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4" r:id="rId2"/>
    <p:sldMasterId id="2147483706" r:id="rId3"/>
    <p:sldMasterId id="2147483734" r:id="rId4"/>
    <p:sldMasterId id="2147483746" r:id="rId5"/>
    <p:sldMasterId id="2147483780" r:id="rId6"/>
  </p:sldMasterIdLst>
  <p:notesMasterIdLst>
    <p:notesMasterId r:id="rId54"/>
  </p:notesMasterIdLst>
  <p:handoutMasterIdLst>
    <p:handoutMasterId r:id="rId55"/>
  </p:handoutMasterIdLst>
  <p:sldIdLst>
    <p:sldId id="257" r:id="rId7"/>
    <p:sldId id="463" r:id="rId8"/>
    <p:sldId id="434" r:id="rId9"/>
    <p:sldId id="455" r:id="rId10"/>
    <p:sldId id="457" r:id="rId11"/>
    <p:sldId id="464" r:id="rId12"/>
    <p:sldId id="370" r:id="rId13"/>
    <p:sldId id="262" r:id="rId14"/>
    <p:sldId id="426" r:id="rId15"/>
    <p:sldId id="260" r:id="rId16"/>
    <p:sldId id="435" r:id="rId17"/>
    <p:sldId id="436" r:id="rId18"/>
    <p:sldId id="437" r:id="rId19"/>
    <p:sldId id="438" r:id="rId20"/>
    <p:sldId id="425" r:id="rId21"/>
    <p:sldId id="256" r:id="rId22"/>
    <p:sldId id="267" r:id="rId23"/>
    <p:sldId id="451" r:id="rId24"/>
    <p:sldId id="452" r:id="rId25"/>
    <p:sldId id="453" r:id="rId26"/>
    <p:sldId id="454" r:id="rId27"/>
    <p:sldId id="465" r:id="rId28"/>
    <p:sldId id="371" r:id="rId29"/>
    <p:sldId id="439" r:id="rId30"/>
    <p:sldId id="440" r:id="rId31"/>
    <p:sldId id="441" r:id="rId32"/>
    <p:sldId id="442" r:id="rId33"/>
    <p:sldId id="443" r:id="rId34"/>
    <p:sldId id="444" r:id="rId35"/>
    <p:sldId id="445" r:id="rId36"/>
    <p:sldId id="469" r:id="rId37"/>
    <p:sldId id="468" r:id="rId38"/>
    <p:sldId id="470" r:id="rId39"/>
    <p:sldId id="446" r:id="rId40"/>
    <p:sldId id="472" r:id="rId41"/>
    <p:sldId id="471" r:id="rId42"/>
    <p:sldId id="473" r:id="rId43"/>
    <p:sldId id="447" r:id="rId44"/>
    <p:sldId id="466" r:id="rId45"/>
    <p:sldId id="405" r:id="rId46"/>
    <p:sldId id="449" r:id="rId47"/>
    <p:sldId id="450" r:id="rId48"/>
    <p:sldId id="467" r:id="rId49"/>
    <p:sldId id="396" r:id="rId50"/>
    <p:sldId id="274" r:id="rId51"/>
    <p:sldId id="448" r:id="rId52"/>
    <p:sldId id="290" r:id="rId53"/>
  </p:sldIdLst>
  <p:sldSz cx="12192000" cy="6858000"/>
  <p:notesSz cx="6858000" cy="9144000"/>
  <p:embeddedFontLst>
    <p:embeddedFont>
      <p:font typeface="Anaheim" panose="020B0600070205080204" charset="0"/>
      <p:regular r:id="rId56"/>
    </p:embeddedFont>
    <p:embeddedFont>
      <p:font typeface="Bebas Neue" panose="020B0606020202050201" pitchFamily="34" charset="0"/>
      <p:regular r:id="rId57"/>
    </p:embeddedFont>
    <p:embeddedFont>
      <p:font typeface="DM Sans" pitchFamily="2" charset="0"/>
      <p:regular r:id="rId58"/>
      <p:bold r:id="rId59"/>
      <p:italic r:id="rId60"/>
      <p:boldItalic r:id="rId61"/>
    </p:embeddedFont>
    <p:embeddedFont>
      <p:font typeface="Fredoka One" panose="02000000000000000000" pitchFamily="2" charset="0"/>
      <p:regular r:id="rId62"/>
    </p:embeddedFont>
    <p:embeddedFont>
      <p:font typeface="Lato" panose="020F0502020204030203" pitchFamily="34" charset="0"/>
      <p:regular r:id="rId63"/>
      <p:bold r:id="rId64"/>
      <p:italic r:id="rId65"/>
      <p:boldItalic r:id="rId66"/>
    </p:embeddedFont>
    <p:embeddedFont>
      <p:font typeface="Lato Black" panose="020F0A02020204030203" pitchFamily="34" charset="0"/>
      <p:bold r:id="rId67"/>
      <p:boldItalic r:id="rId68"/>
    </p:embeddedFont>
    <p:embeddedFont>
      <p:font typeface="Londrina Solid" panose="020B0600070205080204" charset="0"/>
      <p:regular r:id="rId69"/>
    </p:embeddedFont>
    <p:embeddedFont>
      <p:font typeface="Montserrat" panose="00000500000000000000" pitchFamily="2" charset="0"/>
      <p:regular r:id="rId70"/>
      <p:bold r:id="rId71"/>
      <p:italic r:id="rId72"/>
      <p:boldItalic r:id="rId73"/>
    </p:embeddedFont>
    <p:embeddedFont>
      <p:font typeface="Nunito" pitchFamily="2" charset="0"/>
      <p:regular r:id="rId74"/>
      <p:bold r:id="rId75"/>
      <p:italic r:id="rId76"/>
      <p:boldItalic r:id="rId77"/>
    </p:embeddedFont>
    <p:embeddedFont>
      <p:font typeface="Nunito Light" pitchFamily="2" charset="0"/>
      <p:regular r:id="rId78"/>
      <p:italic r:id="rId79"/>
    </p:embeddedFont>
    <p:embeddedFont>
      <p:font typeface="Open Sans" panose="020B0606030504020204" pitchFamily="34" charset="0"/>
      <p:regular r:id="rId80"/>
      <p:bold r:id="rId81"/>
      <p:italic r:id="rId82"/>
      <p:boldItalic r:id="rId83"/>
    </p:embeddedFont>
    <p:embeddedFont>
      <p:font typeface="Poppins Medium" panose="00000600000000000000" pitchFamily="2" charset="0"/>
      <p:regular r:id="rId84"/>
      <p:italic r:id="rId85"/>
    </p:embeddedFont>
    <p:embeddedFont>
      <p:font typeface="PT Sans" panose="020B0503020203020204" pitchFamily="34" charset="0"/>
      <p:regular r:id="rId86"/>
      <p:bold r:id="rId87"/>
      <p:italic r:id="rId88"/>
      <p:boldItalic r:id="rId89"/>
    </p:embeddedFont>
    <p:embeddedFont>
      <p:font typeface="Raleway SemiBold" pitchFamily="2" charset="0"/>
      <p:bold r:id="rId90"/>
      <p:boldItalic r:id="rId91"/>
    </p:embeddedFont>
    <p:embeddedFont>
      <p:font typeface="Roboto Condensed Light" panose="02000000000000000000" pitchFamily="2" charset="0"/>
      <p:regular r:id="rId92"/>
      <p:italic r:id="rId93"/>
    </p:embeddedFont>
    <p:embeddedFont>
      <p:font typeface="Segoe UI" panose="020B0502040204020203" pitchFamily="34" charset="0"/>
      <p:regular r:id="rId94"/>
      <p:bold r:id="rId95"/>
      <p:italic r:id="rId96"/>
      <p:boldItalic r:id="rId97"/>
    </p:embeddedFont>
    <p:embeddedFont>
      <p:font typeface="Segoe UI Semibold" panose="020B0702040204020203" pitchFamily="34" charset="0"/>
      <p:bold r:id="rId98"/>
      <p:boldItalic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AFD4"/>
    <a:srgbClr val="E74427"/>
    <a:srgbClr val="FFA500"/>
    <a:srgbClr val="FCEE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0" d="100"/>
          <a:sy n="60" d="100"/>
        </p:scale>
        <p:origin x="840" y="28"/>
      </p:cViewPr>
      <p:guideLst/>
    </p:cSldViewPr>
  </p:slid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35.fntdata"/><Relationship Id="rId95" Type="http://schemas.openxmlformats.org/officeDocument/2006/relationships/font" Target="fonts/font40.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9.fntdata"/><Relationship Id="rId69" Type="http://schemas.openxmlformats.org/officeDocument/2006/relationships/font" Target="fonts/font14.fntdata"/><Relationship Id="rId80" Type="http://schemas.openxmlformats.org/officeDocument/2006/relationships/font" Target="fonts/font25.fntdata"/><Relationship Id="rId85" Type="http://schemas.openxmlformats.org/officeDocument/2006/relationships/font" Target="fonts/font30.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4.fntdata"/><Relationship Id="rId67" Type="http://schemas.openxmlformats.org/officeDocument/2006/relationships/font" Target="fonts/font12.fntdata"/><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font" Target="fonts/font36.fntdata"/><Relationship Id="rId96"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99" Type="http://schemas.openxmlformats.org/officeDocument/2006/relationships/font" Target="fonts/font44.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handoutMaster" Target="handoutMasters/handoutMaster1.xml"/><Relationship Id="rId76" Type="http://schemas.openxmlformats.org/officeDocument/2006/relationships/font" Target="fonts/font21.fntdata"/><Relationship Id="rId97" Type="http://schemas.openxmlformats.org/officeDocument/2006/relationships/font" Target="fonts/font42.fntdata"/><Relationship Id="rId7" Type="http://schemas.openxmlformats.org/officeDocument/2006/relationships/slide" Target="slides/slide1.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1.fntdata"/><Relationship Id="rId77" Type="http://schemas.openxmlformats.org/officeDocument/2006/relationships/font" Target="fonts/font22.fntdata"/><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font" Target="fonts/font43.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95D7A1-DEA1-4A60-86BF-32AFBCA789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6E8105-9DE8-4E6B-B2C6-30BD7E8FA1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7A69A7-8DBB-4CAE-91E8-B4859363766B}" type="datetimeFigureOut">
              <a:rPr lang="en-US" smtClean="0"/>
              <a:t>7/16/2024</a:t>
            </a:fld>
            <a:endParaRPr lang="en-US"/>
          </a:p>
        </p:txBody>
      </p:sp>
      <p:sp>
        <p:nvSpPr>
          <p:cNvPr id="4" name="Footer Placeholder 3">
            <a:extLst>
              <a:ext uri="{FF2B5EF4-FFF2-40B4-BE49-F238E27FC236}">
                <a16:creationId xmlns:a16="http://schemas.microsoft.com/office/drawing/2014/main" id="{69C63B58-4782-478B-BC70-2032B79833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C98CBE-E536-49CA-8BBC-6977B6A3C8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1E2A62-02D7-42DD-AE50-BC921B9C84CE}" type="slidenum">
              <a:rPr lang="en-US" smtClean="0"/>
              <a:t>‹#›</a:t>
            </a:fld>
            <a:endParaRPr lang="en-US"/>
          </a:p>
        </p:txBody>
      </p:sp>
    </p:spTree>
    <p:extLst>
      <p:ext uri="{BB962C8B-B14F-4D97-AF65-F5344CB8AC3E}">
        <p14:creationId xmlns:p14="http://schemas.microsoft.com/office/powerpoint/2010/main" val="144145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1B847-95D1-4F86-8D29-B3D113268544}" type="datetimeFigureOut">
              <a:rPr lang="en-US" smtClean="0"/>
              <a:t>7/16/2024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5AD94-7556-44BD-A018-EB845AD388FC}" type="slidenum">
              <a:rPr lang="en-US" smtClean="0"/>
              <a:t>‹#›</a:t>
            </a:fld>
            <a:endParaRPr lang="en-US"/>
          </a:p>
        </p:txBody>
      </p:sp>
    </p:spTree>
    <p:extLst>
      <p:ext uri="{BB962C8B-B14F-4D97-AF65-F5344CB8AC3E}">
        <p14:creationId xmlns:p14="http://schemas.microsoft.com/office/powerpoint/2010/main" val="216402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39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50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6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10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009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17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15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285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77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740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18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838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365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88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083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16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49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71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1"/>
        <p:cNvGrpSpPr/>
        <p:nvPr/>
      </p:nvGrpSpPr>
      <p:grpSpPr>
        <a:xfrm>
          <a:off x="0" y="0"/>
          <a:ext cx="0" cy="0"/>
          <a:chOff x="0" y="0"/>
          <a:chExt cx="0" cy="0"/>
        </a:xfrm>
      </p:grpSpPr>
      <p:sp>
        <p:nvSpPr>
          <p:cNvPr id="3372" name="Google Shape;3372;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3" name="Google Shape;3373;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816384"/>
            <a:ext cx="6606000" cy="2581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333" b="0">
                <a:latin typeface="Londrina Solid"/>
                <a:ea typeface="Londrina Solid"/>
                <a:cs typeface="Londrina Solid"/>
                <a:sym typeface="Londrina Solid"/>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3550984"/>
            <a:ext cx="3256000" cy="1018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133">
                <a:solidFill>
                  <a:schemeClr val="accent3"/>
                </a:solidFill>
                <a:latin typeface="DM Sans"/>
                <a:ea typeface="DM Sans"/>
                <a:cs typeface="DM Sans"/>
                <a:sym typeface="DM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title" idx="2"/>
          </p:nvPr>
        </p:nvSpPr>
        <p:spPr>
          <a:xfrm>
            <a:off x="9501200" y="611067"/>
            <a:ext cx="1790000" cy="5648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2667" u="sng"/>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12" name="Google Shape;12;p2"/>
          <p:cNvGrpSpPr/>
          <p:nvPr/>
        </p:nvGrpSpPr>
        <p:grpSpPr>
          <a:xfrm>
            <a:off x="5679072" y="244399"/>
            <a:ext cx="6865137" cy="1157517"/>
            <a:chOff x="4259303" y="183299"/>
            <a:chExt cx="5148853" cy="868138"/>
          </a:xfrm>
        </p:grpSpPr>
        <p:sp>
          <p:nvSpPr>
            <p:cNvPr id="13" name="Google Shape;13;p2"/>
            <p:cNvSpPr/>
            <p:nvPr/>
          </p:nvSpPr>
          <p:spPr>
            <a:xfrm>
              <a:off x="8748903" y="7764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4259303" y="1832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1263460">
            <a:off x="11403474" y="1886285"/>
            <a:ext cx="526389" cy="342320"/>
            <a:chOff x="7407525" y="1079775"/>
            <a:chExt cx="394800" cy="256746"/>
          </a:xfrm>
        </p:grpSpPr>
        <p:sp>
          <p:nvSpPr>
            <p:cNvPr id="16" name="Google Shape;16;p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331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0375572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116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77"/>
        <p:cNvGrpSpPr/>
        <p:nvPr/>
      </p:nvGrpSpPr>
      <p:grpSpPr>
        <a:xfrm>
          <a:off x="0" y="0"/>
          <a:ext cx="0" cy="0"/>
          <a:chOff x="0" y="0"/>
          <a:chExt cx="0" cy="0"/>
        </a:xfrm>
      </p:grpSpPr>
      <p:sp>
        <p:nvSpPr>
          <p:cNvPr id="478" name="Google Shape;478;p21"/>
          <p:cNvSpPr txBox="1">
            <a:spLocks noGrp="1"/>
          </p:cNvSpPr>
          <p:nvPr>
            <p:ph type="ctrTitle"/>
          </p:nvPr>
        </p:nvSpPr>
        <p:spPr>
          <a:xfrm>
            <a:off x="6282367" y="2000984"/>
            <a:ext cx="4827200" cy="256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400">
                <a:solidFill>
                  <a:schemeClr val="dk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479" name="Google Shape;479;p21"/>
          <p:cNvSpPr txBox="1">
            <a:spLocks noGrp="1"/>
          </p:cNvSpPr>
          <p:nvPr>
            <p:ph type="subTitle" idx="1"/>
          </p:nvPr>
        </p:nvSpPr>
        <p:spPr>
          <a:xfrm>
            <a:off x="6282367" y="4366000"/>
            <a:ext cx="348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480" name="Google Shape;480;p21"/>
          <p:cNvSpPr/>
          <p:nvPr/>
        </p:nvSpPr>
        <p:spPr>
          <a:xfrm flipH="1">
            <a:off x="1009067" y="-648200"/>
            <a:ext cx="1045533" cy="1189133"/>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21"/>
          <p:cNvSpPr/>
          <p:nvPr/>
        </p:nvSpPr>
        <p:spPr>
          <a:xfrm flipH="1">
            <a:off x="-140700" y="2548084"/>
            <a:ext cx="1045533" cy="1189133"/>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21"/>
          <p:cNvGrpSpPr/>
          <p:nvPr/>
        </p:nvGrpSpPr>
        <p:grpSpPr>
          <a:xfrm flipH="1">
            <a:off x="-1264133" y="-1626500"/>
            <a:ext cx="7813567" cy="4108767"/>
            <a:chOff x="1507400" y="1301825"/>
            <a:chExt cx="5860175" cy="3081575"/>
          </a:xfrm>
        </p:grpSpPr>
        <p:sp>
          <p:nvSpPr>
            <p:cNvPr id="483" name="Google Shape;483;p2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21"/>
          <p:cNvGrpSpPr/>
          <p:nvPr/>
        </p:nvGrpSpPr>
        <p:grpSpPr>
          <a:xfrm flipH="1">
            <a:off x="-1161966" y="4878367"/>
            <a:ext cx="3267167" cy="3140400"/>
            <a:chOff x="3628425" y="1303525"/>
            <a:chExt cx="2450375" cy="2355300"/>
          </a:xfrm>
        </p:grpSpPr>
        <p:sp>
          <p:nvSpPr>
            <p:cNvPr id="501" name="Google Shape;501;p2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1"/>
          <p:cNvGrpSpPr/>
          <p:nvPr/>
        </p:nvGrpSpPr>
        <p:grpSpPr>
          <a:xfrm flipH="1">
            <a:off x="10517267" y="5920401"/>
            <a:ext cx="2724167" cy="2165167"/>
            <a:chOff x="4035675" y="1303525"/>
            <a:chExt cx="2043125" cy="1623875"/>
          </a:xfrm>
        </p:grpSpPr>
        <p:sp>
          <p:nvSpPr>
            <p:cNvPr id="508" name="Google Shape;508;p2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21"/>
          <p:cNvGrpSpPr/>
          <p:nvPr/>
        </p:nvGrpSpPr>
        <p:grpSpPr>
          <a:xfrm flipH="1">
            <a:off x="11400267" y="1424801"/>
            <a:ext cx="3293167" cy="1193700"/>
            <a:chOff x="257575" y="2771000"/>
            <a:chExt cx="2469875" cy="895275"/>
          </a:xfrm>
        </p:grpSpPr>
        <p:sp>
          <p:nvSpPr>
            <p:cNvPr id="513" name="Google Shape;513;p2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4228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16"/>
        <p:cNvGrpSpPr/>
        <p:nvPr/>
      </p:nvGrpSpPr>
      <p:grpSpPr>
        <a:xfrm>
          <a:off x="0" y="0"/>
          <a:ext cx="0" cy="0"/>
          <a:chOff x="0" y="0"/>
          <a:chExt cx="0" cy="0"/>
        </a:xfrm>
      </p:grpSpPr>
      <p:grpSp>
        <p:nvGrpSpPr>
          <p:cNvPr id="517" name="Google Shape;517;p22"/>
          <p:cNvGrpSpPr/>
          <p:nvPr/>
        </p:nvGrpSpPr>
        <p:grpSpPr>
          <a:xfrm>
            <a:off x="9922367" y="-931049"/>
            <a:ext cx="6638200" cy="4118700"/>
            <a:chOff x="2369450" y="1301825"/>
            <a:chExt cx="4978650" cy="3089025"/>
          </a:xfrm>
        </p:grpSpPr>
        <p:sp>
          <p:nvSpPr>
            <p:cNvPr id="518" name="Google Shape;518;p2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 name="Google Shape;536;p22"/>
          <p:cNvGrpSpPr/>
          <p:nvPr/>
        </p:nvGrpSpPr>
        <p:grpSpPr>
          <a:xfrm>
            <a:off x="7717567" y="2981718"/>
            <a:ext cx="8885800" cy="4124033"/>
            <a:chOff x="683750" y="1301825"/>
            <a:chExt cx="6664350" cy="3093025"/>
          </a:xfrm>
        </p:grpSpPr>
        <p:sp>
          <p:nvSpPr>
            <p:cNvPr id="537" name="Google Shape;537;p2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22"/>
          <p:cNvGrpSpPr/>
          <p:nvPr/>
        </p:nvGrpSpPr>
        <p:grpSpPr>
          <a:xfrm>
            <a:off x="-2777633" y="-931049"/>
            <a:ext cx="6638200" cy="4118700"/>
            <a:chOff x="2369450" y="1301825"/>
            <a:chExt cx="4978650" cy="3089025"/>
          </a:xfrm>
        </p:grpSpPr>
        <p:sp>
          <p:nvSpPr>
            <p:cNvPr id="560" name="Google Shape;560;p2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22"/>
          <p:cNvGrpSpPr/>
          <p:nvPr/>
        </p:nvGrpSpPr>
        <p:grpSpPr>
          <a:xfrm>
            <a:off x="-4982433" y="2983985"/>
            <a:ext cx="7219367" cy="4121767"/>
            <a:chOff x="683750" y="1303525"/>
            <a:chExt cx="5414525" cy="3091325"/>
          </a:xfrm>
        </p:grpSpPr>
        <p:sp>
          <p:nvSpPr>
            <p:cNvPr id="579" name="Google Shape;579;p2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22"/>
          <p:cNvSpPr txBox="1">
            <a:spLocks noGrp="1"/>
          </p:cNvSpPr>
          <p:nvPr>
            <p:ph type="ctrTitle"/>
          </p:nvPr>
        </p:nvSpPr>
        <p:spPr>
          <a:xfrm>
            <a:off x="3670300" y="4390333"/>
            <a:ext cx="4851200" cy="9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400">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95" name="Google Shape;595;p22"/>
          <p:cNvSpPr txBox="1">
            <a:spLocks noGrp="1"/>
          </p:cNvSpPr>
          <p:nvPr>
            <p:ph type="subTitle" idx="1"/>
          </p:nvPr>
        </p:nvSpPr>
        <p:spPr>
          <a:xfrm>
            <a:off x="4353200" y="5139000"/>
            <a:ext cx="3485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22732300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30519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25470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387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9262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6559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dk1"/>
                </a:solidFill>
                <a:latin typeface="Nunito"/>
                <a:ea typeface="Nunito"/>
                <a:cs typeface="Nunito"/>
                <a:sym typeface="Nunito"/>
              </a:rPr>
              <a:t>CREDITS: This presentation template was created by </a:t>
            </a:r>
            <a:r>
              <a:rPr lang="en" sz="1333"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333">
                <a:solidFill>
                  <a:schemeClr val="dk1"/>
                </a:solidFill>
                <a:latin typeface="Nunito"/>
                <a:ea typeface="Nunito"/>
                <a:cs typeface="Nunito"/>
                <a:sym typeface="Nunito"/>
              </a:rPr>
              <a:t>, including icons by </a:t>
            </a:r>
            <a:r>
              <a:rPr lang="en" sz="1333"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333">
                <a:solidFill>
                  <a:schemeClr val="dk1"/>
                </a:solidFill>
                <a:latin typeface="Nunito"/>
                <a:ea typeface="Nunito"/>
                <a:cs typeface="Nunito"/>
                <a:sym typeface="Nunito"/>
              </a:rPr>
              <a:t>, and infographics &amp; images by </a:t>
            </a:r>
            <a:r>
              <a:rPr lang="en" sz="1333"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333" b="1">
              <a:solidFill>
                <a:schemeClr val="dk1"/>
              </a:solidFill>
              <a:latin typeface="Nunito"/>
              <a:ea typeface="Nunito"/>
              <a:cs typeface="Nunito"/>
              <a:sym typeface="Nunito"/>
            </a:endParaRPr>
          </a:p>
        </p:txBody>
      </p:sp>
    </p:spTree>
    <p:extLst>
      <p:ext uri="{BB962C8B-B14F-4D97-AF65-F5344CB8AC3E}">
        <p14:creationId xmlns:p14="http://schemas.microsoft.com/office/powerpoint/2010/main" val="3973113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769"/>
        <p:cNvGrpSpPr/>
        <p:nvPr/>
      </p:nvGrpSpPr>
      <p:grpSpPr>
        <a:xfrm>
          <a:off x="0" y="0"/>
          <a:ext cx="0" cy="0"/>
          <a:chOff x="0" y="0"/>
          <a:chExt cx="0" cy="0"/>
        </a:xfrm>
      </p:grpSpPr>
      <p:sp>
        <p:nvSpPr>
          <p:cNvPr id="770" name="Google Shape;770;p29"/>
          <p:cNvSpPr txBox="1">
            <a:spLocks noGrp="1"/>
          </p:cNvSpPr>
          <p:nvPr>
            <p:ph type="title"/>
          </p:nvPr>
        </p:nvSpPr>
        <p:spPr>
          <a:xfrm>
            <a:off x="3022584" y="2280200"/>
            <a:ext cx="6146800" cy="17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771" name="Google Shape;771;p29"/>
          <p:cNvSpPr txBox="1">
            <a:spLocks noGrp="1"/>
          </p:cNvSpPr>
          <p:nvPr>
            <p:ph type="subTitle" idx="1"/>
          </p:nvPr>
        </p:nvSpPr>
        <p:spPr>
          <a:xfrm flipH="1">
            <a:off x="3375800" y="4165100"/>
            <a:ext cx="5440400" cy="14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grpSp>
        <p:nvGrpSpPr>
          <p:cNvPr id="772" name="Google Shape;772;p29"/>
          <p:cNvGrpSpPr/>
          <p:nvPr/>
        </p:nvGrpSpPr>
        <p:grpSpPr>
          <a:xfrm>
            <a:off x="10185625" y="4671713"/>
            <a:ext cx="2506031" cy="2872617"/>
            <a:chOff x="5314125" y="2029825"/>
            <a:chExt cx="2053450" cy="2353575"/>
          </a:xfrm>
        </p:grpSpPr>
        <p:sp>
          <p:nvSpPr>
            <p:cNvPr id="773" name="Google Shape;773;p29"/>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9"/>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9"/>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29"/>
          <p:cNvGrpSpPr/>
          <p:nvPr/>
        </p:nvGrpSpPr>
        <p:grpSpPr>
          <a:xfrm>
            <a:off x="-621634" y="-748973"/>
            <a:ext cx="4609948" cy="2918320"/>
            <a:chOff x="-466226" y="-561730"/>
            <a:chExt cx="3457461" cy="2188740"/>
          </a:xfrm>
        </p:grpSpPr>
        <p:sp>
          <p:nvSpPr>
            <p:cNvPr id="779" name="Google Shape;779;p29"/>
            <p:cNvSpPr/>
            <p:nvPr/>
          </p:nvSpPr>
          <p:spPr>
            <a:xfrm>
              <a:off x="-87687" y="-556920"/>
              <a:ext cx="728891" cy="828975"/>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695486" y="-558523"/>
              <a:ext cx="728891" cy="828975"/>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478659" y="-560127"/>
              <a:ext cx="728867" cy="828975"/>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9"/>
            <p:cNvSpPr/>
            <p:nvPr/>
          </p:nvSpPr>
          <p:spPr>
            <a:xfrm>
              <a:off x="2262344" y="-561730"/>
              <a:ext cx="728891" cy="828440"/>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9"/>
            <p:cNvSpPr/>
            <p:nvPr/>
          </p:nvSpPr>
          <p:spPr>
            <a:xfrm>
              <a:off x="-466226" y="122940"/>
              <a:ext cx="728891" cy="828975"/>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316947" y="121360"/>
              <a:ext cx="728891" cy="828951"/>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713588" y="798570"/>
              <a:ext cx="728891" cy="828440"/>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9"/>
            <p:cNvSpPr/>
            <p:nvPr/>
          </p:nvSpPr>
          <p:spPr>
            <a:xfrm>
              <a:off x="1100655" y="119756"/>
              <a:ext cx="728867" cy="828975"/>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9"/>
          <p:cNvGrpSpPr/>
          <p:nvPr/>
        </p:nvGrpSpPr>
        <p:grpSpPr>
          <a:xfrm>
            <a:off x="4600884" y="-756067"/>
            <a:ext cx="2520773" cy="2013948"/>
            <a:chOff x="3450663" y="-567051"/>
            <a:chExt cx="1890580" cy="1510461"/>
          </a:xfrm>
        </p:grpSpPr>
        <p:sp>
          <p:nvSpPr>
            <p:cNvPr id="788" name="Google Shape;788;p29"/>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9"/>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29"/>
          <p:cNvGrpSpPr/>
          <p:nvPr/>
        </p:nvGrpSpPr>
        <p:grpSpPr>
          <a:xfrm>
            <a:off x="2200585" y="6436908"/>
            <a:ext cx="2016055" cy="1107437"/>
            <a:chOff x="3450663" y="112831"/>
            <a:chExt cx="1512041" cy="830578"/>
          </a:xfrm>
        </p:grpSpPr>
        <p:sp>
          <p:nvSpPr>
            <p:cNvPr id="793" name="Google Shape;793;p29"/>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9"/>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683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3"/>
        <p:cNvGrpSpPr/>
        <p:nvPr/>
      </p:nvGrpSpPr>
      <p:grpSpPr>
        <a:xfrm>
          <a:off x="0" y="0"/>
          <a:ext cx="0" cy="0"/>
          <a:chOff x="0" y="0"/>
          <a:chExt cx="0" cy="0"/>
        </a:xfrm>
      </p:grpSpPr>
      <p:sp>
        <p:nvSpPr>
          <p:cNvPr id="134" name="Google Shape;13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 name="Google Shape;135;p13"/>
          <p:cNvSpPr txBox="1">
            <a:spLocks noGrp="1"/>
          </p:cNvSpPr>
          <p:nvPr>
            <p:ph type="subTitle" idx="1"/>
          </p:nvPr>
        </p:nvSpPr>
        <p:spPr>
          <a:xfrm>
            <a:off x="960000"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2"/>
          </p:nvPr>
        </p:nvSpPr>
        <p:spPr>
          <a:xfrm>
            <a:off x="4559028"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subTitle" idx="3"/>
          </p:nvPr>
        </p:nvSpPr>
        <p:spPr>
          <a:xfrm>
            <a:off x="960000"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subTitle" idx="4"/>
          </p:nvPr>
        </p:nvSpPr>
        <p:spPr>
          <a:xfrm>
            <a:off x="4559028"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3"/>
          <p:cNvSpPr txBox="1">
            <a:spLocks noGrp="1"/>
          </p:cNvSpPr>
          <p:nvPr>
            <p:ph type="subTitle" idx="5"/>
          </p:nvPr>
        </p:nvSpPr>
        <p:spPr>
          <a:xfrm>
            <a:off x="8158065"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subTitle" idx="6"/>
          </p:nvPr>
        </p:nvSpPr>
        <p:spPr>
          <a:xfrm>
            <a:off x="8158065"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title" idx="7" hasCustomPrompt="1"/>
          </p:nvPr>
        </p:nvSpPr>
        <p:spPr>
          <a:xfrm>
            <a:off x="1933333"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2" name="Google Shape;142;p13"/>
          <p:cNvSpPr txBox="1">
            <a:spLocks noGrp="1"/>
          </p:cNvSpPr>
          <p:nvPr>
            <p:ph type="title" idx="8" hasCustomPrompt="1"/>
          </p:nvPr>
        </p:nvSpPr>
        <p:spPr>
          <a:xfrm>
            <a:off x="1933333"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3" name="Google Shape;143;p13"/>
          <p:cNvSpPr txBox="1">
            <a:spLocks noGrp="1"/>
          </p:cNvSpPr>
          <p:nvPr>
            <p:ph type="title" idx="9" hasCustomPrompt="1"/>
          </p:nvPr>
        </p:nvSpPr>
        <p:spPr>
          <a:xfrm>
            <a:off x="5606228"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4" name="Google Shape;144;p13"/>
          <p:cNvSpPr txBox="1">
            <a:spLocks noGrp="1"/>
          </p:cNvSpPr>
          <p:nvPr>
            <p:ph type="title" idx="13" hasCustomPrompt="1"/>
          </p:nvPr>
        </p:nvSpPr>
        <p:spPr>
          <a:xfrm>
            <a:off x="5606228"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title" idx="14" hasCustomPrompt="1"/>
          </p:nvPr>
        </p:nvSpPr>
        <p:spPr>
          <a:xfrm>
            <a:off x="9205265"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6" name="Google Shape;146;p13"/>
          <p:cNvSpPr txBox="1">
            <a:spLocks noGrp="1"/>
          </p:cNvSpPr>
          <p:nvPr>
            <p:ph type="title" idx="15" hasCustomPrompt="1"/>
          </p:nvPr>
        </p:nvSpPr>
        <p:spPr>
          <a:xfrm>
            <a:off x="9205265"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7" name="Google Shape;147;p13"/>
          <p:cNvSpPr txBox="1">
            <a:spLocks noGrp="1"/>
          </p:cNvSpPr>
          <p:nvPr>
            <p:ph type="subTitle" idx="16"/>
          </p:nvPr>
        </p:nvSpPr>
        <p:spPr>
          <a:xfrm>
            <a:off x="960000"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8" name="Google Shape;148;p13"/>
          <p:cNvSpPr txBox="1">
            <a:spLocks noGrp="1"/>
          </p:cNvSpPr>
          <p:nvPr>
            <p:ph type="subTitle" idx="17"/>
          </p:nvPr>
        </p:nvSpPr>
        <p:spPr>
          <a:xfrm>
            <a:off x="4559028"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9" name="Google Shape;149;p13"/>
          <p:cNvSpPr txBox="1">
            <a:spLocks noGrp="1"/>
          </p:cNvSpPr>
          <p:nvPr>
            <p:ph type="subTitle" idx="18"/>
          </p:nvPr>
        </p:nvSpPr>
        <p:spPr>
          <a:xfrm>
            <a:off x="8158065"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0" name="Google Shape;150;p13"/>
          <p:cNvSpPr txBox="1">
            <a:spLocks noGrp="1"/>
          </p:cNvSpPr>
          <p:nvPr>
            <p:ph type="subTitle" idx="19"/>
          </p:nvPr>
        </p:nvSpPr>
        <p:spPr>
          <a:xfrm>
            <a:off x="960000"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1" name="Google Shape;151;p13"/>
          <p:cNvSpPr txBox="1">
            <a:spLocks noGrp="1"/>
          </p:cNvSpPr>
          <p:nvPr>
            <p:ph type="subTitle" idx="20"/>
          </p:nvPr>
        </p:nvSpPr>
        <p:spPr>
          <a:xfrm>
            <a:off x="4559028"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2" name="Google Shape;152;p13"/>
          <p:cNvSpPr txBox="1">
            <a:spLocks noGrp="1"/>
          </p:cNvSpPr>
          <p:nvPr>
            <p:ph type="subTitle" idx="21"/>
          </p:nvPr>
        </p:nvSpPr>
        <p:spPr>
          <a:xfrm>
            <a:off x="8158065"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153" name="Google Shape;153;p13"/>
          <p:cNvGrpSpPr/>
          <p:nvPr/>
        </p:nvGrpSpPr>
        <p:grpSpPr>
          <a:xfrm>
            <a:off x="512673" y="593365"/>
            <a:ext cx="11341424" cy="6074459"/>
            <a:chOff x="384505" y="445024"/>
            <a:chExt cx="8506068" cy="4555844"/>
          </a:xfrm>
        </p:grpSpPr>
        <p:sp>
          <p:nvSpPr>
            <p:cNvPr id="154" name="Google Shape;154;p13"/>
            <p:cNvSpPr/>
            <p:nvPr/>
          </p:nvSpPr>
          <p:spPr>
            <a:xfrm flipH="1">
              <a:off x="8577625" y="12302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3"/>
            <p:cNvSpPr/>
            <p:nvPr/>
          </p:nvSpPr>
          <p:spPr>
            <a:xfrm flipH="1">
              <a:off x="384505" y="4450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3"/>
            <p:cNvSpPr/>
            <p:nvPr/>
          </p:nvSpPr>
          <p:spPr>
            <a:xfrm flipH="1">
              <a:off x="8711955" y="44816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flipH="1">
              <a:off x="1954405" y="47562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13"/>
          <p:cNvGrpSpPr/>
          <p:nvPr/>
        </p:nvGrpSpPr>
        <p:grpSpPr>
          <a:xfrm>
            <a:off x="340312" y="288808"/>
            <a:ext cx="11513795" cy="6347081"/>
            <a:chOff x="255234" y="216605"/>
            <a:chExt cx="8635346" cy="4760311"/>
          </a:xfrm>
        </p:grpSpPr>
        <p:grpSp>
          <p:nvGrpSpPr>
            <p:cNvPr id="159" name="Google Shape;159;p13"/>
            <p:cNvGrpSpPr/>
            <p:nvPr/>
          </p:nvGrpSpPr>
          <p:grpSpPr>
            <a:xfrm rot="-5867629" flipH="1">
              <a:off x="211793" y="3107617"/>
              <a:ext cx="394775" cy="256729"/>
              <a:chOff x="7407525" y="1079775"/>
              <a:chExt cx="394800" cy="256746"/>
            </a:xfrm>
          </p:grpSpPr>
          <p:sp>
            <p:nvSpPr>
              <p:cNvPr id="160" name="Google Shape;160;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13"/>
            <p:cNvGrpSpPr/>
            <p:nvPr/>
          </p:nvGrpSpPr>
          <p:grpSpPr>
            <a:xfrm rot="2137092">
              <a:off x="8572113" y="283552"/>
              <a:ext cx="290618" cy="188995"/>
              <a:chOff x="7407525" y="1079775"/>
              <a:chExt cx="394800" cy="256746"/>
            </a:xfrm>
          </p:grpSpPr>
          <p:sp>
            <p:nvSpPr>
              <p:cNvPr id="163" name="Google Shape;163;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3"/>
            <p:cNvGrpSpPr/>
            <p:nvPr/>
          </p:nvGrpSpPr>
          <p:grpSpPr>
            <a:xfrm rot="-10156022">
              <a:off x="6522419" y="4762495"/>
              <a:ext cx="290643" cy="189011"/>
              <a:chOff x="7407525" y="1079775"/>
              <a:chExt cx="394800" cy="256746"/>
            </a:xfrm>
          </p:grpSpPr>
          <p:sp>
            <p:nvSpPr>
              <p:cNvPr id="166" name="Google Shape;166;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 name="Google Shape;168;p13"/>
          <p:cNvGrpSpPr/>
          <p:nvPr/>
        </p:nvGrpSpPr>
        <p:grpSpPr>
          <a:xfrm flipH="1">
            <a:off x="439867" y="110433"/>
            <a:ext cx="12471375" cy="6577684"/>
            <a:chOff x="-273550" y="82824"/>
            <a:chExt cx="9353531" cy="4933263"/>
          </a:xfrm>
        </p:grpSpPr>
        <p:sp>
          <p:nvSpPr>
            <p:cNvPr id="169" name="Google Shape;169;p13"/>
            <p:cNvSpPr/>
            <p:nvPr/>
          </p:nvSpPr>
          <p:spPr>
            <a:xfrm>
              <a:off x="-273550" y="189322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8420728" y="4741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flipH="1">
              <a:off x="6884628" y="828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72591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89203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3757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2105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348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29929924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816384"/>
            <a:ext cx="6606000" cy="2581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333" b="0">
                <a:latin typeface="Londrina Solid"/>
                <a:ea typeface="Londrina Solid"/>
                <a:cs typeface="Londrina Solid"/>
                <a:sym typeface="Londrina Solid"/>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3550984"/>
            <a:ext cx="3256000" cy="1018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133">
                <a:solidFill>
                  <a:schemeClr val="accent3"/>
                </a:solidFill>
                <a:latin typeface="DM Sans"/>
                <a:ea typeface="DM Sans"/>
                <a:cs typeface="DM Sans"/>
                <a:sym typeface="DM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title" idx="2"/>
          </p:nvPr>
        </p:nvSpPr>
        <p:spPr>
          <a:xfrm>
            <a:off x="9501200" y="611067"/>
            <a:ext cx="1790000" cy="5648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2667" u="sng"/>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12" name="Google Shape;12;p2"/>
          <p:cNvGrpSpPr/>
          <p:nvPr/>
        </p:nvGrpSpPr>
        <p:grpSpPr>
          <a:xfrm>
            <a:off x="5679072" y="244399"/>
            <a:ext cx="6865137" cy="1157517"/>
            <a:chOff x="4259303" y="183299"/>
            <a:chExt cx="5148853" cy="868138"/>
          </a:xfrm>
        </p:grpSpPr>
        <p:sp>
          <p:nvSpPr>
            <p:cNvPr id="13" name="Google Shape;13;p2"/>
            <p:cNvSpPr/>
            <p:nvPr/>
          </p:nvSpPr>
          <p:spPr>
            <a:xfrm>
              <a:off x="8748903" y="7764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4259303" y="1832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1263460">
            <a:off x="11403474" y="1886285"/>
            <a:ext cx="526389" cy="342320"/>
            <a:chOff x="7407525" y="1079775"/>
            <a:chExt cx="394800" cy="256746"/>
          </a:xfrm>
        </p:grpSpPr>
        <p:sp>
          <p:nvSpPr>
            <p:cNvPr id="16" name="Google Shape;16;p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5730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11700" y="3160367"/>
            <a:ext cx="5924800" cy="1221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31083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 name="Google Shape;21;p3"/>
          <p:cNvSpPr txBox="1">
            <a:spLocks noGrp="1"/>
          </p:cNvSpPr>
          <p:nvPr>
            <p:ph type="subTitle" idx="1"/>
          </p:nvPr>
        </p:nvSpPr>
        <p:spPr>
          <a:xfrm>
            <a:off x="11117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rot="-3600245">
            <a:off x="-654503" y="5716342"/>
            <a:ext cx="1932955"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22;p3">
            <a:extLst>
              <a:ext uri="{FF2B5EF4-FFF2-40B4-BE49-F238E27FC236}">
                <a16:creationId xmlns:a16="http://schemas.microsoft.com/office/drawing/2014/main" id="{23E87696-74A0-4F8B-83E2-4196E791BF5F}"/>
              </a:ext>
            </a:extLst>
          </p:cNvPr>
          <p:cNvGrpSpPr/>
          <p:nvPr userDrawn="1"/>
        </p:nvGrpSpPr>
        <p:grpSpPr>
          <a:xfrm>
            <a:off x="-363447" y="193749"/>
            <a:ext cx="7972078" cy="1306938"/>
            <a:chOff x="-363447" y="193749"/>
            <a:chExt cx="7972078" cy="1306938"/>
          </a:xfrm>
        </p:grpSpPr>
        <p:grpSp>
          <p:nvGrpSpPr>
            <p:cNvPr id="17" name="Google Shape;23;p3">
              <a:extLst>
                <a:ext uri="{FF2B5EF4-FFF2-40B4-BE49-F238E27FC236}">
                  <a16:creationId xmlns:a16="http://schemas.microsoft.com/office/drawing/2014/main" id="{53D34C5D-B08D-4089-B751-4ED9F7F1CC30}"/>
                </a:ext>
              </a:extLst>
            </p:cNvPr>
            <p:cNvGrpSpPr/>
            <p:nvPr/>
          </p:nvGrpSpPr>
          <p:grpSpPr>
            <a:xfrm>
              <a:off x="775325" y="193749"/>
              <a:ext cx="6833306" cy="507172"/>
              <a:chOff x="775325" y="193749"/>
              <a:chExt cx="6833306" cy="507172"/>
            </a:xfrm>
          </p:grpSpPr>
          <p:sp>
            <p:nvSpPr>
              <p:cNvPr id="33" name="Google Shape;24;p3">
                <a:extLst>
                  <a:ext uri="{FF2B5EF4-FFF2-40B4-BE49-F238E27FC236}">
                    <a16:creationId xmlns:a16="http://schemas.microsoft.com/office/drawing/2014/main" id="{DF2361FF-C20A-4CCF-81E7-9CF5A1892B7A}"/>
                  </a:ext>
                </a:extLst>
              </p:cNvPr>
              <p:cNvSpPr/>
              <p:nvPr/>
            </p:nvSpPr>
            <p:spPr>
              <a:xfrm>
                <a:off x="775325" y="3780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p3">
                <a:extLst>
                  <a:ext uri="{FF2B5EF4-FFF2-40B4-BE49-F238E27FC236}">
                    <a16:creationId xmlns:a16="http://schemas.microsoft.com/office/drawing/2014/main" id="{BF65F06D-5B99-48BD-81DC-BDA2B23F4256}"/>
                  </a:ext>
                </a:extLst>
              </p:cNvPr>
              <p:cNvSpPr/>
              <p:nvPr/>
            </p:nvSpPr>
            <p:spPr>
              <a:xfrm>
                <a:off x="6949378" y="1937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26;p3">
              <a:extLst>
                <a:ext uri="{FF2B5EF4-FFF2-40B4-BE49-F238E27FC236}">
                  <a16:creationId xmlns:a16="http://schemas.microsoft.com/office/drawing/2014/main" id="{E695AFCE-7EB2-4ECC-AC04-31E6E8FCA3FF}"/>
                </a:ext>
              </a:extLst>
            </p:cNvPr>
            <p:cNvSpPr/>
            <p:nvPr/>
          </p:nvSpPr>
          <p:spPr>
            <a:xfrm>
              <a:off x="-363447" y="12256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9795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960000" y="1519400"/>
            <a:ext cx="5344400" cy="3004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453411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6899011"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9" name="Google Shape;39;p5"/>
          <p:cNvSpPr txBox="1">
            <a:spLocks noGrp="1"/>
          </p:cNvSpPr>
          <p:nvPr>
            <p:ph type="subTitle" idx="2"/>
          </p:nvPr>
        </p:nvSpPr>
        <p:spPr>
          <a:xfrm>
            <a:off x="2269505"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0" name="Google Shape;40;p5"/>
          <p:cNvSpPr txBox="1">
            <a:spLocks noGrp="1"/>
          </p:cNvSpPr>
          <p:nvPr>
            <p:ph type="subTitle" idx="3"/>
          </p:nvPr>
        </p:nvSpPr>
        <p:spPr>
          <a:xfrm>
            <a:off x="6899000"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1" name="Google Shape;41;p5"/>
          <p:cNvSpPr txBox="1">
            <a:spLocks noGrp="1"/>
          </p:cNvSpPr>
          <p:nvPr>
            <p:ph type="subTitle" idx="4"/>
          </p:nvPr>
        </p:nvSpPr>
        <p:spPr>
          <a:xfrm>
            <a:off x="2269233"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2" name="Google Shape;42;p5"/>
          <p:cNvGrpSpPr/>
          <p:nvPr/>
        </p:nvGrpSpPr>
        <p:grpSpPr>
          <a:xfrm>
            <a:off x="655063" y="184655"/>
            <a:ext cx="11098840" cy="5954015"/>
            <a:chOff x="491297" y="138491"/>
            <a:chExt cx="8324130" cy="4465511"/>
          </a:xfrm>
        </p:grpSpPr>
        <p:grpSp>
          <p:nvGrpSpPr>
            <p:cNvPr id="43" name="Google Shape;43;p5"/>
            <p:cNvGrpSpPr/>
            <p:nvPr/>
          </p:nvGrpSpPr>
          <p:grpSpPr>
            <a:xfrm rot="1747041" flipH="1">
              <a:off x="1979980" y="197257"/>
              <a:ext cx="290623" cy="188998"/>
              <a:chOff x="7407525" y="1079775"/>
              <a:chExt cx="394800" cy="256746"/>
            </a:xfrm>
          </p:grpSpPr>
          <p:sp>
            <p:nvSpPr>
              <p:cNvPr id="44" name="Google Shape;44;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 name="Google Shape;46;p5"/>
            <p:cNvGrpSpPr/>
            <p:nvPr/>
          </p:nvGrpSpPr>
          <p:grpSpPr>
            <a:xfrm rot="-3815914" flipH="1">
              <a:off x="8520881" y="4337348"/>
              <a:ext cx="290601" cy="188983"/>
              <a:chOff x="7407525" y="1079775"/>
              <a:chExt cx="394800" cy="256746"/>
            </a:xfrm>
          </p:grpSpPr>
          <p:sp>
            <p:nvSpPr>
              <p:cNvPr id="47" name="Google Shape;47;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5"/>
            <p:cNvGrpSpPr/>
            <p:nvPr/>
          </p:nvGrpSpPr>
          <p:grpSpPr>
            <a:xfrm rot="-8785461" flipH="1">
              <a:off x="519314" y="4270788"/>
              <a:ext cx="290619" cy="188995"/>
              <a:chOff x="7407525" y="1079775"/>
              <a:chExt cx="394800" cy="256746"/>
            </a:xfrm>
          </p:grpSpPr>
          <p:sp>
            <p:nvSpPr>
              <p:cNvPr id="50" name="Google Shape;50;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2" name="Google Shape;52;p5"/>
          <p:cNvGrpSpPr/>
          <p:nvPr/>
        </p:nvGrpSpPr>
        <p:grpSpPr>
          <a:xfrm>
            <a:off x="304074" y="225965"/>
            <a:ext cx="10278857" cy="6397892"/>
            <a:chOff x="228055" y="169473"/>
            <a:chExt cx="7709143" cy="4798419"/>
          </a:xfrm>
        </p:grpSpPr>
        <p:sp>
          <p:nvSpPr>
            <p:cNvPr id="53" name="Google Shape;53;p5"/>
            <p:cNvSpPr/>
            <p:nvPr/>
          </p:nvSpPr>
          <p:spPr>
            <a:xfrm>
              <a:off x="7112105" y="16947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8055" y="248544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758580" y="472329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5"/>
          <p:cNvGrpSpPr/>
          <p:nvPr/>
        </p:nvGrpSpPr>
        <p:grpSpPr>
          <a:xfrm flipH="1">
            <a:off x="81000" y="677266"/>
            <a:ext cx="12424504" cy="799343"/>
            <a:chOff x="30753" y="507949"/>
            <a:chExt cx="9318378" cy="599507"/>
          </a:xfrm>
        </p:grpSpPr>
        <p:sp>
          <p:nvSpPr>
            <p:cNvPr id="57" name="Google Shape;57;p5"/>
            <p:cNvSpPr/>
            <p:nvPr/>
          </p:nvSpPr>
          <p:spPr>
            <a:xfrm>
              <a:off x="8689878" y="8324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flipH="1">
              <a:off x="30753" y="507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4010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7"/>
          <p:cNvSpPr txBox="1">
            <a:spLocks noGrp="1"/>
          </p:cNvSpPr>
          <p:nvPr>
            <p:ph type="subTitle" idx="1"/>
          </p:nvPr>
        </p:nvSpPr>
        <p:spPr>
          <a:xfrm>
            <a:off x="960000" y="1759067"/>
            <a:ext cx="57264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83" name="Google Shape;83;p7"/>
          <p:cNvGrpSpPr/>
          <p:nvPr/>
        </p:nvGrpSpPr>
        <p:grpSpPr>
          <a:xfrm>
            <a:off x="-525367" y="1463303"/>
            <a:ext cx="13167741" cy="567431"/>
            <a:chOff x="-394025" y="1097477"/>
            <a:chExt cx="9875806" cy="425573"/>
          </a:xfrm>
        </p:grpSpPr>
        <p:sp>
          <p:nvSpPr>
            <p:cNvPr id="84" name="Google Shape;84;p7"/>
            <p:cNvSpPr/>
            <p:nvPr/>
          </p:nvSpPr>
          <p:spPr>
            <a:xfrm>
              <a:off x="-394025" y="10974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flipH="1">
              <a:off x="8822528" y="1248037"/>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7"/>
          <p:cNvSpPr/>
          <p:nvPr/>
        </p:nvSpPr>
        <p:spPr>
          <a:xfrm rot="4295915">
            <a:off x="-390582" y="5863968"/>
            <a:ext cx="1933011" cy="216380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16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6870700" y="4717933"/>
            <a:ext cx="4346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4" name="Google Shape;174;p14"/>
          <p:cNvSpPr txBox="1">
            <a:spLocks noGrp="1"/>
          </p:cNvSpPr>
          <p:nvPr>
            <p:ph type="subTitle" idx="1"/>
          </p:nvPr>
        </p:nvSpPr>
        <p:spPr>
          <a:xfrm>
            <a:off x="3975100" y="1511300"/>
            <a:ext cx="7242400" cy="305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grpSp>
        <p:nvGrpSpPr>
          <p:cNvPr id="175" name="Google Shape;175;p14"/>
          <p:cNvGrpSpPr/>
          <p:nvPr/>
        </p:nvGrpSpPr>
        <p:grpSpPr>
          <a:xfrm flipH="1">
            <a:off x="-412754" y="288869"/>
            <a:ext cx="10950559" cy="430480"/>
            <a:chOff x="1506528" y="216652"/>
            <a:chExt cx="8212919" cy="322860"/>
          </a:xfrm>
        </p:grpSpPr>
        <p:sp>
          <p:nvSpPr>
            <p:cNvPr id="176" name="Google Shape;176;p14"/>
            <p:cNvSpPr/>
            <p:nvPr/>
          </p:nvSpPr>
          <p:spPr>
            <a:xfrm>
              <a:off x="8853838" y="216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4"/>
            <p:cNvSpPr/>
            <p:nvPr/>
          </p:nvSpPr>
          <p:spPr>
            <a:xfrm flipH="1">
              <a:off x="150652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63422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88" name="Google Shape;88;p8"/>
          <p:cNvSpPr txBox="1">
            <a:spLocks noGrp="1"/>
          </p:cNvSpPr>
          <p:nvPr>
            <p:ph type="title"/>
          </p:nvPr>
        </p:nvSpPr>
        <p:spPr>
          <a:xfrm>
            <a:off x="3217400" y="2001800"/>
            <a:ext cx="5757200" cy="285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9" name="Google Shape;89;p8"/>
          <p:cNvGrpSpPr/>
          <p:nvPr/>
        </p:nvGrpSpPr>
        <p:grpSpPr>
          <a:xfrm>
            <a:off x="450067" y="287641"/>
            <a:ext cx="11401624" cy="1813248"/>
            <a:chOff x="337550" y="215731"/>
            <a:chExt cx="8551218" cy="1359936"/>
          </a:xfrm>
        </p:grpSpPr>
        <p:sp>
          <p:nvSpPr>
            <p:cNvPr id="90" name="Google Shape;90;p8"/>
            <p:cNvSpPr/>
            <p:nvPr/>
          </p:nvSpPr>
          <p:spPr>
            <a:xfrm>
              <a:off x="337550" y="958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8710150" y="1331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2025000" y="215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8"/>
          <p:cNvSpPr/>
          <p:nvPr/>
        </p:nvSpPr>
        <p:spPr>
          <a:xfrm rot="17999755">
            <a:off x="-949102" y="5680808"/>
            <a:ext cx="1932954"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rot="21302665">
            <a:off x="11492401" y="5056805"/>
            <a:ext cx="1932935" cy="216372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186485" y="6095104"/>
            <a:ext cx="1513515" cy="21153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 name="Google Shape;97;p8"/>
          <p:cNvGrpSpPr/>
          <p:nvPr/>
        </p:nvGrpSpPr>
        <p:grpSpPr>
          <a:xfrm rot="-8100000" flipH="1">
            <a:off x="10982730" y="1152139"/>
            <a:ext cx="387481" cy="251987"/>
            <a:chOff x="7407525" y="1079775"/>
            <a:chExt cx="394800" cy="256746"/>
          </a:xfrm>
        </p:grpSpPr>
        <p:sp>
          <p:nvSpPr>
            <p:cNvPr id="98" name="Google Shape;98;p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25496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046467" y="2207333"/>
            <a:ext cx="5949200" cy="15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 name="Google Shape;102;p9"/>
          <p:cNvSpPr txBox="1">
            <a:spLocks noGrp="1"/>
          </p:cNvSpPr>
          <p:nvPr>
            <p:ph type="subTitle" idx="1"/>
          </p:nvPr>
        </p:nvSpPr>
        <p:spPr>
          <a:xfrm>
            <a:off x="5046467" y="3755900"/>
            <a:ext cx="59492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3" name="Google Shape;103;p9"/>
          <p:cNvGrpSpPr/>
          <p:nvPr/>
        </p:nvGrpSpPr>
        <p:grpSpPr>
          <a:xfrm>
            <a:off x="756638" y="352666"/>
            <a:ext cx="10855637" cy="550017"/>
            <a:chOff x="567478" y="264499"/>
            <a:chExt cx="8141728" cy="412513"/>
          </a:xfrm>
        </p:grpSpPr>
        <p:sp>
          <p:nvSpPr>
            <p:cNvPr id="104" name="Google Shape;104;p9"/>
            <p:cNvSpPr/>
            <p:nvPr/>
          </p:nvSpPr>
          <p:spPr>
            <a:xfrm>
              <a:off x="56747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8049953" y="401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9"/>
          <p:cNvGrpSpPr/>
          <p:nvPr/>
        </p:nvGrpSpPr>
        <p:grpSpPr>
          <a:xfrm rot="578534" flipH="1">
            <a:off x="612299" y="2810369"/>
            <a:ext cx="526415" cy="342337"/>
            <a:chOff x="7407525" y="1079775"/>
            <a:chExt cx="394800" cy="256746"/>
          </a:xfrm>
        </p:grpSpPr>
        <p:sp>
          <p:nvSpPr>
            <p:cNvPr id="107" name="Google Shape;107;p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9"/>
          <p:cNvSpPr/>
          <p:nvPr/>
        </p:nvSpPr>
        <p:spPr>
          <a:xfrm>
            <a:off x="371499" y="4598801"/>
            <a:ext cx="1649255" cy="2305059"/>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rot="-1298138">
            <a:off x="3412854" y="5893966"/>
            <a:ext cx="1932772" cy="2163537"/>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9"/>
          <p:cNvGrpSpPr/>
          <p:nvPr/>
        </p:nvGrpSpPr>
        <p:grpSpPr>
          <a:xfrm>
            <a:off x="10666761" y="5213923"/>
            <a:ext cx="1432608" cy="1653015"/>
            <a:chOff x="5228450" y="2006650"/>
            <a:chExt cx="445075" cy="513550"/>
          </a:xfrm>
        </p:grpSpPr>
        <p:sp>
          <p:nvSpPr>
            <p:cNvPr id="112" name="Google Shape;112;p9"/>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959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33" y="-18300"/>
            <a:ext cx="12192000" cy="6876400"/>
          </a:xfrm>
          <a:prstGeom prst="rect">
            <a:avLst/>
          </a:prstGeom>
          <a:noFill/>
          <a:ln>
            <a:noFill/>
          </a:ln>
        </p:spPr>
      </p:sp>
      <p:sp>
        <p:nvSpPr>
          <p:cNvPr id="116" name="Google Shape;116;p10"/>
          <p:cNvSpPr txBox="1">
            <a:spLocks noGrp="1"/>
          </p:cNvSpPr>
          <p:nvPr>
            <p:ph type="title"/>
          </p:nvPr>
        </p:nvSpPr>
        <p:spPr>
          <a:xfrm>
            <a:off x="1173600" y="5125633"/>
            <a:ext cx="9844800" cy="990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54547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
        <p:cNvGrpSpPr/>
        <p:nvPr/>
      </p:nvGrpSpPr>
      <p:grpSpPr>
        <a:xfrm>
          <a:off x="0" y="0"/>
          <a:ext cx="0" cy="0"/>
          <a:chOff x="0" y="0"/>
          <a:chExt cx="0" cy="0"/>
        </a:xfrm>
      </p:grpSpPr>
      <p:sp>
        <p:nvSpPr>
          <p:cNvPr id="118" name="Google Shape;118;p11"/>
          <p:cNvSpPr txBox="1">
            <a:spLocks noGrp="1"/>
          </p:cNvSpPr>
          <p:nvPr>
            <p:ph type="title" hasCustomPrompt="1"/>
          </p:nvPr>
        </p:nvSpPr>
        <p:spPr>
          <a:xfrm>
            <a:off x="2612200" y="1754600"/>
            <a:ext cx="6967600" cy="1537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u="sng">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9" name="Google Shape;119;p11"/>
          <p:cNvSpPr txBox="1">
            <a:spLocks noGrp="1"/>
          </p:cNvSpPr>
          <p:nvPr>
            <p:ph type="subTitle" idx="1"/>
          </p:nvPr>
        </p:nvSpPr>
        <p:spPr>
          <a:xfrm>
            <a:off x="2612200" y="3292400"/>
            <a:ext cx="6967600" cy="6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accent3"/>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20" name="Google Shape;120;p11"/>
          <p:cNvGrpSpPr/>
          <p:nvPr/>
        </p:nvGrpSpPr>
        <p:grpSpPr>
          <a:xfrm>
            <a:off x="-385867" y="190637"/>
            <a:ext cx="12945771" cy="2123447"/>
            <a:chOff x="-289400" y="142977"/>
            <a:chExt cx="9709328" cy="1592585"/>
          </a:xfrm>
        </p:grpSpPr>
        <p:grpSp>
          <p:nvGrpSpPr>
            <p:cNvPr id="121" name="Google Shape;121;p11"/>
            <p:cNvGrpSpPr/>
            <p:nvPr/>
          </p:nvGrpSpPr>
          <p:grpSpPr>
            <a:xfrm flipH="1">
              <a:off x="2938609" y="142977"/>
              <a:ext cx="6481319" cy="1592585"/>
              <a:chOff x="-10047" y="142977"/>
              <a:chExt cx="6481319" cy="1592585"/>
            </a:xfrm>
          </p:grpSpPr>
          <p:sp>
            <p:nvSpPr>
              <p:cNvPr id="122" name="Google Shape;122;p11"/>
              <p:cNvSpPr/>
              <p:nvPr/>
            </p:nvSpPr>
            <p:spPr>
              <a:xfrm>
                <a:off x="5605663" y="1429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flipH="1">
                <a:off x="-10047" y="14605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11"/>
            <p:cNvSpPr/>
            <p:nvPr/>
          </p:nvSpPr>
          <p:spPr>
            <a:xfrm flipH="1">
              <a:off x="-289400" y="94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p:nvPr/>
        </p:nvSpPr>
        <p:spPr>
          <a:xfrm rot="-1928811">
            <a:off x="11333770" y="4999039"/>
            <a:ext cx="1932989" cy="216378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8431867" y="5776667"/>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1"/>
          <p:cNvSpPr/>
          <p:nvPr/>
        </p:nvSpPr>
        <p:spPr>
          <a:xfrm rot="-172949">
            <a:off x="2036760" y="5808246"/>
            <a:ext cx="1932925" cy="2163709"/>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rot="1316570" flipH="1">
            <a:off x="4203853" y="5438206"/>
            <a:ext cx="1276811" cy="1473249"/>
            <a:chOff x="5228450" y="2006650"/>
            <a:chExt cx="445075" cy="513550"/>
          </a:xfrm>
        </p:grpSpPr>
        <p:sp>
          <p:nvSpPr>
            <p:cNvPr id="129" name="Google Shape;129;p11"/>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1"/>
          <p:cNvSpPr/>
          <p:nvPr/>
        </p:nvSpPr>
        <p:spPr>
          <a:xfrm>
            <a:off x="712807" y="556266"/>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227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64259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3"/>
        <p:cNvGrpSpPr/>
        <p:nvPr/>
      </p:nvGrpSpPr>
      <p:grpSpPr>
        <a:xfrm>
          <a:off x="0" y="0"/>
          <a:ext cx="0" cy="0"/>
          <a:chOff x="0" y="0"/>
          <a:chExt cx="0" cy="0"/>
        </a:xfrm>
      </p:grpSpPr>
      <p:sp>
        <p:nvSpPr>
          <p:cNvPr id="134" name="Google Shape;13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 name="Google Shape;135;p13"/>
          <p:cNvSpPr txBox="1">
            <a:spLocks noGrp="1"/>
          </p:cNvSpPr>
          <p:nvPr>
            <p:ph type="subTitle" idx="1"/>
          </p:nvPr>
        </p:nvSpPr>
        <p:spPr>
          <a:xfrm>
            <a:off x="960000"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2"/>
          </p:nvPr>
        </p:nvSpPr>
        <p:spPr>
          <a:xfrm>
            <a:off x="4559028"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subTitle" idx="3"/>
          </p:nvPr>
        </p:nvSpPr>
        <p:spPr>
          <a:xfrm>
            <a:off x="960000"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subTitle" idx="4"/>
          </p:nvPr>
        </p:nvSpPr>
        <p:spPr>
          <a:xfrm>
            <a:off x="4559028"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3"/>
          <p:cNvSpPr txBox="1">
            <a:spLocks noGrp="1"/>
          </p:cNvSpPr>
          <p:nvPr>
            <p:ph type="subTitle" idx="5"/>
          </p:nvPr>
        </p:nvSpPr>
        <p:spPr>
          <a:xfrm>
            <a:off x="8158065" y="2856295"/>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subTitle" idx="6"/>
          </p:nvPr>
        </p:nvSpPr>
        <p:spPr>
          <a:xfrm>
            <a:off x="8158065" y="5167203"/>
            <a:ext cx="307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title" idx="7" hasCustomPrompt="1"/>
          </p:nvPr>
        </p:nvSpPr>
        <p:spPr>
          <a:xfrm>
            <a:off x="1933333"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2" name="Google Shape;142;p13"/>
          <p:cNvSpPr txBox="1">
            <a:spLocks noGrp="1"/>
          </p:cNvSpPr>
          <p:nvPr>
            <p:ph type="title" idx="8" hasCustomPrompt="1"/>
          </p:nvPr>
        </p:nvSpPr>
        <p:spPr>
          <a:xfrm>
            <a:off x="1933333"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3" name="Google Shape;143;p13"/>
          <p:cNvSpPr txBox="1">
            <a:spLocks noGrp="1"/>
          </p:cNvSpPr>
          <p:nvPr>
            <p:ph type="title" idx="9" hasCustomPrompt="1"/>
          </p:nvPr>
        </p:nvSpPr>
        <p:spPr>
          <a:xfrm>
            <a:off x="5606228"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4" name="Google Shape;144;p13"/>
          <p:cNvSpPr txBox="1">
            <a:spLocks noGrp="1"/>
          </p:cNvSpPr>
          <p:nvPr>
            <p:ph type="title" idx="13" hasCustomPrompt="1"/>
          </p:nvPr>
        </p:nvSpPr>
        <p:spPr>
          <a:xfrm>
            <a:off x="5606228"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title" idx="14" hasCustomPrompt="1"/>
          </p:nvPr>
        </p:nvSpPr>
        <p:spPr>
          <a:xfrm>
            <a:off x="9205265" y="1692287"/>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6" name="Google Shape;146;p13"/>
          <p:cNvSpPr txBox="1">
            <a:spLocks noGrp="1"/>
          </p:cNvSpPr>
          <p:nvPr>
            <p:ph type="title" idx="15" hasCustomPrompt="1"/>
          </p:nvPr>
        </p:nvSpPr>
        <p:spPr>
          <a:xfrm>
            <a:off x="9205265" y="4002415"/>
            <a:ext cx="979600" cy="59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u="sng">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7" name="Google Shape;147;p13"/>
          <p:cNvSpPr txBox="1">
            <a:spLocks noGrp="1"/>
          </p:cNvSpPr>
          <p:nvPr>
            <p:ph type="subTitle" idx="16"/>
          </p:nvPr>
        </p:nvSpPr>
        <p:spPr>
          <a:xfrm>
            <a:off x="960000"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8" name="Google Shape;148;p13"/>
          <p:cNvSpPr txBox="1">
            <a:spLocks noGrp="1"/>
          </p:cNvSpPr>
          <p:nvPr>
            <p:ph type="subTitle" idx="17"/>
          </p:nvPr>
        </p:nvSpPr>
        <p:spPr>
          <a:xfrm>
            <a:off x="4559028"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49" name="Google Shape;149;p13"/>
          <p:cNvSpPr txBox="1">
            <a:spLocks noGrp="1"/>
          </p:cNvSpPr>
          <p:nvPr>
            <p:ph type="subTitle" idx="18"/>
          </p:nvPr>
        </p:nvSpPr>
        <p:spPr>
          <a:xfrm>
            <a:off x="8158065" y="2422716"/>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0" name="Google Shape;150;p13"/>
          <p:cNvSpPr txBox="1">
            <a:spLocks noGrp="1"/>
          </p:cNvSpPr>
          <p:nvPr>
            <p:ph type="subTitle" idx="19"/>
          </p:nvPr>
        </p:nvSpPr>
        <p:spPr>
          <a:xfrm>
            <a:off x="960000"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1" name="Google Shape;151;p13"/>
          <p:cNvSpPr txBox="1">
            <a:spLocks noGrp="1"/>
          </p:cNvSpPr>
          <p:nvPr>
            <p:ph type="subTitle" idx="20"/>
          </p:nvPr>
        </p:nvSpPr>
        <p:spPr>
          <a:xfrm>
            <a:off x="4559028"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152" name="Google Shape;152;p13"/>
          <p:cNvSpPr txBox="1">
            <a:spLocks noGrp="1"/>
          </p:cNvSpPr>
          <p:nvPr>
            <p:ph type="subTitle" idx="21"/>
          </p:nvPr>
        </p:nvSpPr>
        <p:spPr>
          <a:xfrm>
            <a:off x="8158065" y="4732933"/>
            <a:ext cx="30740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DM Sans"/>
              <a:buNone/>
              <a:defRPr sz="3200" b="1">
                <a:latin typeface="DM Sans"/>
                <a:ea typeface="DM Sans"/>
                <a:cs typeface="DM Sans"/>
                <a:sym typeface="DM Sans"/>
              </a:defRPr>
            </a:lvl2pPr>
            <a:lvl3pPr lvl="2" rtl="0">
              <a:lnSpc>
                <a:spcPct val="100000"/>
              </a:lnSpc>
              <a:spcBef>
                <a:spcPts val="0"/>
              </a:spcBef>
              <a:spcAft>
                <a:spcPts val="0"/>
              </a:spcAft>
              <a:buSzPts val="2400"/>
              <a:buFont typeface="DM Sans"/>
              <a:buNone/>
              <a:defRPr sz="3200" b="1">
                <a:latin typeface="DM Sans"/>
                <a:ea typeface="DM Sans"/>
                <a:cs typeface="DM Sans"/>
                <a:sym typeface="DM Sans"/>
              </a:defRPr>
            </a:lvl3pPr>
            <a:lvl4pPr lvl="3" rtl="0">
              <a:lnSpc>
                <a:spcPct val="100000"/>
              </a:lnSpc>
              <a:spcBef>
                <a:spcPts val="0"/>
              </a:spcBef>
              <a:spcAft>
                <a:spcPts val="0"/>
              </a:spcAft>
              <a:buSzPts val="2400"/>
              <a:buFont typeface="DM Sans"/>
              <a:buNone/>
              <a:defRPr sz="3200" b="1">
                <a:latin typeface="DM Sans"/>
                <a:ea typeface="DM Sans"/>
                <a:cs typeface="DM Sans"/>
                <a:sym typeface="DM Sans"/>
              </a:defRPr>
            </a:lvl4pPr>
            <a:lvl5pPr lvl="4" rtl="0">
              <a:lnSpc>
                <a:spcPct val="100000"/>
              </a:lnSpc>
              <a:spcBef>
                <a:spcPts val="0"/>
              </a:spcBef>
              <a:spcAft>
                <a:spcPts val="0"/>
              </a:spcAft>
              <a:buSzPts val="2400"/>
              <a:buFont typeface="DM Sans"/>
              <a:buNone/>
              <a:defRPr sz="3200" b="1">
                <a:latin typeface="DM Sans"/>
                <a:ea typeface="DM Sans"/>
                <a:cs typeface="DM Sans"/>
                <a:sym typeface="DM Sans"/>
              </a:defRPr>
            </a:lvl5pPr>
            <a:lvl6pPr lvl="5" rtl="0">
              <a:lnSpc>
                <a:spcPct val="100000"/>
              </a:lnSpc>
              <a:spcBef>
                <a:spcPts val="0"/>
              </a:spcBef>
              <a:spcAft>
                <a:spcPts val="0"/>
              </a:spcAft>
              <a:buSzPts val="2400"/>
              <a:buFont typeface="DM Sans"/>
              <a:buNone/>
              <a:defRPr sz="3200" b="1">
                <a:latin typeface="DM Sans"/>
                <a:ea typeface="DM Sans"/>
                <a:cs typeface="DM Sans"/>
                <a:sym typeface="DM Sans"/>
              </a:defRPr>
            </a:lvl6pPr>
            <a:lvl7pPr lvl="6" rtl="0">
              <a:lnSpc>
                <a:spcPct val="100000"/>
              </a:lnSpc>
              <a:spcBef>
                <a:spcPts val="0"/>
              </a:spcBef>
              <a:spcAft>
                <a:spcPts val="0"/>
              </a:spcAft>
              <a:buSzPts val="2400"/>
              <a:buFont typeface="DM Sans"/>
              <a:buNone/>
              <a:defRPr sz="3200" b="1">
                <a:latin typeface="DM Sans"/>
                <a:ea typeface="DM Sans"/>
                <a:cs typeface="DM Sans"/>
                <a:sym typeface="DM Sans"/>
              </a:defRPr>
            </a:lvl7pPr>
            <a:lvl8pPr lvl="7" rtl="0">
              <a:lnSpc>
                <a:spcPct val="100000"/>
              </a:lnSpc>
              <a:spcBef>
                <a:spcPts val="0"/>
              </a:spcBef>
              <a:spcAft>
                <a:spcPts val="0"/>
              </a:spcAft>
              <a:buSzPts val="2400"/>
              <a:buFont typeface="DM Sans"/>
              <a:buNone/>
              <a:defRPr sz="3200" b="1">
                <a:latin typeface="DM Sans"/>
                <a:ea typeface="DM Sans"/>
                <a:cs typeface="DM Sans"/>
                <a:sym typeface="DM Sans"/>
              </a:defRPr>
            </a:lvl8pPr>
            <a:lvl9pPr lvl="8"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153" name="Google Shape;153;p13"/>
          <p:cNvGrpSpPr/>
          <p:nvPr/>
        </p:nvGrpSpPr>
        <p:grpSpPr>
          <a:xfrm>
            <a:off x="512673" y="593365"/>
            <a:ext cx="11341424" cy="6074459"/>
            <a:chOff x="384505" y="445024"/>
            <a:chExt cx="8506068" cy="4555844"/>
          </a:xfrm>
        </p:grpSpPr>
        <p:sp>
          <p:nvSpPr>
            <p:cNvPr id="154" name="Google Shape;154;p13"/>
            <p:cNvSpPr/>
            <p:nvPr/>
          </p:nvSpPr>
          <p:spPr>
            <a:xfrm flipH="1">
              <a:off x="8577625" y="12302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3"/>
            <p:cNvSpPr/>
            <p:nvPr/>
          </p:nvSpPr>
          <p:spPr>
            <a:xfrm flipH="1">
              <a:off x="384505" y="4450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3"/>
            <p:cNvSpPr/>
            <p:nvPr/>
          </p:nvSpPr>
          <p:spPr>
            <a:xfrm flipH="1">
              <a:off x="8711955" y="44816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flipH="1">
              <a:off x="1954405" y="47562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13"/>
          <p:cNvGrpSpPr/>
          <p:nvPr/>
        </p:nvGrpSpPr>
        <p:grpSpPr>
          <a:xfrm>
            <a:off x="340312" y="288808"/>
            <a:ext cx="11513795" cy="6347081"/>
            <a:chOff x="255234" y="216605"/>
            <a:chExt cx="8635346" cy="4760311"/>
          </a:xfrm>
        </p:grpSpPr>
        <p:grpSp>
          <p:nvGrpSpPr>
            <p:cNvPr id="159" name="Google Shape;159;p13"/>
            <p:cNvGrpSpPr/>
            <p:nvPr/>
          </p:nvGrpSpPr>
          <p:grpSpPr>
            <a:xfrm rot="-5867629" flipH="1">
              <a:off x="211793" y="3107617"/>
              <a:ext cx="394775" cy="256729"/>
              <a:chOff x="7407525" y="1079775"/>
              <a:chExt cx="394800" cy="256746"/>
            </a:xfrm>
          </p:grpSpPr>
          <p:sp>
            <p:nvSpPr>
              <p:cNvPr id="160" name="Google Shape;160;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13"/>
            <p:cNvGrpSpPr/>
            <p:nvPr/>
          </p:nvGrpSpPr>
          <p:grpSpPr>
            <a:xfrm rot="2137092">
              <a:off x="8572113" y="283552"/>
              <a:ext cx="290618" cy="188995"/>
              <a:chOff x="7407525" y="1079775"/>
              <a:chExt cx="394800" cy="256746"/>
            </a:xfrm>
          </p:grpSpPr>
          <p:sp>
            <p:nvSpPr>
              <p:cNvPr id="163" name="Google Shape;163;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3"/>
            <p:cNvGrpSpPr/>
            <p:nvPr/>
          </p:nvGrpSpPr>
          <p:grpSpPr>
            <a:xfrm rot="-10156022">
              <a:off x="6522419" y="4762495"/>
              <a:ext cx="290643" cy="189011"/>
              <a:chOff x="7407525" y="1079775"/>
              <a:chExt cx="394800" cy="256746"/>
            </a:xfrm>
          </p:grpSpPr>
          <p:sp>
            <p:nvSpPr>
              <p:cNvPr id="166" name="Google Shape;166;p1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 name="Google Shape;168;p13"/>
          <p:cNvGrpSpPr/>
          <p:nvPr/>
        </p:nvGrpSpPr>
        <p:grpSpPr>
          <a:xfrm flipH="1">
            <a:off x="439867" y="110433"/>
            <a:ext cx="12471375" cy="6577684"/>
            <a:chOff x="-273550" y="82824"/>
            <a:chExt cx="9353531" cy="4933263"/>
          </a:xfrm>
        </p:grpSpPr>
        <p:sp>
          <p:nvSpPr>
            <p:cNvPr id="169" name="Google Shape;169;p13"/>
            <p:cNvSpPr/>
            <p:nvPr/>
          </p:nvSpPr>
          <p:spPr>
            <a:xfrm>
              <a:off x="-273550" y="189322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8420728" y="4741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flipH="1">
              <a:off x="6884628" y="828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87574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6870700" y="4717933"/>
            <a:ext cx="43464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4" name="Google Shape;174;p14"/>
          <p:cNvSpPr txBox="1">
            <a:spLocks noGrp="1"/>
          </p:cNvSpPr>
          <p:nvPr>
            <p:ph type="subTitle" idx="1"/>
          </p:nvPr>
        </p:nvSpPr>
        <p:spPr>
          <a:xfrm>
            <a:off x="3975100" y="1511300"/>
            <a:ext cx="7242400" cy="305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grpSp>
        <p:nvGrpSpPr>
          <p:cNvPr id="175" name="Google Shape;175;p14"/>
          <p:cNvGrpSpPr/>
          <p:nvPr/>
        </p:nvGrpSpPr>
        <p:grpSpPr>
          <a:xfrm flipH="1">
            <a:off x="-412754" y="288869"/>
            <a:ext cx="10950559" cy="430480"/>
            <a:chOff x="1506528" y="216652"/>
            <a:chExt cx="8212919" cy="322860"/>
          </a:xfrm>
        </p:grpSpPr>
        <p:sp>
          <p:nvSpPr>
            <p:cNvPr id="176" name="Google Shape;176;p14"/>
            <p:cNvSpPr/>
            <p:nvPr/>
          </p:nvSpPr>
          <p:spPr>
            <a:xfrm>
              <a:off x="8853838" y="216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4"/>
            <p:cNvSpPr/>
            <p:nvPr/>
          </p:nvSpPr>
          <p:spPr>
            <a:xfrm flipH="1">
              <a:off x="150652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75058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1163200" y="1564867"/>
            <a:ext cx="4692800" cy="2408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15"/>
          <p:cNvSpPr txBox="1">
            <a:spLocks noGrp="1"/>
          </p:cNvSpPr>
          <p:nvPr>
            <p:ph type="subTitle" idx="1"/>
          </p:nvPr>
        </p:nvSpPr>
        <p:spPr>
          <a:xfrm>
            <a:off x="1163200" y="3973100"/>
            <a:ext cx="4692800" cy="12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5"/>
          <p:cNvSpPr>
            <a:spLocks noGrp="1"/>
          </p:cNvSpPr>
          <p:nvPr>
            <p:ph type="pic" idx="2"/>
          </p:nvPr>
        </p:nvSpPr>
        <p:spPr>
          <a:xfrm>
            <a:off x="6825567" y="975752"/>
            <a:ext cx="4415600" cy="4575600"/>
          </a:xfrm>
          <a:prstGeom prst="teardrop">
            <a:avLst>
              <a:gd name="adj" fmla="val 100000"/>
            </a:avLst>
          </a:prstGeom>
          <a:noFill/>
          <a:ln>
            <a:noFill/>
          </a:ln>
        </p:spPr>
      </p:sp>
      <p:grpSp>
        <p:nvGrpSpPr>
          <p:cNvPr id="182" name="Google Shape;182;p15"/>
          <p:cNvGrpSpPr/>
          <p:nvPr/>
        </p:nvGrpSpPr>
        <p:grpSpPr>
          <a:xfrm>
            <a:off x="483041" y="205766"/>
            <a:ext cx="11319924" cy="6376159"/>
            <a:chOff x="362280" y="154324"/>
            <a:chExt cx="8489943" cy="4782119"/>
          </a:xfrm>
        </p:grpSpPr>
        <p:sp>
          <p:nvSpPr>
            <p:cNvPr id="183" name="Google Shape;183;p15"/>
            <p:cNvSpPr/>
            <p:nvPr/>
          </p:nvSpPr>
          <p:spPr>
            <a:xfrm>
              <a:off x="362280" y="80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1889255" y="46918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8673605" y="1162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3797980" y="1543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15"/>
          <p:cNvGrpSpPr/>
          <p:nvPr/>
        </p:nvGrpSpPr>
        <p:grpSpPr>
          <a:xfrm>
            <a:off x="-573487" y="486599"/>
            <a:ext cx="13017292" cy="5974976"/>
            <a:chOff x="-430116" y="364949"/>
            <a:chExt cx="9762969" cy="4481232"/>
          </a:xfrm>
        </p:grpSpPr>
        <p:grpSp>
          <p:nvGrpSpPr>
            <p:cNvPr id="188" name="Google Shape;188;p15"/>
            <p:cNvGrpSpPr/>
            <p:nvPr/>
          </p:nvGrpSpPr>
          <p:grpSpPr>
            <a:xfrm flipH="1">
              <a:off x="-430116" y="364949"/>
              <a:ext cx="9762969" cy="2123447"/>
              <a:chOff x="77028" y="364949"/>
              <a:chExt cx="9762969" cy="2123447"/>
            </a:xfrm>
          </p:grpSpPr>
          <p:sp>
            <p:nvSpPr>
              <p:cNvPr id="189" name="Google Shape;189;p15"/>
              <p:cNvSpPr/>
              <p:nvPr/>
            </p:nvSpPr>
            <p:spPr>
              <a:xfrm>
                <a:off x="8974388" y="2165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5"/>
              <p:cNvSpPr/>
              <p:nvPr/>
            </p:nvSpPr>
            <p:spPr>
              <a:xfrm flipH="1">
                <a:off x="77028" y="364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5"/>
            <p:cNvSpPr/>
            <p:nvPr/>
          </p:nvSpPr>
          <p:spPr>
            <a:xfrm flipH="1">
              <a:off x="4620600" y="457116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5"/>
          <p:cNvGrpSpPr/>
          <p:nvPr/>
        </p:nvGrpSpPr>
        <p:grpSpPr>
          <a:xfrm>
            <a:off x="340672" y="531904"/>
            <a:ext cx="2323649" cy="5296851"/>
            <a:chOff x="255503" y="398928"/>
            <a:chExt cx="1742737" cy="3972638"/>
          </a:xfrm>
        </p:grpSpPr>
        <p:grpSp>
          <p:nvGrpSpPr>
            <p:cNvPr id="193" name="Google Shape;193;p15"/>
            <p:cNvGrpSpPr/>
            <p:nvPr/>
          </p:nvGrpSpPr>
          <p:grpSpPr>
            <a:xfrm rot="-10156022">
              <a:off x="270561" y="4157145"/>
              <a:ext cx="290643" cy="189011"/>
              <a:chOff x="7407525" y="1079775"/>
              <a:chExt cx="394800" cy="256746"/>
            </a:xfrm>
          </p:grpSpPr>
          <p:sp>
            <p:nvSpPr>
              <p:cNvPr id="194" name="Google Shape;194;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5"/>
            <p:cNvGrpSpPr/>
            <p:nvPr/>
          </p:nvGrpSpPr>
          <p:grpSpPr>
            <a:xfrm rot="3233252">
              <a:off x="1580771" y="505691"/>
              <a:ext cx="394819" cy="256758"/>
              <a:chOff x="7407525" y="1079775"/>
              <a:chExt cx="394800" cy="256746"/>
            </a:xfrm>
          </p:grpSpPr>
          <p:sp>
            <p:nvSpPr>
              <p:cNvPr id="197" name="Google Shape;197;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99015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960000" y="2183400"/>
            <a:ext cx="3638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2" name="Google Shape;202;p16"/>
          <p:cNvGrpSpPr/>
          <p:nvPr/>
        </p:nvGrpSpPr>
        <p:grpSpPr>
          <a:xfrm>
            <a:off x="376606" y="507130"/>
            <a:ext cx="11139629" cy="6008247"/>
            <a:chOff x="282454" y="380347"/>
            <a:chExt cx="8354722" cy="4506185"/>
          </a:xfrm>
        </p:grpSpPr>
        <p:grpSp>
          <p:nvGrpSpPr>
            <p:cNvPr id="203" name="Google Shape;203;p16"/>
            <p:cNvGrpSpPr/>
            <p:nvPr/>
          </p:nvGrpSpPr>
          <p:grpSpPr>
            <a:xfrm rot="1263460">
              <a:off x="5075792" y="4567439"/>
              <a:ext cx="394792" cy="256740"/>
              <a:chOff x="7407525" y="1079775"/>
              <a:chExt cx="394800" cy="256746"/>
            </a:xfrm>
          </p:grpSpPr>
          <p:sp>
            <p:nvSpPr>
              <p:cNvPr id="204" name="Google Shape;204;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16"/>
            <p:cNvGrpSpPr/>
            <p:nvPr/>
          </p:nvGrpSpPr>
          <p:grpSpPr>
            <a:xfrm rot="-3815914" flipH="1">
              <a:off x="8342631" y="3882323"/>
              <a:ext cx="290601" cy="188983"/>
              <a:chOff x="7407525" y="1079775"/>
              <a:chExt cx="394800" cy="256746"/>
            </a:xfrm>
          </p:grpSpPr>
          <p:sp>
            <p:nvSpPr>
              <p:cNvPr id="207" name="Google Shape;207;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16"/>
            <p:cNvGrpSpPr/>
            <p:nvPr/>
          </p:nvGrpSpPr>
          <p:grpSpPr>
            <a:xfrm rot="2017259" flipH="1">
              <a:off x="310471" y="444999"/>
              <a:ext cx="290629" cy="189002"/>
              <a:chOff x="7407525" y="1079775"/>
              <a:chExt cx="394800" cy="256746"/>
            </a:xfrm>
          </p:grpSpPr>
          <p:sp>
            <p:nvSpPr>
              <p:cNvPr id="210" name="Google Shape;210;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2" name="Google Shape;212;p16"/>
          <p:cNvGrpSpPr/>
          <p:nvPr/>
        </p:nvGrpSpPr>
        <p:grpSpPr>
          <a:xfrm>
            <a:off x="376607" y="556265"/>
            <a:ext cx="11481924" cy="5990499"/>
            <a:chOff x="282455" y="417199"/>
            <a:chExt cx="8611443" cy="4492874"/>
          </a:xfrm>
        </p:grpSpPr>
        <p:sp>
          <p:nvSpPr>
            <p:cNvPr id="213" name="Google Shape;213;p16"/>
            <p:cNvSpPr/>
            <p:nvPr/>
          </p:nvSpPr>
          <p:spPr>
            <a:xfrm>
              <a:off x="1073380" y="4481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6"/>
            <p:cNvSpPr/>
            <p:nvPr/>
          </p:nvSpPr>
          <p:spPr>
            <a:xfrm>
              <a:off x="282455" y="16375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6"/>
            <p:cNvSpPr/>
            <p:nvPr/>
          </p:nvSpPr>
          <p:spPr>
            <a:xfrm>
              <a:off x="8715280" y="790987"/>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6"/>
            <p:cNvSpPr/>
            <p:nvPr/>
          </p:nvSpPr>
          <p:spPr>
            <a:xfrm>
              <a:off x="56788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11916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7585667" y="2001600"/>
            <a:ext cx="32488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17"/>
          <p:cNvSpPr txBox="1">
            <a:spLocks noGrp="1"/>
          </p:cNvSpPr>
          <p:nvPr>
            <p:ph type="subTitle" idx="1"/>
          </p:nvPr>
        </p:nvSpPr>
        <p:spPr>
          <a:xfrm>
            <a:off x="6043433" y="3416000"/>
            <a:ext cx="4791200" cy="12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0" name="Google Shape;220;p17"/>
          <p:cNvGrpSpPr/>
          <p:nvPr/>
        </p:nvGrpSpPr>
        <p:grpSpPr>
          <a:xfrm rot="-8100000" flipH="1">
            <a:off x="336745" y="3742639"/>
            <a:ext cx="387481" cy="251987"/>
            <a:chOff x="7407525" y="1079775"/>
            <a:chExt cx="394800" cy="256746"/>
          </a:xfrm>
        </p:grpSpPr>
        <p:sp>
          <p:nvSpPr>
            <p:cNvPr id="221" name="Google Shape;221;p1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7"/>
          <p:cNvGrpSpPr/>
          <p:nvPr/>
        </p:nvGrpSpPr>
        <p:grpSpPr>
          <a:xfrm>
            <a:off x="518407" y="1220399"/>
            <a:ext cx="11342591" cy="5144565"/>
            <a:chOff x="147330" y="915299"/>
            <a:chExt cx="8506943" cy="3858424"/>
          </a:xfrm>
        </p:grpSpPr>
        <p:sp>
          <p:nvSpPr>
            <p:cNvPr id="224" name="Google Shape;224;p17"/>
            <p:cNvSpPr/>
            <p:nvPr/>
          </p:nvSpPr>
          <p:spPr>
            <a:xfrm flipH="1">
              <a:off x="6203063" y="43451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7"/>
            <p:cNvSpPr/>
            <p:nvPr/>
          </p:nvSpPr>
          <p:spPr>
            <a:xfrm flipH="1">
              <a:off x="147330" y="9152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7"/>
            <p:cNvSpPr/>
            <p:nvPr/>
          </p:nvSpPr>
          <p:spPr>
            <a:xfrm flipH="1">
              <a:off x="8475655" y="1256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7"/>
          <p:cNvGrpSpPr/>
          <p:nvPr/>
        </p:nvGrpSpPr>
        <p:grpSpPr>
          <a:xfrm flipH="1">
            <a:off x="-251900" y="245391"/>
            <a:ext cx="12820704" cy="5828092"/>
            <a:chOff x="-282675" y="184043"/>
            <a:chExt cx="9615528" cy="4371069"/>
          </a:xfrm>
        </p:grpSpPr>
        <p:grpSp>
          <p:nvGrpSpPr>
            <p:cNvPr id="228" name="Google Shape;228;p17"/>
            <p:cNvGrpSpPr/>
            <p:nvPr/>
          </p:nvGrpSpPr>
          <p:grpSpPr>
            <a:xfrm flipH="1">
              <a:off x="8101075" y="184043"/>
              <a:ext cx="1231778" cy="4371069"/>
              <a:chOff x="77028" y="184043"/>
              <a:chExt cx="1231778" cy="4371069"/>
            </a:xfrm>
          </p:grpSpPr>
          <p:sp>
            <p:nvSpPr>
              <p:cNvPr id="229" name="Google Shape;229;p17"/>
              <p:cNvSpPr/>
              <p:nvPr/>
            </p:nvSpPr>
            <p:spPr>
              <a:xfrm>
                <a:off x="649553" y="1840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7"/>
              <p:cNvSpPr/>
              <p:nvPr/>
            </p:nvSpPr>
            <p:spPr>
              <a:xfrm flipH="1">
                <a:off x="77028" y="42800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7"/>
            <p:cNvSpPr/>
            <p:nvPr/>
          </p:nvSpPr>
          <p:spPr>
            <a:xfrm flipH="1">
              <a:off x="-282675" y="39115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4841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1163200" y="1564867"/>
            <a:ext cx="4692800" cy="2408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15"/>
          <p:cNvSpPr txBox="1">
            <a:spLocks noGrp="1"/>
          </p:cNvSpPr>
          <p:nvPr>
            <p:ph type="subTitle" idx="1"/>
          </p:nvPr>
        </p:nvSpPr>
        <p:spPr>
          <a:xfrm>
            <a:off x="1163200" y="3973100"/>
            <a:ext cx="4692800" cy="12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5"/>
          <p:cNvSpPr>
            <a:spLocks noGrp="1"/>
          </p:cNvSpPr>
          <p:nvPr>
            <p:ph type="pic" idx="2"/>
          </p:nvPr>
        </p:nvSpPr>
        <p:spPr>
          <a:xfrm>
            <a:off x="6825567" y="975752"/>
            <a:ext cx="4415600" cy="4575600"/>
          </a:xfrm>
          <a:prstGeom prst="teardrop">
            <a:avLst>
              <a:gd name="adj" fmla="val 100000"/>
            </a:avLst>
          </a:prstGeom>
          <a:noFill/>
          <a:ln>
            <a:noFill/>
          </a:ln>
        </p:spPr>
      </p:sp>
      <p:grpSp>
        <p:nvGrpSpPr>
          <p:cNvPr id="182" name="Google Shape;182;p15"/>
          <p:cNvGrpSpPr/>
          <p:nvPr/>
        </p:nvGrpSpPr>
        <p:grpSpPr>
          <a:xfrm>
            <a:off x="483041" y="205766"/>
            <a:ext cx="11319924" cy="6376159"/>
            <a:chOff x="362280" y="154324"/>
            <a:chExt cx="8489943" cy="4782119"/>
          </a:xfrm>
        </p:grpSpPr>
        <p:sp>
          <p:nvSpPr>
            <p:cNvPr id="183" name="Google Shape;183;p15"/>
            <p:cNvSpPr/>
            <p:nvPr/>
          </p:nvSpPr>
          <p:spPr>
            <a:xfrm>
              <a:off x="362280" y="80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1889255" y="46918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8673605" y="1162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3797980" y="1543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15"/>
          <p:cNvGrpSpPr/>
          <p:nvPr/>
        </p:nvGrpSpPr>
        <p:grpSpPr>
          <a:xfrm>
            <a:off x="-573487" y="486599"/>
            <a:ext cx="13017292" cy="5974976"/>
            <a:chOff x="-430116" y="364949"/>
            <a:chExt cx="9762969" cy="4481232"/>
          </a:xfrm>
        </p:grpSpPr>
        <p:grpSp>
          <p:nvGrpSpPr>
            <p:cNvPr id="188" name="Google Shape;188;p15"/>
            <p:cNvGrpSpPr/>
            <p:nvPr/>
          </p:nvGrpSpPr>
          <p:grpSpPr>
            <a:xfrm flipH="1">
              <a:off x="-430116" y="364949"/>
              <a:ext cx="9762969" cy="2123447"/>
              <a:chOff x="77028" y="364949"/>
              <a:chExt cx="9762969" cy="2123447"/>
            </a:xfrm>
          </p:grpSpPr>
          <p:sp>
            <p:nvSpPr>
              <p:cNvPr id="189" name="Google Shape;189;p15"/>
              <p:cNvSpPr/>
              <p:nvPr/>
            </p:nvSpPr>
            <p:spPr>
              <a:xfrm>
                <a:off x="8974388" y="2165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5"/>
              <p:cNvSpPr/>
              <p:nvPr/>
            </p:nvSpPr>
            <p:spPr>
              <a:xfrm flipH="1">
                <a:off x="77028" y="364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5"/>
            <p:cNvSpPr/>
            <p:nvPr/>
          </p:nvSpPr>
          <p:spPr>
            <a:xfrm flipH="1">
              <a:off x="4620600" y="457116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5"/>
          <p:cNvGrpSpPr/>
          <p:nvPr/>
        </p:nvGrpSpPr>
        <p:grpSpPr>
          <a:xfrm>
            <a:off x="340672" y="531904"/>
            <a:ext cx="2323649" cy="5296851"/>
            <a:chOff x="255503" y="398928"/>
            <a:chExt cx="1742737" cy="3972638"/>
          </a:xfrm>
        </p:grpSpPr>
        <p:grpSp>
          <p:nvGrpSpPr>
            <p:cNvPr id="193" name="Google Shape;193;p15"/>
            <p:cNvGrpSpPr/>
            <p:nvPr/>
          </p:nvGrpSpPr>
          <p:grpSpPr>
            <a:xfrm rot="-10156022">
              <a:off x="270561" y="4157145"/>
              <a:ext cx="290643" cy="189011"/>
              <a:chOff x="7407525" y="1079775"/>
              <a:chExt cx="394800" cy="256746"/>
            </a:xfrm>
          </p:grpSpPr>
          <p:sp>
            <p:nvSpPr>
              <p:cNvPr id="194" name="Google Shape;194;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5"/>
            <p:cNvGrpSpPr/>
            <p:nvPr/>
          </p:nvGrpSpPr>
          <p:grpSpPr>
            <a:xfrm rot="3233252">
              <a:off x="1580771" y="505691"/>
              <a:ext cx="394819" cy="256758"/>
              <a:chOff x="7407525" y="1079775"/>
              <a:chExt cx="394800" cy="256746"/>
            </a:xfrm>
          </p:grpSpPr>
          <p:sp>
            <p:nvSpPr>
              <p:cNvPr id="197" name="Google Shape;197;p1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16483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32"/>
        <p:cNvGrpSpPr/>
        <p:nvPr/>
      </p:nvGrpSpPr>
      <p:grpSpPr>
        <a:xfrm>
          <a:off x="0" y="0"/>
          <a:ext cx="0" cy="0"/>
          <a:chOff x="0" y="0"/>
          <a:chExt cx="0" cy="0"/>
        </a:xfrm>
      </p:grpSpPr>
      <p:sp>
        <p:nvSpPr>
          <p:cNvPr id="233" name="Google Shape;233;p18"/>
          <p:cNvSpPr txBox="1">
            <a:spLocks noGrp="1"/>
          </p:cNvSpPr>
          <p:nvPr>
            <p:ph type="title"/>
          </p:nvPr>
        </p:nvSpPr>
        <p:spPr>
          <a:xfrm>
            <a:off x="2168200" y="2183400"/>
            <a:ext cx="3095200" cy="14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 name="Google Shape;234;p18"/>
          <p:cNvSpPr txBox="1">
            <a:spLocks noGrp="1"/>
          </p:cNvSpPr>
          <p:nvPr>
            <p:ph type="subTitle" idx="1"/>
          </p:nvPr>
        </p:nvSpPr>
        <p:spPr>
          <a:xfrm>
            <a:off x="1317200" y="3601000"/>
            <a:ext cx="4797200" cy="107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5" name="Google Shape;235;p18"/>
          <p:cNvGrpSpPr/>
          <p:nvPr/>
        </p:nvGrpSpPr>
        <p:grpSpPr>
          <a:xfrm flipH="1">
            <a:off x="438200" y="2183400"/>
            <a:ext cx="12067304" cy="2798009"/>
            <a:chOff x="30753" y="1637549"/>
            <a:chExt cx="9050478" cy="2098507"/>
          </a:xfrm>
        </p:grpSpPr>
        <p:sp>
          <p:nvSpPr>
            <p:cNvPr id="236" name="Google Shape;236;p18"/>
            <p:cNvSpPr/>
            <p:nvPr/>
          </p:nvSpPr>
          <p:spPr>
            <a:xfrm>
              <a:off x="30753" y="34610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8"/>
            <p:cNvSpPr/>
            <p:nvPr/>
          </p:nvSpPr>
          <p:spPr>
            <a:xfrm flipH="1">
              <a:off x="8421978" y="16375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18"/>
          <p:cNvGrpSpPr/>
          <p:nvPr/>
        </p:nvGrpSpPr>
        <p:grpSpPr>
          <a:xfrm>
            <a:off x="1436614" y="602181"/>
            <a:ext cx="10266185" cy="5755807"/>
            <a:chOff x="1077460" y="451635"/>
            <a:chExt cx="7699639" cy="4316855"/>
          </a:xfrm>
        </p:grpSpPr>
        <p:grpSp>
          <p:nvGrpSpPr>
            <p:cNvPr id="239" name="Google Shape;239;p18"/>
            <p:cNvGrpSpPr/>
            <p:nvPr/>
          </p:nvGrpSpPr>
          <p:grpSpPr>
            <a:xfrm rot="-2137092" flipH="1">
              <a:off x="8458632" y="864977"/>
              <a:ext cx="290618" cy="188995"/>
              <a:chOff x="7407525" y="1079775"/>
              <a:chExt cx="394800" cy="256746"/>
            </a:xfrm>
          </p:grpSpPr>
          <p:sp>
            <p:nvSpPr>
              <p:cNvPr id="240" name="Google Shape;240;p1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18"/>
            <p:cNvGrpSpPr/>
            <p:nvPr/>
          </p:nvGrpSpPr>
          <p:grpSpPr>
            <a:xfrm rot="10129157" flipH="1">
              <a:off x="3772263" y="4475910"/>
              <a:ext cx="394792" cy="256740"/>
              <a:chOff x="7407525" y="1079775"/>
              <a:chExt cx="394800" cy="256746"/>
            </a:xfrm>
          </p:grpSpPr>
          <p:sp>
            <p:nvSpPr>
              <p:cNvPr id="243" name="Google Shape;243;p1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18"/>
            <p:cNvGrpSpPr/>
            <p:nvPr/>
          </p:nvGrpSpPr>
          <p:grpSpPr>
            <a:xfrm rot="-3275611" flipH="1">
              <a:off x="1093360" y="530326"/>
              <a:ext cx="290628" cy="189001"/>
              <a:chOff x="7407525" y="1079775"/>
              <a:chExt cx="394800" cy="256746"/>
            </a:xfrm>
          </p:grpSpPr>
          <p:sp>
            <p:nvSpPr>
              <p:cNvPr id="246" name="Google Shape;246;p1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8" name="Google Shape;248;p18"/>
          <p:cNvGrpSpPr/>
          <p:nvPr/>
        </p:nvGrpSpPr>
        <p:grpSpPr>
          <a:xfrm>
            <a:off x="376608" y="2856250"/>
            <a:ext cx="11390457" cy="3827892"/>
            <a:chOff x="282455" y="2142187"/>
            <a:chExt cx="8542843" cy="2870919"/>
          </a:xfrm>
        </p:grpSpPr>
        <p:sp>
          <p:nvSpPr>
            <p:cNvPr id="249" name="Google Shape;249;p18"/>
            <p:cNvSpPr/>
            <p:nvPr/>
          </p:nvSpPr>
          <p:spPr>
            <a:xfrm>
              <a:off x="282455" y="35529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8"/>
            <p:cNvSpPr/>
            <p:nvPr/>
          </p:nvSpPr>
          <p:spPr>
            <a:xfrm>
              <a:off x="3109680" y="4768512"/>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8"/>
            <p:cNvSpPr/>
            <p:nvPr/>
          </p:nvSpPr>
          <p:spPr>
            <a:xfrm>
              <a:off x="8646680" y="2142187"/>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6459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 name="Google Shape;254;p19"/>
          <p:cNvSpPr txBox="1">
            <a:spLocks noGrp="1"/>
          </p:cNvSpPr>
          <p:nvPr>
            <p:ph type="body" idx="1"/>
          </p:nvPr>
        </p:nvSpPr>
        <p:spPr>
          <a:xfrm>
            <a:off x="960000" y="1519403"/>
            <a:ext cx="10272000" cy="4555200"/>
          </a:xfrm>
          <a:prstGeom prst="rect">
            <a:avLst/>
          </a:prstGeom>
          <a:solidFill>
            <a:schemeClr val="lt1"/>
          </a:solidFill>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255" name="Google Shape;255;p19"/>
          <p:cNvGrpSpPr/>
          <p:nvPr/>
        </p:nvGrpSpPr>
        <p:grpSpPr>
          <a:xfrm>
            <a:off x="362753" y="1863333"/>
            <a:ext cx="11516708" cy="4460532"/>
            <a:chOff x="-31945" y="1397499"/>
            <a:chExt cx="8637531" cy="3345399"/>
          </a:xfrm>
        </p:grpSpPr>
        <p:sp>
          <p:nvSpPr>
            <p:cNvPr id="256" name="Google Shape;256;p19"/>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9"/>
            <p:cNvSpPr/>
            <p:nvPr/>
          </p:nvSpPr>
          <p:spPr>
            <a:xfrm flipH="1">
              <a:off x="-3194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19"/>
          <p:cNvGrpSpPr/>
          <p:nvPr/>
        </p:nvGrpSpPr>
        <p:grpSpPr>
          <a:xfrm flipH="1">
            <a:off x="196074" y="3131352"/>
            <a:ext cx="11796321" cy="3726632"/>
            <a:chOff x="288978" y="2348514"/>
            <a:chExt cx="8847241" cy="2794974"/>
          </a:xfrm>
        </p:grpSpPr>
        <p:grpSp>
          <p:nvGrpSpPr>
            <p:cNvPr id="259" name="Google Shape;259;p19"/>
            <p:cNvGrpSpPr/>
            <p:nvPr/>
          </p:nvGrpSpPr>
          <p:grpSpPr>
            <a:xfrm rot="862675" flipH="1">
              <a:off x="307893" y="2476873"/>
              <a:ext cx="290635" cy="189005"/>
              <a:chOff x="7407525" y="1079775"/>
              <a:chExt cx="394800" cy="256746"/>
            </a:xfrm>
          </p:grpSpPr>
          <p:sp>
            <p:nvSpPr>
              <p:cNvPr id="260" name="Google Shape;260;p1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9"/>
            <p:cNvGrpSpPr/>
            <p:nvPr/>
          </p:nvGrpSpPr>
          <p:grpSpPr>
            <a:xfrm rot="8553430" flipH="1">
              <a:off x="8704024" y="2442082"/>
              <a:ext cx="394820" cy="256759"/>
              <a:chOff x="11965171" y="-5371876"/>
              <a:chExt cx="394800" cy="256746"/>
            </a:xfrm>
          </p:grpSpPr>
          <p:sp>
            <p:nvSpPr>
              <p:cNvPr id="263" name="Google Shape;263;p19"/>
              <p:cNvSpPr/>
              <p:nvPr/>
            </p:nvSpPr>
            <p:spPr>
              <a:xfrm>
                <a:off x="11965956" y="-5371876"/>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9"/>
              <p:cNvSpPr/>
              <p:nvPr/>
            </p:nvSpPr>
            <p:spPr>
              <a:xfrm>
                <a:off x="11965171" y="-5321010"/>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 name="Google Shape;265;p19"/>
            <p:cNvGrpSpPr/>
            <p:nvPr/>
          </p:nvGrpSpPr>
          <p:grpSpPr>
            <a:xfrm rot="-3233252" flipH="1">
              <a:off x="5635366" y="4779966"/>
              <a:ext cx="394819" cy="256758"/>
              <a:chOff x="7695811" y="1027932"/>
              <a:chExt cx="394800" cy="256746"/>
            </a:xfrm>
          </p:grpSpPr>
          <p:sp>
            <p:nvSpPr>
              <p:cNvPr id="266" name="Google Shape;266;p19"/>
              <p:cNvSpPr/>
              <p:nvPr/>
            </p:nvSpPr>
            <p:spPr>
              <a:xfrm>
                <a:off x="7696596" y="1027932"/>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9"/>
              <p:cNvSpPr/>
              <p:nvPr/>
            </p:nvSpPr>
            <p:spPr>
              <a:xfrm>
                <a:off x="7695811" y="1078799"/>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 name="Google Shape;268;p19"/>
          <p:cNvGrpSpPr/>
          <p:nvPr/>
        </p:nvGrpSpPr>
        <p:grpSpPr>
          <a:xfrm>
            <a:off x="-133771" y="148800"/>
            <a:ext cx="12877675" cy="5632409"/>
            <a:chOff x="26278" y="111599"/>
            <a:chExt cx="9658256" cy="4224307"/>
          </a:xfrm>
        </p:grpSpPr>
        <p:sp>
          <p:nvSpPr>
            <p:cNvPr id="269" name="Google Shape;269;p19"/>
            <p:cNvSpPr/>
            <p:nvPr/>
          </p:nvSpPr>
          <p:spPr>
            <a:xfrm>
              <a:off x="8818925" y="12157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9"/>
            <p:cNvSpPr/>
            <p:nvPr/>
          </p:nvSpPr>
          <p:spPr>
            <a:xfrm>
              <a:off x="26278" y="40608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9"/>
            <p:cNvSpPr/>
            <p:nvPr/>
          </p:nvSpPr>
          <p:spPr>
            <a:xfrm flipH="1">
              <a:off x="1780128" y="1115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4981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 name="Google Shape;274;p20"/>
          <p:cNvSpPr txBox="1">
            <a:spLocks noGrp="1"/>
          </p:cNvSpPr>
          <p:nvPr>
            <p:ph type="subTitle" idx="1"/>
          </p:nvPr>
        </p:nvSpPr>
        <p:spPr>
          <a:xfrm>
            <a:off x="6564100"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0"/>
          <p:cNvSpPr txBox="1">
            <a:spLocks noGrp="1"/>
          </p:cNvSpPr>
          <p:nvPr>
            <p:ph type="subTitle" idx="2"/>
          </p:nvPr>
        </p:nvSpPr>
        <p:spPr>
          <a:xfrm>
            <a:off x="2107867"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0"/>
          <p:cNvSpPr txBox="1">
            <a:spLocks noGrp="1"/>
          </p:cNvSpPr>
          <p:nvPr>
            <p:ph type="subTitle" idx="3"/>
          </p:nvPr>
        </p:nvSpPr>
        <p:spPr>
          <a:xfrm>
            <a:off x="2107881"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277" name="Google Shape;277;p20"/>
          <p:cNvSpPr txBox="1">
            <a:spLocks noGrp="1"/>
          </p:cNvSpPr>
          <p:nvPr>
            <p:ph type="subTitle" idx="4"/>
          </p:nvPr>
        </p:nvSpPr>
        <p:spPr>
          <a:xfrm>
            <a:off x="6564119"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278" name="Google Shape;278;p20"/>
          <p:cNvGrpSpPr/>
          <p:nvPr/>
        </p:nvGrpSpPr>
        <p:grpSpPr>
          <a:xfrm flipH="1">
            <a:off x="672033" y="852670"/>
            <a:ext cx="12047608" cy="1808972"/>
            <a:chOff x="-129850" y="639502"/>
            <a:chExt cx="9035706" cy="1356729"/>
          </a:xfrm>
        </p:grpSpPr>
        <p:sp>
          <p:nvSpPr>
            <p:cNvPr id="279" name="Google Shape;279;p20"/>
            <p:cNvSpPr/>
            <p:nvPr/>
          </p:nvSpPr>
          <p:spPr>
            <a:xfrm>
              <a:off x="-129850" y="6395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0"/>
            <p:cNvSpPr/>
            <p:nvPr/>
          </p:nvSpPr>
          <p:spPr>
            <a:xfrm>
              <a:off x="8246603" y="17212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0"/>
          <p:cNvGrpSpPr/>
          <p:nvPr/>
        </p:nvGrpSpPr>
        <p:grpSpPr>
          <a:xfrm>
            <a:off x="293679" y="1509040"/>
            <a:ext cx="11475717" cy="4915888"/>
            <a:chOff x="220259" y="1131780"/>
            <a:chExt cx="8606788" cy="3686916"/>
          </a:xfrm>
        </p:grpSpPr>
        <p:grpSp>
          <p:nvGrpSpPr>
            <p:cNvPr id="282" name="Google Shape;282;p20"/>
            <p:cNvGrpSpPr/>
            <p:nvPr/>
          </p:nvGrpSpPr>
          <p:grpSpPr>
            <a:xfrm rot="-2137092" flipH="1">
              <a:off x="248107" y="1198727"/>
              <a:ext cx="290618" cy="188995"/>
              <a:chOff x="7407525" y="1079775"/>
              <a:chExt cx="394800" cy="256746"/>
            </a:xfrm>
          </p:grpSpPr>
          <p:sp>
            <p:nvSpPr>
              <p:cNvPr id="283" name="Google Shape;283;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0"/>
            <p:cNvGrpSpPr/>
            <p:nvPr/>
          </p:nvGrpSpPr>
          <p:grpSpPr>
            <a:xfrm rot="-8100000" flipH="1">
              <a:off x="8512177" y="1263862"/>
              <a:ext cx="290611" cy="188990"/>
              <a:chOff x="7407525" y="1079775"/>
              <a:chExt cx="394800" cy="256746"/>
            </a:xfrm>
          </p:grpSpPr>
          <p:sp>
            <p:nvSpPr>
              <p:cNvPr id="286" name="Google Shape;286;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20"/>
            <p:cNvGrpSpPr/>
            <p:nvPr/>
          </p:nvGrpSpPr>
          <p:grpSpPr>
            <a:xfrm rot="7906700" flipH="1">
              <a:off x="7182046" y="4552899"/>
              <a:ext cx="290596" cy="188980"/>
              <a:chOff x="7407525" y="1079775"/>
              <a:chExt cx="394800" cy="256746"/>
            </a:xfrm>
          </p:grpSpPr>
          <p:sp>
            <p:nvSpPr>
              <p:cNvPr id="289" name="Google Shape;289;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1" name="Google Shape;291;p20"/>
          <p:cNvGrpSpPr/>
          <p:nvPr/>
        </p:nvGrpSpPr>
        <p:grpSpPr>
          <a:xfrm>
            <a:off x="433873" y="393200"/>
            <a:ext cx="11466357" cy="6298425"/>
            <a:chOff x="325405" y="294899"/>
            <a:chExt cx="8599768" cy="4723819"/>
          </a:xfrm>
        </p:grpSpPr>
        <p:sp>
          <p:nvSpPr>
            <p:cNvPr id="292" name="Google Shape;292;p20"/>
            <p:cNvSpPr/>
            <p:nvPr/>
          </p:nvSpPr>
          <p:spPr>
            <a:xfrm flipH="1">
              <a:off x="8746555" y="3187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0"/>
            <p:cNvSpPr/>
            <p:nvPr/>
          </p:nvSpPr>
          <p:spPr>
            <a:xfrm flipH="1">
              <a:off x="3373955" y="47741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0"/>
            <p:cNvSpPr/>
            <p:nvPr/>
          </p:nvSpPr>
          <p:spPr>
            <a:xfrm flipH="1">
              <a:off x="325405" y="294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40595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5"/>
        <p:cNvGrpSpPr/>
        <p:nvPr/>
      </p:nvGrpSpPr>
      <p:grpSpPr>
        <a:xfrm>
          <a:off x="0" y="0"/>
          <a:ext cx="0" cy="0"/>
          <a:chOff x="0" y="0"/>
          <a:chExt cx="0" cy="0"/>
        </a:xfrm>
      </p:grpSpPr>
      <p:sp>
        <p:nvSpPr>
          <p:cNvPr id="296" name="Google Shape;29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1"/>
          <p:cNvSpPr txBox="1">
            <a:spLocks noGrp="1"/>
          </p:cNvSpPr>
          <p:nvPr>
            <p:ph type="subTitle" idx="1"/>
          </p:nvPr>
        </p:nvSpPr>
        <p:spPr>
          <a:xfrm>
            <a:off x="6442771"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21"/>
          <p:cNvSpPr txBox="1">
            <a:spLocks noGrp="1"/>
          </p:cNvSpPr>
          <p:nvPr>
            <p:ph type="subTitle" idx="2"/>
          </p:nvPr>
        </p:nvSpPr>
        <p:spPr>
          <a:xfrm>
            <a:off x="1410533"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9" name="Google Shape;299;p21"/>
          <p:cNvGrpSpPr/>
          <p:nvPr/>
        </p:nvGrpSpPr>
        <p:grpSpPr>
          <a:xfrm flipH="1">
            <a:off x="-203170" y="164191"/>
            <a:ext cx="12705241" cy="5549837"/>
            <a:chOff x="33328" y="123143"/>
            <a:chExt cx="9528931" cy="4162378"/>
          </a:xfrm>
        </p:grpSpPr>
        <p:sp>
          <p:nvSpPr>
            <p:cNvPr id="300" name="Google Shape;300;p21"/>
            <p:cNvSpPr/>
            <p:nvPr/>
          </p:nvSpPr>
          <p:spPr>
            <a:xfrm>
              <a:off x="8696650" y="39626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1"/>
            <p:cNvSpPr/>
            <p:nvPr/>
          </p:nvSpPr>
          <p:spPr>
            <a:xfrm>
              <a:off x="7389353" y="1231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1"/>
            <p:cNvSpPr/>
            <p:nvPr/>
          </p:nvSpPr>
          <p:spPr>
            <a:xfrm flipH="1">
              <a:off x="33328" y="8797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21"/>
          <p:cNvGrpSpPr/>
          <p:nvPr/>
        </p:nvGrpSpPr>
        <p:grpSpPr>
          <a:xfrm>
            <a:off x="236807" y="556266"/>
            <a:ext cx="11498741" cy="6093725"/>
            <a:chOff x="177605" y="417199"/>
            <a:chExt cx="8624056" cy="4570294"/>
          </a:xfrm>
        </p:grpSpPr>
        <p:sp>
          <p:nvSpPr>
            <p:cNvPr id="304" name="Google Shape;304;p21"/>
            <p:cNvSpPr/>
            <p:nvPr/>
          </p:nvSpPr>
          <p:spPr>
            <a:xfrm flipH="1">
              <a:off x="8488713" y="4529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1"/>
            <p:cNvSpPr/>
            <p:nvPr/>
          </p:nvSpPr>
          <p:spPr>
            <a:xfrm flipH="1">
              <a:off x="1867355" y="4742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1"/>
            <p:cNvSpPr/>
            <p:nvPr/>
          </p:nvSpPr>
          <p:spPr>
            <a:xfrm flipH="1">
              <a:off x="1776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1"/>
            <p:cNvSpPr/>
            <p:nvPr/>
          </p:nvSpPr>
          <p:spPr>
            <a:xfrm flipH="1">
              <a:off x="8122555" y="4359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21"/>
          <p:cNvGrpSpPr/>
          <p:nvPr/>
        </p:nvGrpSpPr>
        <p:grpSpPr>
          <a:xfrm>
            <a:off x="420679" y="267173"/>
            <a:ext cx="11404584" cy="1630851"/>
            <a:chOff x="315509" y="200380"/>
            <a:chExt cx="8553438" cy="1223138"/>
          </a:xfrm>
        </p:grpSpPr>
        <p:grpSp>
          <p:nvGrpSpPr>
            <p:cNvPr id="309" name="Google Shape;309;p21"/>
            <p:cNvGrpSpPr/>
            <p:nvPr/>
          </p:nvGrpSpPr>
          <p:grpSpPr>
            <a:xfrm rot="-2137092" flipH="1">
              <a:off x="343357" y="1167577"/>
              <a:ext cx="290618" cy="188995"/>
              <a:chOff x="7407525" y="1079775"/>
              <a:chExt cx="394800" cy="256746"/>
            </a:xfrm>
          </p:grpSpPr>
          <p:sp>
            <p:nvSpPr>
              <p:cNvPr id="310" name="Google Shape;310;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21"/>
            <p:cNvGrpSpPr/>
            <p:nvPr/>
          </p:nvGrpSpPr>
          <p:grpSpPr>
            <a:xfrm rot="-8100000" flipH="1">
              <a:off x="8554077" y="275450"/>
              <a:ext cx="290611" cy="188990"/>
              <a:chOff x="7407525" y="1079775"/>
              <a:chExt cx="394800" cy="256746"/>
            </a:xfrm>
          </p:grpSpPr>
          <p:sp>
            <p:nvSpPr>
              <p:cNvPr id="313" name="Google Shape;313;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597058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15"/>
        <p:cNvGrpSpPr/>
        <p:nvPr/>
      </p:nvGrpSpPr>
      <p:grpSpPr>
        <a:xfrm>
          <a:off x="0" y="0"/>
          <a:ext cx="0" cy="0"/>
          <a:chOff x="0" y="0"/>
          <a:chExt cx="0" cy="0"/>
        </a:xfrm>
      </p:grpSpPr>
      <p:sp>
        <p:nvSpPr>
          <p:cNvPr id="316" name="Google Shape;316;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2"/>
          <p:cNvSpPr txBox="1">
            <a:spLocks noGrp="1"/>
          </p:cNvSpPr>
          <p:nvPr>
            <p:ph type="subTitle" idx="1"/>
          </p:nvPr>
        </p:nvSpPr>
        <p:spPr>
          <a:xfrm>
            <a:off x="3439784" y="4637867"/>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2"/>
          <p:cNvSpPr txBox="1">
            <a:spLocks noGrp="1"/>
          </p:cNvSpPr>
          <p:nvPr>
            <p:ph type="subTitle" idx="2"/>
          </p:nvPr>
        </p:nvSpPr>
        <p:spPr>
          <a:xfrm>
            <a:off x="3439784" y="2800900"/>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2"/>
          <p:cNvSpPr txBox="1">
            <a:spLocks noGrp="1"/>
          </p:cNvSpPr>
          <p:nvPr>
            <p:ph type="subTitle" idx="3"/>
          </p:nvPr>
        </p:nvSpPr>
        <p:spPr>
          <a:xfrm>
            <a:off x="3439805" y="2214252"/>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20" name="Google Shape;320;p22"/>
          <p:cNvSpPr txBox="1">
            <a:spLocks noGrp="1"/>
          </p:cNvSpPr>
          <p:nvPr>
            <p:ph type="subTitle" idx="4"/>
          </p:nvPr>
        </p:nvSpPr>
        <p:spPr>
          <a:xfrm>
            <a:off x="3439812" y="4051219"/>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21" name="Google Shape;321;p22"/>
          <p:cNvGrpSpPr/>
          <p:nvPr/>
        </p:nvGrpSpPr>
        <p:grpSpPr>
          <a:xfrm flipH="1">
            <a:off x="-194137" y="169199"/>
            <a:ext cx="11970208" cy="3882029"/>
            <a:chOff x="577828" y="126899"/>
            <a:chExt cx="8977656" cy="2911522"/>
          </a:xfrm>
        </p:grpSpPr>
        <p:sp>
          <p:nvSpPr>
            <p:cNvPr id="322" name="Google Shape;322;p22"/>
            <p:cNvSpPr/>
            <p:nvPr/>
          </p:nvSpPr>
          <p:spPr>
            <a:xfrm>
              <a:off x="8689875" y="27155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2"/>
            <p:cNvSpPr/>
            <p:nvPr/>
          </p:nvSpPr>
          <p:spPr>
            <a:xfrm>
              <a:off x="577828" y="12567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flipH="1">
              <a:off x="2313678" y="126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22"/>
          <p:cNvGrpSpPr/>
          <p:nvPr/>
        </p:nvGrpSpPr>
        <p:grpSpPr>
          <a:xfrm>
            <a:off x="371531" y="4540288"/>
            <a:ext cx="11016701" cy="2188416"/>
            <a:chOff x="278648" y="3405216"/>
            <a:chExt cx="8262526" cy="1641312"/>
          </a:xfrm>
        </p:grpSpPr>
        <p:grpSp>
          <p:nvGrpSpPr>
            <p:cNvPr id="326" name="Google Shape;326;p22"/>
            <p:cNvGrpSpPr/>
            <p:nvPr/>
          </p:nvGrpSpPr>
          <p:grpSpPr>
            <a:xfrm rot="4317821">
              <a:off x="8160615" y="3504284"/>
              <a:ext cx="394775" cy="256729"/>
              <a:chOff x="7407525" y="1079775"/>
              <a:chExt cx="394800" cy="256746"/>
            </a:xfrm>
          </p:grpSpPr>
          <p:sp>
            <p:nvSpPr>
              <p:cNvPr id="327" name="Google Shape;327;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22"/>
            <p:cNvGrpSpPr/>
            <p:nvPr/>
          </p:nvGrpSpPr>
          <p:grpSpPr>
            <a:xfrm rot="9238049" flipH="1">
              <a:off x="5896551" y="4803323"/>
              <a:ext cx="290648" cy="189014"/>
              <a:chOff x="7407525" y="1079775"/>
              <a:chExt cx="394800" cy="256746"/>
            </a:xfrm>
          </p:grpSpPr>
          <p:sp>
            <p:nvSpPr>
              <p:cNvPr id="330" name="Google Shape;330;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22"/>
            <p:cNvGrpSpPr/>
            <p:nvPr/>
          </p:nvGrpSpPr>
          <p:grpSpPr>
            <a:xfrm rot="-9252463" flipH="1">
              <a:off x="305290" y="4194343"/>
              <a:ext cx="290626" cy="189000"/>
              <a:chOff x="7407525" y="1079775"/>
              <a:chExt cx="394800" cy="256746"/>
            </a:xfrm>
          </p:grpSpPr>
          <p:sp>
            <p:nvSpPr>
              <p:cNvPr id="333" name="Google Shape;333;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22"/>
          <p:cNvGrpSpPr/>
          <p:nvPr/>
        </p:nvGrpSpPr>
        <p:grpSpPr>
          <a:xfrm>
            <a:off x="360874" y="269511"/>
            <a:ext cx="11448557" cy="6154853"/>
            <a:chOff x="270655" y="202133"/>
            <a:chExt cx="8586418" cy="4616140"/>
          </a:xfrm>
        </p:grpSpPr>
        <p:sp>
          <p:nvSpPr>
            <p:cNvPr id="336" name="Google Shape;336;p22"/>
            <p:cNvSpPr/>
            <p:nvPr/>
          </p:nvSpPr>
          <p:spPr>
            <a:xfrm flipH="1">
              <a:off x="2266900"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2"/>
            <p:cNvSpPr/>
            <p:nvPr/>
          </p:nvSpPr>
          <p:spPr>
            <a:xfrm flipH="1">
              <a:off x="270655" y="1856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2"/>
            <p:cNvSpPr/>
            <p:nvPr/>
          </p:nvSpPr>
          <p:spPr>
            <a:xfrm flipH="1">
              <a:off x="8678455" y="23385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flipH="1">
              <a:off x="990005" y="20213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7940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2" name="Google Shape;342;p23"/>
          <p:cNvSpPr txBox="1">
            <a:spLocks noGrp="1"/>
          </p:cNvSpPr>
          <p:nvPr>
            <p:ph type="subTitle" idx="1"/>
          </p:nvPr>
        </p:nvSpPr>
        <p:spPr>
          <a:xfrm>
            <a:off x="1250167"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23"/>
          <p:cNvSpPr txBox="1">
            <a:spLocks noGrp="1"/>
          </p:cNvSpPr>
          <p:nvPr>
            <p:ph type="subTitle" idx="2"/>
          </p:nvPr>
        </p:nvSpPr>
        <p:spPr>
          <a:xfrm>
            <a:off x="4645796"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23"/>
          <p:cNvSpPr txBox="1">
            <a:spLocks noGrp="1"/>
          </p:cNvSpPr>
          <p:nvPr>
            <p:ph type="subTitle" idx="3"/>
          </p:nvPr>
        </p:nvSpPr>
        <p:spPr>
          <a:xfrm>
            <a:off x="8041433"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23"/>
          <p:cNvSpPr txBox="1">
            <a:spLocks noGrp="1"/>
          </p:cNvSpPr>
          <p:nvPr>
            <p:ph type="subTitle" idx="4"/>
          </p:nvPr>
        </p:nvSpPr>
        <p:spPr>
          <a:xfrm>
            <a:off x="1250167"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6" name="Google Shape;346;p23"/>
          <p:cNvSpPr txBox="1">
            <a:spLocks noGrp="1"/>
          </p:cNvSpPr>
          <p:nvPr>
            <p:ph type="subTitle" idx="5"/>
          </p:nvPr>
        </p:nvSpPr>
        <p:spPr>
          <a:xfrm>
            <a:off x="4645800"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7" name="Google Shape;347;p23"/>
          <p:cNvSpPr txBox="1">
            <a:spLocks noGrp="1"/>
          </p:cNvSpPr>
          <p:nvPr>
            <p:ph type="subTitle" idx="6"/>
          </p:nvPr>
        </p:nvSpPr>
        <p:spPr>
          <a:xfrm>
            <a:off x="8041433"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48" name="Google Shape;348;p23"/>
          <p:cNvGrpSpPr/>
          <p:nvPr/>
        </p:nvGrpSpPr>
        <p:grpSpPr>
          <a:xfrm>
            <a:off x="619712" y="1871682"/>
            <a:ext cx="10826595" cy="4586773"/>
            <a:chOff x="464784" y="1403761"/>
            <a:chExt cx="8119946" cy="3440080"/>
          </a:xfrm>
        </p:grpSpPr>
        <p:grpSp>
          <p:nvGrpSpPr>
            <p:cNvPr id="349" name="Google Shape;349;p23"/>
            <p:cNvGrpSpPr/>
            <p:nvPr/>
          </p:nvGrpSpPr>
          <p:grpSpPr>
            <a:xfrm rot="5867629">
              <a:off x="8233396" y="1488367"/>
              <a:ext cx="394775" cy="256729"/>
              <a:chOff x="7407525" y="1079775"/>
              <a:chExt cx="394800" cy="256746"/>
            </a:xfrm>
          </p:grpSpPr>
          <p:sp>
            <p:nvSpPr>
              <p:cNvPr id="350" name="Google Shape;350;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23"/>
            <p:cNvGrpSpPr/>
            <p:nvPr/>
          </p:nvGrpSpPr>
          <p:grpSpPr>
            <a:xfrm rot="10156022" flipH="1">
              <a:off x="5561726" y="4629420"/>
              <a:ext cx="290643" cy="189011"/>
              <a:chOff x="7407525" y="1079775"/>
              <a:chExt cx="394800" cy="256746"/>
            </a:xfrm>
          </p:grpSpPr>
          <p:sp>
            <p:nvSpPr>
              <p:cNvPr id="353" name="Google Shape;353;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23"/>
            <p:cNvGrpSpPr/>
            <p:nvPr/>
          </p:nvGrpSpPr>
          <p:grpSpPr>
            <a:xfrm rot="-2137092" flipH="1">
              <a:off x="492632" y="1738514"/>
              <a:ext cx="290618" cy="188995"/>
              <a:chOff x="7407525" y="1079775"/>
              <a:chExt cx="394800" cy="256746"/>
            </a:xfrm>
          </p:grpSpPr>
          <p:sp>
            <p:nvSpPr>
              <p:cNvPr id="356" name="Google Shape;356;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8" name="Google Shape;358;p23"/>
          <p:cNvGrpSpPr/>
          <p:nvPr/>
        </p:nvGrpSpPr>
        <p:grpSpPr>
          <a:xfrm flipH="1">
            <a:off x="-385203" y="148658"/>
            <a:ext cx="13034708" cy="5274671"/>
            <a:chOff x="-77247" y="111493"/>
            <a:chExt cx="9776031" cy="3956003"/>
          </a:xfrm>
        </p:grpSpPr>
        <p:sp>
          <p:nvSpPr>
            <p:cNvPr id="359" name="Google Shape;359;p23"/>
            <p:cNvSpPr/>
            <p:nvPr/>
          </p:nvSpPr>
          <p:spPr>
            <a:xfrm>
              <a:off x="8833175" y="3744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7054978" y="111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flipH="1">
              <a:off x="-77247" y="29341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 name="Google Shape;362;p23"/>
          <p:cNvGrpSpPr/>
          <p:nvPr/>
        </p:nvGrpSpPr>
        <p:grpSpPr>
          <a:xfrm>
            <a:off x="427307" y="659666"/>
            <a:ext cx="11343191" cy="5898092"/>
            <a:chOff x="320480" y="494749"/>
            <a:chExt cx="8507393" cy="4423569"/>
          </a:xfrm>
        </p:grpSpPr>
        <p:sp>
          <p:nvSpPr>
            <p:cNvPr id="363" name="Google Shape;363;p23"/>
            <p:cNvSpPr/>
            <p:nvPr/>
          </p:nvSpPr>
          <p:spPr>
            <a:xfrm flipH="1">
              <a:off x="3171413"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flipH="1">
              <a:off x="8649255" y="494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flipH="1">
              <a:off x="320480" y="7393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flipH="1">
              <a:off x="623918" y="46737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89803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 name="Google Shape;369;p24"/>
          <p:cNvSpPr txBox="1">
            <a:spLocks noGrp="1"/>
          </p:cNvSpPr>
          <p:nvPr>
            <p:ph type="subTitle" idx="1"/>
          </p:nvPr>
        </p:nvSpPr>
        <p:spPr>
          <a:xfrm>
            <a:off x="2813748"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24"/>
          <p:cNvSpPr txBox="1">
            <a:spLocks noGrp="1"/>
          </p:cNvSpPr>
          <p:nvPr>
            <p:ph type="subTitle" idx="2"/>
          </p:nvPr>
        </p:nvSpPr>
        <p:spPr>
          <a:xfrm>
            <a:off x="6740652"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24"/>
          <p:cNvSpPr txBox="1">
            <a:spLocks noGrp="1"/>
          </p:cNvSpPr>
          <p:nvPr>
            <p:ph type="subTitle" idx="3"/>
          </p:nvPr>
        </p:nvSpPr>
        <p:spPr>
          <a:xfrm>
            <a:off x="2813748"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24"/>
          <p:cNvSpPr txBox="1">
            <a:spLocks noGrp="1"/>
          </p:cNvSpPr>
          <p:nvPr>
            <p:ph type="subTitle" idx="4"/>
          </p:nvPr>
        </p:nvSpPr>
        <p:spPr>
          <a:xfrm>
            <a:off x="6740652"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24"/>
          <p:cNvSpPr txBox="1">
            <a:spLocks noGrp="1"/>
          </p:cNvSpPr>
          <p:nvPr>
            <p:ph type="subTitle" idx="5"/>
          </p:nvPr>
        </p:nvSpPr>
        <p:spPr>
          <a:xfrm>
            <a:off x="28137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4" name="Google Shape;374;p24"/>
          <p:cNvSpPr txBox="1">
            <a:spLocks noGrp="1"/>
          </p:cNvSpPr>
          <p:nvPr>
            <p:ph type="subTitle" idx="6"/>
          </p:nvPr>
        </p:nvSpPr>
        <p:spPr>
          <a:xfrm>
            <a:off x="28137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5" name="Google Shape;375;p24"/>
          <p:cNvSpPr txBox="1">
            <a:spLocks noGrp="1"/>
          </p:cNvSpPr>
          <p:nvPr>
            <p:ph type="subTitle" idx="7"/>
          </p:nvPr>
        </p:nvSpPr>
        <p:spPr>
          <a:xfrm>
            <a:off x="67406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6" name="Google Shape;376;p24"/>
          <p:cNvSpPr txBox="1">
            <a:spLocks noGrp="1"/>
          </p:cNvSpPr>
          <p:nvPr>
            <p:ph type="subTitle" idx="8"/>
          </p:nvPr>
        </p:nvSpPr>
        <p:spPr>
          <a:xfrm>
            <a:off x="67406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77" name="Google Shape;377;p24"/>
          <p:cNvGrpSpPr/>
          <p:nvPr/>
        </p:nvGrpSpPr>
        <p:grpSpPr>
          <a:xfrm flipH="1">
            <a:off x="498241" y="1863333"/>
            <a:ext cx="11110308" cy="4460532"/>
            <a:chOff x="272855" y="1397499"/>
            <a:chExt cx="8332731" cy="3345399"/>
          </a:xfrm>
        </p:grpSpPr>
        <p:sp>
          <p:nvSpPr>
            <p:cNvPr id="378" name="Google Shape;378;p24"/>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4"/>
            <p:cNvSpPr/>
            <p:nvPr/>
          </p:nvSpPr>
          <p:spPr>
            <a:xfrm flipH="1">
              <a:off x="27285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24"/>
          <p:cNvGrpSpPr/>
          <p:nvPr/>
        </p:nvGrpSpPr>
        <p:grpSpPr>
          <a:xfrm>
            <a:off x="385304" y="-4064"/>
            <a:ext cx="11069565" cy="6592248"/>
            <a:chOff x="288978" y="-3048"/>
            <a:chExt cx="8302174" cy="4944186"/>
          </a:xfrm>
        </p:grpSpPr>
        <p:grpSp>
          <p:nvGrpSpPr>
            <p:cNvPr id="381" name="Google Shape;381;p24"/>
            <p:cNvGrpSpPr/>
            <p:nvPr/>
          </p:nvGrpSpPr>
          <p:grpSpPr>
            <a:xfrm rot="10156022" flipH="1">
              <a:off x="8285451" y="2020720"/>
              <a:ext cx="290643" cy="189011"/>
              <a:chOff x="7407525" y="1079775"/>
              <a:chExt cx="394800" cy="256746"/>
            </a:xfrm>
          </p:grpSpPr>
          <p:sp>
            <p:nvSpPr>
              <p:cNvPr id="382" name="Google Shape;382;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24"/>
            <p:cNvGrpSpPr/>
            <p:nvPr/>
          </p:nvGrpSpPr>
          <p:grpSpPr>
            <a:xfrm rot="862675" flipH="1">
              <a:off x="307893" y="2476873"/>
              <a:ext cx="290635" cy="189005"/>
              <a:chOff x="7407525" y="1079775"/>
              <a:chExt cx="394800" cy="256746"/>
            </a:xfrm>
          </p:grpSpPr>
          <p:sp>
            <p:nvSpPr>
              <p:cNvPr id="385" name="Google Shape;385;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24"/>
            <p:cNvGrpSpPr/>
            <p:nvPr/>
          </p:nvGrpSpPr>
          <p:grpSpPr>
            <a:xfrm rot="8553430" flipH="1">
              <a:off x="1162649" y="90519"/>
              <a:ext cx="394820" cy="256759"/>
              <a:chOff x="7407525" y="1079775"/>
              <a:chExt cx="394800" cy="256746"/>
            </a:xfrm>
          </p:grpSpPr>
          <p:sp>
            <p:nvSpPr>
              <p:cNvPr id="388" name="Google Shape;388;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24"/>
            <p:cNvGrpSpPr/>
            <p:nvPr/>
          </p:nvGrpSpPr>
          <p:grpSpPr>
            <a:xfrm rot="-3233252" flipH="1">
              <a:off x="5847166" y="4577616"/>
              <a:ext cx="394819" cy="256758"/>
              <a:chOff x="7407525" y="1079775"/>
              <a:chExt cx="394800" cy="256746"/>
            </a:xfrm>
          </p:grpSpPr>
          <p:sp>
            <p:nvSpPr>
              <p:cNvPr id="391" name="Google Shape;391;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3" name="Google Shape;393;p24"/>
          <p:cNvGrpSpPr/>
          <p:nvPr/>
        </p:nvGrpSpPr>
        <p:grpSpPr>
          <a:xfrm flipH="1">
            <a:off x="373897" y="226699"/>
            <a:ext cx="11629908" cy="4449576"/>
            <a:chOff x="407028" y="170024"/>
            <a:chExt cx="8722431" cy="3337182"/>
          </a:xfrm>
        </p:grpSpPr>
        <p:sp>
          <p:nvSpPr>
            <p:cNvPr id="394" name="Google Shape;394;p24"/>
            <p:cNvSpPr/>
            <p:nvPr/>
          </p:nvSpPr>
          <p:spPr>
            <a:xfrm>
              <a:off x="8263850" y="12300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407028" y="32321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flipH="1">
              <a:off x="713828" y="1700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4424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397"/>
        <p:cNvGrpSpPr/>
        <p:nvPr/>
      </p:nvGrpSpPr>
      <p:grpSpPr>
        <a:xfrm>
          <a:off x="0" y="0"/>
          <a:ext cx="0" cy="0"/>
          <a:chOff x="0" y="0"/>
          <a:chExt cx="0" cy="0"/>
        </a:xfrm>
      </p:grpSpPr>
      <p:sp>
        <p:nvSpPr>
          <p:cNvPr id="398" name="Google Shape;39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25"/>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25"/>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25"/>
          <p:cNvSpPr txBox="1">
            <a:spLocks noGrp="1"/>
          </p:cNvSpPr>
          <p:nvPr>
            <p:ph type="subTitle" idx="3"/>
          </p:nvPr>
        </p:nvSpPr>
        <p:spPr>
          <a:xfrm>
            <a:off x="293477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25"/>
          <p:cNvSpPr txBox="1">
            <a:spLocks noGrp="1"/>
          </p:cNvSpPr>
          <p:nvPr>
            <p:ph type="subTitle" idx="4"/>
          </p:nvPr>
        </p:nvSpPr>
        <p:spPr>
          <a:xfrm>
            <a:off x="6439629"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25"/>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4" name="Google Shape;404;p25"/>
          <p:cNvSpPr txBox="1">
            <a:spLocks noGrp="1"/>
          </p:cNvSpPr>
          <p:nvPr>
            <p:ph type="subTitle" idx="6"/>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5" name="Google Shape;405;p25"/>
          <p:cNvSpPr txBox="1">
            <a:spLocks noGrp="1"/>
          </p:cNvSpPr>
          <p:nvPr>
            <p:ph type="subTitle" idx="7"/>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6" name="Google Shape;406;p25"/>
          <p:cNvSpPr txBox="1">
            <a:spLocks noGrp="1"/>
          </p:cNvSpPr>
          <p:nvPr>
            <p:ph type="subTitle" idx="8"/>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7" name="Google Shape;407;p25"/>
          <p:cNvSpPr txBox="1">
            <a:spLocks noGrp="1"/>
          </p:cNvSpPr>
          <p:nvPr>
            <p:ph type="subTitle" idx="9"/>
          </p:nvPr>
        </p:nvSpPr>
        <p:spPr>
          <a:xfrm>
            <a:off x="293604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8" name="Google Shape;408;p25"/>
          <p:cNvSpPr txBox="1">
            <a:spLocks noGrp="1"/>
          </p:cNvSpPr>
          <p:nvPr>
            <p:ph type="subTitle" idx="13"/>
          </p:nvPr>
        </p:nvSpPr>
        <p:spPr>
          <a:xfrm>
            <a:off x="6440907"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09" name="Google Shape;409;p25"/>
          <p:cNvGrpSpPr/>
          <p:nvPr/>
        </p:nvGrpSpPr>
        <p:grpSpPr>
          <a:xfrm flipH="1">
            <a:off x="-319867" y="352658"/>
            <a:ext cx="12797571" cy="6252204"/>
            <a:chOff x="51603" y="264493"/>
            <a:chExt cx="9598178" cy="4689153"/>
          </a:xfrm>
        </p:grpSpPr>
        <p:sp>
          <p:nvSpPr>
            <p:cNvPr id="410" name="Google Shape;410;p25"/>
            <p:cNvSpPr/>
            <p:nvPr/>
          </p:nvSpPr>
          <p:spPr>
            <a:xfrm>
              <a:off x="979100" y="46308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5"/>
            <p:cNvSpPr/>
            <p:nvPr/>
          </p:nvSpPr>
          <p:spPr>
            <a:xfrm>
              <a:off x="8990528" y="264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5"/>
            <p:cNvSpPr/>
            <p:nvPr/>
          </p:nvSpPr>
          <p:spPr>
            <a:xfrm flipH="1">
              <a:off x="51603" y="5938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25"/>
          <p:cNvGrpSpPr/>
          <p:nvPr/>
        </p:nvGrpSpPr>
        <p:grpSpPr>
          <a:xfrm>
            <a:off x="552890" y="141191"/>
            <a:ext cx="11504540" cy="6407667"/>
            <a:chOff x="414667" y="105893"/>
            <a:chExt cx="8628405" cy="4805750"/>
          </a:xfrm>
        </p:grpSpPr>
        <p:grpSp>
          <p:nvGrpSpPr>
            <p:cNvPr id="414" name="Google Shape;414;p25"/>
            <p:cNvGrpSpPr/>
            <p:nvPr/>
          </p:nvGrpSpPr>
          <p:grpSpPr>
            <a:xfrm rot="8100000" flipH="1">
              <a:off x="1609056" y="180963"/>
              <a:ext cx="290611" cy="188990"/>
              <a:chOff x="7407525" y="1079775"/>
              <a:chExt cx="394800" cy="256746"/>
            </a:xfrm>
          </p:grpSpPr>
          <p:sp>
            <p:nvSpPr>
              <p:cNvPr id="415" name="Google Shape;415;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25"/>
            <p:cNvGrpSpPr/>
            <p:nvPr/>
          </p:nvGrpSpPr>
          <p:grpSpPr>
            <a:xfrm rot="-7158937" flipH="1">
              <a:off x="425850" y="4548311"/>
              <a:ext cx="394784" cy="256735"/>
              <a:chOff x="7407525" y="1079775"/>
              <a:chExt cx="394800" cy="256746"/>
            </a:xfrm>
          </p:grpSpPr>
          <p:sp>
            <p:nvSpPr>
              <p:cNvPr id="418" name="Google Shape;418;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25"/>
            <p:cNvGrpSpPr/>
            <p:nvPr/>
          </p:nvGrpSpPr>
          <p:grpSpPr>
            <a:xfrm rot="-8100000" flipH="1">
              <a:off x="8728202" y="2793625"/>
              <a:ext cx="290611" cy="188990"/>
              <a:chOff x="7407525" y="1079775"/>
              <a:chExt cx="394800" cy="256746"/>
            </a:xfrm>
          </p:grpSpPr>
          <p:sp>
            <p:nvSpPr>
              <p:cNvPr id="421" name="Google Shape;421;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3" name="Google Shape;423;p25"/>
          <p:cNvGrpSpPr/>
          <p:nvPr/>
        </p:nvGrpSpPr>
        <p:grpSpPr>
          <a:xfrm>
            <a:off x="310740" y="267233"/>
            <a:ext cx="11574608" cy="6375892"/>
            <a:chOff x="-8420" y="200424"/>
            <a:chExt cx="8680956" cy="4781919"/>
          </a:xfrm>
        </p:grpSpPr>
        <p:sp>
          <p:nvSpPr>
            <p:cNvPr id="424" name="Google Shape;424;p25"/>
            <p:cNvSpPr/>
            <p:nvPr/>
          </p:nvSpPr>
          <p:spPr>
            <a:xfrm flipH="1">
              <a:off x="8359588" y="41754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5"/>
            <p:cNvSpPr/>
            <p:nvPr/>
          </p:nvSpPr>
          <p:spPr>
            <a:xfrm flipH="1">
              <a:off x="3700930" y="4737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5"/>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5"/>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90960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8"/>
        <p:cNvGrpSpPr/>
        <p:nvPr/>
      </p:nvGrpSpPr>
      <p:grpSpPr>
        <a:xfrm>
          <a:off x="0" y="0"/>
          <a:ext cx="0" cy="0"/>
          <a:chOff x="0" y="0"/>
          <a:chExt cx="0" cy="0"/>
        </a:xfrm>
      </p:grpSpPr>
      <p:sp>
        <p:nvSpPr>
          <p:cNvPr id="429" name="Google Shape;429;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6"/>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6"/>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6"/>
          <p:cNvSpPr txBox="1">
            <a:spLocks noGrp="1"/>
          </p:cNvSpPr>
          <p:nvPr>
            <p:ph type="subTitle" idx="3"/>
          </p:nvPr>
        </p:nvSpPr>
        <p:spPr>
          <a:xfrm>
            <a:off x="1182333"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6"/>
          <p:cNvSpPr txBox="1">
            <a:spLocks noGrp="1"/>
          </p:cNvSpPr>
          <p:nvPr>
            <p:ph type="subTitle" idx="4"/>
          </p:nvPr>
        </p:nvSpPr>
        <p:spPr>
          <a:xfrm>
            <a:off x="4687192"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6"/>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6"/>
          <p:cNvSpPr txBox="1">
            <a:spLocks noGrp="1"/>
          </p:cNvSpPr>
          <p:nvPr>
            <p:ph type="subTitle" idx="6"/>
          </p:nvPr>
        </p:nvSpPr>
        <p:spPr>
          <a:xfrm>
            <a:off x="819205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 name="Google Shape;436;p26"/>
          <p:cNvSpPr txBox="1">
            <a:spLocks noGrp="1"/>
          </p:cNvSpPr>
          <p:nvPr>
            <p:ph type="subTitle" idx="7"/>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7" name="Google Shape;437;p26"/>
          <p:cNvSpPr txBox="1">
            <a:spLocks noGrp="1"/>
          </p:cNvSpPr>
          <p:nvPr>
            <p:ph type="subTitle" idx="8"/>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8" name="Google Shape;438;p26"/>
          <p:cNvSpPr txBox="1">
            <a:spLocks noGrp="1"/>
          </p:cNvSpPr>
          <p:nvPr>
            <p:ph type="subTitle" idx="9"/>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9" name="Google Shape;439;p26"/>
          <p:cNvSpPr txBox="1">
            <a:spLocks noGrp="1"/>
          </p:cNvSpPr>
          <p:nvPr>
            <p:ph type="subTitle" idx="13"/>
          </p:nvPr>
        </p:nvSpPr>
        <p:spPr>
          <a:xfrm>
            <a:off x="1183611"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0" name="Google Shape;440;p26"/>
          <p:cNvSpPr txBox="1">
            <a:spLocks noGrp="1"/>
          </p:cNvSpPr>
          <p:nvPr>
            <p:ph type="subTitle" idx="14"/>
          </p:nvPr>
        </p:nvSpPr>
        <p:spPr>
          <a:xfrm>
            <a:off x="4688469"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1" name="Google Shape;441;p26"/>
          <p:cNvSpPr txBox="1">
            <a:spLocks noGrp="1"/>
          </p:cNvSpPr>
          <p:nvPr>
            <p:ph type="subTitle" idx="15"/>
          </p:nvPr>
        </p:nvSpPr>
        <p:spPr>
          <a:xfrm>
            <a:off x="819332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42" name="Google Shape;442;p26"/>
          <p:cNvGrpSpPr/>
          <p:nvPr/>
        </p:nvGrpSpPr>
        <p:grpSpPr>
          <a:xfrm flipH="1">
            <a:off x="-444900" y="1134592"/>
            <a:ext cx="13020837" cy="5434537"/>
            <a:chOff x="-22072" y="850943"/>
            <a:chExt cx="9765628" cy="4075903"/>
          </a:xfrm>
        </p:grpSpPr>
        <p:sp>
          <p:nvSpPr>
            <p:cNvPr id="443" name="Google Shape;443;p26"/>
            <p:cNvSpPr/>
            <p:nvPr/>
          </p:nvSpPr>
          <p:spPr>
            <a:xfrm>
              <a:off x="7657525" y="4604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6"/>
            <p:cNvSpPr/>
            <p:nvPr/>
          </p:nvSpPr>
          <p:spPr>
            <a:xfrm>
              <a:off x="9084303" y="85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6"/>
            <p:cNvSpPr/>
            <p:nvPr/>
          </p:nvSpPr>
          <p:spPr>
            <a:xfrm flipH="1">
              <a:off x="-22072" y="2176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 name="Google Shape;446;p26"/>
          <p:cNvGrpSpPr/>
          <p:nvPr/>
        </p:nvGrpSpPr>
        <p:grpSpPr>
          <a:xfrm>
            <a:off x="362864" y="1070840"/>
            <a:ext cx="11533833" cy="5289200"/>
            <a:chOff x="272147" y="803130"/>
            <a:chExt cx="8650375" cy="3966900"/>
          </a:xfrm>
        </p:grpSpPr>
        <p:grpSp>
          <p:nvGrpSpPr>
            <p:cNvPr id="447" name="Google Shape;447;p26"/>
            <p:cNvGrpSpPr/>
            <p:nvPr/>
          </p:nvGrpSpPr>
          <p:grpSpPr>
            <a:xfrm rot="8100000" flipH="1">
              <a:off x="296406" y="3109888"/>
              <a:ext cx="290611" cy="188990"/>
              <a:chOff x="7407525" y="1079775"/>
              <a:chExt cx="394800" cy="256746"/>
            </a:xfrm>
          </p:grpSpPr>
          <p:sp>
            <p:nvSpPr>
              <p:cNvPr id="448" name="Google Shape;448;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 name="Google Shape;450;p26"/>
            <p:cNvGrpSpPr/>
            <p:nvPr/>
          </p:nvGrpSpPr>
          <p:grpSpPr>
            <a:xfrm rot="6977760" flipH="1">
              <a:off x="8429134" y="4407822"/>
              <a:ext cx="394792" cy="256741"/>
              <a:chOff x="7407525" y="1079775"/>
              <a:chExt cx="394800" cy="256746"/>
            </a:xfrm>
          </p:grpSpPr>
          <p:sp>
            <p:nvSpPr>
              <p:cNvPr id="451" name="Google Shape;451;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26"/>
            <p:cNvGrpSpPr/>
            <p:nvPr/>
          </p:nvGrpSpPr>
          <p:grpSpPr>
            <a:xfrm rot="-8100000" flipH="1">
              <a:off x="8607652" y="878200"/>
              <a:ext cx="290611" cy="188990"/>
              <a:chOff x="7407525" y="1079775"/>
              <a:chExt cx="394800" cy="256746"/>
            </a:xfrm>
          </p:grpSpPr>
          <p:sp>
            <p:nvSpPr>
              <p:cNvPr id="454" name="Google Shape;454;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6" name="Google Shape;456;p26"/>
          <p:cNvGrpSpPr/>
          <p:nvPr/>
        </p:nvGrpSpPr>
        <p:grpSpPr>
          <a:xfrm flipH="1">
            <a:off x="310741" y="267233"/>
            <a:ext cx="11672841" cy="6477492"/>
            <a:chOff x="-8420" y="200424"/>
            <a:chExt cx="8754631" cy="4858119"/>
          </a:xfrm>
        </p:grpSpPr>
        <p:sp>
          <p:nvSpPr>
            <p:cNvPr id="457" name="Google Shape;457;p26"/>
            <p:cNvSpPr/>
            <p:nvPr/>
          </p:nvSpPr>
          <p:spPr>
            <a:xfrm flipH="1">
              <a:off x="8433263" y="18698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6"/>
            <p:cNvSpPr/>
            <p:nvPr/>
          </p:nvSpPr>
          <p:spPr>
            <a:xfrm flipH="1">
              <a:off x="3700930" y="48139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6"/>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6"/>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1779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61"/>
        <p:cNvGrpSpPr/>
        <p:nvPr/>
      </p:nvGrpSpPr>
      <p:grpSpPr>
        <a:xfrm>
          <a:off x="0" y="0"/>
          <a:ext cx="0" cy="0"/>
          <a:chOff x="0" y="0"/>
          <a:chExt cx="0" cy="0"/>
        </a:xfrm>
      </p:grpSpPr>
      <p:sp>
        <p:nvSpPr>
          <p:cNvPr id="462" name="Google Shape;462;p27"/>
          <p:cNvSpPr txBox="1">
            <a:spLocks noGrp="1"/>
          </p:cNvSpPr>
          <p:nvPr>
            <p:ph type="title" hasCustomPrompt="1"/>
          </p:nvPr>
        </p:nvSpPr>
        <p:spPr>
          <a:xfrm>
            <a:off x="1098500" y="877923"/>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3" name="Google Shape;463;p27"/>
          <p:cNvSpPr txBox="1">
            <a:spLocks noGrp="1"/>
          </p:cNvSpPr>
          <p:nvPr>
            <p:ph type="subTitle" idx="1"/>
          </p:nvPr>
        </p:nvSpPr>
        <p:spPr>
          <a:xfrm>
            <a:off x="1098500" y="1796483"/>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4" name="Google Shape;464;p27"/>
          <p:cNvSpPr txBox="1">
            <a:spLocks noGrp="1"/>
          </p:cNvSpPr>
          <p:nvPr>
            <p:ph type="title" idx="2" hasCustomPrompt="1"/>
          </p:nvPr>
        </p:nvSpPr>
        <p:spPr>
          <a:xfrm>
            <a:off x="1098500" y="2680935"/>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5" name="Google Shape;465;p27"/>
          <p:cNvSpPr txBox="1">
            <a:spLocks noGrp="1"/>
          </p:cNvSpPr>
          <p:nvPr>
            <p:ph type="subTitle" idx="3"/>
          </p:nvPr>
        </p:nvSpPr>
        <p:spPr>
          <a:xfrm>
            <a:off x="1098500" y="3599489"/>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6" name="Google Shape;466;p27"/>
          <p:cNvSpPr txBox="1">
            <a:spLocks noGrp="1"/>
          </p:cNvSpPr>
          <p:nvPr>
            <p:ph type="title" idx="4" hasCustomPrompt="1"/>
          </p:nvPr>
        </p:nvSpPr>
        <p:spPr>
          <a:xfrm>
            <a:off x="1098500" y="4483947"/>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7" name="Google Shape;467;p27"/>
          <p:cNvSpPr txBox="1">
            <a:spLocks noGrp="1"/>
          </p:cNvSpPr>
          <p:nvPr>
            <p:ph type="subTitle" idx="5"/>
          </p:nvPr>
        </p:nvSpPr>
        <p:spPr>
          <a:xfrm>
            <a:off x="1098500" y="5402521"/>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468" name="Google Shape;468;p27"/>
          <p:cNvGrpSpPr/>
          <p:nvPr/>
        </p:nvGrpSpPr>
        <p:grpSpPr>
          <a:xfrm>
            <a:off x="347310" y="267145"/>
            <a:ext cx="10999260" cy="4805712"/>
            <a:chOff x="260482" y="200359"/>
            <a:chExt cx="8249445" cy="3604284"/>
          </a:xfrm>
        </p:grpSpPr>
        <p:grpSp>
          <p:nvGrpSpPr>
            <p:cNvPr id="469" name="Google Shape;469;p27"/>
            <p:cNvGrpSpPr/>
            <p:nvPr/>
          </p:nvGrpSpPr>
          <p:grpSpPr>
            <a:xfrm rot="-8100000" flipH="1">
              <a:off x="1049533" y="275429"/>
              <a:ext cx="290611" cy="188990"/>
              <a:chOff x="7407525" y="1079775"/>
              <a:chExt cx="394800" cy="256746"/>
            </a:xfrm>
          </p:grpSpPr>
          <p:sp>
            <p:nvSpPr>
              <p:cNvPr id="470" name="Google Shape;470;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 name="Google Shape;472;p27"/>
            <p:cNvGrpSpPr/>
            <p:nvPr/>
          </p:nvGrpSpPr>
          <p:grpSpPr>
            <a:xfrm rot="-3815914" flipH="1">
              <a:off x="8215381" y="370923"/>
              <a:ext cx="290601" cy="188983"/>
              <a:chOff x="7407525" y="1079775"/>
              <a:chExt cx="394800" cy="256746"/>
            </a:xfrm>
          </p:grpSpPr>
          <p:sp>
            <p:nvSpPr>
              <p:cNvPr id="473" name="Google Shape;473;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7"/>
            <p:cNvGrpSpPr/>
            <p:nvPr/>
          </p:nvGrpSpPr>
          <p:grpSpPr>
            <a:xfrm rot="3555871" flipH="1">
              <a:off x="270660" y="3536960"/>
              <a:ext cx="290610" cy="188989"/>
              <a:chOff x="7407525" y="1079775"/>
              <a:chExt cx="394800" cy="256746"/>
            </a:xfrm>
          </p:grpSpPr>
          <p:sp>
            <p:nvSpPr>
              <p:cNvPr id="476" name="Google Shape;476;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8" name="Google Shape;478;p27"/>
          <p:cNvGrpSpPr/>
          <p:nvPr/>
        </p:nvGrpSpPr>
        <p:grpSpPr>
          <a:xfrm flipH="1">
            <a:off x="-359155" y="390992"/>
            <a:ext cx="12597592" cy="1230225"/>
            <a:chOff x="231053" y="293243"/>
            <a:chExt cx="9448194" cy="922669"/>
          </a:xfrm>
        </p:grpSpPr>
        <p:sp>
          <p:nvSpPr>
            <p:cNvPr id="479" name="Google Shape;479;p27"/>
            <p:cNvSpPr/>
            <p:nvPr/>
          </p:nvSpPr>
          <p:spPr>
            <a:xfrm>
              <a:off x="8813638" y="727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2384178" y="2932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flipH="1">
              <a:off x="231053" y="940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91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960000" y="2183400"/>
            <a:ext cx="36388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16"/>
          <p:cNvSpPr txBox="1">
            <a:spLocks noGrp="1"/>
          </p:cNvSpPr>
          <p:nvPr>
            <p:ph type="subTitle" idx="1"/>
          </p:nvPr>
        </p:nvSpPr>
        <p:spPr>
          <a:xfrm>
            <a:off x="960000" y="3601000"/>
            <a:ext cx="4797200" cy="10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2" name="Google Shape;202;p16"/>
          <p:cNvGrpSpPr/>
          <p:nvPr/>
        </p:nvGrpSpPr>
        <p:grpSpPr>
          <a:xfrm>
            <a:off x="376606" y="507130"/>
            <a:ext cx="11139629" cy="6008247"/>
            <a:chOff x="282454" y="380347"/>
            <a:chExt cx="8354722" cy="4506185"/>
          </a:xfrm>
        </p:grpSpPr>
        <p:grpSp>
          <p:nvGrpSpPr>
            <p:cNvPr id="203" name="Google Shape;203;p16"/>
            <p:cNvGrpSpPr/>
            <p:nvPr/>
          </p:nvGrpSpPr>
          <p:grpSpPr>
            <a:xfrm rot="1263460">
              <a:off x="5075792" y="4567439"/>
              <a:ext cx="394792" cy="256740"/>
              <a:chOff x="7407525" y="1079775"/>
              <a:chExt cx="394800" cy="256746"/>
            </a:xfrm>
          </p:grpSpPr>
          <p:sp>
            <p:nvSpPr>
              <p:cNvPr id="204" name="Google Shape;204;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16"/>
            <p:cNvGrpSpPr/>
            <p:nvPr/>
          </p:nvGrpSpPr>
          <p:grpSpPr>
            <a:xfrm rot="-3815914" flipH="1">
              <a:off x="8342631" y="3882323"/>
              <a:ext cx="290601" cy="188983"/>
              <a:chOff x="7407525" y="1079775"/>
              <a:chExt cx="394800" cy="256746"/>
            </a:xfrm>
          </p:grpSpPr>
          <p:sp>
            <p:nvSpPr>
              <p:cNvPr id="207" name="Google Shape;207;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16"/>
            <p:cNvGrpSpPr/>
            <p:nvPr/>
          </p:nvGrpSpPr>
          <p:grpSpPr>
            <a:xfrm rot="2017259" flipH="1">
              <a:off x="310471" y="444999"/>
              <a:ext cx="290629" cy="189002"/>
              <a:chOff x="7407525" y="1079775"/>
              <a:chExt cx="394800" cy="256746"/>
            </a:xfrm>
          </p:grpSpPr>
          <p:sp>
            <p:nvSpPr>
              <p:cNvPr id="210" name="Google Shape;210;p1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2" name="Google Shape;212;p16"/>
          <p:cNvGrpSpPr/>
          <p:nvPr/>
        </p:nvGrpSpPr>
        <p:grpSpPr>
          <a:xfrm>
            <a:off x="376607" y="556265"/>
            <a:ext cx="11481924" cy="5990499"/>
            <a:chOff x="282455" y="417199"/>
            <a:chExt cx="8611443" cy="4492874"/>
          </a:xfrm>
        </p:grpSpPr>
        <p:sp>
          <p:nvSpPr>
            <p:cNvPr id="213" name="Google Shape;213;p16"/>
            <p:cNvSpPr/>
            <p:nvPr/>
          </p:nvSpPr>
          <p:spPr>
            <a:xfrm>
              <a:off x="1073380" y="4481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6"/>
            <p:cNvSpPr/>
            <p:nvPr/>
          </p:nvSpPr>
          <p:spPr>
            <a:xfrm>
              <a:off x="282455" y="16375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6"/>
            <p:cNvSpPr/>
            <p:nvPr/>
          </p:nvSpPr>
          <p:spPr>
            <a:xfrm>
              <a:off x="8715280" y="790987"/>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6"/>
            <p:cNvSpPr/>
            <p:nvPr/>
          </p:nvSpPr>
          <p:spPr>
            <a:xfrm>
              <a:off x="56788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9018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82"/>
        <p:cNvGrpSpPr/>
        <p:nvPr/>
      </p:nvGrpSpPr>
      <p:grpSpPr>
        <a:xfrm>
          <a:off x="0" y="0"/>
          <a:ext cx="0" cy="0"/>
          <a:chOff x="0" y="0"/>
          <a:chExt cx="0" cy="0"/>
        </a:xfrm>
      </p:grpSpPr>
      <p:sp>
        <p:nvSpPr>
          <p:cNvPr id="483" name="Google Shape;483;p28"/>
          <p:cNvSpPr txBox="1">
            <a:spLocks noGrp="1"/>
          </p:cNvSpPr>
          <p:nvPr>
            <p:ph type="title" hasCustomPrompt="1"/>
          </p:nvPr>
        </p:nvSpPr>
        <p:spPr>
          <a:xfrm>
            <a:off x="1767533" y="2616200"/>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4" name="Google Shape;484;p28"/>
          <p:cNvSpPr txBox="1">
            <a:spLocks noGrp="1"/>
          </p:cNvSpPr>
          <p:nvPr>
            <p:ph type="subTitle" idx="1"/>
          </p:nvPr>
        </p:nvSpPr>
        <p:spPr>
          <a:xfrm>
            <a:off x="1251333"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5" name="Google Shape;485;p28"/>
          <p:cNvSpPr txBox="1">
            <a:spLocks noGrp="1"/>
          </p:cNvSpPr>
          <p:nvPr>
            <p:ph type="subTitle" idx="2"/>
          </p:nvPr>
        </p:nvSpPr>
        <p:spPr>
          <a:xfrm>
            <a:off x="1251333"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6" name="Google Shape;486;p28"/>
          <p:cNvSpPr txBox="1">
            <a:spLocks noGrp="1"/>
          </p:cNvSpPr>
          <p:nvPr>
            <p:ph type="title" idx="3" hasCustomPrompt="1"/>
          </p:nvPr>
        </p:nvSpPr>
        <p:spPr>
          <a:xfrm>
            <a:off x="5164133"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7" name="Google Shape;487;p28"/>
          <p:cNvSpPr txBox="1">
            <a:spLocks noGrp="1"/>
          </p:cNvSpPr>
          <p:nvPr>
            <p:ph type="subTitle" idx="4"/>
          </p:nvPr>
        </p:nvSpPr>
        <p:spPr>
          <a:xfrm>
            <a:off x="4647200"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8" name="Google Shape;488;p28"/>
          <p:cNvSpPr txBox="1">
            <a:spLocks noGrp="1"/>
          </p:cNvSpPr>
          <p:nvPr>
            <p:ph type="subTitle" idx="5"/>
          </p:nvPr>
        </p:nvSpPr>
        <p:spPr>
          <a:xfrm>
            <a:off x="4647200"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9" name="Google Shape;489;p28"/>
          <p:cNvSpPr txBox="1">
            <a:spLocks noGrp="1"/>
          </p:cNvSpPr>
          <p:nvPr>
            <p:ph type="title" idx="6" hasCustomPrompt="1"/>
          </p:nvPr>
        </p:nvSpPr>
        <p:spPr>
          <a:xfrm>
            <a:off x="8556900"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0" name="Google Shape;490;p28"/>
          <p:cNvSpPr txBox="1">
            <a:spLocks noGrp="1"/>
          </p:cNvSpPr>
          <p:nvPr>
            <p:ph type="subTitle" idx="7"/>
          </p:nvPr>
        </p:nvSpPr>
        <p:spPr>
          <a:xfrm>
            <a:off x="8043067"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1" name="Google Shape;491;p28"/>
          <p:cNvSpPr txBox="1">
            <a:spLocks noGrp="1"/>
          </p:cNvSpPr>
          <p:nvPr>
            <p:ph type="subTitle" idx="8"/>
          </p:nvPr>
        </p:nvSpPr>
        <p:spPr>
          <a:xfrm>
            <a:off x="8043067"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92" name="Google Shape;492;p28"/>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274452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3133600"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5" name="Google Shape;495;p29"/>
          <p:cNvSpPr txBox="1">
            <a:spLocks noGrp="1"/>
          </p:cNvSpPr>
          <p:nvPr>
            <p:ph type="title" idx="2" hasCustomPrompt="1"/>
          </p:nvPr>
        </p:nvSpPr>
        <p:spPr>
          <a:xfrm>
            <a:off x="51302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6" name="Google Shape;496;p29"/>
          <p:cNvSpPr txBox="1">
            <a:spLocks noGrp="1"/>
          </p:cNvSpPr>
          <p:nvPr>
            <p:ph type="subTitle" idx="1"/>
          </p:nvPr>
        </p:nvSpPr>
        <p:spPr>
          <a:xfrm>
            <a:off x="31336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7" name="Google Shape;497;p29"/>
          <p:cNvGrpSpPr/>
          <p:nvPr/>
        </p:nvGrpSpPr>
        <p:grpSpPr>
          <a:xfrm>
            <a:off x="8262101" y="4883590"/>
            <a:ext cx="4759044" cy="2668673"/>
            <a:chOff x="5891775" y="3662692"/>
            <a:chExt cx="3569283" cy="2001505"/>
          </a:xfrm>
        </p:grpSpPr>
        <p:sp>
          <p:nvSpPr>
            <p:cNvPr id="498" name="Google Shape;498;p29"/>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9"/>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29"/>
          <p:cNvGrpSpPr/>
          <p:nvPr/>
        </p:nvGrpSpPr>
        <p:grpSpPr>
          <a:xfrm>
            <a:off x="-956343" y="4789218"/>
            <a:ext cx="5004235" cy="3376929"/>
            <a:chOff x="-717257" y="3591913"/>
            <a:chExt cx="3753176" cy="2532697"/>
          </a:xfrm>
        </p:grpSpPr>
        <p:sp>
          <p:nvSpPr>
            <p:cNvPr id="501" name="Google Shape;501;p29"/>
            <p:cNvSpPr/>
            <p:nvPr/>
          </p:nvSpPr>
          <p:spPr>
            <a:xfrm rot="-4899220">
              <a:off x="1403069" y="4478282"/>
              <a:ext cx="1449685" cy="1622772"/>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rot="-1907984">
              <a:off x="-398503" y="3852074"/>
              <a:ext cx="1449664" cy="162274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9"/>
          <p:cNvGrpSpPr/>
          <p:nvPr/>
        </p:nvGrpSpPr>
        <p:grpSpPr>
          <a:xfrm>
            <a:off x="772439" y="839867"/>
            <a:ext cx="11106859" cy="474867"/>
            <a:chOff x="579329" y="629900"/>
            <a:chExt cx="8330144" cy="356150"/>
          </a:xfrm>
        </p:grpSpPr>
        <p:grpSp>
          <p:nvGrpSpPr>
            <p:cNvPr id="504" name="Google Shape;504;p29"/>
            <p:cNvGrpSpPr/>
            <p:nvPr/>
          </p:nvGrpSpPr>
          <p:grpSpPr>
            <a:xfrm rot="578534" flipH="1">
              <a:off x="8495949" y="661151"/>
              <a:ext cx="394811" cy="256753"/>
              <a:chOff x="7407525" y="1079775"/>
              <a:chExt cx="394800" cy="256746"/>
            </a:xfrm>
          </p:grpSpPr>
          <p:sp>
            <p:nvSpPr>
              <p:cNvPr id="505" name="Google Shape;505;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9"/>
            <p:cNvGrpSpPr/>
            <p:nvPr/>
          </p:nvGrpSpPr>
          <p:grpSpPr>
            <a:xfrm rot="-5270927">
              <a:off x="536739" y="758055"/>
              <a:ext cx="272407" cy="177125"/>
              <a:chOff x="7407525" y="1079775"/>
              <a:chExt cx="394800" cy="256746"/>
            </a:xfrm>
          </p:grpSpPr>
          <p:sp>
            <p:nvSpPr>
              <p:cNvPr id="508" name="Google Shape;508;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 name="Google Shape;510;p29"/>
          <p:cNvSpPr/>
          <p:nvPr/>
        </p:nvSpPr>
        <p:spPr>
          <a:xfrm flipH="1">
            <a:off x="9058405" y="277033"/>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80612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11"/>
        <p:cNvGrpSpPr/>
        <p:nvPr/>
      </p:nvGrpSpPr>
      <p:grpSpPr>
        <a:xfrm>
          <a:off x="0" y="0"/>
          <a:ext cx="0" cy="0"/>
          <a:chOff x="0" y="0"/>
          <a:chExt cx="0" cy="0"/>
        </a:xfrm>
      </p:grpSpPr>
      <p:sp>
        <p:nvSpPr>
          <p:cNvPr id="512" name="Google Shape;512;p30"/>
          <p:cNvSpPr txBox="1">
            <a:spLocks noGrp="1"/>
          </p:cNvSpPr>
          <p:nvPr>
            <p:ph type="title"/>
          </p:nvPr>
        </p:nvSpPr>
        <p:spPr>
          <a:xfrm>
            <a:off x="5316233"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13" name="Google Shape;513;p30"/>
          <p:cNvSpPr txBox="1">
            <a:spLocks noGrp="1"/>
          </p:cNvSpPr>
          <p:nvPr>
            <p:ph type="title" idx="2" hasCustomPrompt="1"/>
          </p:nvPr>
        </p:nvSpPr>
        <p:spPr>
          <a:xfrm>
            <a:off x="7312909"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14" name="Google Shape;514;p30"/>
          <p:cNvSpPr txBox="1">
            <a:spLocks noGrp="1"/>
          </p:cNvSpPr>
          <p:nvPr>
            <p:ph type="subTitle" idx="1"/>
          </p:nvPr>
        </p:nvSpPr>
        <p:spPr>
          <a:xfrm>
            <a:off x="5316233"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30"/>
          <p:cNvSpPr/>
          <p:nvPr/>
        </p:nvSpPr>
        <p:spPr>
          <a:xfrm>
            <a:off x="11458268" y="3302237"/>
            <a:ext cx="1154145" cy="430460"/>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30"/>
          <p:cNvSpPr/>
          <p:nvPr/>
        </p:nvSpPr>
        <p:spPr>
          <a:xfrm>
            <a:off x="10959467" y="5596933"/>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1697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19" name="Google Shape;519;p31"/>
          <p:cNvGrpSpPr/>
          <p:nvPr/>
        </p:nvGrpSpPr>
        <p:grpSpPr>
          <a:xfrm rot="4932371" flipH="1">
            <a:off x="11385662" y="4415700"/>
            <a:ext cx="526367" cy="342305"/>
            <a:chOff x="7407525" y="1079775"/>
            <a:chExt cx="394800" cy="256746"/>
          </a:xfrm>
        </p:grpSpPr>
        <p:sp>
          <p:nvSpPr>
            <p:cNvPr id="520" name="Google Shape;520;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31"/>
          <p:cNvGrpSpPr/>
          <p:nvPr/>
        </p:nvGrpSpPr>
        <p:grpSpPr>
          <a:xfrm rot="-8662908">
            <a:off x="248843" y="3658201"/>
            <a:ext cx="387491" cy="251993"/>
            <a:chOff x="7407525" y="1079775"/>
            <a:chExt cx="394800" cy="256746"/>
          </a:xfrm>
        </p:grpSpPr>
        <p:sp>
          <p:nvSpPr>
            <p:cNvPr id="523" name="Google Shape;523;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31"/>
          <p:cNvGrpSpPr/>
          <p:nvPr/>
        </p:nvGrpSpPr>
        <p:grpSpPr>
          <a:xfrm rot="643978">
            <a:off x="4621469" y="6428787"/>
            <a:ext cx="387524" cy="252015"/>
            <a:chOff x="7407525" y="1079775"/>
            <a:chExt cx="394800" cy="256746"/>
          </a:xfrm>
        </p:grpSpPr>
        <p:sp>
          <p:nvSpPr>
            <p:cNvPr id="526" name="Google Shape;526;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31"/>
          <p:cNvGrpSpPr/>
          <p:nvPr/>
        </p:nvGrpSpPr>
        <p:grpSpPr>
          <a:xfrm flipH="1">
            <a:off x="-265866" y="2378165"/>
            <a:ext cx="12894404" cy="4336496"/>
            <a:chOff x="-423247" y="1783624"/>
            <a:chExt cx="9670803" cy="3252372"/>
          </a:xfrm>
        </p:grpSpPr>
        <p:sp>
          <p:nvSpPr>
            <p:cNvPr id="529" name="Google Shape;529;p31"/>
            <p:cNvSpPr/>
            <p:nvPr/>
          </p:nvSpPr>
          <p:spPr>
            <a:xfrm>
              <a:off x="1312725" y="47131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8588303" y="3796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flipH="1">
              <a:off x="-423247" y="1783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31"/>
          <p:cNvGrpSpPr/>
          <p:nvPr/>
        </p:nvGrpSpPr>
        <p:grpSpPr>
          <a:xfrm rot="10800000" flipH="1">
            <a:off x="340301" y="260799"/>
            <a:ext cx="11647697" cy="6378259"/>
            <a:chOff x="255225" y="347999"/>
            <a:chExt cx="8735773" cy="4783694"/>
          </a:xfrm>
        </p:grpSpPr>
        <p:sp>
          <p:nvSpPr>
            <p:cNvPr id="533" name="Google Shape;533;p31"/>
            <p:cNvSpPr/>
            <p:nvPr/>
          </p:nvSpPr>
          <p:spPr>
            <a:xfrm flipH="1">
              <a:off x="255225" y="31977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flipH="1">
              <a:off x="2967030" y="48870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flipH="1">
              <a:off x="8555880" y="3479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flipH="1">
              <a:off x="8812380" y="387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33499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7"/>
        <p:cNvGrpSpPr/>
        <p:nvPr/>
      </p:nvGrpSpPr>
      <p:grpSpPr>
        <a:xfrm>
          <a:off x="0" y="0"/>
          <a:ext cx="0" cy="0"/>
          <a:chOff x="0" y="0"/>
          <a:chExt cx="0" cy="0"/>
        </a:xfrm>
      </p:grpSpPr>
      <p:sp>
        <p:nvSpPr>
          <p:cNvPr id="538" name="Google Shape;538;p3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9" name="Google Shape;539;p32"/>
          <p:cNvGrpSpPr/>
          <p:nvPr/>
        </p:nvGrpSpPr>
        <p:grpSpPr>
          <a:xfrm>
            <a:off x="116346" y="2569981"/>
            <a:ext cx="11883828" cy="4065907"/>
            <a:chOff x="87259" y="1927486"/>
            <a:chExt cx="8912871" cy="3049430"/>
          </a:xfrm>
        </p:grpSpPr>
        <p:grpSp>
          <p:nvGrpSpPr>
            <p:cNvPr id="540" name="Google Shape;540;p32"/>
            <p:cNvGrpSpPr/>
            <p:nvPr/>
          </p:nvGrpSpPr>
          <p:grpSpPr>
            <a:xfrm rot="5867629">
              <a:off x="8648796" y="2012092"/>
              <a:ext cx="394775" cy="256729"/>
              <a:chOff x="7407525" y="1079775"/>
              <a:chExt cx="394800" cy="256746"/>
            </a:xfrm>
          </p:grpSpPr>
          <p:sp>
            <p:nvSpPr>
              <p:cNvPr id="541" name="Google Shape;541;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3" name="Google Shape;543;p32"/>
            <p:cNvGrpSpPr/>
            <p:nvPr/>
          </p:nvGrpSpPr>
          <p:grpSpPr>
            <a:xfrm rot="-2137092" flipH="1">
              <a:off x="115107" y="3234177"/>
              <a:ext cx="290618" cy="188995"/>
              <a:chOff x="7407525" y="1079775"/>
              <a:chExt cx="394800" cy="256746"/>
            </a:xfrm>
          </p:grpSpPr>
          <p:sp>
            <p:nvSpPr>
              <p:cNvPr id="544" name="Google Shape;544;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32"/>
            <p:cNvGrpSpPr/>
            <p:nvPr/>
          </p:nvGrpSpPr>
          <p:grpSpPr>
            <a:xfrm rot="10156022" flipH="1">
              <a:off x="2332751" y="4762495"/>
              <a:ext cx="290643" cy="189011"/>
              <a:chOff x="7407525" y="1079775"/>
              <a:chExt cx="394800" cy="256746"/>
            </a:xfrm>
          </p:grpSpPr>
          <p:sp>
            <p:nvSpPr>
              <p:cNvPr id="547" name="Google Shape;547;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49" name="Google Shape;549;p32"/>
          <p:cNvGrpSpPr/>
          <p:nvPr/>
        </p:nvGrpSpPr>
        <p:grpSpPr>
          <a:xfrm>
            <a:off x="-393463" y="1415403"/>
            <a:ext cx="12980208" cy="5267380"/>
            <a:chOff x="-295097" y="1061552"/>
            <a:chExt cx="9735156" cy="3950535"/>
          </a:xfrm>
        </p:grpSpPr>
        <p:sp>
          <p:nvSpPr>
            <p:cNvPr id="550" name="Google Shape;550;p32"/>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2"/>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2"/>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32"/>
          <p:cNvGrpSpPr/>
          <p:nvPr/>
        </p:nvGrpSpPr>
        <p:grpSpPr>
          <a:xfrm>
            <a:off x="452573" y="308199"/>
            <a:ext cx="11375224" cy="6415359"/>
            <a:chOff x="339430" y="231149"/>
            <a:chExt cx="8531418" cy="4811519"/>
          </a:xfrm>
        </p:grpSpPr>
        <p:sp>
          <p:nvSpPr>
            <p:cNvPr id="554" name="Google Shape;554;p32"/>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2"/>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2"/>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2833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57"/>
        <p:cNvGrpSpPr/>
        <p:nvPr/>
      </p:nvGrpSpPr>
      <p:grpSpPr>
        <a:xfrm>
          <a:off x="0" y="0"/>
          <a:ext cx="0" cy="0"/>
          <a:chOff x="0" y="0"/>
          <a:chExt cx="0" cy="0"/>
        </a:xfrm>
      </p:grpSpPr>
      <p:sp>
        <p:nvSpPr>
          <p:cNvPr id="558" name="Google Shape;558;p33"/>
          <p:cNvSpPr txBox="1">
            <a:spLocks noGrp="1"/>
          </p:cNvSpPr>
          <p:nvPr>
            <p:ph type="title"/>
          </p:nvPr>
        </p:nvSpPr>
        <p:spPr>
          <a:xfrm>
            <a:off x="951017" y="700167"/>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9" name="Google Shape;559;p33"/>
          <p:cNvSpPr txBox="1">
            <a:spLocks noGrp="1"/>
          </p:cNvSpPr>
          <p:nvPr>
            <p:ph type="subTitle" idx="1"/>
          </p:nvPr>
        </p:nvSpPr>
        <p:spPr>
          <a:xfrm>
            <a:off x="950967" y="2252067"/>
            <a:ext cx="5930800" cy="1411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1" name="Google Shape;561;p33"/>
          <p:cNvGrpSpPr/>
          <p:nvPr/>
        </p:nvGrpSpPr>
        <p:grpSpPr>
          <a:xfrm rot="-2137092" flipH="1">
            <a:off x="6061943" y="6215870"/>
            <a:ext cx="387491" cy="251993"/>
            <a:chOff x="7407525" y="1079775"/>
            <a:chExt cx="394800" cy="256746"/>
          </a:xfrm>
        </p:grpSpPr>
        <p:sp>
          <p:nvSpPr>
            <p:cNvPr id="562" name="Google Shape;562;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33"/>
          <p:cNvGrpSpPr/>
          <p:nvPr/>
        </p:nvGrpSpPr>
        <p:grpSpPr>
          <a:xfrm rot="1263460">
            <a:off x="11536074" y="2615652"/>
            <a:ext cx="526389" cy="342320"/>
            <a:chOff x="7407525" y="1079775"/>
            <a:chExt cx="394800" cy="256746"/>
          </a:xfrm>
        </p:grpSpPr>
        <p:sp>
          <p:nvSpPr>
            <p:cNvPr id="565" name="Google Shape;565;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33"/>
          <p:cNvGrpSpPr/>
          <p:nvPr/>
        </p:nvGrpSpPr>
        <p:grpSpPr>
          <a:xfrm>
            <a:off x="-680633" y="267999"/>
            <a:ext cx="10924908" cy="3993363"/>
            <a:chOff x="-510475" y="200999"/>
            <a:chExt cx="8193681" cy="2995022"/>
          </a:xfrm>
        </p:grpSpPr>
        <p:sp>
          <p:nvSpPr>
            <p:cNvPr id="568" name="Google Shape;568;p33"/>
            <p:cNvSpPr/>
            <p:nvPr/>
          </p:nvSpPr>
          <p:spPr>
            <a:xfrm>
              <a:off x="-510475" y="28731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3"/>
            <p:cNvSpPr/>
            <p:nvPr/>
          </p:nvSpPr>
          <p:spPr>
            <a:xfrm>
              <a:off x="7023953" y="200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32494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0"/>
        <p:cNvGrpSpPr/>
        <p:nvPr/>
      </p:nvGrpSpPr>
      <p:grpSpPr>
        <a:xfrm>
          <a:off x="0" y="0"/>
          <a:ext cx="0" cy="0"/>
          <a:chOff x="0" y="0"/>
          <a:chExt cx="0" cy="0"/>
        </a:xfrm>
      </p:grpSpPr>
      <p:grpSp>
        <p:nvGrpSpPr>
          <p:cNvPr id="571" name="Google Shape;571;p34"/>
          <p:cNvGrpSpPr/>
          <p:nvPr/>
        </p:nvGrpSpPr>
        <p:grpSpPr>
          <a:xfrm flipH="1">
            <a:off x="-393463" y="1415403"/>
            <a:ext cx="12980208" cy="5267380"/>
            <a:chOff x="-295097" y="1061552"/>
            <a:chExt cx="9735156" cy="3950535"/>
          </a:xfrm>
        </p:grpSpPr>
        <p:sp>
          <p:nvSpPr>
            <p:cNvPr id="572" name="Google Shape;572;p34"/>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4"/>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34"/>
          <p:cNvGrpSpPr/>
          <p:nvPr/>
        </p:nvGrpSpPr>
        <p:grpSpPr>
          <a:xfrm flipH="1">
            <a:off x="365484" y="308199"/>
            <a:ext cx="11375224" cy="6415359"/>
            <a:chOff x="339430" y="231149"/>
            <a:chExt cx="8531418" cy="4811519"/>
          </a:xfrm>
        </p:grpSpPr>
        <p:sp>
          <p:nvSpPr>
            <p:cNvPr id="576" name="Google Shape;576;p34"/>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4"/>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4"/>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9" name="Google Shape;579;p34"/>
          <p:cNvGrpSpPr/>
          <p:nvPr/>
        </p:nvGrpSpPr>
        <p:grpSpPr>
          <a:xfrm>
            <a:off x="433526" y="1001689"/>
            <a:ext cx="11517948" cy="5721867"/>
            <a:chOff x="325144" y="751267"/>
            <a:chExt cx="8638461" cy="4291400"/>
          </a:xfrm>
        </p:grpSpPr>
        <p:grpSp>
          <p:nvGrpSpPr>
            <p:cNvPr id="580" name="Google Shape;580;p34"/>
            <p:cNvGrpSpPr/>
            <p:nvPr/>
          </p:nvGrpSpPr>
          <p:grpSpPr>
            <a:xfrm rot="2137092">
              <a:off x="5905461" y="4786727"/>
              <a:ext cx="290618" cy="188995"/>
              <a:chOff x="7407525" y="1079775"/>
              <a:chExt cx="394800" cy="256746"/>
            </a:xfrm>
          </p:grpSpPr>
          <p:sp>
            <p:nvSpPr>
              <p:cNvPr id="581" name="Google Shape;581;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34"/>
            <p:cNvGrpSpPr/>
            <p:nvPr/>
          </p:nvGrpSpPr>
          <p:grpSpPr>
            <a:xfrm rot="4932371" flipH="1">
              <a:off x="8612271" y="835874"/>
              <a:ext cx="394775" cy="256729"/>
              <a:chOff x="7407525" y="1079775"/>
              <a:chExt cx="394800" cy="256746"/>
            </a:xfrm>
          </p:grpSpPr>
          <p:sp>
            <p:nvSpPr>
              <p:cNvPr id="584" name="Google Shape;584;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34"/>
            <p:cNvGrpSpPr/>
            <p:nvPr/>
          </p:nvGrpSpPr>
          <p:grpSpPr>
            <a:xfrm rot="643978">
              <a:off x="340201" y="1965915"/>
              <a:ext cx="290643" cy="189011"/>
              <a:chOff x="7407525" y="1079775"/>
              <a:chExt cx="394800" cy="256746"/>
            </a:xfrm>
          </p:grpSpPr>
          <p:sp>
            <p:nvSpPr>
              <p:cNvPr id="587" name="Google Shape;587;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559816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9"/>
        <p:cNvGrpSpPr/>
        <p:nvPr/>
      </p:nvGrpSpPr>
      <p:grpSpPr>
        <a:xfrm>
          <a:off x="0" y="0"/>
          <a:ext cx="0" cy="0"/>
          <a:chOff x="0" y="0"/>
          <a:chExt cx="0" cy="0"/>
        </a:xfrm>
      </p:grpSpPr>
      <p:grpSp>
        <p:nvGrpSpPr>
          <p:cNvPr id="590" name="Google Shape;590;p35"/>
          <p:cNvGrpSpPr/>
          <p:nvPr/>
        </p:nvGrpSpPr>
        <p:grpSpPr>
          <a:xfrm flipH="1">
            <a:off x="116346" y="2569981"/>
            <a:ext cx="11883828" cy="4065907"/>
            <a:chOff x="87259" y="1927486"/>
            <a:chExt cx="8912871" cy="3049430"/>
          </a:xfrm>
        </p:grpSpPr>
        <p:grpSp>
          <p:nvGrpSpPr>
            <p:cNvPr id="591" name="Google Shape;591;p35"/>
            <p:cNvGrpSpPr/>
            <p:nvPr/>
          </p:nvGrpSpPr>
          <p:grpSpPr>
            <a:xfrm rot="5867629">
              <a:off x="8648796" y="2012092"/>
              <a:ext cx="394775" cy="256729"/>
              <a:chOff x="7407525" y="1079775"/>
              <a:chExt cx="394800" cy="256746"/>
            </a:xfrm>
          </p:grpSpPr>
          <p:sp>
            <p:nvSpPr>
              <p:cNvPr id="592" name="Google Shape;592;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35"/>
            <p:cNvGrpSpPr/>
            <p:nvPr/>
          </p:nvGrpSpPr>
          <p:grpSpPr>
            <a:xfrm rot="-2137092" flipH="1">
              <a:off x="115107" y="3234177"/>
              <a:ext cx="290618" cy="188995"/>
              <a:chOff x="7407525" y="1079775"/>
              <a:chExt cx="394800" cy="256746"/>
            </a:xfrm>
          </p:grpSpPr>
          <p:sp>
            <p:nvSpPr>
              <p:cNvPr id="595" name="Google Shape;595;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35"/>
            <p:cNvGrpSpPr/>
            <p:nvPr/>
          </p:nvGrpSpPr>
          <p:grpSpPr>
            <a:xfrm rot="10156022" flipH="1">
              <a:off x="2332751" y="4762495"/>
              <a:ext cx="290643" cy="189011"/>
              <a:chOff x="7407525" y="1079775"/>
              <a:chExt cx="394800" cy="256746"/>
            </a:xfrm>
          </p:grpSpPr>
          <p:sp>
            <p:nvSpPr>
              <p:cNvPr id="598" name="Google Shape;598;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0" name="Google Shape;600;p35"/>
          <p:cNvGrpSpPr/>
          <p:nvPr/>
        </p:nvGrpSpPr>
        <p:grpSpPr>
          <a:xfrm flipH="1">
            <a:off x="-393463" y="1415403"/>
            <a:ext cx="12980208" cy="5267380"/>
            <a:chOff x="-295097" y="1061552"/>
            <a:chExt cx="9735156" cy="3950535"/>
          </a:xfrm>
        </p:grpSpPr>
        <p:sp>
          <p:nvSpPr>
            <p:cNvPr id="601" name="Google Shape;601;p35"/>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5"/>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5"/>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35"/>
          <p:cNvGrpSpPr/>
          <p:nvPr/>
        </p:nvGrpSpPr>
        <p:grpSpPr>
          <a:xfrm flipH="1">
            <a:off x="365484" y="308199"/>
            <a:ext cx="11375224" cy="6415359"/>
            <a:chOff x="339430" y="231149"/>
            <a:chExt cx="8531418" cy="4811519"/>
          </a:xfrm>
        </p:grpSpPr>
        <p:sp>
          <p:nvSpPr>
            <p:cNvPr id="605" name="Google Shape;605;p35"/>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5"/>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5"/>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0545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7585667" y="2001600"/>
            <a:ext cx="3248800" cy="14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17"/>
          <p:cNvSpPr txBox="1">
            <a:spLocks noGrp="1"/>
          </p:cNvSpPr>
          <p:nvPr>
            <p:ph type="subTitle" idx="1"/>
          </p:nvPr>
        </p:nvSpPr>
        <p:spPr>
          <a:xfrm>
            <a:off x="6043433" y="3416000"/>
            <a:ext cx="4791200" cy="12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0" name="Google Shape;220;p17"/>
          <p:cNvGrpSpPr/>
          <p:nvPr/>
        </p:nvGrpSpPr>
        <p:grpSpPr>
          <a:xfrm rot="-8100000" flipH="1">
            <a:off x="336745" y="3742639"/>
            <a:ext cx="387481" cy="251987"/>
            <a:chOff x="7407525" y="1079775"/>
            <a:chExt cx="394800" cy="256746"/>
          </a:xfrm>
        </p:grpSpPr>
        <p:sp>
          <p:nvSpPr>
            <p:cNvPr id="221" name="Google Shape;221;p1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7"/>
          <p:cNvGrpSpPr/>
          <p:nvPr/>
        </p:nvGrpSpPr>
        <p:grpSpPr>
          <a:xfrm>
            <a:off x="518407" y="1220399"/>
            <a:ext cx="11342591" cy="5144565"/>
            <a:chOff x="147330" y="915299"/>
            <a:chExt cx="8506943" cy="3858424"/>
          </a:xfrm>
        </p:grpSpPr>
        <p:sp>
          <p:nvSpPr>
            <p:cNvPr id="224" name="Google Shape;224;p17"/>
            <p:cNvSpPr/>
            <p:nvPr/>
          </p:nvSpPr>
          <p:spPr>
            <a:xfrm flipH="1">
              <a:off x="6203063" y="43451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7"/>
            <p:cNvSpPr/>
            <p:nvPr/>
          </p:nvSpPr>
          <p:spPr>
            <a:xfrm flipH="1">
              <a:off x="147330" y="9152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7"/>
            <p:cNvSpPr/>
            <p:nvPr/>
          </p:nvSpPr>
          <p:spPr>
            <a:xfrm flipH="1">
              <a:off x="8475655" y="1256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7"/>
          <p:cNvGrpSpPr/>
          <p:nvPr/>
        </p:nvGrpSpPr>
        <p:grpSpPr>
          <a:xfrm flipH="1">
            <a:off x="-251900" y="245391"/>
            <a:ext cx="12820704" cy="5828092"/>
            <a:chOff x="-282675" y="184043"/>
            <a:chExt cx="9615528" cy="4371069"/>
          </a:xfrm>
        </p:grpSpPr>
        <p:grpSp>
          <p:nvGrpSpPr>
            <p:cNvPr id="228" name="Google Shape;228;p17"/>
            <p:cNvGrpSpPr/>
            <p:nvPr/>
          </p:nvGrpSpPr>
          <p:grpSpPr>
            <a:xfrm flipH="1">
              <a:off x="8101075" y="184043"/>
              <a:ext cx="1231778" cy="4371069"/>
              <a:chOff x="77028" y="184043"/>
              <a:chExt cx="1231778" cy="4371069"/>
            </a:xfrm>
          </p:grpSpPr>
          <p:sp>
            <p:nvSpPr>
              <p:cNvPr id="229" name="Google Shape;229;p17"/>
              <p:cNvSpPr/>
              <p:nvPr/>
            </p:nvSpPr>
            <p:spPr>
              <a:xfrm>
                <a:off x="649553" y="1840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7"/>
              <p:cNvSpPr/>
              <p:nvPr/>
            </p:nvSpPr>
            <p:spPr>
              <a:xfrm flipH="1">
                <a:off x="77028" y="42800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7"/>
            <p:cNvSpPr/>
            <p:nvPr/>
          </p:nvSpPr>
          <p:spPr>
            <a:xfrm flipH="1">
              <a:off x="-282675" y="39115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0430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 name="Google Shape;254;p19"/>
          <p:cNvSpPr txBox="1">
            <a:spLocks noGrp="1"/>
          </p:cNvSpPr>
          <p:nvPr>
            <p:ph type="body" idx="1"/>
          </p:nvPr>
        </p:nvSpPr>
        <p:spPr>
          <a:xfrm>
            <a:off x="960000" y="1519403"/>
            <a:ext cx="10272000" cy="4555200"/>
          </a:xfrm>
          <a:prstGeom prst="rect">
            <a:avLst/>
          </a:prstGeom>
          <a:solidFill>
            <a:schemeClr val="lt1"/>
          </a:solidFill>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255" name="Google Shape;255;p19"/>
          <p:cNvGrpSpPr/>
          <p:nvPr/>
        </p:nvGrpSpPr>
        <p:grpSpPr>
          <a:xfrm>
            <a:off x="362753" y="1863333"/>
            <a:ext cx="11516708" cy="4460532"/>
            <a:chOff x="-31945" y="1397499"/>
            <a:chExt cx="8637531" cy="3345399"/>
          </a:xfrm>
        </p:grpSpPr>
        <p:sp>
          <p:nvSpPr>
            <p:cNvPr id="256" name="Google Shape;256;p19"/>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9"/>
            <p:cNvSpPr/>
            <p:nvPr/>
          </p:nvSpPr>
          <p:spPr>
            <a:xfrm flipH="1">
              <a:off x="-3194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19"/>
          <p:cNvGrpSpPr/>
          <p:nvPr/>
        </p:nvGrpSpPr>
        <p:grpSpPr>
          <a:xfrm flipH="1">
            <a:off x="196074" y="3131352"/>
            <a:ext cx="11796321" cy="3726632"/>
            <a:chOff x="288978" y="2348514"/>
            <a:chExt cx="8847241" cy="2794974"/>
          </a:xfrm>
        </p:grpSpPr>
        <p:grpSp>
          <p:nvGrpSpPr>
            <p:cNvPr id="259" name="Google Shape;259;p19"/>
            <p:cNvGrpSpPr/>
            <p:nvPr/>
          </p:nvGrpSpPr>
          <p:grpSpPr>
            <a:xfrm rot="862675" flipH="1">
              <a:off x="307893" y="2476873"/>
              <a:ext cx="290635" cy="189005"/>
              <a:chOff x="7407525" y="1079775"/>
              <a:chExt cx="394800" cy="256746"/>
            </a:xfrm>
          </p:grpSpPr>
          <p:sp>
            <p:nvSpPr>
              <p:cNvPr id="260" name="Google Shape;260;p1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9"/>
            <p:cNvGrpSpPr/>
            <p:nvPr/>
          </p:nvGrpSpPr>
          <p:grpSpPr>
            <a:xfrm rot="8553430" flipH="1">
              <a:off x="8704024" y="2442082"/>
              <a:ext cx="394820" cy="256759"/>
              <a:chOff x="11965171" y="-5371876"/>
              <a:chExt cx="394800" cy="256746"/>
            </a:xfrm>
          </p:grpSpPr>
          <p:sp>
            <p:nvSpPr>
              <p:cNvPr id="263" name="Google Shape;263;p19"/>
              <p:cNvSpPr/>
              <p:nvPr/>
            </p:nvSpPr>
            <p:spPr>
              <a:xfrm>
                <a:off x="11965956" y="-5371876"/>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9"/>
              <p:cNvSpPr/>
              <p:nvPr/>
            </p:nvSpPr>
            <p:spPr>
              <a:xfrm>
                <a:off x="11965171" y="-5321010"/>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 name="Google Shape;265;p19"/>
            <p:cNvGrpSpPr/>
            <p:nvPr/>
          </p:nvGrpSpPr>
          <p:grpSpPr>
            <a:xfrm rot="-3233252" flipH="1">
              <a:off x="5635366" y="4779966"/>
              <a:ext cx="394819" cy="256758"/>
              <a:chOff x="7695811" y="1027932"/>
              <a:chExt cx="394800" cy="256746"/>
            </a:xfrm>
          </p:grpSpPr>
          <p:sp>
            <p:nvSpPr>
              <p:cNvPr id="266" name="Google Shape;266;p19"/>
              <p:cNvSpPr/>
              <p:nvPr/>
            </p:nvSpPr>
            <p:spPr>
              <a:xfrm>
                <a:off x="7696596" y="1027932"/>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9"/>
              <p:cNvSpPr/>
              <p:nvPr/>
            </p:nvSpPr>
            <p:spPr>
              <a:xfrm>
                <a:off x="7695811" y="1078799"/>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 name="Google Shape;268;p19"/>
          <p:cNvGrpSpPr/>
          <p:nvPr/>
        </p:nvGrpSpPr>
        <p:grpSpPr>
          <a:xfrm>
            <a:off x="-133771" y="148800"/>
            <a:ext cx="12877675" cy="5632409"/>
            <a:chOff x="26278" y="111599"/>
            <a:chExt cx="9658256" cy="4224307"/>
          </a:xfrm>
        </p:grpSpPr>
        <p:sp>
          <p:nvSpPr>
            <p:cNvPr id="269" name="Google Shape;269;p19"/>
            <p:cNvSpPr/>
            <p:nvPr/>
          </p:nvSpPr>
          <p:spPr>
            <a:xfrm>
              <a:off x="8818925" y="12157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9"/>
            <p:cNvSpPr/>
            <p:nvPr/>
          </p:nvSpPr>
          <p:spPr>
            <a:xfrm>
              <a:off x="26278" y="40608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9"/>
            <p:cNvSpPr/>
            <p:nvPr/>
          </p:nvSpPr>
          <p:spPr>
            <a:xfrm flipH="1">
              <a:off x="1780128" y="1115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586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 name="Google Shape;274;p20"/>
          <p:cNvSpPr txBox="1">
            <a:spLocks noGrp="1"/>
          </p:cNvSpPr>
          <p:nvPr>
            <p:ph type="subTitle" idx="1"/>
          </p:nvPr>
        </p:nvSpPr>
        <p:spPr>
          <a:xfrm>
            <a:off x="6564100"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0"/>
          <p:cNvSpPr txBox="1">
            <a:spLocks noGrp="1"/>
          </p:cNvSpPr>
          <p:nvPr>
            <p:ph type="subTitle" idx="2"/>
          </p:nvPr>
        </p:nvSpPr>
        <p:spPr>
          <a:xfrm>
            <a:off x="2107867" y="3364833"/>
            <a:ext cx="3520000" cy="15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0"/>
          <p:cNvSpPr txBox="1">
            <a:spLocks noGrp="1"/>
          </p:cNvSpPr>
          <p:nvPr>
            <p:ph type="subTitle" idx="3"/>
          </p:nvPr>
        </p:nvSpPr>
        <p:spPr>
          <a:xfrm>
            <a:off x="2107881"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277" name="Google Shape;277;p20"/>
          <p:cNvSpPr txBox="1">
            <a:spLocks noGrp="1"/>
          </p:cNvSpPr>
          <p:nvPr>
            <p:ph type="subTitle" idx="4"/>
          </p:nvPr>
        </p:nvSpPr>
        <p:spPr>
          <a:xfrm>
            <a:off x="6564119" y="28228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278" name="Google Shape;278;p20"/>
          <p:cNvGrpSpPr/>
          <p:nvPr/>
        </p:nvGrpSpPr>
        <p:grpSpPr>
          <a:xfrm flipH="1">
            <a:off x="672033" y="852670"/>
            <a:ext cx="12047608" cy="1808972"/>
            <a:chOff x="-129850" y="639502"/>
            <a:chExt cx="9035706" cy="1356729"/>
          </a:xfrm>
        </p:grpSpPr>
        <p:sp>
          <p:nvSpPr>
            <p:cNvPr id="279" name="Google Shape;279;p20"/>
            <p:cNvSpPr/>
            <p:nvPr/>
          </p:nvSpPr>
          <p:spPr>
            <a:xfrm>
              <a:off x="-129850" y="6395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0"/>
            <p:cNvSpPr/>
            <p:nvPr/>
          </p:nvSpPr>
          <p:spPr>
            <a:xfrm>
              <a:off x="8246603" y="17212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0"/>
          <p:cNvGrpSpPr/>
          <p:nvPr/>
        </p:nvGrpSpPr>
        <p:grpSpPr>
          <a:xfrm>
            <a:off x="293679" y="1509040"/>
            <a:ext cx="11475717" cy="4915888"/>
            <a:chOff x="220259" y="1131780"/>
            <a:chExt cx="8606788" cy="3686916"/>
          </a:xfrm>
        </p:grpSpPr>
        <p:grpSp>
          <p:nvGrpSpPr>
            <p:cNvPr id="282" name="Google Shape;282;p20"/>
            <p:cNvGrpSpPr/>
            <p:nvPr/>
          </p:nvGrpSpPr>
          <p:grpSpPr>
            <a:xfrm rot="-2137092" flipH="1">
              <a:off x="248107" y="1198727"/>
              <a:ext cx="290618" cy="188995"/>
              <a:chOff x="7407525" y="1079775"/>
              <a:chExt cx="394800" cy="256746"/>
            </a:xfrm>
          </p:grpSpPr>
          <p:sp>
            <p:nvSpPr>
              <p:cNvPr id="283" name="Google Shape;283;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0"/>
            <p:cNvGrpSpPr/>
            <p:nvPr/>
          </p:nvGrpSpPr>
          <p:grpSpPr>
            <a:xfrm rot="-8100000" flipH="1">
              <a:off x="8512177" y="1263862"/>
              <a:ext cx="290611" cy="188990"/>
              <a:chOff x="7407525" y="1079775"/>
              <a:chExt cx="394800" cy="256746"/>
            </a:xfrm>
          </p:grpSpPr>
          <p:sp>
            <p:nvSpPr>
              <p:cNvPr id="286" name="Google Shape;286;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20"/>
            <p:cNvGrpSpPr/>
            <p:nvPr/>
          </p:nvGrpSpPr>
          <p:grpSpPr>
            <a:xfrm rot="7906700" flipH="1">
              <a:off x="7182046" y="4552899"/>
              <a:ext cx="290596" cy="188980"/>
              <a:chOff x="7407525" y="1079775"/>
              <a:chExt cx="394800" cy="256746"/>
            </a:xfrm>
          </p:grpSpPr>
          <p:sp>
            <p:nvSpPr>
              <p:cNvPr id="289" name="Google Shape;289;p20"/>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0"/>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1" name="Google Shape;291;p20"/>
          <p:cNvGrpSpPr/>
          <p:nvPr/>
        </p:nvGrpSpPr>
        <p:grpSpPr>
          <a:xfrm>
            <a:off x="433873" y="393200"/>
            <a:ext cx="11466357" cy="6298425"/>
            <a:chOff x="325405" y="294899"/>
            <a:chExt cx="8599768" cy="4723819"/>
          </a:xfrm>
        </p:grpSpPr>
        <p:sp>
          <p:nvSpPr>
            <p:cNvPr id="292" name="Google Shape;292;p20"/>
            <p:cNvSpPr/>
            <p:nvPr/>
          </p:nvSpPr>
          <p:spPr>
            <a:xfrm flipH="1">
              <a:off x="8746555" y="3187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0"/>
            <p:cNvSpPr/>
            <p:nvPr/>
          </p:nvSpPr>
          <p:spPr>
            <a:xfrm flipH="1">
              <a:off x="3373955" y="47741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0"/>
            <p:cNvSpPr/>
            <p:nvPr/>
          </p:nvSpPr>
          <p:spPr>
            <a:xfrm flipH="1">
              <a:off x="325405" y="294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706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5"/>
        <p:cNvGrpSpPr/>
        <p:nvPr/>
      </p:nvGrpSpPr>
      <p:grpSpPr>
        <a:xfrm>
          <a:off x="0" y="0"/>
          <a:ext cx="0" cy="0"/>
          <a:chOff x="0" y="0"/>
          <a:chExt cx="0" cy="0"/>
        </a:xfrm>
      </p:grpSpPr>
      <p:sp>
        <p:nvSpPr>
          <p:cNvPr id="296" name="Google Shape;29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1"/>
          <p:cNvSpPr txBox="1">
            <a:spLocks noGrp="1"/>
          </p:cNvSpPr>
          <p:nvPr>
            <p:ph type="subTitle" idx="1"/>
          </p:nvPr>
        </p:nvSpPr>
        <p:spPr>
          <a:xfrm>
            <a:off x="6442771"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21"/>
          <p:cNvSpPr txBox="1">
            <a:spLocks noGrp="1"/>
          </p:cNvSpPr>
          <p:nvPr>
            <p:ph type="subTitle" idx="2"/>
          </p:nvPr>
        </p:nvSpPr>
        <p:spPr>
          <a:xfrm>
            <a:off x="1410533" y="2426700"/>
            <a:ext cx="4338800" cy="25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9" name="Google Shape;299;p21"/>
          <p:cNvGrpSpPr/>
          <p:nvPr/>
        </p:nvGrpSpPr>
        <p:grpSpPr>
          <a:xfrm flipH="1">
            <a:off x="-203170" y="164191"/>
            <a:ext cx="12705241" cy="5549837"/>
            <a:chOff x="33328" y="123143"/>
            <a:chExt cx="9528931" cy="4162378"/>
          </a:xfrm>
        </p:grpSpPr>
        <p:sp>
          <p:nvSpPr>
            <p:cNvPr id="300" name="Google Shape;300;p21"/>
            <p:cNvSpPr/>
            <p:nvPr/>
          </p:nvSpPr>
          <p:spPr>
            <a:xfrm>
              <a:off x="8696650" y="39626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1"/>
            <p:cNvSpPr/>
            <p:nvPr/>
          </p:nvSpPr>
          <p:spPr>
            <a:xfrm>
              <a:off x="7389353" y="1231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1"/>
            <p:cNvSpPr/>
            <p:nvPr/>
          </p:nvSpPr>
          <p:spPr>
            <a:xfrm flipH="1">
              <a:off x="33328" y="8797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3" name="Google Shape;303;p21"/>
          <p:cNvGrpSpPr/>
          <p:nvPr/>
        </p:nvGrpSpPr>
        <p:grpSpPr>
          <a:xfrm>
            <a:off x="236807" y="556266"/>
            <a:ext cx="11498741" cy="6093725"/>
            <a:chOff x="177605" y="417199"/>
            <a:chExt cx="8624056" cy="4570294"/>
          </a:xfrm>
        </p:grpSpPr>
        <p:sp>
          <p:nvSpPr>
            <p:cNvPr id="304" name="Google Shape;304;p21"/>
            <p:cNvSpPr/>
            <p:nvPr/>
          </p:nvSpPr>
          <p:spPr>
            <a:xfrm flipH="1">
              <a:off x="8488713" y="45295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1"/>
            <p:cNvSpPr/>
            <p:nvPr/>
          </p:nvSpPr>
          <p:spPr>
            <a:xfrm flipH="1">
              <a:off x="1867355" y="47428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1"/>
            <p:cNvSpPr/>
            <p:nvPr/>
          </p:nvSpPr>
          <p:spPr>
            <a:xfrm flipH="1">
              <a:off x="177605" y="417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1"/>
            <p:cNvSpPr/>
            <p:nvPr/>
          </p:nvSpPr>
          <p:spPr>
            <a:xfrm flipH="1">
              <a:off x="8122555" y="43593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21"/>
          <p:cNvGrpSpPr/>
          <p:nvPr/>
        </p:nvGrpSpPr>
        <p:grpSpPr>
          <a:xfrm>
            <a:off x="420679" y="267173"/>
            <a:ext cx="11404584" cy="1630851"/>
            <a:chOff x="315509" y="200380"/>
            <a:chExt cx="8553438" cy="1223138"/>
          </a:xfrm>
        </p:grpSpPr>
        <p:grpSp>
          <p:nvGrpSpPr>
            <p:cNvPr id="309" name="Google Shape;309;p21"/>
            <p:cNvGrpSpPr/>
            <p:nvPr/>
          </p:nvGrpSpPr>
          <p:grpSpPr>
            <a:xfrm rot="-2137092" flipH="1">
              <a:off x="343357" y="1167577"/>
              <a:ext cx="290618" cy="188995"/>
              <a:chOff x="7407525" y="1079775"/>
              <a:chExt cx="394800" cy="256746"/>
            </a:xfrm>
          </p:grpSpPr>
          <p:sp>
            <p:nvSpPr>
              <p:cNvPr id="310" name="Google Shape;310;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21"/>
            <p:cNvGrpSpPr/>
            <p:nvPr/>
          </p:nvGrpSpPr>
          <p:grpSpPr>
            <a:xfrm rot="-8100000" flipH="1">
              <a:off x="8554077" y="275450"/>
              <a:ext cx="290611" cy="188990"/>
              <a:chOff x="7407525" y="1079775"/>
              <a:chExt cx="394800" cy="256746"/>
            </a:xfrm>
          </p:grpSpPr>
          <p:sp>
            <p:nvSpPr>
              <p:cNvPr id="313" name="Google Shape;313;p2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7235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15"/>
        <p:cNvGrpSpPr/>
        <p:nvPr/>
      </p:nvGrpSpPr>
      <p:grpSpPr>
        <a:xfrm>
          <a:off x="0" y="0"/>
          <a:ext cx="0" cy="0"/>
          <a:chOff x="0" y="0"/>
          <a:chExt cx="0" cy="0"/>
        </a:xfrm>
      </p:grpSpPr>
      <p:sp>
        <p:nvSpPr>
          <p:cNvPr id="316" name="Google Shape;316;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2"/>
          <p:cNvSpPr txBox="1">
            <a:spLocks noGrp="1"/>
          </p:cNvSpPr>
          <p:nvPr>
            <p:ph type="subTitle" idx="1"/>
          </p:nvPr>
        </p:nvSpPr>
        <p:spPr>
          <a:xfrm>
            <a:off x="3439784" y="4637867"/>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2"/>
          <p:cNvSpPr txBox="1">
            <a:spLocks noGrp="1"/>
          </p:cNvSpPr>
          <p:nvPr>
            <p:ph type="subTitle" idx="2"/>
          </p:nvPr>
        </p:nvSpPr>
        <p:spPr>
          <a:xfrm>
            <a:off x="3439784" y="2800900"/>
            <a:ext cx="531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rgbClr val="191919"/>
                </a:solidFill>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2"/>
          <p:cNvSpPr txBox="1">
            <a:spLocks noGrp="1"/>
          </p:cNvSpPr>
          <p:nvPr>
            <p:ph type="subTitle" idx="3"/>
          </p:nvPr>
        </p:nvSpPr>
        <p:spPr>
          <a:xfrm>
            <a:off x="3439805" y="2214252"/>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20" name="Google Shape;320;p22"/>
          <p:cNvSpPr txBox="1">
            <a:spLocks noGrp="1"/>
          </p:cNvSpPr>
          <p:nvPr>
            <p:ph type="subTitle" idx="4"/>
          </p:nvPr>
        </p:nvSpPr>
        <p:spPr>
          <a:xfrm>
            <a:off x="3439812" y="4051219"/>
            <a:ext cx="53124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21" name="Google Shape;321;p22"/>
          <p:cNvGrpSpPr/>
          <p:nvPr/>
        </p:nvGrpSpPr>
        <p:grpSpPr>
          <a:xfrm flipH="1">
            <a:off x="-194137" y="169199"/>
            <a:ext cx="11970208" cy="3882029"/>
            <a:chOff x="577828" y="126899"/>
            <a:chExt cx="8977656" cy="2911522"/>
          </a:xfrm>
        </p:grpSpPr>
        <p:sp>
          <p:nvSpPr>
            <p:cNvPr id="322" name="Google Shape;322;p22"/>
            <p:cNvSpPr/>
            <p:nvPr/>
          </p:nvSpPr>
          <p:spPr>
            <a:xfrm>
              <a:off x="8689875" y="27155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2"/>
            <p:cNvSpPr/>
            <p:nvPr/>
          </p:nvSpPr>
          <p:spPr>
            <a:xfrm>
              <a:off x="577828" y="1256718"/>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flipH="1">
              <a:off x="2313678" y="126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22"/>
          <p:cNvGrpSpPr/>
          <p:nvPr/>
        </p:nvGrpSpPr>
        <p:grpSpPr>
          <a:xfrm>
            <a:off x="371531" y="4540288"/>
            <a:ext cx="11016701" cy="2188416"/>
            <a:chOff x="278648" y="3405216"/>
            <a:chExt cx="8262526" cy="1641312"/>
          </a:xfrm>
        </p:grpSpPr>
        <p:grpSp>
          <p:nvGrpSpPr>
            <p:cNvPr id="326" name="Google Shape;326;p22"/>
            <p:cNvGrpSpPr/>
            <p:nvPr/>
          </p:nvGrpSpPr>
          <p:grpSpPr>
            <a:xfrm rot="4317821">
              <a:off x="8160615" y="3504284"/>
              <a:ext cx="394775" cy="256729"/>
              <a:chOff x="7407525" y="1079775"/>
              <a:chExt cx="394800" cy="256746"/>
            </a:xfrm>
          </p:grpSpPr>
          <p:sp>
            <p:nvSpPr>
              <p:cNvPr id="327" name="Google Shape;327;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22"/>
            <p:cNvGrpSpPr/>
            <p:nvPr/>
          </p:nvGrpSpPr>
          <p:grpSpPr>
            <a:xfrm rot="9238049" flipH="1">
              <a:off x="5896551" y="4803323"/>
              <a:ext cx="290648" cy="189014"/>
              <a:chOff x="7407525" y="1079775"/>
              <a:chExt cx="394800" cy="256746"/>
            </a:xfrm>
          </p:grpSpPr>
          <p:sp>
            <p:nvSpPr>
              <p:cNvPr id="330" name="Google Shape;330;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22"/>
            <p:cNvGrpSpPr/>
            <p:nvPr/>
          </p:nvGrpSpPr>
          <p:grpSpPr>
            <a:xfrm rot="-9252463" flipH="1">
              <a:off x="305290" y="4194343"/>
              <a:ext cx="290626" cy="189000"/>
              <a:chOff x="7407525" y="1079775"/>
              <a:chExt cx="394800" cy="256746"/>
            </a:xfrm>
          </p:grpSpPr>
          <p:sp>
            <p:nvSpPr>
              <p:cNvPr id="333" name="Google Shape;333;p2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22"/>
          <p:cNvGrpSpPr/>
          <p:nvPr/>
        </p:nvGrpSpPr>
        <p:grpSpPr>
          <a:xfrm>
            <a:off x="360874" y="269511"/>
            <a:ext cx="11448557" cy="6154853"/>
            <a:chOff x="270655" y="202133"/>
            <a:chExt cx="8586418" cy="4616140"/>
          </a:xfrm>
        </p:grpSpPr>
        <p:sp>
          <p:nvSpPr>
            <p:cNvPr id="336" name="Google Shape;336;p22"/>
            <p:cNvSpPr/>
            <p:nvPr/>
          </p:nvSpPr>
          <p:spPr>
            <a:xfrm flipH="1">
              <a:off x="2266900"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2"/>
            <p:cNvSpPr/>
            <p:nvPr/>
          </p:nvSpPr>
          <p:spPr>
            <a:xfrm flipH="1">
              <a:off x="270655" y="1856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2"/>
            <p:cNvSpPr/>
            <p:nvPr/>
          </p:nvSpPr>
          <p:spPr>
            <a:xfrm flipH="1">
              <a:off x="8678455" y="23385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flipH="1">
              <a:off x="990005" y="20213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938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11700" y="3160367"/>
            <a:ext cx="5924800" cy="1221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31083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 name="Google Shape;21;p3"/>
          <p:cNvSpPr txBox="1">
            <a:spLocks noGrp="1"/>
          </p:cNvSpPr>
          <p:nvPr>
            <p:ph type="subTitle" idx="1"/>
          </p:nvPr>
        </p:nvSpPr>
        <p:spPr>
          <a:xfrm>
            <a:off x="11117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rot="-3600245">
            <a:off x="-654503" y="5716342"/>
            <a:ext cx="1932955"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22;p3">
            <a:extLst>
              <a:ext uri="{FF2B5EF4-FFF2-40B4-BE49-F238E27FC236}">
                <a16:creationId xmlns:a16="http://schemas.microsoft.com/office/drawing/2014/main" id="{23E87696-74A0-4F8B-83E2-4196E791BF5F}"/>
              </a:ext>
            </a:extLst>
          </p:cNvPr>
          <p:cNvGrpSpPr/>
          <p:nvPr userDrawn="1"/>
        </p:nvGrpSpPr>
        <p:grpSpPr>
          <a:xfrm>
            <a:off x="-363447" y="193749"/>
            <a:ext cx="7972078" cy="1306938"/>
            <a:chOff x="-363447" y="193749"/>
            <a:chExt cx="7972078" cy="1306938"/>
          </a:xfrm>
        </p:grpSpPr>
        <p:grpSp>
          <p:nvGrpSpPr>
            <p:cNvPr id="17" name="Google Shape;23;p3">
              <a:extLst>
                <a:ext uri="{FF2B5EF4-FFF2-40B4-BE49-F238E27FC236}">
                  <a16:creationId xmlns:a16="http://schemas.microsoft.com/office/drawing/2014/main" id="{53D34C5D-B08D-4089-B751-4ED9F7F1CC30}"/>
                </a:ext>
              </a:extLst>
            </p:cNvPr>
            <p:cNvGrpSpPr/>
            <p:nvPr/>
          </p:nvGrpSpPr>
          <p:grpSpPr>
            <a:xfrm>
              <a:off x="775325" y="193749"/>
              <a:ext cx="6833306" cy="507172"/>
              <a:chOff x="775325" y="193749"/>
              <a:chExt cx="6833306" cy="507172"/>
            </a:xfrm>
          </p:grpSpPr>
          <p:sp>
            <p:nvSpPr>
              <p:cNvPr id="33" name="Google Shape;24;p3">
                <a:extLst>
                  <a:ext uri="{FF2B5EF4-FFF2-40B4-BE49-F238E27FC236}">
                    <a16:creationId xmlns:a16="http://schemas.microsoft.com/office/drawing/2014/main" id="{DF2361FF-C20A-4CCF-81E7-9CF5A1892B7A}"/>
                  </a:ext>
                </a:extLst>
              </p:cNvPr>
              <p:cNvSpPr/>
              <p:nvPr/>
            </p:nvSpPr>
            <p:spPr>
              <a:xfrm>
                <a:off x="775325" y="3780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p3">
                <a:extLst>
                  <a:ext uri="{FF2B5EF4-FFF2-40B4-BE49-F238E27FC236}">
                    <a16:creationId xmlns:a16="http://schemas.microsoft.com/office/drawing/2014/main" id="{BF65F06D-5B99-48BD-81DC-BDA2B23F4256}"/>
                  </a:ext>
                </a:extLst>
              </p:cNvPr>
              <p:cNvSpPr/>
              <p:nvPr/>
            </p:nvSpPr>
            <p:spPr>
              <a:xfrm>
                <a:off x="6949378" y="1937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26;p3">
              <a:extLst>
                <a:ext uri="{FF2B5EF4-FFF2-40B4-BE49-F238E27FC236}">
                  <a16:creationId xmlns:a16="http://schemas.microsoft.com/office/drawing/2014/main" id="{E695AFCE-7EB2-4ECC-AC04-31E6E8FCA3FF}"/>
                </a:ext>
              </a:extLst>
            </p:cNvPr>
            <p:cNvSpPr/>
            <p:nvPr/>
          </p:nvSpPr>
          <p:spPr>
            <a:xfrm>
              <a:off x="-363447" y="12256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973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40"/>
        <p:cNvGrpSpPr/>
        <p:nvPr/>
      </p:nvGrpSpPr>
      <p:grpSpPr>
        <a:xfrm>
          <a:off x="0" y="0"/>
          <a:ext cx="0" cy="0"/>
          <a:chOff x="0" y="0"/>
          <a:chExt cx="0" cy="0"/>
        </a:xfrm>
      </p:grpSpPr>
      <p:sp>
        <p:nvSpPr>
          <p:cNvPr id="341" name="Google Shape;341;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2" name="Google Shape;342;p23"/>
          <p:cNvSpPr txBox="1">
            <a:spLocks noGrp="1"/>
          </p:cNvSpPr>
          <p:nvPr>
            <p:ph type="subTitle" idx="1"/>
          </p:nvPr>
        </p:nvSpPr>
        <p:spPr>
          <a:xfrm>
            <a:off x="1250167"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23"/>
          <p:cNvSpPr txBox="1">
            <a:spLocks noGrp="1"/>
          </p:cNvSpPr>
          <p:nvPr>
            <p:ph type="subTitle" idx="2"/>
          </p:nvPr>
        </p:nvSpPr>
        <p:spPr>
          <a:xfrm>
            <a:off x="4645796"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23"/>
          <p:cNvSpPr txBox="1">
            <a:spLocks noGrp="1"/>
          </p:cNvSpPr>
          <p:nvPr>
            <p:ph type="subTitle" idx="3"/>
          </p:nvPr>
        </p:nvSpPr>
        <p:spPr>
          <a:xfrm>
            <a:off x="8041433" y="3685067"/>
            <a:ext cx="29004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23"/>
          <p:cNvSpPr txBox="1">
            <a:spLocks noGrp="1"/>
          </p:cNvSpPr>
          <p:nvPr>
            <p:ph type="subTitle" idx="4"/>
          </p:nvPr>
        </p:nvSpPr>
        <p:spPr>
          <a:xfrm>
            <a:off x="1250167"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6" name="Google Shape;346;p23"/>
          <p:cNvSpPr txBox="1">
            <a:spLocks noGrp="1"/>
          </p:cNvSpPr>
          <p:nvPr>
            <p:ph type="subTitle" idx="5"/>
          </p:nvPr>
        </p:nvSpPr>
        <p:spPr>
          <a:xfrm>
            <a:off x="4645800"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47" name="Google Shape;347;p23"/>
          <p:cNvSpPr txBox="1">
            <a:spLocks noGrp="1"/>
          </p:cNvSpPr>
          <p:nvPr>
            <p:ph type="subTitle" idx="6"/>
          </p:nvPr>
        </p:nvSpPr>
        <p:spPr>
          <a:xfrm>
            <a:off x="8041433" y="3023064"/>
            <a:ext cx="290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48" name="Google Shape;348;p23"/>
          <p:cNvGrpSpPr/>
          <p:nvPr/>
        </p:nvGrpSpPr>
        <p:grpSpPr>
          <a:xfrm>
            <a:off x="619712" y="1871682"/>
            <a:ext cx="10826595" cy="4586773"/>
            <a:chOff x="464784" y="1403761"/>
            <a:chExt cx="8119946" cy="3440080"/>
          </a:xfrm>
        </p:grpSpPr>
        <p:grpSp>
          <p:nvGrpSpPr>
            <p:cNvPr id="349" name="Google Shape;349;p23"/>
            <p:cNvGrpSpPr/>
            <p:nvPr/>
          </p:nvGrpSpPr>
          <p:grpSpPr>
            <a:xfrm rot="5867629">
              <a:off x="8233396" y="1488367"/>
              <a:ext cx="394775" cy="256729"/>
              <a:chOff x="7407525" y="1079775"/>
              <a:chExt cx="394800" cy="256746"/>
            </a:xfrm>
          </p:grpSpPr>
          <p:sp>
            <p:nvSpPr>
              <p:cNvPr id="350" name="Google Shape;350;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23"/>
            <p:cNvGrpSpPr/>
            <p:nvPr/>
          </p:nvGrpSpPr>
          <p:grpSpPr>
            <a:xfrm rot="10156022" flipH="1">
              <a:off x="5561726" y="4629420"/>
              <a:ext cx="290643" cy="189011"/>
              <a:chOff x="7407525" y="1079775"/>
              <a:chExt cx="394800" cy="256746"/>
            </a:xfrm>
          </p:grpSpPr>
          <p:sp>
            <p:nvSpPr>
              <p:cNvPr id="353" name="Google Shape;353;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23"/>
            <p:cNvGrpSpPr/>
            <p:nvPr/>
          </p:nvGrpSpPr>
          <p:grpSpPr>
            <a:xfrm rot="-2137092" flipH="1">
              <a:off x="492632" y="1738514"/>
              <a:ext cx="290618" cy="188995"/>
              <a:chOff x="7407525" y="1079775"/>
              <a:chExt cx="394800" cy="256746"/>
            </a:xfrm>
          </p:grpSpPr>
          <p:sp>
            <p:nvSpPr>
              <p:cNvPr id="356" name="Google Shape;356;p2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8" name="Google Shape;358;p23"/>
          <p:cNvGrpSpPr/>
          <p:nvPr/>
        </p:nvGrpSpPr>
        <p:grpSpPr>
          <a:xfrm flipH="1">
            <a:off x="-385203" y="148658"/>
            <a:ext cx="13034708" cy="5274671"/>
            <a:chOff x="-77247" y="111493"/>
            <a:chExt cx="9776031" cy="3956003"/>
          </a:xfrm>
        </p:grpSpPr>
        <p:sp>
          <p:nvSpPr>
            <p:cNvPr id="359" name="Google Shape;359;p23"/>
            <p:cNvSpPr/>
            <p:nvPr/>
          </p:nvSpPr>
          <p:spPr>
            <a:xfrm>
              <a:off x="8833175" y="37446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7054978" y="111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flipH="1">
              <a:off x="-77247" y="29341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 name="Google Shape;362;p23"/>
          <p:cNvGrpSpPr/>
          <p:nvPr/>
        </p:nvGrpSpPr>
        <p:grpSpPr>
          <a:xfrm>
            <a:off x="427307" y="659666"/>
            <a:ext cx="11343191" cy="5898092"/>
            <a:chOff x="320480" y="494749"/>
            <a:chExt cx="8507393" cy="4423569"/>
          </a:xfrm>
        </p:grpSpPr>
        <p:sp>
          <p:nvSpPr>
            <p:cNvPr id="363" name="Google Shape;363;p23"/>
            <p:cNvSpPr/>
            <p:nvPr/>
          </p:nvSpPr>
          <p:spPr>
            <a:xfrm flipH="1">
              <a:off x="3171413" y="4389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flipH="1">
              <a:off x="8649255" y="494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flipH="1">
              <a:off x="320480" y="7393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flipH="1">
              <a:off x="623918" y="46737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81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 name="Google Shape;369;p24"/>
          <p:cNvSpPr txBox="1">
            <a:spLocks noGrp="1"/>
          </p:cNvSpPr>
          <p:nvPr>
            <p:ph type="subTitle" idx="1"/>
          </p:nvPr>
        </p:nvSpPr>
        <p:spPr>
          <a:xfrm>
            <a:off x="2813748"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24"/>
          <p:cNvSpPr txBox="1">
            <a:spLocks noGrp="1"/>
          </p:cNvSpPr>
          <p:nvPr>
            <p:ph type="subTitle" idx="2"/>
          </p:nvPr>
        </p:nvSpPr>
        <p:spPr>
          <a:xfrm>
            <a:off x="6740652" y="26604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24"/>
          <p:cNvSpPr txBox="1">
            <a:spLocks noGrp="1"/>
          </p:cNvSpPr>
          <p:nvPr>
            <p:ph type="subTitle" idx="3"/>
          </p:nvPr>
        </p:nvSpPr>
        <p:spPr>
          <a:xfrm>
            <a:off x="2813748"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24"/>
          <p:cNvSpPr txBox="1">
            <a:spLocks noGrp="1"/>
          </p:cNvSpPr>
          <p:nvPr>
            <p:ph type="subTitle" idx="4"/>
          </p:nvPr>
        </p:nvSpPr>
        <p:spPr>
          <a:xfrm>
            <a:off x="6740652" y="4546100"/>
            <a:ext cx="2637600" cy="8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24"/>
          <p:cNvSpPr txBox="1">
            <a:spLocks noGrp="1"/>
          </p:cNvSpPr>
          <p:nvPr>
            <p:ph type="subTitle" idx="5"/>
          </p:nvPr>
        </p:nvSpPr>
        <p:spPr>
          <a:xfrm>
            <a:off x="28137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4" name="Google Shape;374;p24"/>
          <p:cNvSpPr txBox="1">
            <a:spLocks noGrp="1"/>
          </p:cNvSpPr>
          <p:nvPr>
            <p:ph type="subTitle" idx="6"/>
          </p:nvPr>
        </p:nvSpPr>
        <p:spPr>
          <a:xfrm>
            <a:off x="28137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5" name="Google Shape;375;p24"/>
          <p:cNvSpPr txBox="1">
            <a:spLocks noGrp="1"/>
          </p:cNvSpPr>
          <p:nvPr>
            <p:ph type="subTitle" idx="7"/>
          </p:nvPr>
        </p:nvSpPr>
        <p:spPr>
          <a:xfrm>
            <a:off x="6740648" y="2189467"/>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376" name="Google Shape;376;p24"/>
          <p:cNvSpPr txBox="1">
            <a:spLocks noGrp="1"/>
          </p:cNvSpPr>
          <p:nvPr>
            <p:ph type="subTitle" idx="8"/>
          </p:nvPr>
        </p:nvSpPr>
        <p:spPr>
          <a:xfrm>
            <a:off x="6740648" y="4075300"/>
            <a:ext cx="263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377" name="Google Shape;377;p24"/>
          <p:cNvGrpSpPr/>
          <p:nvPr/>
        </p:nvGrpSpPr>
        <p:grpSpPr>
          <a:xfrm flipH="1">
            <a:off x="498241" y="1863333"/>
            <a:ext cx="11110308" cy="4460532"/>
            <a:chOff x="272855" y="1397499"/>
            <a:chExt cx="8332731" cy="3345399"/>
          </a:xfrm>
        </p:grpSpPr>
        <p:sp>
          <p:nvSpPr>
            <p:cNvPr id="378" name="Google Shape;378;p24"/>
            <p:cNvSpPr/>
            <p:nvPr/>
          </p:nvSpPr>
          <p:spPr>
            <a:xfrm flipH="1">
              <a:off x="8292638" y="43143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4"/>
            <p:cNvSpPr/>
            <p:nvPr/>
          </p:nvSpPr>
          <p:spPr>
            <a:xfrm flipH="1">
              <a:off x="272855" y="13974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24"/>
          <p:cNvGrpSpPr/>
          <p:nvPr/>
        </p:nvGrpSpPr>
        <p:grpSpPr>
          <a:xfrm>
            <a:off x="385304" y="-4064"/>
            <a:ext cx="11069565" cy="6592248"/>
            <a:chOff x="288978" y="-3048"/>
            <a:chExt cx="8302174" cy="4944186"/>
          </a:xfrm>
        </p:grpSpPr>
        <p:grpSp>
          <p:nvGrpSpPr>
            <p:cNvPr id="381" name="Google Shape;381;p24"/>
            <p:cNvGrpSpPr/>
            <p:nvPr/>
          </p:nvGrpSpPr>
          <p:grpSpPr>
            <a:xfrm rot="10156022" flipH="1">
              <a:off x="8285451" y="2020720"/>
              <a:ext cx="290643" cy="189011"/>
              <a:chOff x="7407525" y="1079775"/>
              <a:chExt cx="394800" cy="256746"/>
            </a:xfrm>
          </p:grpSpPr>
          <p:sp>
            <p:nvSpPr>
              <p:cNvPr id="382" name="Google Shape;382;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24"/>
            <p:cNvGrpSpPr/>
            <p:nvPr/>
          </p:nvGrpSpPr>
          <p:grpSpPr>
            <a:xfrm rot="862675" flipH="1">
              <a:off x="307893" y="2476873"/>
              <a:ext cx="290635" cy="189005"/>
              <a:chOff x="7407525" y="1079775"/>
              <a:chExt cx="394800" cy="256746"/>
            </a:xfrm>
          </p:grpSpPr>
          <p:sp>
            <p:nvSpPr>
              <p:cNvPr id="385" name="Google Shape;385;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24"/>
            <p:cNvGrpSpPr/>
            <p:nvPr/>
          </p:nvGrpSpPr>
          <p:grpSpPr>
            <a:xfrm rot="8553430" flipH="1">
              <a:off x="1162649" y="90519"/>
              <a:ext cx="394820" cy="256759"/>
              <a:chOff x="7407525" y="1079775"/>
              <a:chExt cx="394800" cy="256746"/>
            </a:xfrm>
          </p:grpSpPr>
          <p:sp>
            <p:nvSpPr>
              <p:cNvPr id="388" name="Google Shape;388;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24"/>
            <p:cNvGrpSpPr/>
            <p:nvPr/>
          </p:nvGrpSpPr>
          <p:grpSpPr>
            <a:xfrm rot="-3233252" flipH="1">
              <a:off x="5847166" y="4577616"/>
              <a:ext cx="394819" cy="256758"/>
              <a:chOff x="7407525" y="1079775"/>
              <a:chExt cx="394800" cy="256746"/>
            </a:xfrm>
          </p:grpSpPr>
          <p:sp>
            <p:nvSpPr>
              <p:cNvPr id="391" name="Google Shape;391;p2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3" name="Google Shape;393;p24"/>
          <p:cNvGrpSpPr/>
          <p:nvPr/>
        </p:nvGrpSpPr>
        <p:grpSpPr>
          <a:xfrm flipH="1">
            <a:off x="373897" y="226699"/>
            <a:ext cx="11629908" cy="4449576"/>
            <a:chOff x="407028" y="170024"/>
            <a:chExt cx="8722431" cy="3337182"/>
          </a:xfrm>
        </p:grpSpPr>
        <p:sp>
          <p:nvSpPr>
            <p:cNvPr id="394" name="Google Shape;394;p24"/>
            <p:cNvSpPr/>
            <p:nvPr/>
          </p:nvSpPr>
          <p:spPr>
            <a:xfrm>
              <a:off x="8263850" y="12300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407028" y="32321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flipH="1">
              <a:off x="713828" y="1700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8973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397"/>
        <p:cNvGrpSpPr/>
        <p:nvPr/>
      </p:nvGrpSpPr>
      <p:grpSpPr>
        <a:xfrm>
          <a:off x="0" y="0"/>
          <a:ext cx="0" cy="0"/>
          <a:chOff x="0" y="0"/>
          <a:chExt cx="0" cy="0"/>
        </a:xfrm>
      </p:grpSpPr>
      <p:sp>
        <p:nvSpPr>
          <p:cNvPr id="398" name="Google Shape;39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25"/>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25"/>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25"/>
          <p:cNvSpPr txBox="1">
            <a:spLocks noGrp="1"/>
          </p:cNvSpPr>
          <p:nvPr>
            <p:ph type="subTitle" idx="3"/>
          </p:nvPr>
        </p:nvSpPr>
        <p:spPr>
          <a:xfrm>
            <a:off x="293477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25"/>
          <p:cNvSpPr txBox="1">
            <a:spLocks noGrp="1"/>
          </p:cNvSpPr>
          <p:nvPr>
            <p:ph type="subTitle" idx="4"/>
          </p:nvPr>
        </p:nvSpPr>
        <p:spPr>
          <a:xfrm>
            <a:off x="6439629"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25"/>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4" name="Google Shape;404;p25"/>
          <p:cNvSpPr txBox="1">
            <a:spLocks noGrp="1"/>
          </p:cNvSpPr>
          <p:nvPr>
            <p:ph type="subTitle" idx="6"/>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5" name="Google Shape;405;p25"/>
          <p:cNvSpPr txBox="1">
            <a:spLocks noGrp="1"/>
          </p:cNvSpPr>
          <p:nvPr>
            <p:ph type="subTitle" idx="7"/>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6" name="Google Shape;406;p25"/>
          <p:cNvSpPr txBox="1">
            <a:spLocks noGrp="1"/>
          </p:cNvSpPr>
          <p:nvPr>
            <p:ph type="subTitle" idx="8"/>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7" name="Google Shape;407;p25"/>
          <p:cNvSpPr txBox="1">
            <a:spLocks noGrp="1"/>
          </p:cNvSpPr>
          <p:nvPr>
            <p:ph type="subTitle" idx="9"/>
          </p:nvPr>
        </p:nvSpPr>
        <p:spPr>
          <a:xfrm>
            <a:off x="293604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08" name="Google Shape;408;p25"/>
          <p:cNvSpPr txBox="1">
            <a:spLocks noGrp="1"/>
          </p:cNvSpPr>
          <p:nvPr>
            <p:ph type="subTitle" idx="13"/>
          </p:nvPr>
        </p:nvSpPr>
        <p:spPr>
          <a:xfrm>
            <a:off x="6440907"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09" name="Google Shape;409;p25"/>
          <p:cNvGrpSpPr/>
          <p:nvPr/>
        </p:nvGrpSpPr>
        <p:grpSpPr>
          <a:xfrm flipH="1">
            <a:off x="-319867" y="352658"/>
            <a:ext cx="12797571" cy="6252204"/>
            <a:chOff x="51603" y="264493"/>
            <a:chExt cx="9598178" cy="4689153"/>
          </a:xfrm>
        </p:grpSpPr>
        <p:sp>
          <p:nvSpPr>
            <p:cNvPr id="410" name="Google Shape;410;p25"/>
            <p:cNvSpPr/>
            <p:nvPr/>
          </p:nvSpPr>
          <p:spPr>
            <a:xfrm>
              <a:off x="979100" y="46308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5"/>
            <p:cNvSpPr/>
            <p:nvPr/>
          </p:nvSpPr>
          <p:spPr>
            <a:xfrm>
              <a:off x="8990528" y="26449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5"/>
            <p:cNvSpPr/>
            <p:nvPr/>
          </p:nvSpPr>
          <p:spPr>
            <a:xfrm flipH="1">
              <a:off x="51603" y="5938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25"/>
          <p:cNvGrpSpPr/>
          <p:nvPr/>
        </p:nvGrpSpPr>
        <p:grpSpPr>
          <a:xfrm>
            <a:off x="659833" y="-2873254"/>
            <a:ext cx="11297505" cy="9372016"/>
            <a:chOff x="494874" y="-2154941"/>
            <a:chExt cx="8473129" cy="7029012"/>
          </a:xfrm>
        </p:grpSpPr>
        <p:grpSp>
          <p:nvGrpSpPr>
            <p:cNvPr id="414" name="Google Shape;414;p25"/>
            <p:cNvGrpSpPr/>
            <p:nvPr/>
          </p:nvGrpSpPr>
          <p:grpSpPr>
            <a:xfrm rot="8100000" flipH="1">
              <a:off x="2915043" y="-2154941"/>
              <a:ext cx="4623996" cy="5677826"/>
              <a:chOff x="7407525" y="-6376898"/>
              <a:chExt cx="6281778" cy="7713419"/>
            </a:xfrm>
          </p:grpSpPr>
          <p:sp>
            <p:nvSpPr>
              <p:cNvPr id="415" name="Google Shape;415;p25"/>
              <p:cNvSpPr/>
              <p:nvPr/>
            </p:nvSpPr>
            <p:spPr>
              <a:xfrm>
                <a:off x="13295288" y="-6376898"/>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25"/>
            <p:cNvGrpSpPr/>
            <p:nvPr/>
          </p:nvGrpSpPr>
          <p:grpSpPr>
            <a:xfrm rot="-7158937" flipH="1">
              <a:off x="425850" y="4548311"/>
              <a:ext cx="394784" cy="256735"/>
              <a:chOff x="7407525" y="1079775"/>
              <a:chExt cx="394800" cy="256746"/>
            </a:xfrm>
          </p:grpSpPr>
          <p:sp>
            <p:nvSpPr>
              <p:cNvPr id="418" name="Google Shape;418;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25"/>
            <p:cNvGrpSpPr/>
            <p:nvPr/>
          </p:nvGrpSpPr>
          <p:grpSpPr>
            <a:xfrm rot="-8100000" flipH="1">
              <a:off x="8728202" y="2793625"/>
              <a:ext cx="290611" cy="188990"/>
              <a:chOff x="7407525" y="1079775"/>
              <a:chExt cx="394800" cy="256746"/>
            </a:xfrm>
          </p:grpSpPr>
          <p:sp>
            <p:nvSpPr>
              <p:cNvPr id="421" name="Google Shape;421;p2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3" name="Google Shape;423;p25"/>
          <p:cNvGrpSpPr/>
          <p:nvPr/>
        </p:nvGrpSpPr>
        <p:grpSpPr>
          <a:xfrm>
            <a:off x="310740" y="267233"/>
            <a:ext cx="11574608" cy="6375892"/>
            <a:chOff x="-8420" y="200424"/>
            <a:chExt cx="8680956" cy="4781919"/>
          </a:xfrm>
        </p:grpSpPr>
        <p:sp>
          <p:nvSpPr>
            <p:cNvPr id="424" name="Google Shape;424;p25"/>
            <p:cNvSpPr/>
            <p:nvPr/>
          </p:nvSpPr>
          <p:spPr>
            <a:xfrm flipH="1">
              <a:off x="8359588" y="41754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5"/>
            <p:cNvSpPr/>
            <p:nvPr/>
          </p:nvSpPr>
          <p:spPr>
            <a:xfrm flipH="1">
              <a:off x="3700930" y="4737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5"/>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5"/>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1536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8"/>
        <p:cNvGrpSpPr/>
        <p:nvPr/>
      </p:nvGrpSpPr>
      <p:grpSpPr>
        <a:xfrm>
          <a:off x="0" y="0"/>
          <a:ext cx="0" cy="0"/>
          <a:chOff x="0" y="0"/>
          <a:chExt cx="0" cy="0"/>
        </a:xfrm>
      </p:grpSpPr>
      <p:sp>
        <p:nvSpPr>
          <p:cNvPr id="429" name="Google Shape;429;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6"/>
          <p:cNvSpPr txBox="1">
            <a:spLocks noGrp="1"/>
          </p:cNvSpPr>
          <p:nvPr>
            <p:ph type="subTitle" idx="1"/>
          </p:nvPr>
        </p:nvSpPr>
        <p:spPr>
          <a:xfrm>
            <a:off x="1182333"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6"/>
          <p:cNvSpPr txBox="1">
            <a:spLocks noGrp="1"/>
          </p:cNvSpPr>
          <p:nvPr>
            <p:ph type="subTitle" idx="2"/>
          </p:nvPr>
        </p:nvSpPr>
        <p:spPr>
          <a:xfrm>
            <a:off x="4687192"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6"/>
          <p:cNvSpPr txBox="1">
            <a:spLocks noGrp="1"/>
          </p:cNvSpPr>
          <p:nvPr>
            <p:ph type="subTitle" idx="3"/>
          </p:nvPr>
        </p:nvSpPr>
        <p:spPr>
          <a:xfrm>
            <a:off x="1182333"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6"/>
          <p:cNvSpPr txBox="1">
            <a:spLocks noGrp="1"/>
          </p:cNvSpPr>
          <p:nvPr>
            <p:ph type="subTitle" idx="4"/>
          </p:nvPr>
        </p:nvSpPr>
        <p:spPr>
          <a:xfrm>
            <a:off x="4687192"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6"/>
          <p:cNvSpPr txBox="1">
            <a:spLocks noGrp="1"/>
          </p:cNvSpPr>
          <p:nvPr>
            <p:ph type="subTitle" idx="5"/>
          </p:nvPr>
        </p:nvSpPr>
        <p:spPr>
          <a:xfrm>
            <a:off x="8192051" y="2662401"/>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6"/>
          <p:cNvSpPr txBox="1">
            <a:spLocks noGrp="1"/>
          </p:cNvSpPr>
          <p:nvPr>
            <p:ph type="subTitle" idx="6"/>
          </p:nvPr>
        </p:nvSpPr>
        <p:spPr>
          <a:xfrm>
            <a:off x="8192051" y="4569367"/>
            <a:ext cx="28176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 name="Google Shape;436;p26"/>
          <p:cNvSpPr txBox="1">
            <a:spLocks noGrp="1"/>
          </p:cNvSpPr>
          <p:nvPr>
            <p:ph type="subTitle" idx="7"/>
          </p:nvPr>
        </p:nvSpPr>
        <p:spPr>
          <a:xfrm>
            <a:off x="1183611"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7" name="Google Shape;437;p26"/>
          <p:cNvSpPr txBox="1">
            <a:spLocks noGrp="1"/>
          </p:cNvSpPr>
          <p:nvPr>
            <p:ph type="subTitle" idx="8"/>
          </p:nvPr>
        </p:nvSpPr>
        <p:spPr>
          <a:xfrm>
            <a:off x="4688469"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8" name="Google Shape;438;p26"/>
          <p:cNvSpPr txBox="1">
            <a:spLocks noGrp="1"/>
          </p:cNvSpPr>
          <p:nvPr>
            <p:ph type="subTitle" idx="9"/>
          </p:nvPr>
        </p:nvSpPr>
        <p:spPr>
          <a:xfrm>
            <a:off x="8193328" y="2208800"/>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39" name="Google Shape;439;p26"/>
          <p:cNvSpPr txBox="1">
            <a:spLocks noGrp="1"/>
          </p:cNvSpPr>
          <p:nvPr>
            <p:ph type="subTitle" idx="13"/>
          </p:nvPr>
        </p:nvSpPr>
        <p:spPr>
          <a:xfrm>
            <a:off x="1183611"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0" name="Google Shape;440;p26"/>
          <p:cNvSpPr txBox="1">
            <a:spLocks noGrp="1"/>
          </p:cNvSpPr>
          <p:nvPr>
            <p:ph type="subTitle" idx="14"/>
          </p:nvPr>
        </p:nvSpPr>
        <p:spPr>
          <a:xfrm>
            <a:off x="4688469"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41" name="Google Shape;441;p26"/>
          <p:cNvSpPr txBox="1">
            <a:spLocks noGrp="1"/>
          </p:cNvSpPr>
          <p:nvPr>
            <p:ph type="subTitle" idx="15"/>
          </p:nvPr>
        </p:nvSpPr>
        <p:spPr>
          <a:xfrm>
            <a:off x="8193328" y="4115733"/>
            <a:ext cx="28152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42" name="Google Shape;442;p26"/>
          <p:cNvGrpSpPr/>
          <p:nvPr/>
        </p:nvGrpSpPr>
        <p:grpSpPr>
          <a:xfrm flipH="1">
            <a:off x="-444900" y="1134592"/>
            <a:ext cx="13020837" cy="5434537"/>
            <a:chOff x="-22072" y="850943"/>
            <a:chExt cx="9765628" cy="4075903"/>
          </a:xfrm>
        </p:grpSpPr>
        <p:sp>
          <p:nvSpPr>
            <p:cNvPr id="443" name="Google Shape;443;p26"/>
            <p:cNvSpPr/>
            <p:nvPr/>
          </p:nvSpPr>
          <p:spPr>
            <a:xfrm>
              <a:off x="7657525" y="4604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6"/>
            <p:cNvSpPr/>
            <p:nvPr/>
          </p:nvSpPr>
          <p:spPr>
            <a:xfrm>
              <a:off x="9084303" y="85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6"/>
            <p:cNvSpPr/>
            <p:nvPr/>
          </p:nvSpPr>
          <p:spPr>
            <a:xfrm flipH="1">
              <a:off x="-22072" y="2176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 name="Google Shape;446;p26"/>
          <p:cNvGrpSpPr/>
          <p:nvPr/>
        </p:nvGrpSpPr>
        <p:grpSpPr>
          <a:xfrm>
            <a:off x="362864" y="1070840"/>
            <a:ext cx="11533833" cy="5289200"/>
            <a:chOff x="272147" y="803130"/>
            <a:chExt cx="8650375" cy="3966900"/>
          </a:xfrm>
        </p:grpSpPr>
        <p:grpSp>
          <p:nvGrpSpPr>
            <p:cNvPr id="447" name="Google Shape;447;p26"/>
            <p:cNvGrpSpPr/>
            <p:nvPr/>
          </p:nvGrpSpPr>
          <p:grpSpPr>
            <a:xfrm rot="8100000" flipH="1">
              <a:off x="296406" y="3109888"/>
              <a:ext cx="290611" cy="188990"/>
              <a:chOff x="7407525" y="1079775"/>
              <a:chExt cx="394800" cy="256746"/>
            </a:xfrm>
          </p:grpSpPr>
          <p:sp>
            <p:nvSpPr>
              <p:cNvPr id="448" name="Google Shape;448;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 name="Google Shape;450;p26"/>
            <p:cNvGrpSpPr/>
            <p:nvPr/>
          </p:nvGrpSpPr>
          <p:grpSpPr>
            <a:xfrm rot="6977760" flipH="1">
              <a:off x="8429134" y="4407822"/>
              <a:ext cx="394792" cy="256741"/>
              <a:chOff x="7407525" y="1079775"/>
              <a:chExt cx="394800" cy="256746"/>
            </a:xfrm>
          </p:grpSpPr>
          <p:sp>
            <p:nvSpPr>
              <p:cNvPr id="451" name="Google Shape;451;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26"/>
            <p:cNvGrpSpPr/>
            <p:nvPr/>
          </p:nvGrpSpPr>
          <p:grpSpPr>
            <a:xfrm rot="-8100000" flipH="1">
              <a:off x="8607652" y="878200"/>
              <a:ext cx="290611" cy="188990"/>
              <a:chOff x="7407525" y="1079775"/>
              <a:chExt cx="394800" cy="256746"/>
            </a:xfrm>
          </p:grpSpPr>
          <p:sp>
            <p:nvSpPr>
              <p:cNvPr id="454" name="Google Shape;454;p26"/>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6" name="Google Shape;456;p26"/>
          <p:cNvGrpSpPr/>
          <p:nvPr/>
        </p:nvGrpSpPr>
        <p:grpSpPr>
          <a:xfrm flipH="1">
            <a:off x="310741" y="267233"/>
            <a:ext cx="11672841" cy="6477492"/>
            <a:chOff x="-8420" y="200424"/>
            <a:chExt cx="8754631" cy="4858119"/>
          </a:xfrm>
        </p:grpSpPr>
        <p:sp>
          <p:nvSpPr>
            <p:cNvPr id="457" name="Google Shape;457;p26"/>
            <p:cNvSpPr/>
            <p:nvPr/>
          </p:nvSpPr>
          <p:spPr>
            <a:xfrm flipH="1">
              <a:off x="8433263" y="18698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6"/>
            <p:cNvSpPr/>
            <p:nvPr/>
          </p:nvSpPr>
          <p:spPr>
            <a:xfrm flipH="1">
              <a:off x="3700930" y="48139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6"/>
            <p:cNvSpPr/>
            <p:nvPr/>
          </p:nvSpPr>
          <p:spPr>
            <a:xfrm flipH="1">
              <a:off x="-8420" y="3279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6"/>
            <p:cNvSpPr/>
            <p:nvPr/>
          </p:nvSpPr>
          <p:spPr>
            <a:xfrm flipH="1">
              <a:off x="7591605" y="2004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2284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61"/>
        <p:cNvGrpSpPr/>
        <p:nvPr/>
      </p:nvGrpSpPr>
      <p:grpSpPr>
        <a:xfrm>
          <a:off x="0" y="0"/>
          <a:ext cx="0" cy="0"/>
          <a:chOff x="0" y="0"/>
          <a:chExt cx="0" cy="0"/>
        </a:xfrm>
      </p:grpSpPr>
      <p:sp>
        <p:nvSpPr>
          <p:cNvPr id="462" name="Google Shape;462;p27"/>
          <p:cNvSpPr txBox="1">
            <a:spLocks noGrp="1"/>
          </p:cNvSpPr>
          <p:nvPr>
            <p:ph type="title" hasCustomPrompt="1"/>
          </p:nvPr>
        </p:nvSpPr>
        <p:spPr>
          <a:xfrm>
            <a:off x="1098500" y="877923"/>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3" name="Google Shape;463;p27"/>
          <p:cNvSpPr txBox="1">
            <a:spLocks noGrp="1"/>
          </p:cNvSpPr>
          <p:nvPr>
            <p:ph type="subTitle" idx="1"/>
          </p:nvPr>
        </p:nvSpPr>
        <p:spPr>
          <a:xfrm>
            <a:off x="1098500" y="1796483"/>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4" name="Google Shape;464;p27"/>
          <p:cNvSpPr txBox="1">
            <a:spLocks noGrp="1"/>
          </p:cNvSpPr>
          <p:nvPr>
            <p:ph type="title" idx="2" hasCustomPrompt="1"/>
          </p:nvPr>
        </p:nvSpPr>
        <p:spPr>
          <a:xfrm>
            <a:off x="1098500" y="2680935"/>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5" name="Google Shape;465;p27"/>
          <p:cNvSpPr txBox="1">
            <a:spLocks noGrp="1"/>
          </p:cNvSpPr>
          <p:nvPr>
            <p:ph type="subTitle" idx="3"/>
          </p:nvPr>
        </p:nvSpPr>
        <p:spPr>
          <a:xfrm>
            <a:off x="1098500" y="3599489"/>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66" name="Google Shape;466;p27"/>
          <p:cNvSpPr txBox="1">
            <a:spLocks noGrp="1"/>
          </p:cNvSpPr>
          <p:nvPr>
            <p:ph type="title" idx="4" hasCustomPrompt="1"/>
          </p:nvPr>
        </p:nvSpPr>
        <p:spPr>
          <a:xfrm>
            <a:off x="1098500" y="4483947"/>
            <a:ext cx="58400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67" name="Google Shape;467;p27"/>
          <p:cNvSpPr txBox="1">
            <a:spLocks noGrp="1"/>
          </p:cNvSpPr>
          <p:nvPr>
            <p:ph type="subTitle" idx="5"/>
          </p:nvPr>
        </p:nvSpPr>
        <p:spPr>
          <a:xfrm>
            <a:off x="1098500" y="5402521"/>
            <a:ext cx="5840000" cy="6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accent3"/>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grpSp>
        <p:nvGrpSpPr>
          <p:cNvPr id="468" name="Google Shape;468;p27"/>
          <p:cNvGrpSpPr/>
          <p:nvPr/>
        </p:nvGrpSpPr>
        <p:grpSpPr>
          <a:xfrm>
            <a:off x="347310" y="267145"/>
            <a:ext cx="10999260" cy="4805712"/>
            <a:chOff x="260482" y="200359"/>
            <a:chExt cx="8249445" cy="3604284"/>
          </a:xfrm>
        </p:grpSpPr>
        <p:grpSp>
          <p:nvGrpSpPr>
            <p:cNvPr id="469" name="Google Shape;469;p27"/>
            <p:cNvGrpSpPr/>
            <p:nvPr/>
          </p:nvGrpSpPr>
          <p:grpSpPr>
            <a:xfrm rot="-8100000" flipH="1">
              <a:off x="1049533" y="275429"/>
              <a:ext cx="290611" cy="188990"/>
              <a:chOff x="7407525" y="1079775"/>
              <a:chExt cx="394800" cy="256746"/>
            </a:xfrm>
          </p:grpSpPr>
          <p:sp>
            <p:nvSpPr>
              <p:cNvPr id="470" name="Google Shape;470;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 name="Google Shape;472;p27"/>
            <p:cNvGrpSpPr/>
            <p:nvPr/>
          </p:nvGrpSpPr>
          <p:grpSpPr>
            <a:xfrm rot="-3815914" flipH="1">
              <a:off x="8215381" y="370923"/>
              <a:ext cx="290601" cy="188983"/>
              <a:chOff x="7407525" y="1079775"/>
              <a:chExt cx="394800" cy="256746"/>
            </a:xfrm>
          </p:grpSpPr>
          <p:sp>
            <p:nvSpPr>
              <p:cNvPr id="473" name="Google Shape;473;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7"/>
            <p:cNvGrpSpPr/>
            <p:nvPr/>
          </p:nvGrpSpPr>
          <p:grpSpPr>
            <a:xfrm rot="3555871" flipH="1">
              <a:off x="270660" y="3536960"/>
              <a:ext cx="290610" cy="188989"/>
              <a:chOff x="7407525" y="1079775"/>
              <a:chExt cx="394800" cy="256746"/>
            </a:xfrm>
          </p:grpSpPr>
          <p:sp>
            <p:nvSpPr>
              <p:cNvPr id="476" name="Google Shape;476;p2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8" name="Google Shape;478;p27"/>
          <p:cNvGrpSpPr/>
          <p:nvPr/>
        </p:nvGrpSpPr>
        <p:grpSpPr>
          <a:xfrm flipH="1">
            <a:off x="-359155" y="390992"/>
            <a:ext cx="12597592" cy="1230225"/>
            <a:chOff x="231053" y="293243"/>
            <a:chExt cx="9448194" cy="922669"/>
          </a:xfrm>
        </p:grpSpPr>
        <p:sp>
          <p:nvSpPr>
            <p:cNvPr id="479" name="Google Shape;479;p27"/>
            <p:cNvSpPr/>
            <p:nvPr/>
          </p:nvSpPr>
          <p:spPr>
            <a:xfrm>
              <a:off x="8813638" y="72700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2384178" y="2932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flipH="1">
              <a:off x="231053" y="9408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9610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82"/>
        <p:cNvGrpSpPr/>
        <p:nvPr/>
      </p:nvGrpSpPr>
      <p:grpSpPr>
        <a:xfrm>
          <a:off x="0" y="0"/>
          <a:ext cx="0" cy="0"/>
          <a:chOff x="0" y="0"/>
          <a:chExt cx="0" cy="0"/>
        </a:xfrm>
      </p:grpSpPr>
      <p:sp>
        <p:nvSpPr>
          <p:cNvPr id="483" name="Google Shape;483;p28"/>
          <p:cNvSpPr txBox="1">
            <a:spLocks noGrp="1"/>
          </p:cNvSpPr>
          <p:nvPr>
            <p:ph type="title" hasCustomPrompt="1"/>
          </p:nvPr>
        </p:nvSpPr>
        <p:spPr>
          <a:xfrm>
            <a:off x="1767533" y="2616200"/>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4" name="Google Shape;484;p28"/>
          <p:cNvSpPr txBox="1">
            <a:spLocks noGrp="1"/>
          </p:cNvSpPr>
          <p:nvPr>
            <p:ph type="subTitle" idx="1"/>
          </p:nvPr>
        </p:nvSpPr>
        <p:spPr>
          <a:xfrm>
            <a:off x="1251333"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5" name="Google Shape;485;p28"/>
          <p:cNvSpPr txBox="1">
            <a:spLocks noGrp="1"/>
          </p:cNvSpPr>
          <p:nvPr>
            <p:ph type="subTitle" idx="2"/>
          </p:nvPr>
        </p:nvSpPr>
        <p:spPr>
          <a:xfrm>
            <a:off x="1251333"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6" name="Google Shape;486;p28"/>
          <p:cNvSpPr txBox="1">
            <a:spLocks noGrp="1"/>
          </p:cNvSpPr>
          <p:nvPr>
            <p:ph type="title" idx="3" hasCustomPrompt="1"/>
          </p:nvPr>
        </p:nvSpPr>
        <p:spPr>
          <a:xfrm>
            <a:off x="5164133"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87" name="Google Shape;487;p28"/>
          <p:cNvSpPr txBox="1">
            <a:spLocks noGrp="1"/>
          </p:cNvSpPr>
          <p:nvPr>
            <p:ph type="subTitle" idx="4"/>
          </p:nvPr>
        </p:nvSpPr>
        <p:spPr>
          <a:xfrm>
            <a:off x="4647200"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88" name="Google Shape;488;p28"/>
          <p:cNvSpPr txBox="1">
            <a:spLocks noGrp="1"/>
          </p:cNvSpPr>
          <p:nvPr>
            <p:ph type="subTitle" idx="5"/>
          </p:nvPr>
        </p:nvSpPr>
        <p:spPr>
          <a:xfrm>
            <a:off x="4647200"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89" name="Google Shape;489;p28"/>
          <p:cNvSpPr txBox="1">
            <a:spLocks noGrp="1"/>
          </p:cNvSpPr>
          <p:nvPr>
            <p:ph type="title" idx="6" hasCustomPrompt="1"/>
          </p:nvPr>
        </p:nvSpPr>
        <p:spPr>
          <a:xfrm>
            <a:off x="8556900"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0" name="Google Shape;490;p28"/>
          <p:cNvSpPr txBox="1">
            <a:spLocks noGrp="1"/>
          </p:cNvSpPr>
          <p:nvPr>
            <p:ph type="subTitle" idx="7"/>
          </p:nvPr>
        </p:nvSpPr>
        <p:spPr>
          <a:xfrm>
            <a:off x="8043067"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1" name="Google Shape;491;p28"/>
          <p:cNvSpPr txBox="1">
            <a:spLocks noGrp="1"/>
          </p:cNvSpPr>
          <p:nvPr>
            <p:ph type="subTitle" idx="8"/>
          </p:nvPr>
        </p:nvSpPr>
        <p:spPr>
          <a:xfrm>
            <a:off x="8043067"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492" name="Google Shape;492;p28"/>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40276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3133600"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5" name="Google Shape;495;p29"/>
          <p:cNvSpPr txBox="1">
            <a:spLocks noGrp="1"/>
          </p:cNvSpPr>
          <p:nvPr>
            <p:ph type="title" idx="2" hasCustomPrompt="1"/>
          </p:nvPr>
        </p:nvSpPr>
        <p:spPr>
          <a:xfrm>
            <a:off x="5130276"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496" name="Google Shape;496;p29"/>
          <p:cNvSpPr txBox="1">
            <a:spLocks noGrp="1"/>
          </p:cNvSpPr>
          <p:nvPr>
            <p:ph type="subTitle" idx="1"/>
          </p:nvPr>
        </p:nvSpPr>
        <p:spPr>
          <a:xfrm>
            <a:off x="3133600"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7" name="Google Shape;497;p29"/>
          <p:cNvGrpSpPr/>
          <p:nvPr/>
        </p:nvGrpSpPr>
        <p:grpSpPr>
          <a:xfrm>
            <a:off x="8262101" y="4883590"/>
            <a:ext cx="4759044" cy="2668673"/>
            <a:chOff x="5891775" y="3662692"/>
            <a:chExt cx="3569283" cy="2001505"/>
          </a:xfrm>
        </p:grpSpPr>
        <p:sp>
          <p:nvSpPr>
            <p:cNvPr id="498" name="Google Shape;498;p29"/>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9"/>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29"/>
          <p:cNvGrpSpPr/>
          <p:nvPr/>
        </p:nvGrpSpPr>
        <p:grpSpPr>
          <a:xfrm>
            <a:off x="-956343" y="4789218"/>
            <a:ext cx="5004235" cy="3376929"/>
            <a:chOff x="-717257" y="3591913"/>
            <a:chExt cx="3753176" cy="2532697"/>
          </a:xfrm>
        </p:grpSpPr>
        <p:sp>
          <p:nvSpPr>
            <p:cNvPr id="501" name="Google Shape;501;p29"/>
            <p:cNvSpPr/>
            <p:nvPr/>
          </p:nvSpPr>
          <p:spPr>
            <a:xfrm rot="-4899220">
              <a:off x="1403069" y="4478282"/>
              <a:ext cx="1449685" cy="1622772"/>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rot="-1907984">
              <a:off x="-398503" y="3852074"/>
              <a:ext cx="1449664" cy="162274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9"/>
          <p:cNvGrpSpPr/>
          <p:nvPr/>
        </p:nvGrpSpPr>
        <p:grpSpPr>
          <a:xfrm>
            <a:off x="772439" y="839867"/>
            <a:ext cx="11106859" cy="474867"/>
            <a:chOff x="579329" y="629900"/>
            <a:chExt cx="8330144" cy="356150"/>
          </a:xfrm>
        </p:grpSpPr>
        <p:grpSp>
          <p:nvGrpSpPr>
            <p:cNvPr id="504" name="Google Shape;504;p29"/>
            <p:cNvGrpSpPr/>
            <p:nvPr/>
          </p:nvGrpSpPr>
          <p:grpSpPr>
            <a:xfrm rot="578534" flipH="1">
              <a:off x="8495949" y="661151"/>
              <a:ext cx="394811" cy="256753"/>
              <a:chOff x="7407525" y="1079775"/>
              <a:chExt cx="394800" cy="256746"/>
            </a:xfrm>
          </p:grpSpPr>
          <p:sp>
            <p:nvSpPr>
              <p:cNvPr id="505" name="Google Shape;505;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9"/>
            <p:cNvGrpSpPr/>
            <p:nvPr/>
          </p:nvGrpSpPr>
          <p:grpSpPr>
            <a:xfrm rot="-5270927">
              <a:off x="536739" y="758055"/>
              <a:ext cx="272407" cy="177125"/>
              <a:chOff x="7407525" y="1079775"/>
              <a:chExt cx="394800" cy="256746"/>
            </a:xfrm>
          </p:grpSpPr>
          <p:sp>
            <p:nvSpPr>
              <p:cNvPr id="508" name="Google Shape;508;p2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 name="Google Shape;510;p29"/>
          <p:cNvSpPr/>
          <p:nvPr/>
        </p:nvSpPr>
        <p:spPr>
          <a:xfrm flipH="1">
            <a:off x="9058405" y="277033"/>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22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11"/>
        <p:cNvGrpSpPr/>
        <p:nvPr/>
      </p:nvGrpSpPr>
      <p:grpSpPr>
        <a:xfrm>
          <a:off x="0" y="0"/>
          <a:ext cx="0" cy="0"/>
          <a:chOff x="0" y="0"/>
          <a:chExt cx="0" cy="0"/>
        </a:xfrm>
      </p:grpSpPr>
      <p:sp>
        <p:nvSpPr>
          <p:cNvPr id="512" name="Google Shape;512;p30"/>
          <p:cNvSpPr txBox="1">
            <a:spLocks noGrp="1"/>
          </p:cNvSpPr>
          <p:nvPr>
            <p:ph type="title"/>
          </p:nvPr>
        </p:nvSpPr>
        <p:spPr>
          <a:xfrm>
            <a:off x="5316233" y="3160367"/>
            <a:ext cx="5924800" cy="12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13" name="Google Shape;513;p30"/>
          <p:cNvSpPr txBox="1">
            <a:spLocks noGrp="1"/>
          </p:cNvSpPr>
          <p:nvPr>
            <p:ph type="title" idx="2" hasCustomPrompt="1"/>
          </p:nvPr>
        </p:nvSpPr>
        <p:spPr>
          <a:xfrm>
            <a:off x="7312909" y="1655367"/>
            <a:ext cx="19316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u="sng">
                <a:solidFill>
                  <a:schemeClr val="l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14" name="Google Shape;514;p30"/>
          <p:cNvSpPr txBox="1">
            <a:spLocks noGrp="1"/>
          </p:cNvSpPr>
          <p:nvPr>
            <p:ph type="subTitle" idx="1"/>
          </p:nvPr>
        </p:nvSpPr>
        <p:spPr>
          <a:xfrm>
            <a:off x="5316233" y="4379367"/>
            <a:ext cx="5924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30"/>
          <p:cNvSpPr/>
          <p:nvPr/>
        </p:nvSpPr>
        <p:spPr>
          <a:xfrm>
            <a:off x="11458268" y="3302237"/>
            <a:ext cx="1154145" cy="430460"/>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30"/>
          <p:cNvSpPr/>
          <p:nvPr/>
        </p:nvSpPr>
        <p:spPr>
          <a:xfrm>
            <a:off x="10959467" y="5596933"/>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149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19" name="Google Shape;519;p31"/>
          <p:cNvGrpSpPr/>
          <p:nvPr/>
        </p:nvGrpSpPr>
        <p:grpSpPr>
          <a:xfrm rot="4932371" flipH="1">
            <a:off x="11385662" y="4415700"/>
            <a:ext cx="526367" cy="342305"/>
            <a:chOff x="7407525" y="1079775"/>
            <a:chExt cx="394800" cy="256746"/>
          </a:xfrm>
        </p:grpSpPr>
        <p:sp>
          <p:nvSpPr>
            <p:cNvPr id="520" name="Google Shape;520;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31"/>
          <p:cNvGrpSpPr/>
          <p:nvPr/>
        </p:nvGrpSpPr>
        <p:grpSpPr>
          <a:xfrm rot="-8662908">
            <a:off x="248843" y="3658201"/>
            <a:ext cx="387491" cy="251993"/>
            <a:chOff x="7407525" y="1079775"/>
            <a:chExt cx="394800" cy="256746"/>
          </a:xfrm>
        </p:grpSpPr>
        <p:sp>
          <p:nvSpPr>
            <p:cNvPr id="523" name="Google Shape;523;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31"/>
          <p:cNvGrpSpPr/>
          <p:nvPr/>
        </p:nvGrpSpPr>
        <p:grpSpPr>
          <a:xfrm rot="643978">
            <a:off x="4621469" y="6428787"/>
            <a:ext cx="387524" cy="252015"/>
            <a:chOff x="7407525" y="1079775"/>
            <a:chExt cx="394800" cy="256746"/>
          </a:xfrm>
        </p:grpSpPr>
        <p:sp>
          <p:nvSpPr>
            <p:cNvPr id="526" name="Google Shape;526;p31"/>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31"/>
          <p:cNvGrpSpPr/>
          <p:nvPr/>
        </p:nvGrpSpPr>
        <p:grpSpPr>
          <a:xfrm flipH="1">
            <a:off x="-265866" y="2378165"/>
            <a:ext cx="12894404" cy="4336496"/>
            <a:chOff x="-423247" y="1783624"/>
            <a:chExt cx="9670803" cy="3252372"/>
          </a:xfrm>
        </p:grpSpPr>
        <p:sp>
          <p:nvSpPr>
            <p:cNvPr id="529" name="Google Shape;529;p31"/>
            <p:cNvSpPr/>
            <p:nvPr/>
          </p:nvSpPr>
          <p:spPr>
            <a:xfrm>
              <a:off x="1312725" y="47131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8588303" y="3796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flipH="1">
              <a:off x="-423247" y="17836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31"/>
          <p:cNvGrpSpPr/>
          <p:nvPr/>
        </p:nvGrpSpPr>
        <p:grpSpPr>
          <a:xfrm rot="10800000" flipH="1">
            <a:off x="340301" y="260799"/>
            <a:ext cx="11647697" cy="6378259"/>
            <a:chOff x="255225" y="347999"/>
            <a:chExt cx="8735773" cy="4783694"/>
          </a:xfrm>
        </p:grpSpPr>
        <p:sp>
          <p:nvSpPr>
            <p:cNvPr id="533" name="Google Shape;533;p31"/>
            <p:cNvSpPr/>
            <p:nvPr/>
          </p:nvSpPr>
          <p:spPr>
            <a:xfrm flipH="1">
              <a:off x="255225" y="31977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flipH="1">
              <a:off x="2967030" y="48870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flipH="1">
              <a:off x="8555880" y="3479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flipH="1">
              <a:off x="8812380" y="38707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3901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7"/>
        <p:cNvGrpSpPr/>
        <p:nvPr/>
      </p:nvGrpSpPr>
      <p:grpSpPr>
        <a:xfrm>
          <a:off x="0" y="0"/>
          <a:ext cx="0" cy="0"/>
          <a:chOff x="0" y="0"/>
          <a:chExt cx="0" cy="0"/>
        </a:xfrm>
      </p:grpSpPr>
      <p:sp>
        <p:nvSpPr>
          <p:cNvPr id="538" name="Google Shape;538;p3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9" name="Google Shape;539;p32"/>
          <p:cNvGrpSpPr/>
          <p:nvPr/>
        </p:nvGrpSpPr>
        <p:grpSpPr>
          <a:xfrm>
            <a:off x="116346" y="2569981"/>
            <a:ext cx="11883828" cy="4065907"/>
            <a:chOff x="87259" y="1927486"/>
            <a:chExt cx="8912871" cy="3049430"/>
          </a:xfrm>
        </p:grpSpPr>
        <p:grpSp>
          <p:nvGrpSpPr>
            <p:cNvPr id="540" name="Google Shape;540;p32"/>
            <p:cNvGrpSpPr/>
            <p:nvPr/>
          </p:nvGrpSpPr>
          <p:grpSpPr>
            <a:xfrm rot="5867629">
              <a:off x="8648796" y="2012092"/>
              <a:ext cx="394775" cy="256729"/>
              <a:chOff x="7407525" y="1079775"/>
              <a:chExt cx="394800" cy="256746"/>
            </a:xfrm>
          </p:grpSpPr>
          <p:sp>
            <p:nvSpPr>
              <p:cNvPr id="541" name="Google Shape;541;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3" name="Google Shape;543;p32"/>
            <p:cNvGrpSpPr/>
            <p:nvPr/>
          </p:nvGrpSpPr>
          <p:grpSpPr>
            <a:xfrm rot="-2137092" flipH="1">
              <a:off x="115107" y="3234177"/>
              <a:ext cx="290618" cy="188995"/>
              <a:chOff x="7407525" y="1079775"/>
              <a:chExt cx="394800" cy="256746"/>
            </a:xfrm>
          </p:grpSpPr>
          <p:sp>
            <p:nvSpPr>
              <p:cNvPr id="544" name="Google Shape;544;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32"/>
            <p:cNvGrpSpPr/>
            <p:nvPr/>
          </p:nvGrpSpPr>
          <p:grpSpPr>
            <a:xfrm rot="10156022" flipH="1">
              <a:off x="2332751" y="4762495"/>
              <a:ext cx="290643" cy="189011"/>
              <a:chOff x="7407525" y="1079775"/>
              <a:chExt cx="394800" cy="256746"/>
            </a:xfrm>
          </p:grpSpPr>
          <p:sp>
            <p:nvSpPr>
              <p:cNvPr id="547" name="Google Shape;547;p3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49" name="Google Shape;549;p32"/>
          <p:cNvGrpSpPr/>
          <p:nvPr/>
        </p:nvGrpSpPr>
        <p:grpSpPr>
          <a:xfrm>
            <a:off x="-393463" y="1415403"/>
            <a:ext cx="12980208" cy="5267380"/>
            <a:chOff x="-295097" y="1061552"/>
            <a:chExt cx="9735156" cy="3950535"/>
          </a:xfrm>
        </p:grpSpPr>
        <p:sp>
          <p:nvSpPr>
            <p:cNvPr id="550" name="Google Shape;550;p32"/>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2"/>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2"/>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32"/>
          <p:cNvGrpSpPr/>
          <p:nvPr/>
        </p:nvGrpSpPr>
        <p:grpSpPr>
          <a:xfrm>
            <a:off x="452573" y="308199"/>
            <a:ext cx="11375224" cy="6415359"/>
            <a:chOff x="339430" y="231149"/>
            <a:chExt cx="8531418" cy="4811519"/>
          </a:xfrm>
        </p:grpSpPr>
        <p:sp>
          <p:nvSpPr>
            <p:cNvPr id="554" name="Google Shape;554;p32"/>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2"/>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2"/>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017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960000" y="1519400"/>
            <a:ext cx="5344400" cy="3004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atin typeface="DM Sans"/>
                <a:ea typeface="DM Sans"/>
                <a:cs typeface="DM Sans"/>
                <a:sym typeface="DM Sans"/>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2923488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57"/>
        <p:cNvGrpSpPr/>
        <p:nvPr/>
      </p:nvGrpSpPr>
      <p:grpSpPr>
        <a:xfrm>
          <a:off x="0" y="0"/>
          <a:ext cx="0" cy="0"/>
          <a:chOff x="0" y="0"/>
          <a:chExt cx="0" cy="0"/>
        </a:xfrm>
      </p:grpSpPr>
      <p:sp>
        <p:nvSpPr>
          <p:cNvPr id="558" name="Google Shape;558;p33"/>
          <p:cNvSpPr txBox="1">
            <a:spLocks noGrp="1"/>
          </p:cNvSpPr>
          <p:nvPr>
            <p:ph type="title"/>
          </p:nvPr>
        </p:nvSpPr>
        <p:spPr>
          <a:xfrm>
            <a:off x="951017" y="700167"/>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9" name="Google Shape;559;p33"/>
          <p:cNvSpPr txBox="1">
            <a:spLocks noGrp="1"/>
          </p:cNvSpPr>
          <p:nvPr>
            <p:ph type="subTitle" idx="1"/>
          </p:nvPr>
        </p:nvSpPr>
        <p:spPr>
          <a:xfrm>
            <a:off x="950967" y="2252067"/>
            <a:ext cx="5930800" cy="1411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atin typeface="DM Sans"/>
                <a:ea typeface="DM Sans"/>
                <a:cs typeface="DM Sans"/>
                <a:sym typeface="DM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1" name="Google Shape;561;p33"/>
          <p:cNvGrpSpPr/>
          <p:nvPr/>
        </p:nvGrpSpPr>
        <p:grpSpPr>
          <a:xfrm rot="-2137092" flipH="1">
            <a:off x="6061943" y="6215870"/>
            <a:ext cx="387491" cy="251993"/>
            <a:chOff x="7407525" y="1079775"/>
            <a:chExt cx="394800" cy="256746"/>
          </a:xfrm>
        </p:grpSpPr>
        <p:sp>
          <p:nvSpPr>
            <p:cNvPr id="562" name="Google Shape;562;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33"/>
          <p:cNvGrpSpPr/>
          <p:nvPr/>
        </p:nvGrpSpPr>
        <p:grpSpPr>
          <a:xfrm rot="1263460">
            <a:off x="11536074" y="2615652"/>
            <a:ext cx="526389" cy="342320"/>
            <a:chOff x="7407525" y="1079775"/>
            <a:chExt cx="394800" cy="256746"/>
          </a:xfrm>
        </p:grpSpPr>
        <p:sp>
          <p:nvSpPr>
            <p:cNvPr id="565" name="Google Shape;565;p33"/>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3"/>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33"/>
          <p:cNvGrpSpPr/>
          <p:nvPr/>
        </p:nvGrpSpPr>
        <p:grpSpPr>
          <a:xfrm>
            <a:off x="-680633" y="267999"/>
            <a:ext cx="10924908" cy="3993363"/>
            <a:chOff x="-510475" y="200999"/>
            <a:chExt cx="8193681" cy="2995022"/>
          </a:xfrm>
        </p:grpSpPr>
        <p:sp>
          <p:nvSpPr>
            <p:cNvPr id="568" name="Google Shape;568;p33"/>
            <p:cNvSpPr/>
            <p:nvPr/>
          </p:nvSpPr>
          <p:spPr>
            <a:xfrm>
              <a:off x="-510475" y="28731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3"/>
            <p:cNvSpPr/>
            <p:nvPr/>
          </p:nvSpPr>
          <p:spPr>
            <a:xfrm>
              <a:off x="7023953" y="200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0593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0"/>
        <p:cNvGrpSpPr/>
        <p:nvPr/>
      </p:nvGrpSpPr>
      <p:grpSpPr>
        <a:xfrm>
          <a:off x="0" y="0"/>
          <a:ext cx="0" cy="0"/>
          <a:chOff x="0" y="0"/>
          <a:chExt cx="0" cy="0"/>
        </a:xfrm>
      </p:grpSpPr>
      <p:grpSp>
        <p:nvGrpSpPr>
          <p:cNvPr id="571" name="Google Shape;571;p34"/>
          <p:cNvGrpSpPr/>
          <p:nvPr/>
        </p:nvGrpSpPr>
        <p:grpSpPr>
          <a:xfrm flipH="1">
            <a:off x="-393463" y="1415403"/>
            <a:ext cx="12980208" cy="5267380"/>
            <a:chOff x="-295097" y="1061552"/>
            <a:chExt cx="9735156" cy="3950535"/>
          </a:xfrm>
        </p:grpSpPr>
        <p:sp>
          <p:nvSpPr>
            <p:cNvPr id="572" name="Google Shape;572;p34"/>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4"/>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34"/>
          <p:cNvGrpSpPr/>
          <p:nvPr/>
        </p:nvGrpSpPr>
        <p:grpSpPr>
          <a:xfrm flipH="1">
            <a:off x="365484" y="308199"/>
            <a:ext cx="11375224" cy="6415359"/>
            <a:chOff x="339430" y="231149"/>
            <a:chExt cx="8531418" cy="4811519"/>
          </a:xfrm>
        </p:grpSpPr>
        <p:sp>
          <p:nvSpPr>
            <p:cNvPr id="576" name="Google Shape;576;p34"/>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4"/>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4"/>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9" name="Google Shape;579;p34"/>
          <p:cNvGrpSpPr/>
          <p:nvPr/>
        </p:nvGrpSpPr>
        <p:grpSpPr>
          <a:xfrm>
            <a:off x="433526" y="1001689"/>
            <a:ext cx="11517948" cy="5721867"/>
            <a:chOff x="325144" y="751267"/>
            <a:chExt cx="8638461" cy="4291400"/>
          </a:xfrm>
        </p:grpSpPr>
        <p:grpSp>
          <p:nvGrpSpPr>
            <p:cNvPr id="580" name="Google Shape;580;p34"/>
            <p:cNvGrpSpPr/>
            <p:nvPr/>
          </p:nvGrpSpPr>
          <p:grpSpPr>
            <a:xfrm rot="2137092">
              <a:off x="5905461" y="4786727"/>
              <a:ext cx="290618" cy="188995"/>
              <a:chOff x="7407525" y="1079775"/>
              <a:chExt cx="394800" cy="256746"/>
            </a:xfrm>
          </p:grpSpPr>
          <p:sp>
            <p:nvSpPr>
              <p:cNvPr id="581" name="Google Shape;581;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34"/>
            <p:cNvGrpSpPr/>
            <p:nvPr/>
          </p:nvGrpSpPr>
          <p:grpSpPr>
            <a:xfrm rot="4932371" flipH="1">
              <a:off x="8612271" y="835874"/>
              <a:ext cx="394775" cy="256729"/>
              <a:chOff x="7407525" y="1079775"/>
              <a:chExt cx="394800" cy="256746"/>
            </a:xfrm>
          </p:grpSpPr>
          <p:sp>
            <p:nvSpPr>
              <p:cNvPr id="584" name="Google Shape;584;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34"/>
            <p:cNvGrpSpPr/>
            <p:nvPr/>
          </p:nvGrpSpPr>
          <p:grpSpPr>
            <a:xfrm rot="643978">
              <a:off x="340201" y="1965915"/>
              <a:ext cx="290643" cy="189011"/>
              <a:chOff x="7407525" y="1079775"/>
              <a:chExt cx="394800" cy="256746"/>
            </a:xfrm>
          </p:grpSpPr>
          <p:sp>
            <p:nvSpPr>
              <p:cNvPr id="587" name="Google Shape;587;p34"/>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4"/>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9441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9"/>
        <p:cNvGrpSpPr/>
        <p:nvPr/>
      </p:nvGrpSpPr>
      <p:grpSpPr>
        <a:xfrm>
          <a:off x="0" y="0"/>
          <a:ext cx="0" cy="0"/>
          <a:chOff x="0" y="0"/>
          <a:chExt cx="0" cy="0"/>
        </a:xfrm>
      </p:grpSpPr>
      <p:grpSp>
        <p:nvGrpSpPr>
          <p:cNvPr id="590" name="Google Shape;590;p35"/>
          <p:cNvGrpSpPr/>
          <p:nvPr/>
        </p:nvGrpSpPr>
        <p:grpSpPr>
          <a:xfrm flipH="1">
            <a:off x="116346" y="2569981"/>
            <a:ext cx="11883828" cy="4065907"/>
            <a:chOff x="87259" y="1927486"/>
            <a:chExt cx="8912871" cy="3049430"/>
          </a:xfrm>
        </p:grpSpPr>
        <p:grpSp>
          <p:nvGrpSpPr>
            <p:cNvPr id="591" name="Google Shape;591;p35"/>
            <p:cNvGrpSpPr/>
            <p:nvPr/>
          </p:nvGrpSpPr>
          <p:grpSpPr>
            <a:xfrm rot="5867629">
              <a:off x="8648796" y="2012092"/>
              <a:ext cx="394775" cy="256729"/>
              <a:chOff x="7407525" y="1079775"/>
              <a:chExt cx="394800" cy="256746"/>
            </a:xfrm>
          </p:grpSpPr>
          <p:sp>
            <p:nvSpPr>
              <p:cNvPr id="592" name="Google Shape;592;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35"/>
            <p:cNvGrpSpPr/>
            <p:nvPr/>
          </p:nvGrpSpPr>
          <p:grpSpPr>
            <a:xfrm rot="-2137092" flipH="1">
              <a:off x="115107" y="3234177"/>
              <a:ext cx="290618" cy="188995"/>
              <a:chOff x="7407525" y="1079775"/>
              <a:chExt cx="394800" cy="256746"/>
            </a:xfrm>
          </p:grpSpPr>
          <p:sp>
            <p:nvSpPr>
              <p:cNvPr id="595" name="Google Shape;595;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35"/>
            <p:cNvGrpSpPr/>
            <p:nvPr/>
          </p:nvGrpSpPr>
          <p:grpSpPr>
            <a:xfrm rot="10156022" flipH="1">
              <a:off x="2332751" y="4762495"/>
              <a:ext cx="290643" cy="189011"/>
              <a:chOff x="7407525" y="1079775"/>
              <a:chExt cx="394800" cy="256746"/>
            </a:xfrm>
          </p:grpSpPr>
          <p:sp>
            <p:nvSpPr>
              <p:cNvPr id="598" name="Google Shape;598;p3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0" name="Google Shape;600;p35"/>
          <p:cNvGrpSpPr/>
          <p:nvPr/>
        </p:nvGrpSpPr>
        <p:grpSpPr>
          <a:xfrm flipH="1">
            <a:off x="-393463" y="1415403"/>
            <a:ext cx="12980208" cy="5267380"/>
            <a:chOff x="-295097" y="1061552"/>
            <a:chExt cx="9735156" cy="3950535"/>
          </a:xfrm>
        </p:grpSpPr>
        <p:sp>
          <p:nvSpPr>
            <p:cNvPr id="601" name="Google Shape;601;p35"/>
            <p:cNvSpPr/>
            <p:nvPr/>
          </p:nvSpPr>
          <p:spPr>
            <a:xfrm>
              <a:off x="8574450" y="1061552"/>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5"/>
            <p:cNvSpPr/>
            <p:nvPr/>
          </p:nvSpPr>
          <p:spPr>
            <a:xfrm>
              <a:off x="7804603" y="47370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5"/>
            <p:cNvSpPr/>
            <p:nvPr/>
          </p:nvSpPr>
          <p:spPr>
            <a:xfrm flipH="1">
              <a:off x="-295097" y="394757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35"/>
          <p:cNvGrpSpPr/>
          <p:nvPr/>
        </p:nvGrpSpPr>
        <p:grpSpPr>
          <a:xfrm flipH="1">
            <a:off x="365484" y="308199"/>
            <a:ext cx="11375224" cy="6415359"/>
            <a:chOff x="339430" y="231149"/>
            <a:chExt cx="8531418" cy="4811519"/>
          </a:xfrm>
        </p:grpSpPr>
        <p:sp>
          <p:nvSpPr>
            <p:cNvPr id="605" name="Google Shape;605;p35"/>
            <p:cNvSpPr/>
            <p:nvPr/>
          </p:nvSpPr>
          <p:spPr>
            <a:xfrm flipH="1">
              <a:off x="8692230" y="3434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5"/>
            <p:cNvSpPr/>
            <p:nvPr/>
          </p:nvSpPr>
          <p:spPr>
            <a:xfrm flipH="1">
              <a:off x="339430" y="2311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5"/>
            <p:cNvSpPr/>
            <p:nvPr/>
          </p:nvSpPr>
          <p:spPr>
            <a:xfrm flipH="1">
              <a:off x="1538105" y="4798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981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3" name="Google Shape;13;p2"/>
          <p:cNvSpPr txBox="1">
            <a:spLocks noGrp="1"/>
          </p:cNvSpPr>
          <p:nvPr>
            <p:ph type="ctrTitle"/>
          </p:nvPr>
        </p:nvSpPr>
        <p:spPr>
          <a:xfrm>
            <a:off x="5420001" y="1391167"/>
            <a:ext cx="5818400" cy="2414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200"/>
              <a:buNone/>
              <a:defRPr sz="113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5420233" y="3906800"/>
            <a:ext cx="58184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38173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0000" y="2906167"/>
            <a:ext cx="102720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3995400" y="17837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3911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60000" y="593367"/>
            <a:ext cx="10272000" cy="13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4"/>
          <p:cNvSpPr txBox="1">
            <a:spLocks noGrp="1"/>
          </p:cNvSpPr>
          <p:nvPr>
            <p:ph type="body" idx="1"/>
          </p:nvPr>
        </p:nvSpPr>
        <p:spPr>
          <a:xfrm>
            <a:off x="960000" y="2151867"/>
            <a:ext cx="10272000" cy="34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Anaheim"/>
              <a:buChar char="●"/>
              <a:defRPr>
                <a:solidFill>
                  <a:srgbClr val="434343"/>
                </a:solidFill>
              </a:defRPr>
            </a:lvl1pPr>
            <a:lvl2pPr marL="1219170" lvl="1" indent="-423323" rtl="0">
              <a:spcBef>
                <a:spcPts val="0"/>
              </a:spcBef>
              <a:spcAft>
                <a:spcPts val="0"/>
              </a:spcAft>
              <a:buClr>
                <a:srgbClr val="434343"/>
              </a:buClr>
              <a:buSzPts val="1400"/>
              <a:buFont typeface="Roboto Condensed Light"/>
              <a:buChar char="○"/>
              <a:defRPr>
                <a:solidFill>
                  <a:srgbClr val="434343"/>
                </a:solidFill>
              </a:defRPr>
            </a:lvl2pPr>
            <a:lvl3pPr marL="1828754" lvl="2" indent="-423323" rtl="0">
              <a:lnSpc>
                <a:spcPct val="115000"/>
              </a:lnSpc>
              <a:spcBef>
                <a:spcPts val="0"/>
              </a:spcBef>
              <a:spcAft>
                <a:spcPts val="0"/>
              </a:spcAft>
              <a:buClr>
                <a:srgbClr val="434343"/>
              </a:buClr>
              <a:buSzPts val="1400"/>
              <a:buFont typeface="Roboto Condensed Light"/>
              <a:buChar char="■"/>
              <a:defRPr>
                <a:solidFill>
                  <a:srgbClr val="434343"/>
                </a:solidFill>
              </a:defRPr>
            </a:lvl3pPr>
            <a:lvl4pPr marL="2438339" lvl="3" indent="-423323" rtl="0">
              <a:lnSpc>
                <a:spcPct val="115000"/>
              </a:lnSpc>
              <a:spcBef>
                <a:spcPts val="0"/>
              </a:spcBef>
              <a:spcAft>
                <a:spcPts val="0"/>
              </a:spcAft>
              <a:buClr>
                <a:srgbClr val="434343"/>
              </a:buClr>
              <a:buSzPts val="1400"/>
              <a:buFont typeface="Roboto Condensed Light"/>
              <a:buChar char="●"/>
              <a:defRPr>
                <a:solidFill>
                  <a:srgbClr val="434343"/>
                </a:solidFill>
              </a:defRPr>
            </a:lvl4pPr>
            <a:lvl5pPr marL="3047924" lvl="4" indent="-423323" rtl="0">
              <a:lnSpc>
                <a:spcPct val="115000"/>
              </a:lnSpc>
              <a:spcBef>
                <a:spcPts val="0"/>
              </a:spcBef>
              <a:spcAft>
                <a:spcPts val="0"/>
              </a:spcAft>
              <a:buClr>
                <a:srgbClr val="434343"/>
              </a:buClr>
              <a:buSzPts val="1400"/>
              <a:buFont typeface="Roboto Condensed Light"/>
              <a:buChar char="○"/>
              <a:defRPr>
                <a:solidFill>
                  <a:srgbClr val="434343"/>
                </a:solidFill>
              </a:defRPr>
            </a:lvl5pPr>
            <a:lvl6pPr marL="3657509" lvl="5" indent="-423323" rtl="0">
              <a:lnSpc>
                <a:spcPct val="115000"/>
              </a:lnSpc>
              <a:spcBef>
                <a:spcPts val="0"/>
              </a:spcBef>
              <a:spcAft>
                <a:spcPts val="0"/>
              </a:spcAft>
              <a:buClr>
                <a:srgbClr val="434343"/>
              </a:buClr>
              <a:buSzPts val="1400"/>
              <a:buFont typeface="Roboto Condensed Light"/>
              <a:buChar char="■"/>
              <a:defRPr>
                <a:solidFill>
                  <a:srgbClr val="434343"/>
                </a:solidFill>
              </a:defRPr>
            </a:lvl6pPr>
            <a:lvl7pPr marL="4267093" lvl="6" indent="-423323" rtl="0">
              <a:lnSpc>
                <a:spcPct val="115000"/>
              </a:lnSpc>
              <a:spcBef>
                <a:spcPts val="0"/>
              </a:spcBef>
              <a:spcAft>
                <a:spcPts val="0"/>
              </a:spcAft>
              <a:buClr>
                <a:srgbClr val="434343"/>
              </a:buClr>
              <a:buSzPts val="1400"/>
              <a:buFont typeface="Roboto Condensed Light"/>
              <a:buChar char="●"/>
              <a:defRPr>
                <a:solidFill>
                  <a:srgbClr val="434343"/>
                </a:solidFill>
              </a:defRPr>
            </a:lvl7pPr>
            <a:lvl8pPr marL="4876678" lvl="7" indent="-423323" rtl="0">
              <a:lnSpc>
                <a:spcPct val="115000"/>
              </a:lnSpc>
              <a:spcBef>
                <a:spcPts val="0"/>
              </a:spcBef>
              <a:spcAft>
                <a:spcPts val="0"/>
              </a:spcAft>
              <a:buClr>
                <a:srgbClr val="434343"/>
              </a:buClr>
              <a:buSzPts val="1400"/>
              <a:buFont typeface="Roboto Condensed Light"/>
              <a:buChar char="○"/>
              <a:defRPr>
                <a:solidFill>
                  <a:srgbClr val="434343"/>
                </a:solidFill>
              </a:defRPr>
            </a:lvl8pPr>
            <a:lvl9pPr marL="5486263" lvl="8" indent="-423323" rtl="0">
              <a:lnSpc>
                <a:spcPct val="115000"/>
              </a:lnSpc>
              <a:spcBef>
                <a:spcPts val="0"/>
              </a:spcBef>
              <a:spcAft>
                <a:spcPts val="0"/>
              </a:spcAft>
              <a:buClr>
                <a:srgbClr val="434343"/>
              </a:buClr>
              <a:buSzPts val="1400"/>
              <a:buFont typeface="Roboto Condensed Light"/>
              <a:buChar char="■"/>
              <a:defRPr>
                <a:solidFill>
                  <a:srgbClr val="434343"/>
                </a:solidFill>
              </a:defRPr>
            </a:lvl9pPr>
          </a:lstStyle>
          <a:p>
            <a:endParaRPr/>
          </a:p>
        </p:txBody>
      </p:sp>
      <p:sp>
        <p:nvSpPr>
          <p:cNvPr id="22" name="Google Shape;22;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9632533" y="5759672"/>
            <a:ext cx="1553787" cy="387011"/>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0242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1pPr>
            <a:lvl2pPr lvl="1"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2pPr>
            <a:lvl3pPr lvl="2"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3pPr>
            <a:lvl4pPr lvl="3"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4pPr>
            <a:lvl5pPr lvl="4"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5pPr>
            <a:lvl6pPr lvl="5"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6pPr>
            <a:lvl7pPr lvl="6"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7pPr>
            <a:lvl8pPr lvl="7"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8pPr>
            <a:lvl9pPr lvl="8" algn="ctr">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9pPr>
          </a:lstStyle>
          <a:p>
            <a:endParaRPr/>
          </a:p>
        </p:txBody>
      </p:sp>
      <p:sp>
        <p:nvSpPr>
          <p:cNvPr id="27" name="Google Shape;27;p5"/>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2pPr>
            <a:lvl3pPr lvl="2"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3pPr>
            <a:lvl4pPr lvl="3"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4pPr>
            <a:lvl5pPr lvl="4"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5pPr>
            <a:lvl6pPr lvl="5"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6pPr>
            <a:lvl7pPr lvl="6"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7pPr>
            <a:lvl8pPr lvl="7"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8pPr>
            <a:lvl9pPr lvl="8" algn="ctr" rtl="0">
              <a:lnSpc>
                <a:spcPct val="100000"/>
              </a:lnSpc>
              <a:spcBef>
                <a:spcPts val="0"/>
              </a:spcBef>
              <a:spcAft>
                <a:spcPts val="0"/>
              </a:spcAft>
              <a:buClr>
                <a:schemeClr val="dk1"/>
              </a:buClr>
              <a:buSzPts val="2400"/>
              <a:buFont typeface="Fredoka One"/>
              <a:buNone/>
              <a:defRPr sz="3200">
                <a:solidFill>
                  <a:schemeClr val="dk1"/>
                </a:solidFill>
                <a:latin typeface="Fredoka One"/>
                <a:ea typeface="Fredoka One"/>
                <a:cs typeface="Fredoka One"/>
                <a:sym typeface="Fredoka One"/>
              </a:defRPr>
            </a:lvl9pPr>
          </a:lstStyle>
          <a:p>
            <a:endParaRPr/>
          </a:p>
        </p:txBody>
      </p:sp>
      <p:sp>
        <p:nvSpPr>
          <p:cNvPr id="28" name="Google Shape;28;p5"/>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3038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960000" y="593367"/>
            <a:ext cx="102720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35241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35337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22234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6899011"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9" name="Google Shape;39;p5"/>
          <p:cNvSpPr txBox="1">
            <a:spLocks noGrp="1"/>
          </p:cNvSpPr>
          <p:nvPr>
            <p:ph type="subTitle" idx="2"/>
          </p:nvPr>
        </p:nvSpPr>
        <p:spPr>
          <a:xfrm>
            <a:off x="2269505" y="4825365"/>
            <a:ext cx="302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solidFill>
                  <a:schemeClr val="accent3"/>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0" name="Google Shape;40;p5"/>
          <p:cNvSpPr txBox="1">
            <a:spLocks noGrp="1"/>
          </p:cNvSpPr>
          <p:nvPr>
            <p:ph type="subTitle" idx="3"/>
          </p:nvPr>
        </p:nvSpPr>
        <p:spPr>
          <a:xfrm>
            <a:off x="6899000"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41" name="Google Shape;41;p5"/>
          <p:cNvSpPr txBox="1">
            <a:spLocks noGrp="1"/>
          </p:cNvSpPr>
          <p:nvPr>
            <p:ph type="subTitle" idx="4"/>
          </p:nvPr>
        </p:nvSpPr>
        <p:spPr>
          <a:xfrm>
            <a:off x="2269233" y="4264967"/>
            <a:ext cx="3023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3333">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42" name="Google Shape;42;p5"/>
          <p:cNvGrpSpPr/>
          <p:nvPr/>
        </p:nvGrpSpPr>
        <p:grpSpPr>
          <a:xfrm>
            <a:off x="655063" y="184655"/>
            <a:ext cx="11098840" cy="5954015"/>
            <a:chOff x="491297" y="138491"/>
            <a:chExt cx="8324130" cy="4465511"/>
          </a:xfrm>
        </p:grpSpPr>
        <p:grpSp>
          <p:nvGrpSpPr>
            <p:cNvPr id="43" name="Google Shape;43;p5"/>
            <p:cNvGrpSpPr/>
            <p:nvPr/>
          </p:nvGrpSpPr>
          <p:grpSpPr>
            <a:xfrm rot="1747041" flipH="1">
              <a:off x="1979980" y="197257"/>
              <a:ext cx="290623" cy="188998"/>
              <a:chOff x="7407525" y="1079775"/>
              <a:chExt cx="394800" cy="256746"/>
            </a:xfrm>
          </p:grpSpPr>
          <p:sp>
            <p:nvSpPr>
              <p:cNvPr id="44" name="Google Shape;44;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 name="Google Shape;46;p5"/>
            <p:cNvGrpSpPr/>
            <p:nvPr/>
          </p:nvGrpSpPr>
          <p:grpSpPr>
            <a:xfrm rot="-3815914" flipH="1">
              <a:off x="8520881" y="4337348"/>
              <a:ext cx="290601" cy="188983"/>
              <a:chOff x="7407525" y="1079775"/>
              <a:chExt cx="394800" cy="256746"/>
            </a:xfrm>
          </p:grpSpPr>
          <p:sp>
            <p:nvSpPr>
              <p:cNvPr id="47" name="Google Shape;47;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5"/>
            <p:cNvGrpSpPr/>
            <p:nvPr/>
          </p:nvGrpSpPr>
          <p:grpSpPr>
            <a:xfrm rot="-8785461" flipH="1">
              <a:off x="519314" y="4270788"/>
              <a:ext cx="290619" cy="188995"/>
              <a:chOff x="7407525" y="1079775"/>
              <a:chExt cx="394800" cy="256746"/>
            </a:xfrm>
          </p:grpSpPr>
          <p:sp>
            <p:nvSpPr>
              <p:cNvPr id="50" name="Google Shape;50;p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2" name="Google Shape;52;p5"/>
          <p:cNvGrpSpPr/>
          <p:nvPr/>
        </p:nvGrpSpPr>
        <p:grpSpPr>
          <a:xfrm>
            <a:off x="304074" y="225965"/>
            <a:ext cx="10278857" cy="6397892"/>
            <a:chOff x="228055" y="169473"/>
            <a:chExt cx="7709143" cy="4798419"/>
          </a:xfrm>
        </p:grpSpPr>
        <p:sp>
          <p:nvSpPr>
            <p:cNvPr id="53" name="Google Shape;53;p5"/>
            <p:cNvSpPr/>
            <p:nvPr/>
          </p:nvSpPr>
          <p:spPr>
            <a:xfrm>
              <a:off x="7112105" y="169473"/>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8055" y="248544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758580" y="4723298"/>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5"/>
          <p:cNvGrpSpPr/>
          <p:nvPr/>
        </p:nvGrpSpPr>
        <p:grpSpPr>
          <a:xfrm flipH="1">
            <a:off x="81000" y="677266"/>
            <a:ext cx="12424504" cy="799343"/>
            <a:chOff x="30753" y="507949"/>
            <a:chExt cx="9318378" cy="599507"/>
          </a:xfrm>
        </p:grpSpPr>
        <p:sp>
          <p:nvSpPr>
            <p:cNvPr id="57" name="Google Shape;57;p5"/>
            <p:cNvSpPr/>
            <p:nvPr/>
          </p:nvSpPr>
          <p:spPr>
            <a:xfrm>
              <a:off x="8689878" y="8324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flipH="1">
              <a:off x="30753" y="5079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1180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960000" y="489897"/>
            <a:ext cx="10272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8043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87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5" name="Google Shape;4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21779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711395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767" y="1048515"/>
            <a:ext cx="6697600" cy="3657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28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767" y="5199885"/>
            <a:ext cx="6697600" cy="60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166425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950967" y="3125972"/>
            <a:ext cx="4901600" cy="12192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572967" y="1175172"/>
            <a:ext cx="3657600" cy="1950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13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4" name="Google Shape;14;p3"/>
          <p:cNvSpPr txBox="1">
            <a:spLocks noGrp="1"/>
          </p:cNvSpPr>
          <p:nvPr>
            <p:ph type="subTitle" idx="1"/>
          </p:nvPr>
        </p:nvSpPr>
        <p:spPr>
          <a:xfrm>
            <a:off x="1572967" y="4707628"/>
            <a:ext cx="36576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66789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7" name="Google Shape;17;p4"/>
          <p:cNvSpPr txBox="1">
            <a:spLocks noGrp="1"/>
          </p:cNvSpPr>
          <p:nvPr>
            <p:ph type="body" idx="1"/>
          </p:nvPr>
        </p:nvSpPr>
        <p:spPr>
          <a:xfrm>
            <a:off x="950967" y="1816600"/>
            <a:ext cx="10290000" cy="48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191482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 name="Google Shape;20;p5"/>
          <p:cNvSpPr txBox="1">
            <a:spLocks noGrp="1"/>
          </p:cNvSpPr>
          <p:nvPr>
            <p:ph type="subTitle" idx="1"/>
          </p:nvPr>
        </p:nvSpPr>
        <p:spPr>
          <a:xfrm>
            <a:off x="6339792" y="5190784"/>
            <a:ext cx="36576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 name="Google Shape;21;p5"/>
          <p:cNvSpPr txBox="1">
            <a:spLocks noGrp="1"/>
          </p:cNvSpPr>
          <p:nvPr>
            <p:ph type="subTitle" idx="2"/>
          </p:nvPr>
        </p:nvSpPr>
        <p:spPr>
          <a:xfrm>
            <a:off x="2194548" y="5190784"/>
            <a:ext cx="36576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2" name="Google Shape;22;p5"/>
          <p:cNvSpPr txBox="1">
            <a:spLocks noGrp="1"/>
          </p:cNvSpPr>
          <p:nvPr>
            <p:ph type="subTitle" idx="3"/>
          </p:nvPr>
        </p:nvSpPr>
        <p:spPr>
          <a:xfrm>
            <a:off x="6339792" y="4218432"/>
            <a:ext cx="36576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3" name="Google Shape;23;p5"/>
          <p:cNvSpPr txBox="1">
            <a:spLocks noGrp="1"/>
          </p:cNvSpPr>
          <p:nvPr>
            <p:ph type="subTitle" idx="4"/>
          </p:nvPr>
        </p:nvSpPr>
        <p:spPr>
          <a:xfrm>
            <a:off x="2194548" y="4218432"/>
            <a:ext cx="36576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886171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41459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0967" y="719333"/>
            <a:ext cx="4901200" cy="85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8" name="Google Shape;28;p7"/>
          <p:cNvSpPr txBox="1">
            <a:spLocks noGrp="1"/>
          </p:cNvSpPr>
          <p:nvPr>
            <p:ph type="subTitle" idx="1"/>
          </p:nvPr>
        </p:nvSpPr>
        <p:spPr>
          <a:xfrm>
            <a:off x="950967" y="2348033"/>
            <a:ext cx="5482000" cy="325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4820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7"/>
          <p:cNvSpPr txBox="1">
            <a:spLocks noGrp="1"/>
          </p:cNvSpPr>
          <p:nvPr>
            <p:ph type="subTitle" idx="1"/>
          </p:nvPr>
        </p:nvSpPr>
        <p:spPr>
          <a:xfrm>
            <a:off x="960000" y="1759067"/>
            <a:ext cx="57264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83" name="Google Shape;83;p7"/>
          <p:cNvGrpSpPr/>
          <p:nvPr/>
        </p:nvGrpSpPr>
        <p:grpSpPr>
          <a:xfrm>
            <a:off x="-525367" y="1463303"/>
            <a:ext cx="13167741" cy="567431"/>
            <a:chOff x="-394025" y="1097477"/>
            <a:chExt cx="9875806" cy="425573"/>
          </a:xfrm>
        </p:grpSpPr>
        <p:sp>
          <p:nvSpPr>
            <p:cNvPr id="84" name="Google Shape;84;p7"/>
            <p:cNvSpPr/>
            <p:nvPr/>
          </p:nvSpPr>
          <p:spPr>
            <a:xfrm>
              <a:off x="-394025" y="10974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flipH="1">
              <a:off x="8822528" y="1248037"/>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7"/>
          <p:cNvSpPr/>
          <p:nvPr/>
        </p:nvSpPr>
        <p:spPr>
          <a:xfrm rot="4295915">
            <a:off x="-390582" y="5863968"/>
            <a:ext cx="1933011" cy="216380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0468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828800" y="1783000"/>
            <a:ext cx="8538800" cy="3292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66758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747200" y="1902072"/>
            <a:ext cx="6697600" cy="1828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400"/>
              <a:buNone/>
              <a:defRPr sz="12000">
                <a:solidFill>
                  <a:schemeClr val="dk2"/>
                </a:solidFill>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3" name="Google Shape;33;p9"/>
          <p:cNvSpPr txBox="1">
            <a:spLocks noGrp="1"/>
          </p:cNvSpPr>
          <p:nvPr>
            <p:ph type="subTitle" idx="1"/>
          </p:nvPr>
        </p:nvSpPr>
        <p:spPr>
          <a:xfrm>
            <a:off x="2747200" y="3980728"/>
            <a:ext cx="66976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96851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950967" y="5285067"/>
            <a:ext cx="10290000" cy="853600"/>
          </a:xfrm>
          <a:prstGeom prst="rect">
            <a:avLst/>
          </a:prstGeom>
          <a:solidFill>
            <a:schemeClr val="accent5"/>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sz="32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Tree>
    <p:extLst>
      <p:ext uri="{BB962C8B-B14F-4D97-AF65-F5344CB8AC3E}">
        <p14:creationId xmlns:p14="http://schemas.microsoft.com/office/powerpoint/2010/main" val="2052666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828800" y="1906564"/>
            <a:ext cx="8534400" cy="219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3333">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828800" y="4341836"/>
            <a:ext cx="85344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890957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40317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2" name="Google Shape;42;p13"/>
          <p:cNvSpPr txBox="1">
            <a:spLocks noGrp="1"/>
          </p:cNvSpPr>
          <p:nvPr>
            <p:ph type="subTitle" idx="1"/>
          </p:nvPr>
        </p:nvSpPr>
        <p:spPr>
          <a:xfrm>
            <a:off x="2745167" y="2880748"/>
            <a:ext cx="31088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 name="Google Shape;43;p13"/>
          <p:cNvSpPr txBox="1">
            <a:spLocks noGrp="1"/>
          </p:cNvSpPr>
          <p:nvPr>
            <p:ph type="subTitle" idx="2"/>
          </p:nvPr>
        </p:nvSpPr>
        <p:spPr>
          <a:xfrm>
            <a:off x="8136000" y="2880748"/>
            <a:ext cx="31052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 name="Google Shape;44;p13"/>
          <p:cNvSpPr txBox="1">
            <a:spLocks noGrp="1"/>
          </p:cNvSpPr>
          <p:nvPr>
            <p:ph type="subTitle" idx="3"/>
          </p:nvPr>
        </p:nvSpPr>
        <p:spPr>
          <a:xfrm>
            <a:off x="8136000" y="5075083"/>
            <a:ext cx="31048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5" name="Google Shape;45;p13"/>
          <p:cNvSpPr txBox="1">
            <a:spLocks noGrp="1"/>
          </p:cNvSpPr>
          <p:nvPr>
            <p:ph type="subTitle" idx="4"/>
          </p:nvPr>
        </p:nvSpPr>
        <p:spPr>
          <a:xfrm>
            <a:off x="2745160" y="5075083"/>
            <a:ext cx="31088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13"/>
          <p:cNvSpPr txBox="1">
            <a:spLocks noGrp="1"/>
          </p:cNvSpPr>
          <p:nvPr>
            <p:ph type="title" idx="5" hasCustomPrompt="1"/>
          </p:nvPr>
        </p:nvSpPr>
        <p:spPr>
          <a:xfrm>
            <a:off x="950969" y="2026536"/>
            <a:ext cx="17924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 name="Google Shape;47;p13"/>
          <p:cNvSpPr txBox="1">
            <a:spLocks noGrp="1"/>
          </p:cNvSpPr>
          <p:nvPr>
            <p:ph type="title" idx="6" hasCustomPrompt="1"/>
          </p:nvPr>
        </p:nvSpPr>
        <p:spPr>
          <a:xfrm>
            <a:off x="6339800" y="4221868"/>
            <a:ext cx="17960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 name="Google Shape;48;p13"/>
          <p:cNvSpPr txBox="1">
            <a:spLocks noGrp="1"/>
          </p:cNvSpPr>
          <p:nvPr>
            <p:ph type="title" idx="7" hasCustomPrompt="1"/>
          </p:nvPr>
        </p:nvSpPr>
        <p:spPr>
          <a:xfrm>
            <a:off x="6339800" y="2027700"/>
            <a:ext cx="17960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title" idx="8" hasCustomPrompt="1"/>
          </p:nvPr>
        </p:nvSpPr>
        <p:spPr>
          <a:xfrm>
            <a:off x="952769" y="4221868"/>
            <a:ext cx="1792400" cy="1706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 name="Google Shape;50;p13"/>
          <p:cNvSpPr txBox="1">
            <a:spLocks noGrp="1"/>
          </p:cNvSpPr>
          <p:nvPr>
            <p:ph type="subTitle" idx="9"/>
          </p:nvPr>
        </p:nvSpPr>
        <p:spPr>
          <a:xfrm>
            <a:off x="2745167" y="2027300"/>
            <a:ext cx="31088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1" name="Google Shape;51;p13"/>
          <p:cNvSpPr txBox="1">
            <a:spLocks noGrp="1"/>
          </p:cNvSpPr>
          <p:nvPr>
            <p:ph type="subTitle" idx="13"/>
          </p:nvPr>
        </p:nvSpPr>
        <p:spPr>
          <a:xfrm>
            <a:off x="8136000" y="2027300"/>
            <a:ext cx="31052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 name="Google Shape;52;p13"/>
          <p:cNvSpPr txBox="1">
            <a:spLocks noGrp="1"/>
          </p:cNvSpPr>
          <p:nvPr>
            <p:ph type="subTitle" idx="14"/>
          </p:nvPr>
        </p:nvSpPr>
        <p:spPr>
          <a:xfrm>
            <a:off x="2745167" y="4221868"/>
            <a:ext cx="31088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3" name="Google Shape;53;p13"/>
          <p:cNvSpPr txBox="1">
            <a:spLocks noGrp="1"/>
          </p:cNvSpPr>
          <p:nvPr>
            <p:ph type="subTitle" idx="15"/>
          </p:nvPr>
        </p:nvSpPr>
        <p:spPr>
          <a:xfrm>
            <a:off x="8136000" y="4221868"/>
            <a:ext cx="31048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41955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5852233" y="4404233"/>
            <a:ext cx="5388800" cy="731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6" name="Google Shape;56;p14"/>
          <p:cNvSpPr txBox="1">
            <a:spLocks noGrp="1"/>
          </p:cNvSpPr>
          <p:nvPr>
            <p:ph type="subTitle" idx="1"/>
          </p:nvPr>
        </p:nvSpPr>
        <p:spPr>
          <a:xfrm>
            <a:off x="5852233" y="1722167"/>
            <a:ext cx="5388800" cy="243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4100809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6339800" y="3125972"/>
            <a:ext cx="4901600" cy="1219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 name="Google Shape;59;p15"/>
          <p:cNvSpPr txBox="1">
            <a:spLocks noGrp="1"/>
          </p:cNvSpPr>
          <p:nvPr>
            <p:ph type="title" idx="2" hasCustomPrompt="1"/>
          </p:nvPr>
        </p:nvSpPr>
        <p:spPr>
          <a:xfrm>
            <a:off x="6961800" y="1175172"/>
            <a:ext cx="3657600" cy="1950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13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0" name="Google Shape;60;p15"/>
          <p:cNvSpPr txBox="1">
            <a:spLocks noGrp="1"/>
          </p:cNvSpPr>
          <p:nvPr>
            <p:ph type="subTitle" idx="1"/>
          </p:nvPr>
        </p:nvSpPr>
        <p:spPr>
          <a:xfrm>
            <a:off x="6961800" y="4707628"/>
            <a:ext cx="36576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88943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lnSpc>
                <a:spcPct val="115000"/>
              </a:lnSpc>
              <a:spcBef>
                <a:spcPts val="0"/>
              </a:spcBef>
              <a:spcAft>
                <a:spcPts val="0"/>
              </a:spcAft>
              <a:buSzPts val="3400"/>
              <a:buNone/>
              <a:defRPr/>
            </a:lvl2pPr>
            <a:lvl3pPr lvl="2" rtl="0">
              <a:lnSpc>
                <a:spcPct val="115000"/>
              </a:lnSpc>
              <a:spcBef>
                <a:spcPts val="0"/>
              </a:spcBef>
              <a:spcAft>
                <a:spcPts val="0"/>
              </a:spcAft>
              <a:buSzPts val="3400"/>
              <a:buNone/>
              <a:defRPr/>
            </a:lvl3pPr>
            <a:lvl4pPr lvl="3" rtl="0">
              <a:lnSpc>
                <a:spcPct val="115000"/>
              </a:lnSpc>
              <a:spcBef>
                <a:spcPts val="0"/>
              </a:spcBef>
              <a:spcAft>
                <a:spcPts val="0"/>
              </a:spcAft>
              <a:buSzPts val="3400"/>
              <a:buNone/>
              <a:defRPr/>
            </a:lvl4pPr>
            <a:lvl5pPr lvl="4" rtl="0">
              <a:lnSpc>
                <a:spcPct val="115000"/>
              </a:lnSpc>
              <a:spcBef>
                <a:spcPts val="0"/>
              </a:spcBef>
              <a:spcAft>
                <a:spcPts val="0"/>
              </a:spcAft>
              <a:buSzPts val="3400"/>
              <a:buNone/>
              <a:defRPr/>
            </a:lvl5pPr>
            <a:lvl6pPr lvl="5" rtl="0">
              <a:lnSpc>
                <a:spcPct val="115000"/>
              </a:lnSpc>
              <a:spcBef>
                <a:spcPts val="0"/>
              </a:spcBef>
              <a:spcAft>
                <a:spcPts val="0"/>
              </a:spcAft>
              <a:buSzPts val="3400"/>
              <a:buNone/>
              <a:defRPr/>
            </a:lvl6pPr>
            <a:lvl7pPr lvl="6" rtl="0">
              <a:lnSpc>
                <a:spcPct val="115000"/>
              </a:lnSpc>
              <a:spcBef>
                <a:spcPts val="0"/>
              </a:spcBef>
              <a:spcAft>
                <a:spcPts val="0"/>
              </a:spcAft>
              <a:buSzPts val="3400"/>
              <a:buNone/>
              <a:defRPr/>
            </a:lvl7pPr>
            <a:lvl8pPr lvl="7" rtl="0">
              <a:lnSpc>
                <a:spcPct val="115000"/>
              </a:lnSpc>
              <a:spcBef>
                <a:spcPts val="0"/>
              </a:spcBef>
              <a:spcAft>
                <a:spcPts val="0"/>
              </a:spcAft>
              <a:buSzPts val="3400"/>
              <a:buNone/>
              <a:defRPr/>
            </a:lvl8pPr>
            <a:lvl9pPr lvl="8" rtl="0">
              <a:lnSpc>
                <a:spcPct val="115000"/>
              </a:lnSpc>
              <a:spcBef>
                <a:spcPts val="0"/>
              </a:spcBef>
              <a:spcAft>
                <a:spcPts val="0"/>
              </a:spcAft>
              <a:buSzPts val="3400"/>
              <a:buNone/>
              <a:defRPr/>
            </a:lvl9pPr>
          </a:lstStyle>
          <a:p>
            <a:endParaRPr/>
          </a:p>
        </p:txBody>
      </p:sp>
    </p:spTree>
    <p:extLst>
      <p:ext uri="{BB962C8B-B14F-4D97-AF65-F5344CB8AC3E}">
        <p14:creationId xmlns:p14="http://schemas.microsoft.com/office/powerpoint/2010/main" val="1480369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950967" y="1903467"/>
            <a:ext cx="4901600" cy="15848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 name="Google Shape;69;p18"/>
          <p:cNvSpPr txBox="1">
            <a:spLocks noGrp="1"/>
          </p:cNvSpPr>
          <p:nvPr>
            <p:ph type="subTitle" idx="1"/>
          </p:nvPr>
        </p:nvSpPr>
        <p:spPr>
          <a:xfrm>
            <a:off x="950967" y="3735333"/>
            <a:ext cx="4901600" cy="121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2723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88" name="Google Shape;88;p8"/>
          <p:cNvSpPr txBox="1">
            <a:spLocks noGrp="1"/>
          </p:cNvSpPr>
          <p:nvPr>
            <p:ph type="title"/>
          </p:nvPr>
        </p:nvSpPr>
        <p:spPr>
          <a:xfrm>
            <a:off x="3217400" y="2001800"/>
            <a:ext cx="5757200" cy="285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9" name="Google Shape;89;p8"/>
          <p:cNvGrpSpPr/>
          <p:nvPr/>
        </p:nvGrpSpPr>
        <p:grpSpPr>
          <a:xfrm>
            <a:off x="450067" y="287641"/>
            <a:ext cx="11401624" cy="1813248"/>
            <a:chOff x="337550" y="215731"/>
            <a:chExt cx="8551218" cy="1359936"/>
          </a:xfrm>
        </p:grpSpPr>
        <p:sp>
          <p:nvSpPr>
            <p:cNvPr id="90" name="Google Shape;90;p8"/>
            <p:cNvSpPr/>
            <p:nvPr/>
          </p:nvSpPr>
          <p:spPr>
            <a:xfrm>
              <a:off x="337550" y="958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8710150" y="13310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2025000" y="2157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8"/>
          <p:cNvSpPr/>
          <p:nvPr/>
        </p:nvSpPr>
        <p:spPr>
          <a:xfrm rot="17999755">
            <a:off x="-949102" y="5680808"/>
            <a:ext cx="1932954"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rot="21302665">
            <a:off x="11492401" y="5056805"/>
            <a:ext cx="1932935" cy="216372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186485" y="6095104"/>
            <a:ext cx="1513515" cy="21153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 name="Google Shape;97;p8"/>
          <p:cNvGrpSpPr/>
          <p:nvPr/>
        </p:nvGrpSpPr>
        <p:grpSpPr>
          <a:xfrm rot="-8100000" flipH="1">
            <a:off x="10982730" y="1152139"/>
            <a:ext cx="387481" cy="251987"/>
            <a:chOff x="7407525" y="1079775"/>
            <a:chExt cx="394800" cy="256746"/>
          </a:xfrm>
        </p:grpSpPr>
        <p:sp>
          <p:nvSpPr>
            <p:cNvPr id="98" name="Google Shape;98;p8"/>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5900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6339833" y="2634651"/>
            <a:ext cx="4901200" cy="85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2" name="Google Shape;72;p19"/>
          <p:cNvSpPr txBox="1">
            <a:spLocks noGrp="1"/>
          </p:cNvSpPr>
          <p:nvPr>
            <p:ph type="subTitle" idx="1"/>
          </p:nvPr>
        </p:nvSpPr>
        <p:spPr>
          <a:xfrm>
            <a:off x="6339833" y="3726917"/>
            <a:ext cx="4901200" cy="12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42783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5" name="Google Shape;75;p20"/>
          <p:cNvSpPr txBox="1">
            <a:spLocks noGrp="1"/>
          </p:cNvSpPr>
          <p:nvPr>
            <p:ph type="subTitle" idx="1"/>
          </p:nvPr>
        </p:nvSpPr>
        <p:spPr>
          <a:xfrm>
            <a:off x="6489996" y="4553863"/>
            <a:ext cx="3292000" cy="15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20"/>
          <p:cNvSpPr txBox="1">
            <a:spLocks noGrp="1"/>
          </p:cNvSpPr>
          <p:nvPr>
            <p:ph type="subTitle" idx="2"/>
          </p:nvPr>
        </p:nvSpPr>
        <p:spPr>
          <a:xfrm>
            <a:off x="2409767" y="4553863"/>
            <a:ext cx="3292000" cy="15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20"/>
          <p:cNvSpPr txBox="1">
            <a:spLocks noGrp="1"/>
          </p:cNvSpPr>
          <p:nvPr>
            <p:ph type="subTitle" idx="3"/>
          </p:nvPr>
        </p:nvSpPr>
        <p:spPr>
          <a:xfrm>
            <a:off x="2409767" y="3584448"/>
            <a:ext cx="32920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78" name="Google Shape;78;p20"/>
          <p:cNvSpPr txBox="1">
            <a:spLocks noGrp="1"/>
          </p:cNvSpPr>
          <p:nvPr>
            <p:ph type="subTitle" idx="4"/>
          </p:nvPr>
        </p:nvSpPr>
        <p:spPr>
          <a:xfrm>
            <a:off x="6489996" y="3570848"/>
            <a:ext cx="3292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92029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21"/>
          <p:cNvSpPr txBox="1">
            <a:spLocks noGrp="1"/>
          </p:cNvSpPr>
          <p:nvPr>
            <p:ph type="subTitle" idx="1"/>
          </p:nvPr>
        </p:nvSpPr>
        <p:spPr>
          <a:xfrm>
            <a:off x="6339785" y="2636417"/>
            <a:ext cx="4023200" cy="268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21"/>
          <p:cNvSpPr txBox="1">
            <a:spLocks noGrp="1"/>
          </p:cNvSpPr>
          <p:nvPr>
            <p:ph type="subTitle" idx="2"/>
          </p:nvPr>
        </p:nvSpPr>
        <p:spPr>
          <a:xfrm>
            <a:off x="1829000" y="2636417"/>
            <a:ext cx="4023200" cy="268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8662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5" name="Google Shape;85;p22"/>
          <p:cNvSpPr txBox="1">
            <a:spLocks noGrp="1"/>
          </p:cNvSpPr>
          <p:nvPr>
            <p:ph type="subTitle" idx="1"/>
          </p:nvPr>
        </p:nvSpPr>
        <p:spPr>
          <a:xfrm>
            <a:off x="950967" y="4919467"/>
            <a:ext cx="31048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22"/>
          <p:cNvSpPr txBox="1">
            <a:spLocks noGrp="1"/>
          </p:cNvSpPr>
          <p:nvPr>
            <p:ph type="subTitle" idx="2"/>
          </p:nvPr>
        </p:nvSpPr>
        <p:spPr>
          <a:xfrm>
            <a:off x="4543600" y="4919467"/>
            <a:ext cx="31048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 name="Google Shape;87;p22"/>
          <p:cNvSpPr txBox="1">
            <a:spLocks noGrp="1"/>
          </p:cNvSpPr>
          <p:nvPr>
            <p:ph type="subTitle" idx="3"/>
          </p:nvPr>
        </p:nvSpPr>
        <p:spPr>
          <a:xfrm>
            <a:off x="8136233" y="4919467"/>
            <a:ext cx="31048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 name="Google Shape;88;p22"/>
          <p:cNvSpPr txBox="1">
            <a:spLocks noGrp="1"/>
          </p:cNvSpPr>
          <p:nvPr>
            <p:ph type="subTitle" idx="4"/>
          </p:nvPr>
        </p:nvSpPr>
        <p:spPr>
          <a:xfrm>
            <a:off x="950967" y="3340448"/>
            <a:ext cx="3104800" cy="13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9" name="Google Shape;89;p22"/>
          <p:cNvSpPr txBox="1">
            <a:spLocks noGrp="1"/>
          </p:cNvSpPr>
          <p:nvPr>
            <p:ph type="subTitle" idx="5"/>
          </p:nvPr>
        </p:nvSpPr>
        <p:spPr>
          <a:xfrm>
            <a:off x="4543600" y="3340448"/>
            <a:ext cx="3104800" cy="13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0" name="Google Shape;90;p22"/>
          <p:cNvSpPr txBox="1">
            <a:spLocks noGrp="1"/>
          </p:cNvSpPr>
          <p:nvPr>
            <p:ph type="subTitle" idx="6"/>
          </p:nvPr>
        </p:nvSpPr>
        <p:spPr>
          <a:xfrm>
            <a:off x="8136233" y="3340448"/>
            <a:ext cx="3104800" cy="13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32953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3" name="Google Shape;93;p23"/>
          <p:cNvSpPr txBox="1">
            <a:spLocks noGrp="1"/>
          </p:cNvSpPr>
          <p:nvPr>
            <p:ph type="subTitle" idx="1"/>
          </p:nvPr>
        </p:nvSpPr>
        <p:spPr>
          <a:xfrm>
            <a:off x="2072600" y="2877199"/>
            <a:ext cx="37796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 name="Google Shape;94;p23"/>
          <p:cNvSpPr txBox="1">
            <a:spLocks noGrp="1"/>
          </p:cNvSpPr>
          <p:nvPr>
            <p:ph type="subTitle" idx="2"/>
          </p:nvPr>
        </p:nvSpPr>
        <p:spPr>
          <a:xfrm>
            <a:off x="7461637" y="2877199"/>
            <a:ext cx="37792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 name="Google Shape;95;p23"/>
          <p:cNvSpPr txBox="1">
            <a:spLocks noGrp="1"/>
          </p:cNvSpPr>
          <p:nvPr>
            <p:ph type="subTitle" idx="3"/>
          </p:nvPr>
        </p:nvSpPr>
        <p:spPr>
          <a:xfrm>
            <a:off x="2072600" y="5077849"/>
            <a:ext cx="37796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 name="Google Shape;96;p23"/>
          <p:cNvSpPr txBox="1">
            <a:spLocks noGrp="1"/>
          </p:cNvSpPr>
          <p:nvPr>
            <p:ph type="subTitle" idx="4"/>
          </p:nvPr>
        </p:nvSpPr>
        <p:spPr>
          <a:xfrm>
            <a:off x="7461600" y="5077849"/>
            <a:ext cx="37792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 name="Google Shape;97;p23"/>
          <p:cNvSpPr txBox="1">
            <a:spLocks noGrp="1"/>
          </p:cNvSpPr>
          <p:nvPr>
            <p:ph type="subTitle" idx="5"/>
          </p:nvPr>
        </p:nvSpPr>
        <p:spPr>
          <a:xfrm>
            <a:off x="2072600" y="2023751"/>
            <a:ext cx="37796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8" name="Google Shape;98;p23"/>
          <p:cNvSpPr txBox="1">
            <a:spLocks noGrp="1"/>
          </p:cNvSpPr>
          <p:nvPr>
            <p:ph type="subTitle" idx="6"/>
          </p:nvPr>
        </p:nvSpPr>
        <p:spPr>
          <a:xfrm>
            <a:off x="2072600" y="4218317"/>
            <a:ext cx="37796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9" name="Google Shape;99;p23"/>
          <p:cNvSpPr txBox="1">
            <a:spLocks noGrp="1"/>
          </p:cNvSpPr>
          <p:nvPr>
            <p:ph type="subTitle" idx="7"/>
          </p:nvPr>
        </p:nvSpPr>
        <p:spPr>
          <a:xfrm>
            <a:off x="7461637" y="2023757"/>
            <a:ext cx="3779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0" name="Google Shape;100;p23"/>
          <p:cNvSpPr txBox="1">
            <a:spLocks noGrp="1"/>
          </p:cNvSpPr>
          <p:nvPr>
            <p:ph type="subTitle" idx="8"/>
          </p:nvPr>
        </p:nvSpPr>
        <p:spPr>
          <a:xfrm>
            <a:off x="7461600" y="4218317"/>
            <a:ext cx="3779200" cy="73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08120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3" name="Google Shape;103;p24"/>
          <p:cNvSpPr txBox="1">
            <a:spLocks noGrp="1"/>
          </p:cNvSpPr>
          <p:nvPr>
            <p:ph type="subTitle" idx="1"/>
          </p:nvPr>
        </p:nvSpPr>
        <p:spPr>
          <a:xfrm>
            <a:off x="950967" y="2880248"/>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4" name="Google Shape;104;p24"/>
          <p:cNvSpPr txBox="1">
            <a:spLocks noGrp="1"/>
          </p:cNvSpPr>
          <p:nvPr>
            <p:ph type="subTitle" idx="2"/>
          </p:nvPr>
        </p:nvSpPr>
        <p:spPr>
          <a:xfrm>
            <a:off x="4543600" y="2880248"/>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5" name="Google Shape;105;p24"/>
          <p:cNvSpPr txBox="1">
            <a:spLocks noGrp="1"/>
          </p:cNvSpPr>
          <p:nvPr>
            <p:ph type="subTitle" idx="3"/>
          </p:nvPr>
        </p:nvSpPr>
        <p:spPr>
          <a:xfrm>
            <a:off x="950965" y="5074816"/>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 name="Google Shape;106;p24"/>
          <p:cNvSpPr txBox="1">
            <a:spLocks noGrp="1"/>
          </p:cNvSpPr>
          <p:nvPr>
            <p:ph type="subTitle" idx="4"/>
          </p:nvPr>
        </p:nvSpPr>
        <p:spPr>
          <a:xfrm>
            <a:off x="4543600" y="5074816"/>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7" name="Google Shape;107;p24"/>
          <p:cNvSpPr txBox="1">
            <a:spLocks noGrp="1"/>
          </p:cNvSpPr>
          <p:nvPr>
            <p:ph type="subTitle" idx="5"/>
          </p:nvPr>
        </p:nvSpPr>
        <p:spPr>
          <a:xfrm>
            <a:off x="8135967" y="2880248"/>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8" name="Google Shape;108;p24"/>
          <p:cNvSpPr txBox="1">
            <a:spLocks noGrp="1"/>
          </p:cNvSpPr>
          <p:nvPr>
            <p:ph type="subTitle" idx="6"/>
          </p:nvPr>
        </p:nvSpPr>
        <p:spPr>
          <a:xfrm>
            <a:off x="8136235" y="5074816"/>
            <a:ext cx="3105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 name="Google Shape;109;p24"/>
          <p:cNvSpPr txBox="1">
            <a:spLocks noGrp="1"/>
          </p:cNvSpPr>
          <p:nvPr>
            <p:ph type="subTitle" idx="7"/>
          </p:nvPr>
        </p:nvSpPr>
        <p:spPr>
          <a:xfrm>
            <a:off x="950967" y="2026800"/>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0" name="Google Shape;110;p24"/>
          <p:cNvSpPr txBox="1">
            <a:spLocks noGrp="1"/>
          </p:cNvSpPr>
          <p:nvPr>
            <p:ph type="subTitle" idx="8"/>
          </p:nvPr>
        </p:nvSpPr>
        <p:spPr>
          <a:xfrm>
            <a:off x="4543600" y="2026800"/>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1" name="Google Shape;111;p24"/>
          <p:cNvSpPr txBox="1">
            <a:spLocks noGrp="1"/>
          </p:cNvSpPr>
          <p:nvPr>
            <p:ph type="subTitle" idx="9"/>
          </p:nvPr>
        </p:nvSpPr>
        <p:spPr>
          <a:xfrm>
            <a:off x="8135967" y="2026800"/>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2" name="Google Shape;112;p24"/>
          <p:cNvSpPr txBox="1">
            <a:spLocks noGrp="1"/>
          </p:cNvSpPr>
          <p:nvPr>
            <p:ph type="subTitle" idx="13"/>
          </p:nvPr>
        </p:nvSpPr>
        <p:spPr>
          <a:xfrm>
            <a:off x="950967" y="4221368"/>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3" name="Google Shape;113;p24"/>
          <p:cNvSpPr txBox="1">
            <a:spLocks noGrp="1"/>
          </p:cNvSpPr>
          <p:nvPr>
            <p:ph type="subTitle" idx="14"/>
          </p:nvPr>
        </p:nvSpPr>
        <p:spPr>
          <a:xfrm>
            <a:off x="4543600" y="4221368"/>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4" name="Google Shape;114;p24"/>
          <p:cNvSpPr txBox="1">
            <a:spLocks noGrp="1"/>
          </p:cNvSpPr>
          <p:nvPr>
            <p:ph type="subTitle" idx="15"/>
          </p:nvPr>
        </p:nvSpPr>
        <p:spPr>
          <a:xfrm>
            <a:off x="8136233" y="4221368"/>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848247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5"/>
        <p:cNvGrpSpPr/>
        <p:nvPr/>
      </p:nvGrpSpPr>
      <p:grpSpPr>
        <a:xfrm>
          <a:off x="0" y="0"/>
          <a:ext cx="0" cy="0"/>
          <a:chOff x="0" y="0"/>
          <a:chExt cx="0" cy="0"/>
        </a:xfrm>
      </p:grpSpPr>
      <p:sp>
        <p:nvSpPr>
          <p:cNvPr id="116" name="Google Shape;116;p25"/>
          <p:cNvSpPr txBox="1">
            <a:spLocks noGrp="1"/>
          </p:cNvSpPr>
          <p:nvPr>
            <p:ph type="title" hasCustomPrompt="1"/>
          </p:nvPr>
        </p:nvSpPr>
        <p:spPr>
          <a:xfrm>
            <a:off x="6339800" y="719333"/>
            <a:ext cx="4901200" cy="9752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7" name="Google Shape;117;p25"/>
          <p:cNvSpPr txBox="1">
            <a:spLocks noGrp="1"/>
          </p:cNvSpPr>
          <p:nvPr>
            <p:ph type="subTitle" idx="1"/>
          </p:nvPr>
        </p:nvSpPr>
        <p:spPr>
          <a:xfrm>
            <a:off x="6339800" y="1694539"/>
            <a:ext cx="4901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18" name="Google Shape;118;p25"/>
          <p:cNvSpPr txBox="1">
            <a:spLocks noGrp="1"/>
          </p:cNvSpPr>
          <p:nvPr>
            <p:ph type="title" idx="2" hasCustomPrompt="1"/>
          </p:nvPr>
        </p:nvSpPr>
        <p:spPr>
          <a:xfrm>
            <a:off x="6339800" y="2697604"/>
            <a:ext cx="4901200" cy="9752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19" name="Google Shape;119;p25"/>
          <p:cNvSpPr txBox="1">
            <a:spLocks noGrp="1"/>
          </p:cNvSpPr>
          <p:nvPr>
            <p:ph type="subTitle" idx="3"/>
          </p:nvPr>
        </p:nvSpPr>
        <p:spPr>
          <a:xfrm>
            <a:off x="6339800" y="3672796"/>
            <a:ext cx="4901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0" name="Google Shape;120;p25"/>
          <p:cNvSpPr txBox="1">
            <a:spLocks noGrp="1"/>
          </p:cNvSpPr>
          <p:nvPr>
            <p:ph type="title" idx="4" hasCustomPrompt="1"/>
          </p:nvPr>
        </p:nvSpPr>
        <p:spPr>
          <a:xfrm>
            <a:off x="6339800" y="4675851"/>
            <a:ext cx="4901200" cy="9752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333">
                <a:solidFill>
                  <a:schemeClr val="dk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21" name="Google Shape;121;p25"/>
          <p:cNvSpPr txBox="1">
            <a:spLocks noGrp="1"/>
          </p:cNvSpPr>
          <p:nvPr>
            <p:ph type="subTitle" idx="5"/>
          </p:nvPr>
        </p:nvSpPr>
        <p:spPr>
          <a:xfrm>
            <a:off x="6339800" y="5651065"/>
            <a:ext cx="4901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100622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2"/>
        <p:cNvGrpSpPr/>
        <p:nvPr/>
      </p:nvGrpSpPr>
      <p:grpSpPr>
        <a:xfrm>
          <a:off x="0" y="0"/>
          <a:ext cx="0" cy="0"/>
          <a:chOff x="0" y="0"/>
          <a:chExt cx="0" cy="0"/>
        </a:xfrm>
      </p:grpSpPr>
      <p:sp>
        <p:nvSpPr>
          <p:cNvPr id="123" name="Google Shape;123;p26"/>
          <p:cNvSpPr txBox="1">
            <a:spLocks noGrp="1"/>
          </p:cNvSpPr>
          <p:nvPr>
            <p:ph type="title" hasCustomPrompt="1"/>
          </p:nvPr>
        </p:nvSpPr>
        <p:spPr>
          <a:xfrm>
            <a:off x="1589167" y="2572635"/>
            <a:ext cx="1828800" cy="73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2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24" name="Google Shape;124;p26"/>
          <p:cNvSpPr txBox="1">
            <a:spLocks noGrp="1"/>
          </p:cNvSpPr>
          <p:nvPr>
            <p:ph type="subTitle" idx="1"/>
          </p:nvPr>
        </p:nvSpPr>
        <p:spPr>
          <a:xfrm>
            <a:off x="950967" y="4919467"/>
            <a:ext cx="31052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125" name="Google Shape;125;p26"/>
          <p:cNvSpPr txBox="1">
            <a:spLocks noGrp="1"/>
          </p:cNvSpPr>
          <p:nvPr>
            <p:ph type="subTitle" idx="2"/>
          </p:nvPr>
        </p:nvSpPr>
        <p:spPr>
          <a:xfrm>
            <a:off x="8136433" y="4059936"/>
            <a:ext cx="31048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6" name="Google Shape;126;p26"/>
          <p:cNvSpPr txBox="1">
            <a:spLocks noGrp="1"/>
          </p:cNvSpPr>
          <p:nvPr>
            <p:ph type="title" idx="3" hasCustomPrompt="1"/>
          </p:nvPr>
        </p:nvSpPr>
        <p:spPr>
          <a:xfrm>
            <a:off x="5181800" y="2572635"/>
            <a:ext cx="1828800" cy="73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2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27" name="Google Shape;127;p26"/>
          <p:cNvSpPr txBox="1">
            <a:spLocks noGrp="1"/>
          </p:cNvSpPr>
          <p:nvPr>
            <p:ph type="subTitle" idx="4"/>
          </p:nvPr>
        </p:nvSpPr>
        <p:spPr>
          <a:xfrm>
            <a:off x="4543600" y="4919467"/>
            <a:ext cx="31052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128" name="Google Shape;128;p26"/>
          <p:cNvSpPr txBox="1">
            <a:spLocks noGrp="1"/>
          </p:cNvSpPr>
          <p:nvPr>
            <p:ph type="subTitle" idx="5"/>
          </p:nvPr>
        </p:nvSpPr>
        <p:spPr>
          <a:xfrm>
            <a:off x="950967" y="4059936"/>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9" name="Google Shape;129;p26"/>
          <p:cNvSpPr txBox="1">
            <a:spLocks noGrp="1"/>
          </p:cNvSpPr>
          <p:nvPr>
            <p:ph type="title" idx="6" hasCustomPrompt="1"/>
          </p:nvPr>
        </p:nvSpPr>
        <p:spPr>
          <a:xfrm>
            <a:off x="8774433" y="2572635"/>
            <a:ext cx="1828800" cy="73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2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0" name="Google Shape;130;p26"/>
          <p:cNvSpPr txBox="1">
            <a:spLocks noGrp="1"/>
          </p:cNvSpPr>
          <p:nvPr>
            <p:ph type="subTitle" idx="7"/>
          </p:nvPr>
        </p:nvSpPr>
        <p:spPr>
          <a:xfrm>
            <a:off x="8136233" y="4919467"/>
            <a:ext cx="31052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131" name="Google Shape;131;p26"/>
          <p:cNvSpPr txBox="1">
            <a:spLocks noGrp="1"/>
          </p:cNvSpPr>
          <p:nvPr>
            <p:ph type="subTitle" idx="8"/>
          </p:nvPr>
        </p:nvSpPr>
        <p:spPr>
          <a:xfrm>
            <a:off x="4543600" y="4059936"/>
            <a:ext cx="3105200" cy="73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32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32" name="Google Shape;132;p26"/>
          <p:cNvSpPr txBox="1">
            <a:spLocks noGrp="1"/>
          </p:cNvSpPr>
          <p:nvPr>
            <p:ph type="title" idx="9"/>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591621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950968" y="719333"/>
            <a:ext cx="6697600" cy="1219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sz="8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5" name="Google Shape;135;p27"/>
          <p:cNvSpPr txBox="1">
            <a:spLocks noGrp="1"/>
          </p:cNvSpPr>
          <p:nvPr>
            <p:ph type="subTitle" idx="1"/>
          </p:nvPr>
        </p:nvSpPr>
        <p:spPr>
          <a:xfrm>
            <a:off x="950972" y="2182368"/>
            <a:ext cx="6697600" cy="170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6" name="Google Shape;136;p27"/>
          <p:cNvSpPr txBox="1"/>
          <p:nvPr/>
        </p:nvSpPr>
        <p:spPr>
          <a:xfrm>
            <a:off x="950967" y="4669536"/>
            <a:ext cx="6697600" cy="853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600">
                <a:solidFill>
                  <a:schemeClr val="dk1"/>
                </a:solidFill>
                <a:latin typeface="Lato Black"/>
                <a:ea typeface="Lato Black"/>
                <a:cs typeface="Lato Black"/>
                <a:sym typeface="Lato Black"/>
              </a:rPr>
              <a:t>CREDITS</a:t>
            </a:r>
            <a:r>
              <a:rPr lang="en" sz="1600" b="1">
                <a:solidFill>
                  <a:schemeClr val="dk1"/>
                </a:solidFill>
                <a:latin typeface="Lato"/>
                <a:ea typeface="Lato"/>
                <a:cs typeface="Lato"/>
                <a:sym typeface="Lato"/>
              </a:rPr>
              <a:t>:</a:t>
            </a:r>
            <a:r>
              <a:rPr lang="en" sz="1600">
                <a:solidFill>
                  <a:schemeClr val="dk1"/>
                </a:solidFill>
                <a:latin typeface="Lato"/>
                <a:ea typeface="Lato"/>
                <a:cs typeface="Lato"/>
                <a:sym typeface="Lato"/>
              </a:rPr>
              <a:t> This presentation template was created by </a:t>
            </a:r>
            <a:r>
              <a:rPr lang="en" sz="1600">
                <a:solidFill>
                  <a:schemeClr val="dk1"/>
                </a:solidFill>
                <a:uFill>
                  <a:noFill/>
                </a:u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Slidesgo</a:t>
            </a:r>
            <a:r>
              <a:rPr lang="en" sz="1600">
                <a:solidFill>
                  <a:schemeClr val="dk1"/>
                </a:solidFill>
                <a:latin typeface="Lato"/>
                <a:ea typeface="Lato"/>
                <a:cs typeface="Lato"/>
                <a:sym typeface="Lato"/>
              </a:rPr>
              <a:t>, and includes icons by </a:t>
            </a:r>
            <a:r>
              <a:rPr lang="en" sz="1600">
                <a:solidFill>
                  <a:schemeClr val="dk1"/>
                </a:solidFill>
                <a:uFill>
                  <a:noFill/>
                </a:uFill>
                <a:latin typeface="Lato Black"/>
                <a:ea typeface="Lato Black"/>
                <a:cs typeface="Lato Black"/>
                <a:sym typeface="Lato Black"/>
                <a:hlinkClick r:id="rId3">
                  <a:extLst>
                    <a:ext uri="{A12FA001-AC4F-418D-AE19-62706E023703}">
                      <ahyp:hlinkClr xmlns:ahyp="http://schemas.microsoft.com/office/drawing/2018/hyperlinkcolor" val="tx"/>
                    </a:ext>
                  </a:extLst>
                </a:hlinkClick>
              </a:rPr>
              <a:t>Flaticon</a:t>
            </a:r>
            <a:r>
              <a:rPr lang="en" sz="1600">
                <a:solidFill>
                  <a:schemeClr val="dk1"/>
                </a:solidFill>
                <a:latin typeface="Lato"/>
                <a:ea typeface="Lato"/>
                <a:cs typeface="Lato"/>
                <a:sym typeface="Lato"/>
              </a:rPr>
              <a:t>, and infographics &amp; images by </a:t>
            </a:r>
            <a:r>
              <a:rPr lang="en" sz="1600">
                <a:solidFill>
                  <a:schemeClr val="dk1"/>
                </a:solidFill>
                <a:uFill>
                  <a:noFill/>
                </a:u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Freepik</a:t>
            </a:r>
            <a:r>
              <a:rPr lang="en" sz="1600">
                <a:solidFill>
                  <a:schemeClr val="dk1"/>
                </a:solidFill>
                <a:latin typeface="Lato Black"/>
                <a:ea typeface="Lato Black"/>
                <a:cs typeface="Lato Black"/>
                <a:sym typeface="Lato Black"/>
              </a:rPr>
              <a:t> </a:t>
            </a:r>
            <a:endParaRPr sz="1600">
              <a:solidFill>
                <a:schemeClr val="dk1"/>
              </a:solidFill>
              <a:latin typeface="Lato Black"/>
              <a:ea typeface="Lato Black"/>
              <a:cs typeface="Lato Black"/>
              <a:sym typeface="Lato Black"/>
            </a:endParaRPr>
          </a:p>
        </p:txBody>
      </p:sp>
    </p:spTree>
    <p:extLst>
      <p:ext uri="{BB962C8B-B14F-4D97-AF65-F5344CB8AC3E}">
        <p14:creationId xmlns:p14="http://schemas.microsoft.com/office/powerpoint/2010/main" val="2409559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7"/>
        <p:cNvGrpSpPr/>
        <p:nvPr/>
      </p:nvGrpSpPr>
      <p:grpSpPr>
        <a:xfrm>
          <a:off x="0" y="0"/>
          <a:ext cx="0" cy="0"/>
          <a:chOff x="0" y="0"/>
          <a:chExt cx="0" cy="0"/>
        </a:xfrm>
      </p:grpSpPr>
      <p:sp>
        <p:nvSpPr>
          <p:cNvPr id="138" name="Google Shape;138;p28"/>
          <p:cNvSpPr/>
          <p:nvPr/>
        </p:nvSpPr>
        <p:spPr>
          <a:xfrm>
            <a:off x="-121896" y="4934494"/>
            <a:ext cx="12435791" cy="2611532"/>
          </a:xfrm>
          <a:custGeom>
            <a:avLst/>
            <a:gdLst/>
            <a:ahLst/>
            <a:cxnLst/>
            <a:rect l="l" t="t" r="r" b="b"/>
            <a:pathLst>
              <a:path w="44569" h="9574" extrusionOk="0">
                <a:moveTo>
                  <a:pt x="43057" y="0"/>
                </a:moveTo>
                <a:cubicBezTo>
                  <a:pt x="42912" y="0"/>
                  <a:pt x="42767" y="53"/>
                  <a:pt x="42669" y="165"/>
                </a:cubicBezTo>
                <a:cubicBezTo>
                  <a:pt x="42525" y="70"/>
                  <a:pt x="42369" y="26"/>
                  <a:pt x="42216" y="26"/>
                </a:cubicBezTo>
                <a:cubicBezTo>
                  <a:pt x="41806" y="26"/>
                  <a:pt x="41422" y="337"/>
                  <a:pt x="41385" y="800"/>
                </a:cubicBezTo>
                <a:cubicBezTo>
                  <a:pt x="41207" y="705"/>
                  <a:pt x="41023" y="610"/>
                  <a:pt x="40820" y="610"/>
                </a:cubicBezTo>
                <a:cubicBezTo>
                  <a:pt x="40617" y="610"/>
                  <a:pt x="40407" y="724"/>
                  <a:pt x="40356" y="921"/>
                </a:cubicBezTo>
                <a:cubicBezTo>
                  <a:pt x="40169" y="673"/>
                  <a:pt x="39903" y="560"/>
                  <a:pt x="39640" y="560"/>
                </a:cubicBezTo>
                <a:cubicBezTo>
                  <a:pt x="39215" y="560"/>
                  <a:pt x="38799" y="855"/>
                  <a:pt x="38736" y="1353"/>
                </a:cubicBezTo>
                <a:cubicBezTo>
                  <a:pt x="38558" y="1179"/>
                  <a:pt x="38320" y="1087"/>
                  <a:pt x="38079" y="1087"/>
                </a:cubicBezTo>
                <a:cubicBezTo>
                  <a:pt x="37960" y="1087"/>
                  <a:pt x="37840" y="1110"/>
                  <a:pt x="37726" y="1156"/>
                </a:cubicBezTo>
                <a:cubicBezTo>
                  <a:pt x="37395" y="1321"/>
                  <a:pt x="37199" y="1670"/>
                  <a:pt x="37230" y="2039"/>
                </a:cubicBezTo>
                <a:cubicBezTo>
                  <a:pt x="37054" y="1912"/>
                  <a:pt x="36849" y="1848"/>
                  <a:pt x="36644" y="1848"/>
                </a:cubicBezTo>
                <a:cubicBezTo>
                  <a:pt x="36509" y="1848"/>
                  <a:pt x="36374" y="1876"/>
                  <a:pt x="36246" y="1931"/>
                </a:cubicBezTo>
                <a:cubicBezTo>
                  <a:pt x="36235" y="1666"/>
                  <a:pt x="36024" y="1522"/>
                  <a:pt x="35814" y="1522"/>
                </a:cubicBezTo>
                <a:cubicBezTo>
                  <a:pt x="35640" y="1522"/>
                  <a:pt x="35467" y="1620"/>
                  <a:pt x="35407" y="1829"/>
                </a:cubicBezTo>
                <a:cubicBezTo>
                  <a:pt x="35328" y="1781"/>
                  <a:pt x="35246" y="1760"/>
                  <a:pt x="35168" y="1760"/>
                </a:cubicBezTo>
                <a:cubicBezTo>
                  <a:pt x="34860" y="1760"/>
                  <a:pt x="34602" y="2085"/>
                  <a:pt x="34759" y="2414"/>
                </a:cubicBezTo>
                <a:cubicBezTo>
                  <a:pt x="34652" y="2297"/>
                  <a:pt x="34501" y="2243"/>
                  <a:pt x="34347" y="2243"/>
                </a:cubicBezTo>
                <a:cubicBezTo>
                  <a:pt x="34199" y="2243"/>
                  <a:pt x="34048" y="2292"/>
                  <a:pt x="33927" y="2382"/>
                </a:cubicBezTo>
                <a:cubicBezTo>
                  <a:pt x="33780" y="2122"/>
                  <a:pt x="33520" y="1906"/>
                  <a:pt x="33221" y="1893"/>
                </a:cubicBezTo>
                <a:cubicBezTo>
                  <a:pt x="33209" y="1892"/>
                  <a:pt x="33197" y="1892"/>
                  <a:pt x="33185" y="1892"/>
                </a:cubicBezTo>
                <a:cubicBezTo>
                  <a:pt x="32892" y="1892"/>
                  <a:pt x="32604" y="2108"/>
                  <a:pt x="32586" y="2401"/>
                </a:cubicBezTo>
                <a:cubicBezTo>
                  <a:pt x="32446" y="2306"/>
                  <a:pt x="32281" y="2261"/>
                  <a:pt x="32122" y="2255"/>
                </a:cubicBezTo>
                <a:cubicBezTo>
                  <a:pt x="31957" y="2268"/>
                  <a:pt x="31792" y="2395"/>
                  <a:pt x="31792" y="2560"/>
                </a:cubicBezTo>
                <a:cubicBezTo>
                  <a:pt x="31711" y="2518"/>
                  <a:pt x="31622" y="2499"/>
                  <a:pt x="31532" y="2499"/>
                </a:cubicBezTo>
                <a:cubicBezTo>
                  <a:pt x="31267" y="2499"/>
                  <a:pt x="30996" y="2666"/>
                  <a:pt x="30915" y="2922"/>
                </a:cubicBezTo>
                <a:cubicBezTo>
                  <a:pt x="30725" y="2477"/>
                  <a:pt x="30299" y="2128"/>
                  <a:pt x="29822" y="2103"/>
                </a:cubicBezTo>
                <a:cubicBezTo>
                  <a:pt x="29806" y="2102"/>
                  <a:pt x="29789" y="2101"/>
                  <a:pt x="29773" y="2101"/>
                </a:cubicBezTo>
                <a:cubicBezTo>
                  <a:pt x="29307" y="2101"/>
                  <a:pt x="28848" y="2443"/>
                  <a:pt x="28787" y="2903"/>
                </a:cubicBezTo>
                <a:cubicBezTo>
                  <a:pt x="28701" y="2842"/>
                  <a:pt x="28606" y="2814"/>
                  <a:pt x="28514" y="2814"/>
                </a:cubicBezTo>
                <a:cubicBezTo>
                  <a:pt x="28254" y="2814"/>
                  <a:pt x="28015" y="3035"/>
                  <a:pt x="28044" y="3335"/>
                </a:cubicBezTo>
                <a:cubicBezTo>
                  <a:pt x="27956" y="3275"/>
                  <a:pt x="27862" y="3248"/>
                  <a:pt x="27771" y="3248"/>
                </a:cubicBezTo>
                <a:cubicBezTo>
                  <a:pt x="27468" y="3248"/>
                  <a:pt x="27200" y="3544"/>
                  <a:pt x="27313" y="3881"/>
                </a:cubicBezTo>
                <a:cubicBezTo>
                  <a:pt x="27290" y="3878"/>
                  <a:pt x="27267" y="3876"/>
                  <a:pt x="27244" y="3876"/>
                </a:cubicBezTo>
                <a:cubicBezTo>
                  <a:pt x="26882" y="3876"/>
                  <a:pt x="26653" y="4295"/>
                  <a:pt x="26875" y="4606"/>
                </a:cubicBezTo>
                <a:cubicBezTo>
                  <a:pt x="26705" y="4416"/>
                  <a:pt x="26428" y="4323"/>
                  <a:pt x="26149" y="4323"/>
                </a:cubicBezTo>
                <a:cubicBezTo>
                  <a:pt x="25906" y="4323"/>
                  <a:pt x="25661" y="4393"/>
                  <a:pt x="25483" y="4529"/>
                </a:cubicBezTo>
                <a:cubicBezTo>
                  <a:pt x="25388" y="4599"/>
                  <a:pt x="25312" y="4695"/>
                  <a:pt x="25267" y="4809"/>
                </a:cubicBezTo>
                <a:cubicBezTo>
                  <a:pt x="25257" y="4848"/>
                  <a:pt x="25221" y="4872"/>
                  <a:pt x="25181" y="4872"/>
                </a:cubicBezTo>
                <a:cubicBezTo>
                  <a:pt x="25170" y="4872"/>
                  <a:pt x="25158" y="4870"/>
                  <a:pt x="25146" y="4866"/>
                </a:cubicBezTo>
                <a:cubicBezTo>
                  <a:pt x="25072" y="4826"/>
                  <a:pt x="24990" y="4805"/>
                  <a:pt x="24908" y="4805"/>
                </a:cubicBezTo>
                <a:cubicBezTo>
                  <a:pt x="24836" y="4805"/>
                  <a:pt x="24764" y="4821"/>
                  <a:pt x="24695" y="4853"/>
                </a:cubicBezTo>
                <a:cubicBezTo>
                  <a:pt x="24498" y="4949"/>
                  <a:pt x="24371" y="5146"/>
                  <a:pt x="24359" y="5368"/>
                </a:cubicBezTo>
                <a:cubicBezTo>
                  <a:pt x="24263" y="5184"/>
                  <a:pt x="24111" y="5038"/>
                  <a:pt x="23927" y="4955"/>
                </a:cubicBezTo>
                <a:cubicBezTo>
                  <a:pt x="23844" y="4910"/>
                  <a:pt x="23755" y="4888"/>
                  <a:pt x="23665" y="4888"/>
                </a:cubicBezTo>
                <a:cubicBezTo>
                  <a:pt x="23540" y="4888"/>
                  <a:pt x="23417" y="4931"/>
                  <a:pt x="23317" y="5012"/>
                </a:cubicBezTo>
                <a:cubicBezTo>
                  <a:pt x="23288" y="4665"/>
                  <a:pt x="22999" y="4449"/>
                  <a:pt x="22704" y="4449"/>
                </a:cubicBezTo>
                <a:cubicBezTo>
                  <a:pt x="22540" y="4449"/>
                  <a:pt x="22374" y="4515"/>
                  <a:pt x="22249" y="4663"/>
                </a:cubicBezTo>
                <a:cubicBezTo>
                  <a:pt x="22228" y="4560"/>
                  <a:pt x="22122" y="4500"/>
                  <a:pt x="22016" y="4500"/>
                </a:cubicBezTo>
                <a:cubicBezTo>
                  <a:pt x="21966" y="4500"/>
                  <a:pt x="21915" y="4513"/>
                  <a:pt x="21875" y="4542"/>
                </a:cubicBezTo>
                <a:cubicBezTo>
                  <a:pt x="21747" y="4631"/>
                  <a:pt x="21697" y="4796"/>
                  <a:pt x="21697" y="4949"/>
                </a:cubicBezTo>
                <a:cubicBezTo>
                  <a:pt x="21621" y="4856"/>
                  <a:pt x="21500" y="4813"/>
                  <a:pt x="21376" y="4813"/>
                </a:cubicBezTo>
                <a:cubicBezTo>
                  <a:pt x="21219" y="4813"/>
                  <a:pt x="21055" y="4882"/>
                  <a:pt x="20966" y="5006"/>
                </a:cubicBezTo>
                <a:cubicBezTo>
                  <a:pt x="20815" y="4670"/>
                  <a:pt x="20521" y="4519"/>
                  <a:pt x="20228" y="4519"/>
                </a:cubicBezTo>
                <a:cubicBezTo>
                  <a:pt x="19806" y="4519"/>
                  <a:pt x="19385" y="4833"/>
                  <a:pt x="19397" y="5362"/>
                </a:cubicBezTo>
                <a:cubicBezTo>
                  <a:pt x="19257" y="5292"/>
                  <a:pt x="19104" y="5254"/>
                  <a:pt x="18946" y="5254"/>
                </a:cubicBezTo>
                <a:cubicBezTo>
                  <a:pt x="18793" y="5266"/>
                  <a:pt x="18634" y="5387"/>
                  <a:pt x="18634" y="5546"/>
                </a:cubicBezTo>
                <a:cubicBezTo>
                  <a:pt x="18440" y="5310"/>
                  <a:pt x="18160" y="5125"/>
                  <a:pt x="17859" y="5125"/>
                </a:cubicBezTo>
                <a:cubicBezTo>
                  <a:pt x="17844" y="5125"/>
                  <a:pt x="17829" y="5126"/>
                  <a:pt x="17815" y="5127"/>
                </a:cubicBezTo>
                <a:cubicBezTo>
                  <a:pt x="17503" y="5139"/>
                  <a:pt x="17192" y="5425"/>
                  <a:pt x="17243" y="5743"/>
                </a:cubicBezTo>
                <a:cubicBezTo>
                  <a:pt x="17180" y="5697"/>
                  <a:pt x="17108" y="5673"/>
                  <a:pt x="17035" y="5673"/>
                </a:cubicBezTo>
                <a:cubicBezTo>
                  <a:pt x="16968" y="5673"/>
                  <a:pt x="16901" y="5694"/>
                  <a:pt x="16843" y="5737"/>
                </a:cubicBezTo>
                <a:cubicBezTo>
                  <a:pt x="16745" y="5812"/>
                  <a:pt x="16698" y="5935"/>
                  <a:pt x="16718" y="6056"/>
                </a:cubicBezTo>
                <a:lnTo>
                  <a:pt x="16718" y="6056"/>
                </a:lnTo>
                <a:cubicBezTo>
                  <a:pt x="16662" y="5904"/>
                  <a:pt x="16498" y="5840"/>
                  <a:pt x="16334" y="5800"/>
                </a:cubicBezTo>
                <a:cubicBezTo>
                  <a:pt x="16252" y="5787"/>
                  <a:pt x="16170" y="5780"/>
                  <a:pt x="16089" y="5780"/>
                </a:cubicBezTo>
                <a:cubicBezTo>
                  <a:pt x="15976" y="5780"/>
                  <a:pt x="15864" y="5793"/>
                  <a:pt x="15756" y="5819"/>
                </a:cubicBezTo>
                <a:cubicBezTo>
                  <a:pt x="15585" y="5541"/>
                  <a:pt x="15303" y="5408"/>
                  <a:pt x="15023" y="5408"/>
                </a:cubicBezTo>
                <a:cubicBezTo>
                  <a:pt x="14670" y="5408"/>
                  <a:pt x="14320" y="5619"/>
                  <a:pt x="14200" y="6016"/>
                </a:cubicBezTo>
                <a:cubicBezTo>
                  <a:pt x="14124" y="5881"/>
                  <a:pt x="13992" y="5814"/>
                  <a:pt x="13859" y="5814"/>
                </a:cubicBezTo>
                <a:cubicBezTo>
                  <a:pt x="13723" y="5814"/>
                  <a:pt x="13588" y="5884"/>
                  <a:pt x="13514" y="6022"/>
                </a:cubicBezTo>
                <a:cubicBezTo>
                  <a:pt x="13456" y="5838"/>
                  <a:pt x="13240" y="5711"/>
                  <a:pt x="13056" y="5667"/>
                </a:cubicBezTo>
                <a:cubicBezTo>
                  <a:pt x="13007" y="5654"/>
                  <a:pt x="12958" y="5647"/>
                  <a:pt x="12909" y="5647"/>
                </a:cubicBezTo>
                <a:cubicBezTo>
                  <a:pt x="12766" y="5647"/>
                  <a:pt x="12626" y="5701"/>
                  <a:pt x="12523" y="5800"/>
                </a:cubicBezTo>
                <a:cubicBezTo>
                  <a:pt x="12516" y="5584"/>
                  <a:pt x="12357" y="5400"/>
                  <a:pt x="12167" y="5298"/>
                </a:cubicBezTo>
                <a:cubicBezTo>
                  <a:pt x="11970" y="5209"/>
                  <a:pt x="11754" y="5165"/>
                  <a:pt x="11544" y="5165"/>
                </a:cubicBezTo>
                <a:cubicBezTo>
                  <a:pt x="11392" y="4809"/>
                  <a:pt x="11052" y="4615"/>
                  <a:pt x="10708" y="4615"/>
                </a:cubicBezTo>
                <a:cubicBezTo>
                  <a:pt x="10462" y="4615"/>
                  <a:pt x="10215" y="4714"/>
                  <a:pt x="10032" y="4923"/>
                </a:cubicBezTo>
                <a:cubicBezTo>
                  <a:pt x="9905" y="4745"/>
                  <a:pt x="9708" y="4644"/>
                  <a:pt x="9492" y="4644"/>
                </a:cubicBezTo>
                <a:cubicBezTo>
                  <a:pt x="9485" y="4644"/>
                  <a:pt x="9478" y="4643"/>
                  <a:pt x="9471" y="4643"/>
                </a:cubicBezTo>
                <a:cubicBezTo>
                  <a:pt x="9256" y="4643"/>
                  <a:pt x="9049" y="4738"/>
                  <a:pt x="8901" y="4904"/>
                </a:cubicBezTo>
                <a:cubicBezTo>
                  <a:pt x="8772" y="4700"/>
                  <a:pt x="8549" y="4588"/>
                  <a:pt x="8321" y="4588"/>
                </a:cubicBezTo>
                <a:cubicBezTo>
                  <a:pt x="8203" y="4588"/>
                  <a:pt x="8083" y="4619"/>
                  <a:pt x="7974" y="4682"/>
                </a:cubicBezTo>
                <a:cubicBezTo>
                  <a:pt x="7968" y="4177"/>
                  <a:pt x="7555" y="3793"/>
                  <a:pt x="7078" y="3793"/>
                </a:cubicBezTo>
                <a:cubicBezTo>
                  <a:pt x="7009" y="3793"/>
                  <a:pt x="6939" y="3801"/>
                  <a:pt x="6868" y="3818"/>
                </a:cubicBezTo>
                <a:cubicBezTo>
                  <a:pt x="6786" y="3576"/>
                  <a:pt x="6614" y="3380"/>
                  <a:pt x="6385" y="3278"/>
                </a:cubicBezTo>
                <a:cubicBezTo>
                  <a:pt x="6298" y="3244"/>
                  <a:pt x="6207" y="3228"/>
                  <a:pt x="6116" y="3228"/>
                </a:cubicBezTo>
                <a:cubicBezTo>
                  <a:pt x="5985" y="3228"/>
                  <a:pt x="5854" y="3263"/>
                  <a:pt x="5737" y="3335"/>
                </a:cubicBezTo>
                <a:cubicBezTo>
                  <a:pt x="5737" y="3163"/>
                  <a:pt x="5597" y="3030"/>
                  <a:pt x="5432" y="3030"/>
                </a:cubicBezTo>
                <a:cubicBezTo>
                  <a:pt x="5407" y="2916"/>
                  <a:pt x="5458" y="2801"/>
                  <a:pt x="5458" y="2687"/>
                </a:cubicBezTo>
                <a:cubicBezTo>
                  <a:pt x="5458" y="2509"/>
                  <a:pt x="5362" y="2350"/>
                  <a:pt x="5216" y="2261"/>
                </a:cubicBezTo>
                <a:cubicBezTo>
                  <a:pt x="5102" y="2195"/>
                  <a:pt x="4974" y="2160"/>
                  <a:pt x="4848" y="2160"/>
                </a:cubicBezTo>
                <a:cubicBezTo>
                  <a:pt x="4805" y="2160"/>
                  <a:pt x="4763" y="2164"/>
                  <a:pt x="4721" y="2172"/>
                </a:cubicBezTo>
                <a:cubicBezTo>
                  <a:pt x="4708" y="1937"/>
                  <a:pt x="4575" y="1721"/>
                  <a:pt x="4371" y="1607"/>
                </a:cubicBezTo>
                <a:cubicBezTo>
                  <a:pt x="4262" y="1547"/>
                  <a:pt x="4142" y="1517"/>
                  <a:pt x="4023" y="1517"/>
                </a:cubicBezTo>
                <a:cubicBezTo>
                  <a:pt x="3914" y="1517"/>
                  <a:pt x="3805" y="1543"/>
                  <a:pt x="3704" y="1594"/>
                </a:cubicBezTo>
                <a:cubicBezTo>
                  <a:pt x="3632" y="1377"/>
                  <a:pt x="3398" y="1246"/>
                  <a:pt x="3170" y="1246"/>
                </a:cubicBezTo>
                <a:cubicBezTo>
                  <a:pt x="3039" y="1246"/>
                  <a:pt x="2910" y="1289"/>
                  <a:pt x="2815" y="1385"/>
                </a:cubicBezTo>
                <a:cubicBezTo>
                  <a:pt x="2677" y="984"/>
                  <a:pt x="2311" y="750"/>
                  <a:pt x="1929" y="750"/>
                </a:cubicBezTo>
                <a:cubicBezTo>
                  <a:pt x="1748" y="750"/>
                  <a:pt x="1563" y="802"/>
                  <a:pt x="1398" y="914"/>
                </a:cubicBezTo>
                <a:cubicBezTo>
                  <a:pt x="1213" y="699"/>
                  <a:pt x="933" y="590"/>
                  <a:pt x="654" y="590"/>
                </a:cubicBezTo>
                <a:cubicBezTo>
                  <a:pt x="415" y="590"/>
                  <a:pt x="176" y="670"/>
                  <a:pt x="0" y="832"/>
                </a:cubicBezTo>
                <a:lnTo>
                  <a:pt x="0" y="9574"/>
                </a:lnTo>
                <a:lnTo>
                  <a:pt x="44568" y="9574"/>
                </a:lnTo>
                <a:lnTo>
                  <a:pt x="44568" y="482"/>
                </a:lnTo>
                <a:cubicBezTo>
                  <a:pt x="44384" y="311"/>
                  <a:pt x="44145" y="221"/>
                  <a:pt x="43902" y="221"/>
                </a:cubicBezTo>
                <a:cubicBezTo>
                  <a:pt x="43785" y="221"/>
                  <a:pt x="43666" y="242"/>
                  <a:pt x="43552" y="285"/>
                </a:cubicBezTo>
                <a:cubicBezTo>
                  <a:pt x="43463" y="101"/>
                  <a:pt x="43259" y="0"/>
                  <a:pt x="4305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8"/>
          <p:cNvSpPr/>
          <p:nvPr/>
        </p:nvSpPr>
        <p:spPr>
          <a:xfrm flipH="1">
            <a:off x="10121806" y="4223011"/>
            <a:ext cx="1828789" cy="434340"/>
          </a:xfrm>
          <a:custGeom>
            <a:avLst/>
            <a:gdLst/>
            <a:ahLst/>
            <a:cxnLst/>
            <a:rect l="l" t="t" r="r" b="b"/>
            <a:pathLst>
              <a:path w="7810" h="1900" extrusionOk="0">
                <a:moveTo>
                  <a:pt x="5478" y="1"/>
                </a:moveTo>
                <a:cubicBezTo>
                  <a:pt x="5457" y="1"/>
                  <a:pt x="5435" y="2"/>
                  <a:pt x="5413" y="4"/>
                </a:cubicBezTo>
                <a:cubicBezTo>
                  <a:pt x="5083" y="42"/>
                  <a:pt x="4867" y="359"/>
                  <a:pt x="4841" y="690"/>
                </a:cubicBezTo>
                <a:cubicBezTo>
                  <a:pt x="4705" y="529"/>
                  <a:pt x="4518" y="454"/>
                  <a:pt x="4332" y="454"/>
                </a:cubicBezTo>
                <a:cubicBezTo>
                  <a:pt x="4068" y="454"/>
                  <a:pt x="3807" y="605"/>
                  <a:pt x="3691" y="880"/>
                </a:cubicBezTo>
                <a:cubicBezTo>
                  <a:pt x="3588" y="843"/>
                  <a:pt x="3481" y="825"/>
                  <a:pt x="3376" y="825"/>
                </a:cubicBezTo>
                <a:cubicBezTo>
                  <a:pt x="3066" y="825"/>
                  <a:pt x="2768" y="979"/>
                  <a:pt x="2592" y="1249"/>
                </a:cubicBezTo>
                <a:cubicBezTo>
                  <a:pt x="2490" y="1156"/>
                  <a:pt x="2359" y="1108"/>
                  <a:pt x="2228" y="1108"/>
                </a:cubicBezTo>
                <a:cubicBezTo>
                  <a:pt x="2116" y="1108"/>
                  <a:pt x="2003" y="1144"/>
                  <a:pt x="1906" y="1217"/>
                </a:cubicBezTo>
                <a:cubicBezTo>
                  <a:pt x="1874" y="1249"/>
                  <a:pt x="1830" y="1274"/>
                  <a:pt x="1785" y="1293"/>
                </a:cubicBezTo>
                <a:cubicBezTo>
                  <a:pt x="1769" y="1297"/>
                  <a:pt x="1753" y="1298"/>
                  <a:pt x="1736" y="1298"/>
                </a:cubicBezTo>
                <a:cubicBezTo>
                  <a:pt x="1689" y="1298"/>
                  <a:pt x="1644" y="1285"/>
                  <a:pt x="1601" y="1261"/>
                </a:cubicBezTo>
                <a:cubicBezTo>
                  <a:pt x="1492" y="1226"/>
                  <a:pt x="1380" y="1209"/>
                  <a:pt x="1269" y="1209"/>
                </a:cubicBezTo>
                <a:cubicBezTo>
                  <a:pt x="923" y="1209"/>
                  <a:pt x="588" y="1376"/>
                  <a:pt x="381" y="1674"/>
                </a:cubicBezTo>
                <a:cubicBezTo>
                  <a:pt x="351" y="1655"/>
                  <a:pt x="313" y="1646"/>
                  <a:pt x="273" y="1646"/>
                </a:cubicBezTo>
                <a:cubicBezTo>
                  <a:pt x="155" y="1646"/>
                  <a:pt x="19" y="1723"/>
                  <a:pt x="0" y="1827"/>
                </a:cubicBezTo>
                <a:lnTo>
                  <a:pt x="3145" y="1770"/>
                </a:lnTo>
                <a:cubicBezTo>
                  <a:pt x="3213" y="1765"/>
                  <a:pt x="3280" y="1763"/>
                  <a:pt x="3347" y="1763"/>
                </a:cubicBezTo>
                <a:cubicBezTo>
                  <a:pt x="3470" y="1763"/>
                  <a:pt x="3591" y="1770"/>
                  <a:pt x="3710" y="1782"/>
                </a:cubicBezTo>
                <a:cubicBezTo>
                  <a:pt x="3930" y="1812"/>
                  <a:pt x="4165" y="1877"/>
                  <a:pt x="4380" y="1877"/>
                </a:cubicBezTo>
                <a:cubicBezTo>
                  <a:pt x="4533" y="1877"/>
                  <a:pt x="4676" y="1844"/>
                  <a:pt x="4797" y="1744"/>
                </a:cubicBezTo>
                <a:cubicBezTo>
                  <a:pt x="4945" y="1849"/>
                  <a:pt x="5116" y="1899"/>
                  <a:pt x="5286" y="1899"/>
                </a:cubicBezTo>
                <a:cubicBezTo>
                  <a:pt x="5530" y="1899"/>
                  <a:pt x="5772" y="1794"/>
                  <a:pt x="5940" y="1592"/>
                </a:cubicBezTo>
                <a:cubicBezTo>
                  <a:pt x="6163" y="1731"/>
                  <a:pt x="6419" y="1793"/>
                  <a:pt x="6682" y="1793"/>
                </a:cubicBezTo>
                <a:cubicBezTo>
                  <a:pt x="7042" y="1793"/>
                  <a:pt x="7414" y="1678"/>
                  <a:pt x="7726" y="1490"/>
                </a:cubicBezTo>
                <a:cubicBezTo>
                  <a:pt x="7810" y="1264"/>
                  <a:pt x="7633" y="1047"/>
                  <a:pt x="7418" y="1047"/>
                </a:cubicBezTo>
                <a:cubicBezTo>
                  <a:pt x="7374" y="1047"/>
                  <a:pt x="7327" y="1056"/>
                  <a:pt x="7281" y="1077"/>
                </a:cubicBezTo>
                <a:cubicBezTo>
                  <a:pt x="7334" y="640"/>
                  <a:pt x="6982" y="329"/>
                  <a:pt x="6613" y="329"/>
                </a:cubicBezTo>
                <a:cubicBezTo>
                  <a:pt x="6451" y="329"/>
                  <a:pt x="6286" y="389"/>
                  <a:pt x="6150" y="525"/>
                </a:cubicBezTo>
                <a:cubicBezTo>
                  <a:pt x="6073" y="215"/>
                  <a:pt x="5795" y="1"/>
                  <a:pt x="5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8"/>
          <p:cNvSpPr/>
          <p:nvPr/>
        </p:nvSpPr>
        <p:spPr>
          <a:xfrm flipH="1">
            <a:off x="11216733" y="3804612"/>
            <a:ext cx="1219195" cy="345977"/>
          </a:xfrm>
          <a:custGeom>
            <a:avLst/>
            <a:gdLst/>
            <a:ahLst/>
            <a:cxnLst/>
            <a:rect l="l" t="t" r="r" b="b"/>
            <a:pathLst>
              <a:path w="26894" h="7660" extrusionOk="0">
                <a:moveTo>
                  <a:pt x="15258" y="0"/>
                </a:moveTo>
                <a:cubicBezTo>
                  <a:pt x="14585" y="0"/>
                  <a:pt x="13962" y="402"/>
                  <a:pt x="13692" y="1038"/>
                </a:cubicBezTo>
                <a:cubicBezTo>
                  <a:pt x="13609" y="728"/>
                  <a:pt x="13330" y="514"/>
                  <a:pt x="13014" y="514"/>
                </a:cubicBezTo>
                <a:cubicBezTo>
                  <a:pt x="12992" y="514"/>
                  <a:pt x="12970" y="515"/>
                  <a:pt x="12948" y="517"/>
                </a:cubicBezTo>
                <a:cubicBezTo>
                  <a:pt x="12618" y="548"/>
                  <a:pt x="12389" y="764"/>
                  <a:pt x="12377" y="1095"/>
                </a:cubicBezTo>
                <a:cubicBezTo>
                  <a:pt x="11994" y="723"/>
                  <a:pt x="11472" y="563"/>
                  <a:pt x="10935" y="563"/>
                </a:cubicBezTo>
                <a:cubicBezTo>
                  <a:pt x="10536" y="563"/>
                  <a:pt x="10129" y="652"/>
                  <a:pt x="9766" y="809"/>
                </a:cubicBezTo>
                <a:cubicBezTo>
                  <a:pt x="8749" y="1247"/>
                  <a:pt x="7948" y="2111"/>
                  <a:pt x="7650" y="3172"/>
                </a:cubicBezTo>
                <a:cubicBezTo>
                  <a:pt x="7570" y="3141"/>
                  <a:pt x="7485" y="3127"/>
                  <a:pt x="7398" y="3127"/>
                </a:cubicBezTo>
                <a:cubicBezTo>
                  <a:pt x="7009" y="3127"/>
                  <a:pt x="6585" y="3417"/>
                  <a:pt x="6455" y="3776"/>
                </a:cubicBezTo>
                <a:cubicBezTo>
                  <a:pt x="6265" y="3683"/>
                  <a:pt x="6060" y="3638"/>
                  <a:pt x="5857" y="3638"/>
                </a:cubicBezTo>
                <a:cubicBezTo>
                  <a:pt x="5504" y="3638"/>
                  <a:pt x="5155" y="3774"/>
                  <a:pt x="4893" y="4036"/>
                </a:cubicBezTo>
                <a:cubicBezTo>
                  <a:pt x="4759" y="4176"/>
                  <a:pt x="4651" y="4354"/>
                  <a:pt x="4467" y="4424"/>
                </a:cubicBezTo>
                <a:cubicBezTo>
                  <a:pt x="4308" y="4487"/>
                  <a:pt x="4124" y="4468"/>
                  <a:pt x="3990" y="4576"/>
                </a:cubicBezTo>
                <a:cubicBezTo>
                  <a:pt x="3882" y="4665"/>
                  <a:pt x="3832" y="4824"/>
                  <a:pt x="3711" y="4894"/>
                </a:cubicBezTo>
                <a:cubicBezTo>
                  <a:pt x="3622" y="4932"/>
                  <a:pt x="3527" y="4945"/>
                  <a:pt x="3431" y="4945"/>
                </a:cubicBezTo>
                <a:cubicBezTo>
                  <a:pt x="3006" y="4996"/>
                  <a:pt x="2650" y="5307"/>
                  <a:pt x="2542" y="5720"/>
                </a:cubicBezTo>
                <a:cubicBezTo>
                  <a:pt x="1856" y="5726"/>
                  <a:pt x="1170" y="5809"/>
                  <a:pt x="509" y="5980"/>
                </a:cubicBezTo>
                <a:cubicBezTo>
                  <a:pt x="331" y="6025"/>
                  <a:pt x="134" y="6095"/>
                  <a:pt x="70" y="6266"/>
                </a:cubicBezTo>
                <a:cubicBezTo>
                  <a:pt x="1" y="6470"/>
                  <a:pt x="172" y="6679"/>
                  <a:pt x="356" y="6800"/>
                </a:cubicBezTo>
                <a:cubicBezTo>
                  <a:pt x="690" y="7020"/>
                  <a:pt x="1074" y="7110"/>
                  <a:pt x="1471" y="7110"/>
                </a:cubicBezTo>
                <a:cubicBezTo>
                  <a:pt x="2049" y="7110"/>
                  <a:pt x="2654" y="6920"/>
                  <a:pt x="3177" y="6660"/>
                </a:cubicBezTo>
                <a:cubicBezTo>
                  <a:pt x="3246" y="6614"/>
                  <a:pt x="3325" y="6589"/>
                  <a:pt x="3404" y="6589"/>
                </a:cubicBezTo>
                <a:cubicBezTo>
                  <a:pt x="3413" y="6589"/>
                  <a:pt x="3422" y="6590"/>
                  <a:pt x="3431" y="6590"/>
                </a:cubicBezTo>
                <a:cubicBezTo>
                  <a:pt x="3508" y="6609"/>
                  <a:pt x="3577" y="6647"/>
                  <a:pt x="3641" y="6698"/>
                </a:cubicBezTo>
                <a:cubicBezTo>
                  <a:pt x="3845" y="6835"/>
                  <a:pt x="4081" y="6904"/>
                  <a:pt x="4316" y="6904"/>
                </a:cubicBezTo>
                <a:cubicBezTo>
                  <a:pt x="4573" y="6904"/>
                  <a:pt x="4830" y="6822"/>
                  <a:pt x="5045" y="6660"/>
                </a:cubicBezTo>
                <a:cubicBezTo>
                  <a:pt x="5229" y="7118"/>
                  <a:pt x="5852" y="7448"/>
                  <a:pt x="6328" y="7543"/>
                </a:cubicBezTo>
                <a:cubicBezTo>
                  <a:pt x="6572" y="7590"/>
                  <a:pt x="6818" y="7613"/>
                  <a:pt x="7062" y="7613"/>
                </a:cubicBezTo>
                <a:cubicBezTo>
                  <a:pt x="7843" y="7613"/>
                  <a:pt x="8610" y="7377"/>
                  <a:pt x="9264" y="6927"/>
                </a:cubicBezTo>
                <a:cubicBezTo>
                  <a:pt x="9518" y="7308"/>
                  <a:pt x="9880" y="7530"/>
                  <a:pt x="10426" y="7575"/>
                </a:cubicBezTo>
                <a:cubicBezTo>
                  <a:pt x="10454" y="7577"/>
                  <a:pt x="10482" y="7577"/>
                  <a:pt x="10509" y="7577"/>
                </a:cubicBezTo>
                <a:cubicBezTo>
                  <a:pt x="10919" y="7577"/>
                  <a:pt x="11316" y="7402"/>
                  <a:pt x="11602" y="7098"/>
                </a:cubicBezTo>
                <a:cubicBezTo>
                  <a:pt x="11665" y="7308"/>
                  <a:pt x="11818" y="7480"/>
                  <a:pt x="12021" y="7556"/>
                </a:cubicBezTo>
                <a:cubicBezTo>
                  <a:pt x="12198" y="7622"/>
                  <a:pt x="12381" y="7660"/>
                  <a:pt x="12568" y="7660"/>
                </a:cubicBezTo>
                <a:cubicBezTo>
                  <a:pt x="12595" y="7660"/>
                  <a:pt x="12622" y="7659"/>
                  <a:pt x="12650" y="7658"/>
                </a:cubicBezTo>
                <a:cubicBezTo>
                  <a:pt x="12664" y="7658"/>
                  <a:pt x="12679" y="7658"/>
                  <a:pt x="12694" y="7658"/>
                </a:cubicBezTo>
                <a:cubicBezTo>
                  <a:pt x="12939" y="7658"/>
                  <a:pt x="13178" y="7608"/>
                  <a:pt x="13400" y="7518"/>
                </a:cubicBezTo>
                <a:cubicBezTo>
                  <a:pt x="13635" y="7416"/>
                  <a:pt x="13825" y="7226"/>
                  <a:pt x="13921" y="6990"/>
                </a:cubicBezTo>
                <a:cubicBezTo>
                  <a:pt x="14283" y="7327"/>
                  <a:pt x="14759" y="7530"/>
                  <a:pt x="15261" y="7543"/>
                </a:cubicBezTo>
                <a:cubicBezTo>
                  <a:pt x="15270" y="7543"/>
                  <a:pt x="15278" y="7543"/>
                  <a:pt x="15287" y="7543"/>
                </a:cubicBezTo>
                <a:cubicBezTo>
                  <a:pt x="15780" y="7543"/>
                  <a:pt x="16252" y="7366"/>
                  <a:pt x="16627" y="7048"/>
                </a:cubicBezTo>
                <a:cubicBezTo>
                  <a:pt x="16980" y="7250"/>
                  <a:pt x="17442" y="7348"/>
                  <a:pt x="17883" y="7348"/>
                </a:cubicBezTo>
                <a:cubicBezTo>
                  <a:pt x="18092" y="7348"/>
                  <a:pt x="18296" y="7326"/>
                  <a:pt x="18482" y="7283"/>
                </a:cubicBezTo>
                <a:cubicBezTo>
                  <a:pt x="19073" y="7143"/>
                  <a:pt x="19581" y="6794"/>
                  <a:pt x="19924" y="6292"/>
                </a:cubicBezTo>
                <a:cubicBezTo>
                  <a:pt x="20200" y="6510"/>
                  <a:pt x="20642" y="6611"/>
                  <a:pt x="21042" y="6611"/>
                </a:cubicBezTo>
                <a:cubicBezTo>
                  <a:pt x="21177" y="6611"/>
                  <a:pt x="21307" y="6600"/>
                  <a:pt x="21424" y="6578"/>
                </a:cubicBezTo>
                <a:cubicBezTo>
                  <a:pt x="21894" y="6489"/>
                  <a:pt x="22300" y="6203"/>
                  <a:pt x="22548" y="5796"/>
                </a:cubicBezTo>
                <a:cubicBezTo>
                  <a:pt x="22833" y="5870"/>
                  <a:pt x="23162" y="5936"/>
                  <a:pt x="23473" y="5936"/>
                </a:cubicBezTo>
                <a:cubicBezTo>
                  <a:pt x="23565" y="5936"/>
                  <a:pt x="23656" y="5930"/>
                  <a:pt x="23743" y="5917"/>
                </a:cubicBezTo>
                <a:cubicBezTo>
                  <a:pt x="24117" y="5866"/>
                  <a:pt x="24499" y="5625"/>
                  <a:pt x="24600" y="5256"/>
                </a:cubicBezTo>
                <a:cubicBezTo>
                  <a:pt x="25115" y="5256"/>
                  <a:pt x="25693" y="5224"/>
                  <a:pt x="26208" y="5224"/>
                </a:cubicBezTo>
                <a:cubicBezTo>
                  <a:pt x="26233" y="5226"/>
                  <a:pt x="26259" y="5227"/>
                  <a:pt x="26285" y="5227"/>
                </a:cubicBezTo>
                <a:cubicBezTo>
                  <a:pt x="26411" y="5227"/>
                  <a:pt x="26536" y="5202"/>
                  <a:pt x="26652" y="5154"/>
                </a:cubicBezTo>
                <a:cubicBezTo>
                  <a:pt x="26792" y="5085"/>
                  <a:pt x="26894" y="4926"/>
                  <a:pt x="26843" y="4780"/>
                </a:cubicBezTo>
                <a:cubicBezTo>
                  <a:pt x="26792" y="4621"/>
                  <a:pt x="26595" y="4564"/>
                  <a:pt x="26430" y="4544"/>
                </a:cubicBezTo>
                <a:cubicBezTo>
                  <a:pt x="26179" y="4509"/>
                  <a:pt x="25787" y="4371"/>
                  <a:pt x="25524" y="4371"/>
                </a:cubicBezTo>
                <a:cubicBezTo>
                  <a:pt x="25508" y="4371"/>
                  <a:pt x="25492" y="4372"/>
                  <a:pt x="25477" y="4373"/>
                </a:cubicBezTo>
                <a:cubicBezTo>
                  <a:pt x="25553" y="4170"/>
                  <a:pt x="25439" y="3928"/>
                  <a:pt x="25261" y="3808"/>
                </a:cubicBezTo>
                <a:cubicBezTo>
                  <a:pt x="25077" y="3680"/>
                  <a:pt x="24854" y="3649"/>
                  <a:pt x="24632" y="3630"/>
                </a:cubicBezTo>
                <a:cubicBezTo>
                  <a:pt x="24529" y="3623"/>
                  <a:pt x="24425" y="3620"/>
                  <a:pt x="24322" y="3620"/>
                </a:cubicBezTo>
                <a:cubicBezTo>
                  <a:pt x="23928" y="3620"/>
                  <a:pt x="23533" y="3667"/>
                  <a:pt x="23145" y="3763"/>
                </a:cubicBezTo>
                <a:cubicBezTo>
                  <a:pt x="23177" y="3198"/>
                  <a:pt x="22834" y="2683"/>
                  <a:pt x="22300" y="2505"/>
                </a:cubicBezTo>
                <a:cubicBezTo>
                  <a:pt x="22139" y="2456"/>
                  <a:pt x="21962" y="2429"/>
                  <a:pt x="21786" y="2429"/>
                </a:cubicBezTo>
                <a:cubicBezTo>
                  <a:pt x="21395" y="2429"/>
                  <a:pt x="21011" y="2564"/>
                  <a:pt x="20827" y="2893"/>
                </a:cubicBezTo>
                <a:cubicBezTo>
                  <a:pt x="20955" y="2116"/>
                  <a:pt x="20334" y="1565"/>
                  <a:pt x="19691" y="1565"/>
                </a:cubicBezTo>
                <a:cubicBezTo>
                  <a:pt x="19378" y="1565"/>
                  <a:pt x="19059" y="1697"/>
                  <a:pt x="18819" y="1997"/>
                </a:cubicBezTo>
                <a:cubicBezTo>
                  <a:pt x="18724" y="1654"/>
                  <a:pt x="18374" y="1425"/>
                  <a:pt x="18018" y="1393"/>
                </a:cubicBezTo>
                <a:cubicBezTo>
                  <a:pt x="17944" y="1388"/>
                  <a:pt x="17868" y="1385"/>
                  <a:pt x="17792" y="1385"/>
                </a:cubicBezTo>
                <a:cubicBezTo>
                  <a:pt x="17507" y="1385"/>
                  <a:pt x="17214" y="1431"/>
                  <a:pt x="16989" y="1597"/>
                </a:cubicBezTo>
                <a:cubicBezTo>
                  <a:pt x="16907" y="802"/>
                  <a:pt x="16303" y="161"/>
                  <a:pt x="15522" y="21"/>
                </a:cubicBezTo>
                <a:cubicBezTo>
                  <a:pt x="15433" y="7"/>
                  <a:pt x="15345" y="0"/>
                  <a:pt x="1525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28"/>
          <p:cNvSpPr/>
          <p:nvPr/>
        </p:nvSpPr>
        <p:spPr>
          <a:xfrm flipH="1">
            <a:off x="878017" y="719333"/>
            <a:ext cx="244000" cy="244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8"/>
          <p:cNvSpPr/>
          <p:nvPr/>
        </p:nvSpPr>
        <p:spPr>
          <a:xfrm flipH="1">
            <a:off x="2553651" y="4318187"/>
            <a:ext cx="244000" cy="24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8"/>
          <p:cNvSpPr/>
          <p:nvPr/>
        </p:nvSpPr>
        <p:spPr>
          <a:xfrm flipH="1">
            <a:off x="8013984" y="1090033"/>
            <a:ext cx="244000" cy="24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8"/>
          <p:cNvSpPr/>
          <p:nvPr/>
        </p:nvSpPr>
        <p:spPr>
          <a:xfrm flipH="1">
            <a:off x="9713951" y="3550800"/>
            <a:ext cx="244000" cy="2440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28"/>
          <p:cNvSpPr/>
          <p:nvPr/>
        </p:nvSpPr>
        <p:spPr>
          <a:xfrm flipH="1">
            <a:off x="-243928" y="1946264"/>
            <a:ext cx="1828821" cy="274323"/>
          </a:xfrm>
          <a:custGeom>
            <a:avLst/>
            <a:gdLst/>
            <a:ahLst/>
            <a:cxnLst/>
            <a:rect l="l" t="t" r="r" b="b"/>
            <a:pathLst>
              <a:path w="19538" h="2926" extrusionOk="0">
                <a:moveTo>
                  <a:pt x="14476" y="0"/>
                </a:moveTo>
                <a:cubicBezTo>
                  <a:pt x="14240" y="0"/>
                  <a:pt x="14006" y="57"/>
                  <a:pt x="13794" y="168"/>
                </a:cubicBezTo>
                <a:cubicBezTo>
                  <a:pt x="13705" y="231"/>
                  <a:pt x="13603" y="276"/>
                  <a:pt x="13502" y="288"/>
                </a:cubicBezTo>
                <a:cubicBezTo>
                  <a:pt x="13343" y="288"/>
                  <a:pt x="13209" y="149"/>
                  <a:pt x="13051" y="117"/>
                </a:cubicBezTo>
                <a:cubicBezTo>
                  <a:pt x="13033" y="114"/>
                  <a:pt x="13016" y="113"/>
                  <a:pt x="12999" y="113"/>
                </a:cubicBezTo>
                <a:cubicBezTo>
                  <a:pt x="12815" y="113"/>
                  <a:pt x="12639" y="257"/>
                  <a:pt x="12447" y="263"/>
                </a:cubicBezTo>
                <a:cubicBezTo>
                  <a:pt x="12352" y="263"/>
                  <a:pt x="12256" y="244"/>
                  <a:pt x="12167" y="219"/>
                </a:cubicBezTo>
                <a:cubicBezTo>
                  <a:pt x="12072" y="195"/>
                  <a:pt x="11975" y="184"/>
                  <a:pt x="11877" y="184"/>
                </a:cubicBezTo>
                <a:cubicBezTo>
                  <a:pt x="11465" y="184"/>
                  <a:pt x="11046" y="379"/>
                  <a:pt x="10763" y="682"/>
                </a:cubicBezTo>
                <a:cubicBezTo>
                  <a:pt x="10411" y="521"/>
                  <a:pt x="10084" y="447"/>
                  <a:pt x="9786" y="447"/>
                </a:cubicBezTo>
                <a:cubicBezTo>
                  <a:pt x="9264" y="447"/>
                  <a:pt x="8832" y="674"/>
                  <a:pt x="8508" y="1051"/>
                </a:cubicBezTo>
                <a:cubicBezTo>
                  <a:pt x="8467" y="1103"/>
                  <a:pt x="8411" y="1134"/>
                  <a:pt x="8348" y="1134"/>
                </a:cubicBezTo>
                <a:cubicBezTo>
                  <a:pt x="8342" y="1134"/>
                  <a:pt x="8336" y="1134"/>
                  <a:pt x="8330" y="1133"/>
                </a:cubicBezTo>
                <a:cubicBezTo>
                  <a:pt x="8292" y="1121"/>
                  <a:pt x="8260" y="1102"/>
                  <a:pt x="8235" y="1076"/>
                </a:cubicBezTo>
                <a:cubicBezTo>
                  <a:pt x="8021" y="911"/>
                  <a:pt x="7755" y="832"/>
                  <a:pt x="7486" y="832"/>
                </a:cubicBezTo>
                <a:cubicBezTo>
                  <a:pt x="7085" y="832"/>
                  <a:pt x="6679" y="1009"/>
                  <a:pt x="6443" y="1337"/>
                </a:cubicBezTo>
                <a:cubicBezTo>
                  <a:pt x="6353" y="1283"/>
                  <a:pt x="6252" y="1255"/>
                  <a:pt x="6149" y="1255"/>
                </a:cubicBezTo>
                <a:cubicBezTo>
                  <a:pt x="6070" y="1255"/>
                  <a:pt x="5990" y="1272"/>
                  <a:pt x="5916" y="1305"/>
                </a:cubicBezTo>
                <a:cubicBezTo>
                  <a:pt x="5751" y="1381"/>
                  <a:pt x="5592" y="1483"/>
                  <a:pt x="5458" y="1604"/>
                </a:cubicBezTo>
                <a:cubicBezTo>
                  <a:pt x="5341" y="1397"/>
                  <a:pt x="5098" y="1288"/>
                  <a:pt x="4858" y="1288"/>
                </a:cubicBezTo>
                <a:cubicBezTo>
                  <a:pt x="4669" y="1288"/>
                  <a:pt x="4482" y="1356"/>
                  <a:pt x="4359" y="1496"/>
                </a:cubicBezTo>
                <a:cubicBezTo>
                  <a:pt x="4184" y="1237"/>
                  <a:pt x="3905" y="1107"/>
                  <a:pt x="3625" y="1107"/>
                </a:cubicBezTo>
                <a:cubicBezTo>
                  <a:pt x="3347" y="1107"/>
                  <a:pt x="3069" y="1236"/>
                  <a:pt x="2892" y="1496"/>
                </a:cubicBezTo>
                <a:cubicBezTo>
                  <a:pt x="2796" y="1392"/>
                  <a:pt x="2668" y="1341"/>
                  <a:pt x="2541" y="1341"/>
                </a:cubicBezTo>
                <a:cubicBezTo>
                  <a:pt x="2388" y="1341"/>
                  <a:pt x="2236" y="1414"/>
                  <a:pt x="2142" y="1553"/>
                </a:cubicBezTo>
                <a:cubicBezTo>
                  <a:pt x="2035" y="1488"/>
                  <a:pt x="1912" y="1459"/>
                  <a:pt x="1788" y="1459"/>
                </a:cubicBezTo>
                <a:cubicBezTo>
                  <a:pt x="1632" y="1459"/>
                  <a:pt x="1473" y="1504"/>
                  <a:pt x="1335" y="1578"/>
                </a:cubicBezTo>
                <a:cubicBezTo>
                  <a:pt x="1081" y="1705"/>
                  <a:pt x="890" y="1921"/>
                  <a:pt x="700" y="2124"/>
                </a:cubicBezTo>
                <a:cubicBezTo>
                  <a:pt x="618" y="2104"/>
                  <a:pt x="536" y="2093"/>
                  <a:pt x="457" y="2093"/>
                </a:cubicBezTo>
                <a:cubicBezTo>
                  <a:pt x="291" y="2093"/>
                  <a:pt x="134" y="2142"/>
                  <a:pt x="1" y="2258"/>
                </a:cubicBezTo>
                <a:lnTo>
                  <a:pt x="1831" y="2493"/>
                </a:lnTo>
                <a:cubicBezTo>
                  <a:pt x="2104" y="2531"/>
                  <a:pt x="2383" y="2563"/>
                  <a:pt x="2663" y="2576"/>
                </a:cubicBezTo>
                <a:cubicBezTo>
                  <a:pt x="2854" y="2576"/>
                  <a:pt x="3038" y="2569"/>
                  <a:pt x="3228" y="2550"/>
                </a:cubicBezTo>
                <a:cubicBezTo>
                  <a:pt x="3319" y="2536"/>
                  <a:pt x="3413" y="2529"/>
                  <a:pt x="3508" y="2529"/>
                </a:cubicBezTo>
                <a:cubicBezTo>
                  <a:pt x="3540" y="2529"/>
                  <a:pt x="3571" y="2529"/>
                  <a:pt x="3603" y="2531"/>
                </a:cubicBezTo>
                <a:cubicBezTo>
                  <a:pt x="3762" y="2556"/>
                  <a:pt x="3915" y="2607"/>
                  <a:pt x="4061" y="2671"/>
                </a:cubicBezTo>
                <a:cubicBezTo>
                  <a:pt x="4364" y="2781"/>
                  <a:pt x="4683" y="2836"/>
                  <a:pt x="5003" y="2836"/>
                </a:cubicBezTo>
                <a:cubicBezTo>
                  <a:pt x="5220" y="2836"/>
                  <a:pt x="5436" y="2811"/>
                  <a:pt x="5649" y="2760"/>
                </a:cubicBezTo>
                <a:cubicBezTo>
                  <a:pt x="5782" y="2709"/>
                  <a:pt x="5929" y="2690"/>
                  <a:pt x="6068" y="2684"/>
                </a:cubicBezTo>
                <a:cubicBezTo>
                  <a:pt x="6202" y="2709"/>
                  <a:pt x="6329" y="2741"/>
                  <a:pt x="6449" y="2785"/>
                </a:cubicBezTo>
                <a:cubicBezTo>
                  <a:pt x="6533" y="2804"/>
                  <a:pt x="6617" y="2813"/>
                  <a:pt x="6700" y="2813"/>
                </a:cubicBezTo>
                <a:cubicBezTo>
                  <a:pt x="6847" y="2813"/>
                  <a:pt x="6992" y="2785"/>
                  <a:pt x="7129" y="2728"/>
                </a:cubicBezTo>
                <a:cubicBezTo>
                  <a:pt x="7218" y="2671"/>
                  <a:pt x="7320" y="2639"/>
                  <a:pt x="7422" y="2614"/>
                </a:cubicBezTo>
                <a:cubicBezTo>
                  <a:pt x="7432" y="2613"/>
                  <a:pt x="7442" y="2612"/>
                  <a:pt x="7452" y="2612"/>
                </a:cubicBezTo>
                <a:cubicBezTo>
                  <a:pt x="7569" y="2612"/>
                  <a:pt x="7685" y="2675"/>
                  <a:pt x="7790" y="2722"/>
                </a:cubicBezTo>
                <a:cubicBezTo>
                  <a:pt x="8110" y="2858"/>
                  <a:pt x="8451" y="2926"/>
                  <a:pt x="8791" y="2926"/>
                </a:cubicBezTo>
                <a:cubicBezTo>
                  <a:pt x="9213" y="2926"/>
                  <a:pt x="9634" y="2821"/>
                  <a:pt x="10014" y="2614"/>
                </a:cubicBezTo>
                <a:cubicBezTo>
                  <a:pt x="10103" y="2544"/>
                  <a:pt x="10217" y="2499"/>
                  <a:pt x="10331" y="2487"/>
                </a:cubicBezTo>
                <a:cubicBezTo>
                  <a:pt x="10408" y="2493"/>
                  <a:pt x="10490" y="2512"/>
                  <a:pt x="10560" y="2544"/>
                </a:cubicBezTo>
                <a:cubicBezTo>
                  <a:pt x="10854" y="2642"/>
                  <a:pt x="11160" y="2693"/>
                  <a:pt x="11468" y="2693"/>
                </a:cubicBezTo>
                <a:cubicBezTo>
                  <a:pt x="11599" y="2693"/>
                  <a:pt x="11731" y="2684"/>
                  <a:pt x="11862" y="2664"/>
                </a:cubicBezTo>
                <a:cubicBezTo>
                  <a:pt x="11951" y="2645"/>
                  <a:pt x="12040" y="2639"/>
                  <a:pt x="12129" y="2639"/>
                </a:cubicBezTo>
                <a:cubicBezTo>
                  <a:pt x="12237" y="2652"/>
                  <a:pt x="12345" y="2677"/>
                  <a:pt x="12447" y="2709"/>
                </a:cubicBezTo>
                <a:cubicBezTo>
                  <a:pt x="12887" y="2843"/>
                  <a:pt x="13341" y="2910"/>
                  <a:pt x="13796" y="2910"/>
                </a:cubicBezTo>
                <a:cubicBezTo>
                  <a:pt x="14161" y="2910"/>
                  <a:pt x="14527" y="2867"/>
                  <a:pt x="14887" y="2779"/>
                </a:cubicBezTo>
                <a:cubicBezTo>
                  <a:pt x="15152" y="2866"/>
                  <a:pt x="15430" y="2911"/>
                  <a:pt x="15707" y="2911"/>
                </a:cubicBezTo>
                <a:cubicBezTo>
                  <a:pt x="15993" y="2911"/>
                  <a:pt x="16280" y="2863"/>
                  <a:pt x="16551" y="2766"/>
                </a:cubicBezTo>
                <a:cubicBezTo>
                  <a:pt x="16697" y="2703"/>
                  <a:pt x="16850" y="2658"/>
                  <a:pt x="17009" y="2639"/>
                </a:cubicBezTo>
                <a:cubicBezTo>
                  <a:pt x="17142" y="2639"/>
                  <a:pt x="17275" y="2658"/>
                  <a:pt x="17402" y="2703"/>
                </a:cubicBezTo>
                <a:cubicBezTo>
                  <a:pt x="17717" y="2785"/>
                  <a:pt x="18031" y="2813"/>
                  <a:pt x="18347" y="2813"/>
                </a:cubicBezTo>
                <a:cubicBezTo>
                  <a:pt x="18740" y="2813"/>
                  <a:pt x="19136" y="2770"/>
                  <a:pt x="19537" y="2734"/>
                </a:cubicBezTo>
                <a:cubicBezTo>
                  <a:pt x="19486" y="2576"/>
                  <a:pt x="19359" y="2461"/>
                  <a:pt x="19200" y="2417"/>
                </a:cubicBezTo>
                <a:cubicBezTo>
                  <a:pt x="19141" y="2403"/>
                  <a:pt x="19071" y="2394"/>
                  <a:pt x="19001" y="2394"/>
                </a:cubicBezTo>
                <a:cubicBezTo>
                  <a:pt x="18883" y="2394"/>
                  <a:pt x="18764" y="2419"/>
                  <a:pt x="18692" y="2487"/>
                </a:cubicBezTo>
                <a:cubicBezTo>
                  <a:pt x="18666" y="2183"/>
                  <a:pt x="18366" y="1937"/>
                  <a:pt x="18068" y="1937"/>
                </a:cubicBezTo>
                <a:cubicBezTo>
                  <a:pt x="18011" y="1937"/>
                  <a:pt x="17953" y="1946"/>
                  <a:pt x="17898" y="1966"/>
                </a:cubicBezTo>
                <a:cubicBezTo>
                  <a:pt x="17817" y="1991"/>
                  <a:pt x="17737" y="2032"/>
                  <a:pt x="17659" y="2032"/>
                </a:cubicBezTo>
                <a:cubicBezTo>
                  <a:pt x="17639" y="2032"/>
                  <a:pt x="17619" y="2029"/>
                  <a:pt x="17599" y="2023"/>
                </a:cubicBezTo>
                <a:cubicBezTo>
                  <a:pt x="17523" y="1997"/>
                  <a:pt x="17466" y="1940"/>
                  <a:pt x="17428" y="1870"/>
                </a:cubicBezTo>
                <a:cubicBezTo>
                  <a:pt x="17190" y="1538"/>
                  <a:pt x="16870" y="1172"/>
                  <a:pt x="16476" y="1172"/>
                </a:cubicBezTo>
                <a:cubicBezTo>
                  <a:pt x="16449" y="1172"/>
                  <a:pt x="16421" y="1174"/>
                  <a:pt x="16392" y="1178"/>
                </a:cubicBezTo>
                <a:cubicBezTo>
                  <a:pt x="16352" y="1190"/>
                  <a:pt x="16312" y="1194"/>
                  <a:pt x="16271" y="1194"/>
                </a:cubicBezTo>
                <a:cubicBezTo>
                  <a:pt x="16248" y="1194"/>
                  <a:pt x="16225" y="1193"/>
                  <a:pt x="16202" y="1191"/>
                </a:cubicBezTo>
                <a:cubicBezTo>
                  <a:pt x="16100" y="1165"/>
                  <a:pt x="16043" y="1063"/>
                  <a:pt x="15992" y="975"/>
                </a:cubicBezTo>
                <a:cubicBezTo>
                  <a:pt x="15782" y="593"/>
                  <a:pt x="15452" y="288"/>
                  <a:pt x="15052" y="117"/>
                </a:cubicBezTo>
                <a:cubicBezTo>
                  <a:pt x="14867" y="39"/>
                  <a:pt x="14671" y="0"/>
                  <a:pt x="144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p:nvPr/>
        </p:nvSpPr>
        <p:spPr>
          <a:xfrm flipH="1">
            <a:off x="878020" y="1576465"/>
            <a:ext cx="1219193" cy="252252"/>
          </a:xfrm>
          <a:custGeom>
            <a:avLst/>
            <a:gdLst/>
            <a:ahLst/>
            <a:cxnLst/>
            <a:rect l="l" t="t" r="r" b="b"/>
            <a:pathLst>
              <a:path w="10789" h="2237" extrusionOk="0">
                <a:moveTo>
                  <a:pt x="3321" y="1"/>
                </a:moveTo>
                <a:cubicBezTo>
                  <a:pt x="3131" y="1"/>
                  <a:pt x="2939" y="89"/>
                  <a:pt x="2815" y="285"/>
                </a:cubicBezTo>
                <a:cubicBezTo>
                  <a:pt x="2637" y="203"/>
                  <a:pt x="2446" y="162"/>
                  <a:pt x="2255" y="162"/>
                </a:cubicBezTo>
                <a:cubicBezTo>
                  <a:pt x="2092" y="162"/>
                  <a:pt x="1928" y="192"/>
                  <a:pt x="1773" y="254"/>
                </a:cubicBezTo>
                <a:cubicBezTo>
                  <a:pt x="1449" y="387"/>
                  <a:pt x="1195" y="654"/>
                  <a:pt x="1074" y="984"/>
                </a:cubicBezTo>
                <a:cubicBezTo>
                  <a:pt x="1055" y="1048"/>
                  <a:pt x="1030" y="1111"/>
                  <a:pt x="972" y="1137"/>
                </a:cubicBezTo>
                <a:cubicBezTo>
                  <a:pt x="941" y="1150"/>
                  <a:pt x="909" y="1150"/>
                  <a:pt x="877" y="1150"/>
                </a:cubicBezTo>
                <a:cubicBezTo>
                  <a:pt x="528" y="1156"/>
                  <a:pt x="242" y="1429"/>
                  <a:pt x="223" y="1772"/>
                </a:cubicBezTo>
                <a:cubicBezTo>
                  <a:pt x="217" y="1771"/>
                  <a:pt x="212" y="1770"/>
                  <a:pt x="206" y="1770"/>
                </a:cubicBezTo>
                <a:cubicBezTo>
                  <a:pt x="161" y="1770"/>
                  <a:pt x="115" y="1812"/>
                  <a:pt x="64" y="1823"/>
                </a:cubicBezTo>
                <a:cubicBezTo>
                  <a:pt x="45" y="1829"/>
                  <a:pt x="32" y="1836"/>
                  <a:pt x="19" y="1848"/>
                </a:cubicBezTo>
                <a:cubicBezTo>
                  <a:pt x="0" y="1880"/>
                  <a:pt x="13" y="1912"/>
                  <a:pt x="45" y="1931"/>
                </a:cubicBezTo>
                <a:cubicBezTo>
                  <a:pt x="70" y="1944"/>
                  <a:pt x="102" y="1950"/>
                  <a:pt x="134" y="1950"/>
                </a:cubicBezTo>
                <a:lnTo>
                  <a:pt x="1563" y="1956"/>
                </a:lnTo>
                <a:cubicBezTo>
                  <a:pt x="1823" y="1956"/>
                  <a:pt x="2091" y="2042"/>
                  <a:pt x="2340" y="2042"/>
                </a:cubicBezTo>
                <a:cubicBezTo>
                  <a:pt x="2469" y="2042"/>
                  <a:pt x="2592" y="2019"/>
                  <a:pt x="2707" y="1950"/>
                </a:cubicBezTo>
                <a:cubicBezTo>
                  <a:pt x="2955" y="2166"/>
                  <a:pt x="3260" y="2230"/>
                  <a:pt x="3590" y="2236"/>
                </a:cubicBezTo>
                <a:cubicBezTo>
                  <a:pt x="3619" y="2236"/>
                  <a:pt x="3649" y="2237"/>
                  <a:pt x="3679" y="2237"/>
                </a:cubicBezTo>
                <a:cubicBezTo>
                  <a:pt x="4073" y="2237"/>
                  <a:pt x="4490" y="2191"/>
                  <a:pt x="4791" y="1937"/>
                </a:cubicBezTo>
                <a:cubicBezTo>
                  <a:pt x="5079" y="2080"/>
                  <a:pt x="5391" y="2151"/>
                  <a:pt x="5704" y="2151"/>
                </a:cubicBezTo>
                <a:cubicBezTo>
                  <a:pt x="5992" y="2151"/>
                  <a:pt x="6280" y="2091"/>
                  <a:pt x="6551" y="1969"/>
                </a:cubicBezTo>
                <a:cubicBezTo>
                  <a:pt x="6601" y="1944"/>
                  <a:pt x="6652" y="1925"/>
                  <a:pt x="6709" y="1912"/>
                </a:cubicBezTo>
                <a:cubicBezTo>
                  <a:pt x="6725" y="1910"/>
                  <a:pt x="6740" y="1909"/>
                  <a:pt x="6755" y="1909"/>
                </a:cubicBezTo>
                <a:cubicBezTo>
                  <a:pt x="6797" y="1909"/>
                  <a:pt x="6839" y="1915"/>
                  <a:pt x="6881" y="1925"/>
                </a:cubicBezTo>
                <a:cubicBezTo>
                  <a:pt x="7182" y="1958"/>
                  <a:pt x="7482" y="1975"/>
                  <a:pt x="7783" y="1975"/>
                </a:cubicBezTo>
                <a:cubicBezTo>
                  <a:pt x="7934" y="1975"/>
                  <a:pt x="8084" y="1971"/>
                  <a:pt x="8234" y="1963"/>
                </a:cubicBezTo>
                <a:lnTo>
                  <a:pt x="10617" y="1893"/>
                </a:lnTo>
                <a:cubicBezTo>
                  <a:pt x="10648" y="1893"/>
                  <a:pt x="10687" y="1886"/>
                  <a:pt x="10718" y="1867"/>
                </a:cubicBezTo>
                <a:cubicBezTo>
                  <a:pt x="10788" y="1817"/>
                  <a:pt x="10744" y="1696"/>
                  <a:pt x="10668" y="1664"/>
                </a:cubicBezTo>
                <a:cubicBezTo>
                  <a:pt x="10633" y="1654"/>
                  <a:pt x="10597" y="1648"/>
                  <a:pt x="10562" y="1648"/>
                </a:cubicBezTo>
                <a:cubicBezTo>
                  <a:pt x="10513" y="1648"/>
                  <a:pt x="10464" y="1658"/>
                  <a:pt x="10420" y="1677"/>
                </a:cubicBezTo>
                <a:cubicBezTo>
                  <a:pt x="10371" y="1421"/>
                  <a:pt x="10088" y="1214"/>
                  <a:pt x="9831" y="1214"/>
                </a:cubicBezTo>
                <a:cubicBezTo>
                  <a:pt x="9756" y="1214"/>
                  <a:pt x="9684" y="1232"/>
                  <a:pt x="9619" y="1270"/>
                </a:cubicBezTo>
                <a:cubicBezTo>
                  <a:pt x="9568" y="1067"/>
                  <a:pt x="9371" y="921"/>
                  <a:pt x="9162" y="889"/>
                </a:cubicBezTo>
                <a:cubicBezTo>
                  <a:pt x="9115" y="883"/>
                  <a:pt x="9068" y="881"/>
                  <a:pt x="9021" y="881"/>
                </a:cubicBezTo>
                <a:cubicBezTo>
                  <a:pt x="8857" y="881"/>
                  <a:pt x="8692" y="915"/>
                  <a:pt x="8539" y="984"/>
                </a:cubicBezTo>
                <a:cubicBezTo>
                  <a:pt x="8350" y="785"/>
                  <a:pt x="8074" y="688"/>
                  <a:pt x="7797" y="688"/>
                </a:cubicBezTo>
                <a:cubicBezTo>
                  <a:pt x="7731" y="688"/>
                  <a:pt x="7664" y="694"/>
                  <a:pt x="7599" y="705"/>
                </a:cubicBezTo>
                <a:cubicBezTo>
                  <a:pt x="7262" y="756"/>
                  <a:pt x="7008" y="921"/>
                  <a:pt x="6754" y="1143"/>
                </a:cubicBezTo>
                <a:cubicBezTo>
                  <a:pt x="6697" y="921"/>
                  <a:pt x="6551" y="724"/>
                  <a:pt x="6347" y="609"/>
                </a:cubicBezTo>
                <a:cubicBezTo>
                  <a:pt x="6150" y="495"/>
                  <a:pt x="5922" y="425"/>
                  <a:pt x="5693" y="413"/>
                </a:cubicBezTo>
                <a:cubicBezTo>
                  <a:pt x="5645" y="408"/>
                  <a:pt x="5596" y="406"/>
                  <a:pt x="5547" y="406"/>
                </a:cubicBezTo>
                <a:cubicBezTo>
                  <a:pt x="5143" y="406"/>
                  <a:pt x="4721" y="549"/>
                  <a:pt x="4518" y="889"/>
                </a:cubicBezTo>
                <a:cubicBezTo>
                  <a:pt x="4457" y="718"/>
                  <a:pt x="4253" y="579"/>
                  <a:pt x="4067" y="579"/>
                </a:cubicBezTo>
                <a:cubicBezTo>
                  <a:pt x="4018" y="579"/>
                  <a:pt x="3970" y="588"/>
                  <a:pt x="3927" y="609"/>
                </a:cubicBezTo>
                <a:cubicBezTo>
                  <a:pt x="3931" y="232"/>
                  <a:pt x="3629" y="1"/>
                  <a:pt x="33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28"/>
          <p:cNvGrpSpPr/>
          <p:nvPr/>
        </p:nvGrpSpPr>
        <p:grpSpPr>
          <a:xfrm>
            <a:off x="9957976" y="719324"/>
            <a:ext cx="657265" cy="853441"/>
            <a:chOff x="4754856" y="1179704"/>
            <a:chExt cx="492949" cy="640081"/>
          </a:xfrm>
        </p:grpSpPr>
        <p:sp>
          <p:nvSpPr>
            <p:cNvPr id="148" name="Google Shape;148;p28"/>
            <p:cNvSpPr/>
            <p:nvPr/>
          </p:nvSpPr>
          <p:spPr>
            <a:xfrm>
              <a:off x="4756981" y="1264758"/>
              <a:ext cx="489407" cy="99198"/>
            </a:xfrm>
            <a:custGeom>
              <a:avLst/>
              <a:gdLst/>
              <a:ahLst/>
              <a:cxnLst/>
              <a:rect l="l" t="t" r="r" b="b"/>
              <a:pathLst>
                <a:path w="13127" h="2665" extrusionOk="0">
                  <a:moveTo>
                    <a:pt x="6184" y="1"/>
                  </a:moveTo>
                  <a:cubicBezTo>
                    <a:pt x="5144" y="1"/>
                    <a:pt x="4101" y="77"/>
                    <a:pt x="3095" y="321"/>
                  </a:cubicBezTo>
                  <a:cubicBezTo>
                    <a:pt x="1995" y="587"/>
                    <a:pt x="941" y="1070"/>
                    <a:pt x="109" y="1794"/>
                  </a:cubicBezTo>
                  <a:cubicBezTo>
                    <a:pt x="58" y="2023"/>
                    <a:pt x="20" y="2246"/>
                    <a:pt x="0" y="2481"/>
                  </a:cubicBezTo>
                  <a:cubicBezTo>
                    <a:pt x="852" y="1686"/>
                    <a:pt x="1964" y="1165"/>
                    <a:pt x="3126" y="892"/>
                  </a:cubicBezTo>
                  <a:cubicBezTo>
                    <a:pt x="4133" y="649"/>
                    <a:pt x="5171" y="573"/>
                    <a:pt x="6210" y="573"/>
                  </a:cubicBezTo>
                  <a:cubicBezTo>
                    <a:pt x="6417" y="573"/>
                    <a:pt x="6624" y="576"/>
                    <a:pt x="6830" y="581"/>
                  </a:cubicBezTo>
                  <a:cubicBezTo>
                    <a:pt x="8006" y="606"/>
                    <a:pt x="9187" y="714"/>
                    <a:pt x="10312" y="1038"/>
                  </a:cubicBezTo>
                  <a:cubicBezTo>
                    <a:pt x="11379" y="1350"/>
                    <a:pt x="12383" y="1890"/>
                    <a:pt x="13126" y="2665"/>
                  </a:cubicBezTo>
                  <a:cubicBezTo>
                    <a:pt x="13114" y="2455"/>
                    <a:pt x="13088" y="2252"/>
                    <a:pt x="13056" y="2049"/>
                  </a:cubicBezTo>
                  <a:cubicBezTo>
                    <a:pt x="12313" y="1299"/>
                    <a:pt x="11328" y="778"/>
                    <a:pt x="10286" y="473"/>
                  </a:cubicBezTo>
                  <a:cubicBezTo>
                    <a:pt x="9162" y="143"/>
                    <a:pt x="7980" y="41"/>
                    <a:pt x="6805" y="9"/>
                  </a:cubicBezTo>
                  <a:cubicBezTo>
                    <a:pt x="6598" y="4"/>
                    <a:pt x="6391" y="1"/>
                    <a:pt x="6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4866181" y="1568756"/>
              <a:ext cx="268881" cy="77348"/>
            </a:xfrm>
            <a:custGeom>
              <a:avLst/>
              <a:gdLst/>
              <a:ahLst/>
              <a:cxnLst/>
              <a:rect l="l" t="t" r="r" b="b"/>
              <a:pathLst>
                <a:path w="7212" h="2078" extrusionOk="0">
                  <a:moveTo>
                    <a:pt x="3402" y="1"/>
                  </a:moveTo>
                  <a:cubicBezTo>
                    <a:pt x="2839" y="1"/>
                    <a:pt x="2276" y="45"/>
                    <a:pt x="1728" y="171"/>
                  </a:cubicBezTo>
                  <a:cubicBezTo>
                    <a:pt x="1106" y="305"/>
                    <a:pt x="515" y="572"/>
                    <a:pt x="0" y="946"/>
                  </a:cubicBezTo>
                  <a:cubicBezTo>
                    <a:pt x="26" y="978"/>
                    <a:pt x="45" y="1004"/>
                    <a:pt x="70" y="1029"/>
                  </a:cubicBezTo>
                  <a:lnTo>
                    <a:pt x="903" y="2058"/>
                  </a:lnTo>
                  <a:cubicBezTo>
                    <a:pt x="1601" y="1544"/>
                    <a:pt x="2504" y="1340"/>
                    <a:pt x="3380" y="1283"/>
                  </a:cubicBezTo>
                  <a:cubicBezTo>
                    <a:pt x="3470" y="1278"/>
                    <a:pt x="3559" y="1276"/>
                    <a:pt x="3648" y="1276"/>
                  </a:cubicBezTo>
                  <a:cubicBezTo>
                    <a:pt x="4593" y="1276"/>
                    <a:pt x="5440" y="1554"/>
                    <a:pt x="6341" y="2077"/>
                  </a:cubicBezTo>
                  <a:cubicBezTo>
                    <a:pt x="6620" y="1734"/>
                    <a:pt x="6894" y="1385"/>
                    <a:pt x="7186" y="1023"/>
                  </a:cubicBezTo>
                  <a:lnTo>
                    <a:pt x="7211" y="991"/>
                  </a:lnTo>
                  <a:cubicBezTo>
                    <a:pt x="6290" y="305"/>
                    <a:pt x="5089" y="70"/>
                    <a:pt x="3927" y="12"/>
                  </a:cubicBezTo>
                  <a:cubicBezTo>
                    <a:pt x="3752" y="5"/>
                    <a:pt x="3577" y="1"/>
                    <a:pt x="3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8"/>
            <p:cNvSpPr/>
            <p:nvPr/>
          </p:nvSpPr>
          <p:spPr>
            <a:xfrm>
              <a:off x="4899809" y="1616475"/>
              <a:ext cx="202780" cy="60114"/>
            </a:xfrm>
            <a:custGeom>
              <a:avLst/>
              <a:gdLst/>
              <a:ahLst/>
              <a:cxnLst/>
              <a:rect l="l" t="t" r="r" b="b"/>
              <a:pathLst>
                <a:path w="5439" h="1615" extrusionOk="0">
                  <a:moveTo>
                    <a:pt x="2746" y="0"/>
                  </a:moveTo>
                  <a:cubicBezTo>
                    <a:pt x="2657" y="0"/>
                    <a:pt x="2568" y="3"/>
                    <a:pt x="2478" y="7"/>
                  </a:cubicBezTo>
                  <a:cubicBezTo>
                    <a:pt x="1602" y="65"/>
                    <a:pt x="699" y="268"/>
                    <a:pt x="1" y="783"/>
                  </a:cubicBezTo>
                  <a:cubicBezTo>
                    <a:pt x="197" y="1030"/>
                    <a:pt x="394" y="1272"/>
                    <a:pt x="591" y="1519"/>
                  </a:cubicBezTo>
                  <a:cubicBezTo>
                    <a:pt x="1224" y="1224"/>
                    <a:pt x="1906" y="1077"/>
                    <a:pt x="2586" y="1077"/>
                  </a:cubicBezTo>
                  <a:cubicBezTo>
                    <a:pt x="3341" y="1077"/>
                    <a:pt x="4094" y="1257"/>
                    <a:pt x="4778" y="1615"/>
                  </a:cubicBezTo>
                  <a:cubicBezTo>
                    <a:pt x="4994" y="1348"/>
                    <a:pt x="5217" y="1075"/>
                    <a:pt x="5439" y="802"/>
                  </a:cubicBezTo>
                  <a:cubicBezTo>
                    <a:pt x="4538" y="279"/>
                    <a:pt x="3691" y="0"/>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8"/>
            <p:cNvSpPr/>
            <p:nvPr/>
          </p:nvSpPr>
          <p:spPr>
            <a:xfrm>
              <a:off x="4761008" y="1215512"/>
              <a:ext cx="482771" cy="125514"/>
            </a:xfrm>
            <a:custGeom>
              <a:avLst/>
              <a:gdLst/>
              <a:ahLst/>
              <a:cxnLst/>
              <a:rect l="l" t="t" r="r" b="b"/>
              <a:pathLst>
                <a:path w="12949" h="3372" extrusionOk="0">
                  <a:moveTo>
                    <a:pt x="6621" y="0"/>
                  </a:moveTo>
                  <a:cubicBezTo>
                    <a:pt x="5781" y="0"/>
                    <a:pt x="4943" y="84"/>
                    <a:pt x="4117" y="252"/>
                  </a:cubicBezTo>
                  <a:cubicBezTo>
                    <a:pt x="2790" y="506"/>
                    <a:pt x="1538" y="1065"/>
                    <a:pt x="464" y="1891"/>
                  </a:cubicBezTo>
                  <a:cubicBezTo>
                    <a:pt x="255" y="2279"/>
                    <a:pt x="96" y="2692"/>
                    <a:pt x="1" y="3117"/>
                  </a:cubicBezTo>
                  <a:cubicBezTo>
                    <a:pt x="833" y="2393"/>
                    <a:pt x="1881" y="1910"/>
                    <a:pt x="2987" y="1644"/>
                  </a:cubicBezTo>
                  <a:cubicBezTo>
                    <a:pt x="3993" y="1400"/>
                    <a:pt x="5036" y="1324"/>
                    <a:pt x="6076" y="1324"/>
                  </a:cubicBezTo>
                  <a:cubicBezTo>
                    <a:pt x="6283" y="1324"/>
                    <a:pt x="6490" y="1327"/>
                    <a:pt x="6697" y="1332"/>
                  </a:cubicBezTo>
                  <a:cubicBezTo>
                    <a:pt x="7872" y="1364"/>
                    <a:pt x="9054" y="1466"/>
                    <a:pt x="10178" y="1796"/>
                  </a:cubicBezTo>
                  <a:cubicBezTo>
                    <a:pt x="11220" y="2101"/>
                    <a:pt x="12205" y="2622"/>
                    <a:pt x="12948" y="3372"/>
                  </a:cubicBezTo>
                  <a:cubicBezTo>
                    <a:pt x="12859" y="2870"/>
                    <a:pt x="12694" y="2380"/>
                    <a:pt x="12453" y="1929"/>
                  </a:cubicBezTo>
                  <a:cubicBezTo>
                    <a:pt x="11830" y="1472"/>
                    <a:pt x="11163" y="1078"/>
                    <a:pt x="10458" y="760"/>
                  </a:cubicBezTo>
                  <a:cubicBezTo>
                    <a:pt x="9829" y="462"/>
                    <a:pt x="9162" y="252"/>
                    <a:pt x="8482" y="138"/>
                  </a:cubicBezTo>
                  <a:cubicBezTo>
                    <a:pt x="7864" y="46"/>
                    <a:pt x="7242" y="0"/>
                    <a:pt x="6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8"/>
            <p:cNvSpPr/>
            <p:nvPr/>
          </p:nvSpPr>
          <p:spPr>
            <a:xfrm>
              <a:off x="4778307" y="1179704"/>
              <a:ext cx="446980" cy="107647"/>
            </a:xfrm>
            <a:custGeom>
              <a:avLst/>
              <a:gdLst/>
              <a:ahLst/>
              <a:cxnLst/>
              <a:rect l="l" t="t" r="r" b="b"/>
              <a:pathLst>
                <a:path w="11989" h="2892" extrusionOk="0">
                  <a:moveTo>
                    <a:pt x="5985" y="1"/>
                  </a:moveTo>
                  <a:cubicBezTo>
                    <a:pt x="4416" y="1"/>
                    <a:pt x="2942" y="306"/>
                    <a:pt x="1608" y="1157"/>
                  </a:cubicBezTo>
                  <a:cubicBezTo>
                    <a:pt x="941" y="1576"/>
                    <a:pt x="381" y="2161"/>
                    <a:pt x="0" y="2853"/>
                  </a:cubicBezTo>
                  <a:cubicBezTo>
                    <a:pt x="1074" y="2027"/>
                    <a:pt x="2326" y="1468"/>
                    <a:pt x="3653" y="1214"/>
                  </a:cubicBezTo>
                  <a:cubicBezTo>
                    <a:pt x="4479" y="1046"/>
                    <a:pt x="5317" y="962"/>
                    <a:pt x="6157" y="962"/>
                  </a:cubicBezTo>
                  <a:cubicBezTo>
                    <a:pt x="6778" y="962"/>
                    <a:pt x="7400" y="1008"/>
                    <a:pt x="8018" y="1100"/>
                  </a:cubicBezTo>
                  <a:cubicBezTo>
                    <a:pt x="8698" y="1214"/>
                    <a:pt x="9365" y="1424"/>
                    <a:pt x="9994" y="1722"/>
                  </a:cubicBezTo>
                  <a:cubicBezTo>
                    <a:pt x="10699" y="2040"/>
                    <a:pt x="11366" y="2434"/>
                    <a:pt x="11989" y="2891"/>
                  </a:cubicBezTo>
                  <a:cubicBezTo>
                    <a:pt x="11608" y="2180"/>
                    <a:pt x="11042" y="1583"/>
                    <a:pt x="10356" y="1157"/>
                  </a:cubicBezTo>
                  <a:cubicBezTo>
                    <a:pt x="9022" y="306"/>
                    <a:pt x="7554" y="1"/>
                    <a:pt x="59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8"/>
            <p:cNvSpPr/>
            <p:nvPr/>
          </p:nvSpPr>
          <p:spPr>
            <a:xfrm>
              <a:off x="4921843" y="1656601"/>
              <a:ext cx="156139" cy="90488"/>
            </a:xfrm>
            <a:custGeom>
              <a:avLst/>
              <a:gdLst/>
              <a:ahLst/>
              <a:cxnLst/>
              <a:rect l="l" t="t" r="r" b="b"/>
              <a:pathLst>
                <a:path w="4188" h="2431" extrusionOk="0">
                  <a:moveTo>
                    <a:pt x="1991" y="0"/>
                  </a:moveTo>
                  <a:cubicBezTo>
                    <a:pt x="1312" y="0"/>
                    <a:pt x="632" y="147"/>
                    <a:pt x="0" y="441"/>
                  </a:cubicBezTo>
                  <a:cubicBezTo>
                    <a:pt x="547" y="1102"/>
                    <a:pt x="1093" y="1763"/>
                    <a:pt x="1684" y="2430"/>
                  </a:cubicBezTo>
                  <a:lnTo>
                    <a:pt x="1722" y="2430"/>
                  </a:lnTo>
                  <a:lnTo>
                    <a:pt x="1722" y="2360"/>
                  </a:lnTo>
                  <a:lnTo>
                    <a:pt x="1741" y="2360"/>
                  </a:lnTo>
                  <a:lnTo>
                    <a:pt x="1741" y="2430"/>
                  </a:lnTo>
                  <a:lnTo>
                    <a:pt x="2523" y="2430"/>
                  </a:lnTo>
                  <a:lnTo>
                    <a:pt x="2523" y="2360"/>
                  </a:lnTo>
                  <a:lnTo>
                    <a:pt x="2542" y="2360"/>
                  </a:lnTo>
                  <a:lnTo>
                    <a:pt x="2542" y="2430"/>
                  </a:lnTo>
                  <a:lnTo>
                    <a:pt x="2586" y="2430"/>
                  </a:lnTo>
                  <a:cubicBezTo>
                    <a:pt x="3145" y="1795"/>
                    <a:pt x="3673" y="1172"/>
                    <a:pt x="4187" y="543"/>
                  </a:cubicBezTo>
                  <a:cubicBezTo>
                    <a:pt x="3501" y="182"/>
                    <a:pt x="2746" y="0"/>
                    <a:pt x="1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8"/>
            <p:cNvSpPr/>
            <p:nvPr/>
          </p:nvSpPr>
          <p:spPr>
            <a:xfrm>
              <a:off x="4754856" y="1286049"/>
              <a:ext cx="492949" cy="150044"/>
            </a:xfrm>
            <a:custGeom>
              <a:avLst/>
              <a:gdLst/>
              <a:ahLst/>
              <a:cxnLst/>
              <a:rect l="l" t="t" r="r" b="b"/>
              <a:pathLst>
                <a:path w="13222" h="4031" extrusionOk="0">
                  <a:moveTo>
                    <a:pt x="6264" y="1"/>
                  </a:moveTo>
                  <a:cubicBezTo>
                    <a:pt x="5224" y="1"/>
                    <a:pt x="4184" y="76"/>
                    <a:pt x="3183" y="314"/>
                  </a:cubicBezTo>
                  <a:cubicBezTo>
                    <a:pt x="2021" y="593"/>
                    <a:pt x="909" y="1108"/>
                    <a:pt x="57" y="1902"/>
                  </a:cubicBezTo>
                  <a:cubicBezTo>
                    <a:pt x="0" y="2563"/>
                    <a:pt x="38" y="3224"/>
                    <a:pt x="172" y="3872"/>
                  </a:cubicBezTo>
                  <a:cubicBezTo>
                    <a:pt x="1010" y="3078"/>
                    <a:pt x="2097" y="2557"/>
                    <a:pt x="3240" y="2283"/>
                  </a:cubicBezTo>
                  <a:cubicBezTo>
                    <a:pt x="4226" y="2040"/>
                    <a:pt x="5247" y="1964"/>
                    <a:pt x="6267" y="1964"/>
                  </a:cubicBezTo>
                  <a:cubicBezTo>
                    <a:pt x="6470" y="1964"/>
                    <a:pt x="6672" y="1967"/>
                    <a:pt x="6875" y="1972"/>
                  </a:cubicBezTo>
                  <a:cubicBezTo>
                    <a:pt x="8024" y="2004"/>
                    <a:pt x="9181" y="2106"/>
                    <a:pt x="10280" y="2430"/>
                  </a:cubicBezTo>
                  <a:cubicBezTo>
                    <a:pt x="11315" y="2741"/>
                    <a:pt x="12287" y="3268"/>
                    <a:pt x="13018" y="4031"/>
                  </a:cubicBezTo>
                  <a:cubicBezTo>
                    <a:pt x="13164" y="3395"/>
                    <a:pt x="13221" y="2741"/>
                    <a:pt x="13183" y="2093"/>
                  </a:cubicBezTo>
                  <a:cubicBezTo>
                    <a:pt x="12440" y="1318"/>
                    <a:pt x="11436" y="778"/>
                    <a:pt x="10369" y="466"/>
                  </a:cubicBezTo>
                  <a:cubicBezTo>
                    <a:pt x="9244" y="142"/>
                    <a:pt x="8063" y="34"/>
                    <a:pt x="6887" y="9"/>
                  </a:cubicBezTo>
                  <a:cubicBezTo>
                    <a:pt x="6680" y="4"/>
                    <a:pt x="6472" y="1"/>
                    <a:pt x="6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8"/>
            <p:cNvSpPr/>
            <p:nvPr/>
          </p:nvSpPr>
          <p:spPr>
            <a:xfrm>
              <a:off x="4761231" y="1359006"/>
              <a:ext cx="479006" cy="142116"/>
            </a:xfrm>
            <a:custGeom>
              <a:avLst/>
              <a:gdLst/>
              <a:ahLst/>
              <a:cxnLst/>
              <a:rect l="l" t="t" r="r" b="b"/>
              <a:pathLst>
                <a:path w="12848" h="3818" extrusionOk="0">
                  <a:moveTo>
                    <a:pt x="6173" y="0"/>
                  </a:moveTo>
                  <a:cubicBezTo>
                    <a:pt x="5128" y="0"/>
                    <a:pt x="4080" y="73"/>
                    <a:pt x="3069" y="317"/>
                  </a:cubicBezTo>
                  <a:cubicBezTo>
                    <a:pt x="1926" y="597"/>
                    <a:pt x="839" y="1118"/>
                    <a:pt x="1" y="1905"/>
                  </a:cubicBezTo>
                  <a:cubicBezTo>
                    <a:pt x="26" y="2013"/>
                    <a:pt x="45" y="2121"/>
                    <a:pt x="71" y="2223"/>
                  </a:cubicBezTo>
                  <a:cubicBezTo>
                    <a:pt x="204" y="2731"/>
                    <a:pt x="407" y="3227"/>
                    <a:pt x="668" y="3684"/>
                  </a:cubicBezTo>
                  <a:cubicBezTo>
                    <a:pt x="1411" y="2947"/>
                    <a:pt x="2390" y="2464"/>
                    <a:pt x="3413" y="2210"/>
                  </a:cubicBezTo>
                  <a:cubicBezTo>
                    <a:pt x="4303" y="1985"/>
                    <a:pt x="5226" y="1918"/>
                    <a:pt x="6149" y="1918"/>
                  </a:cubicBezTo>
                  <a:cubicBezTo>
                    <a:pt x="6319" y="1918"/>
                    <a:pt x="6489" y="1920"/>
                    <a:pt x="6659" y="1924"/>
                  </a:cubicBezTo>
                  <a:cubicBezTo>
                    <a:pt x="7688" y="1950"/>
                    <a:pt x="8724" y="2045"/>
                    <a:pt x="9702" y="2350"/>
                  </a:cubicBezTo>
                  <a:cubicBezTo>
                    <a:pt x="10623" y="2630"/>
                    <a:pt x="11488" y="3119"/>
                    <a:pt x="12142" y="3818"/>
                  </a:cubicBezTo>
                  <a:cubicBezTo>
                    <a:pt x="12441" y="3322"/>
                    <a:pt x="12663" y="2782"/>
                    <a:pt x="12809" y="2223"/>
                  </a:cubicBezTo>
                  <a:cubicBezTo>
                    <a:pt x="12822" y="2172"/>
                    <a:pt x="12834" y="2115"/>
                    <a:pt x="12847" y="2064"/>
                  </a:cubicBezTo>
                  <a:cubicBezTo>
                    <a:pt x="12116" y="1308"/>
                    <a:pt x="11144" y="775"/>
                    <a:pt x="10109" y="470"/>
                  </a:cubicBezTo>
                  <a:cubicBezTo>
                    <a:pt x="9010" y="139"/>
                    <a:pt x="7853" y="38"/>
                    <a:pt x="6704" y="6"/>
                  </a:cubicBezTo>
                  <a:cubicBezTo>
                    <a:pt x="6527" y="2"/>
                    <a:pt x="6350" y="0"/>
                    <a:pt x="6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8"/>
            <p:cNvSpPr/>
            <p:nvPr/>
          </p:nvSpPr>
          <p:spPr>
            <a:xfrm>
              <a:off x="4786099" y="1430548"/>
              <a:ext cx="427593" cy="102995"/>
            </a:xfrm>
            <a:custGeom>
              <a:avLst/>
              <a:gdLst/>
              <a:ahLst/>
              <a:cxnLst/>
              <a:rect l="l" t="t" r="r" b="b"/>
              <a:pathLst>
                <a:path w="11469" h="2767" extrusionOk="0">
                  <a:moveTo>
                    <a:pt x="5439" y="0"/>
                  </a:moveTo>
                  <a:cubicBezTo>
                    <a:pt x="4533" y="0"/>
                    <a:pt x="3622" y="73"/>
                    <a:pt x="2746" y="295"/>
                  </a:cubicBezTo>
                  <a:cubicBezTo>
                    <a:pt x="1723" y="549"/>
                    <a:pt x="744" y="1032"/>
                    <a:pt x="1" y="1769"/>
                  </a:cubicBezTo>
                  <a:cubicBezTo>
                    <a:pt x="166" y="2074"/>
                    <a:pt x="357" y="2372"/>
                    <a:pt x="554" y="2658"/>
                  </a:cubicBezTo>
                  <a:cubicBezTo>
                    <a:pt x="1227" y="2023"/>
                    <a:pt x="2098" y="1597"/>
                    <a:pt x="3000" y="1368"/>
                  </a:cubicBezTo>
                  <a:cubicBezTo>
                    <a:pt x="3812" y="1165"/>
                    <a:pt x="4656" y="1102"/>
                    <a:pt x="5493" y="1102"/>
                  </a:cubicBezTo>
                  <a:cubicBezTo>
                    <a:pt x="5651" y="1102"/>
                    <a:pt x="5809" y="1104"/>
                    <a:pt x="5967" y="1108"/>
                  </a:cubicBezTo>
                  <a:cubicBezTo>
                    <a:pt x="6907" y="1133"/>
                    <a:pt x="7854" y="1222"/>
                    <a:pt x="8756" y="1495"/>
                  </a:cubicBezTo>
                  <a:cubicBezTo>
                    <a:pt x="9563" y="1737"/>
                    <a:pt x="10306" y="2169"/>
                    <a:pt x="10909" y="2766"/>
                  </a:cubicBezTo>
                  <a:cubicBezTo>
                    <a:pt x="11113" y="2487"/>
                    <a:pt x="11297" y="2201"/>
                    <a:pt x="11469" y="1902"/>
                  </a:cubicBezTo>
                  <a:cubicBezTo>
                    <a:pt x="10827" y="1203"/>
                    <a:pt x="9956" y="714"/>
                    <a:pt x="9035" y="428"/>
                  </a:cubicBezTo>
                  <a:cubicBezTo>
                    <a:pt x="8057" y="130"/>
                    <a:pt x="7021" y="34"/>
                    <a:pt x="5992" y="9"/>
                  </a:cubicBezTo>
                  <a:cubicBezTo>
                    <a:pt x="5808" y="3"/>
                    <a:pt x="5624" y="0"/>
                    <a:pt x="5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8"/>
            <p:cNvSpPr/>
            <p:nvPr/>
          </p:nvSpPr>
          <p:spPr>
            <a:xfrm>
              <a:off x="4851491" y="1544747"/>
              <a:ext cx="298484" cy="61157"/>
            </a:xfrm>
            <a:custGeom>
              <a:avLst/>
              <a:gdLst/>
              <a:ahLst/>
              <a:cxnLst/>
              <a:rect l="l" t="t" r="r" b="b"/>
              <a:pathLst>
                <a:path w="8006" h="1643" extrusionOk="0">
                  <a:moveTo>
                    <a:pt x="3741" y="0"/>
                  </a:moveTo>
                  <a:cubicBezTo>
                    <a:pt x="3146" y="0"/>
                    <a:pt x="2554" y="48"/>
                    <a:pt x="1976" y="181"/>
                  </a:cubicBezTo>
                  <a:cubicBezTo>
                    <a:pt x="1258" y="333"/>
                    <a:pt x="579" y="651"/>
                    <a:pt x="0" y="1109"/>
                  </a:cubicBezTo>
                  <a:cubicBezTo>
                    <a:pt x="134" y="1267"/>
                    <a:pt x="267" y="1433"/>
                    <a:pt x="401" y="1591"/>
                  </a:cubicBezTo>
                  <a:cubicBezTo>
                    <a:pt x="915" y="1217"/>
                    <a:pt x="1500" y="950"/>
                    <a:pt x="2122" y="816"/>
                  </a:cubicBezTo>
                  <a:cubicBezTo>
                    <a:pt x="2654" y="694"/>
                    <a:pt x="3199" y="648"/>
                    <a:pt x="3746" y="648"/>
                  </a:cubicBezTo>
                  <a:cubicBezTo>
                    <a:pt x="3938" y="648"/>
                    <a:pt x="4129" y="654"/>
                    <a:pt x="4321" y="664"/>
                  </a:cubicBezTo>
                  <a:cubicBezTo>
                    <a:pt x="5483" y="715"/>
                    <a:pt x="6690" y="956"/>
                    <a:pt x="7605" y="1642"/>
                  </a:cubicBezTo>
                  <a:cubicBezTo>
                    <a:pt x="7739" y="1477"/>
                    <a:pt x="7872" y="1318"/>
                    <a:pt x="8006" y="1153"/>
                  </a:cubicBezTo>
                  <a:cubicBezTo>
                    <a:pt x="7002" y="346"/>
                    <a:pt x="5648" y="79"/>
                    <a:pt x="4352" y="16"/>
                  </a:cubicBezTo>
                  <a:cubicBezTo>
                    <a:pt x="4149" y="6"/>
                    <a:pt x="3945" y="0"/>
                    <a:pt x="3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8"/>
            <p:cNvSpPr/>
            <p:nvPr/>
          </p:nvSpPr>
          <p:spPr>
            <a:xfrm>
              <a:off x="4806977" y="1471530"/>
              <a:ext cx="385874" cy="116134"/>
            </a:xfrm>
            <a:custGeom>
              <a:avLst/>
              <a:gdLst/>
              <a:ahLst/>
              <a:cxnLst/>
              <a:rect l="l" t="t" r="r" b="b"/>
              <a:pathLst>
                <a:path w="10350" h="3120" extrusionOk="0">
                  <a:moveTo>
                    <a:pt x="4937" y="1"/>
                  </a:moveTo>
                  <a:cubicBezTo>
                    <a:pt x="4098" y="1"/>
                    <a:pt x="3258" y="64"/>
                    <a:pt x="2446" y="267"/>
                  </a:cubicBezTo>
                  <a:cubicBezTo>
                    <a:pt x="1538" y="496"/>
                    <a:pt x="673" y="922"/>
                    <a:pt x="0" y="1557"/>
                  </a:cubicBezTo>
                  <a:cubicBezTo>
                    <a:pt x="369" y="2078"/>
                    <a:pt x="781" y="2574"/>
                    <a:pt x="1194" y="3076"/>
                  </a:cubicBezTo>
                  <a:cubicBezTo>
                    <a:pt x="1773" y="2618"/>
                    <a:pt x="2452" y="2300"/>
                    <a:pt x="3170" y="2148"/>
                  </a:cubicBezTo>
                  <a:cubicBezTo>
                    <a:pt x="3748" y="2015"/>
                    <a:pt x="4340" y="1967"/>
                    <a:pt x="4933" y="1967"/>
                  </a:cubicBezTo>
                  <a:cubicBezTo>
                    <a:pt x="5135" y="1967"/>
                    <a:pt x="5338" y="1973"/>
                    <a:pt x="5540" y="1983"/>
                  </a:cubicBezTo>
                  <a:cubicBezTo>
                    <a:pt x="6842" y="2046"/>
                    <a:pt x="8196" y="2313"/>
                    <a:pt x="9193" y="3120"/>
                  </a:cubicBezTo>
                  <a:cubicBezTo>
                    <a:pt x="9593" y="2637"/>
                    <a:pt x="9987" y="2161"/>
                    <a:pt x="10349" y="1665"/>
                  </a:cubicBezTo>
                  <a:cubicBezTo>
                    <a:pt x="9746" y="1068"/>
                    <a:pt x="9003" y="630"/>
                    <a:pt x="8196" y="394"/>
                  </a:cubicBezTo>
                  <a:cubicBezTo>
                    <a:pt x="7300" y="121"/>
                    <a:pt x="6353" y="32"/>
                    <a:pt x="5413" y="7"/>
                  </a:cubicBezTo>
                  <a:cubicBezTo>
                    <a:pt x="5255" y="3"/>
                    <a:pt x="5096" y="1"/>
                    <a:pt x="4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8"/>
            <p:cNvSpPr/>
            <p:nvPr/>
          </p:nvSpPr>
          <p:spPr>
            <a:xfrm>
              <a:off x="4977728" y="1744186"/>
              <a:ext cx="44814" cy="75599"/>
            </a:xfrm>
            <a:custGeom>
              <a:avLst/>
              <a:gdLst/>
              <a:ahLst/>
              <a:cxnLst/>
              <a:rect l="l" t="t" r="r" b="b"/>
              <a:pathLst>
                <a:path w="1202" h="2031" extrusionOk="0">
                  <a:moveTo>
                    <a:pt x="1043" y="1"/>
                  </a:moveTo>
                  <a:lnTo>
                    <a:pt x="1024" y="7"/>
                  </a:lnTo>
                  <a:lnTo>
                    <a:pt x="1024" y="77"/>
                  </a:lnTo>
                  <a:lnTo>
                    <a:pt x="1024" y="541"/>
                  </a:lnTo>
                  <a:lnTo>
                    <a:pt x="1024" y="998"/>
                  </a:lnTo>
                  <a:cubicBezTo>
                    <a:pt x="888" y="988"/>
                    <a:pt x="635" y="951"/>
                    <a:pt x="428" y="951"/>
                  </a:cubicBezTo>
                  <a:cubicBezTo>
                    <a:pt x="372" y="951"/>
                    <a:pt x="320" y="953"/>
                    <a:pt x="274" y="960"/>
                  </a:cubicBezTo>
                  <a:cubicBezTo>
                    <a:pt x="255" y="782"/>
                    <a:pt x="248" y="541"/>
                    <a:pt x="248" y="331"/>
                  </a:cubicBezTo>
                  <a:cubicBezTo>
                    <a:pt x="248" y="242"/>
                    <a:pt x="248" y="153"/>
                    <a:pt x="242" y="77"/>
                  </a:cubicBezTo>
                  <a:lnTo>
                    <a:pt x="242" y="7"/>
                  </a:lnTo>
                  <a:lnTo>
                    <a:pt x="223" y="7"/>
                  </a:lnTo>
                  <a:lnTo>
                    <a:pt x="223" y="77"/>
                  </a:lnTo>
                  <a:cubicBezTo>
                    <a:pt x="223" y="153"/>
                    <a:pt x="223" y="242"/>
                    <a:pt x="229" y="331"/>
                  </a:cubicBezTo>
                  <a:cubicBezTo>
                    <a:pt x="229" y="547"/>
                    <a:pt x="236" y="782"/>
                    <a:pt x="255" y="966"/>
                  </a:cubicBezTo>
                  <a:cubicBezTo>
                    <a:pt x="217" y="973"/>
                    <a:pt x="185" y="986"/>
                    <a:pt x="153" y="1005"/>
                  </a:cubicBezTo>
                  <a:cubicBezTo>
                    <a:pt x="1" y="1106"/>
                    <a:pt x="90" y="1672"/>
                    <a:pt x="102" y="1843"/>
                  </a:cubicBezTo>
                  <a:cubicBezTo>
                    <a:pt x="96" y="1900"/>
                    <a:pt x="121" y="1958"/>
                    <a:pt x="160" y="1996"/>
                  </a:cubicBezTo>
                  <a:cubicBezTo>
                    <a:pt x="185" y="2008"/>
                    <a:pt x="217" y="2015"/>
                    <a:pt x="242" y="2015"/>
                  </a:cubicBezTo>
                  <a:cubicBezTo>
                    <a:pt x="367" y="2025"/>
                    <a:pt x="493" y="2030"/>
                    <a:pt x="618" y="2030"/>
                  </a:cubicBezTo>
                  <a:cubicBezTo>
                    <a:pt x="794" y="2030"/>
                    <a:pt x="970" y="2021"/>
                    <a:pt x="1144" y="2002"/>
                  </a:cubicBezTo>
                  <a:cubicBezTo>
                    <a:pt x="1163" y="2002"/>
                    <a:pt x="1176" y="2002"/>
                    <a:pt x="1189" y="1989"/>
                  </a:cubicBezTo>
                  <a:cubicBezTo>
                    <a:pt x="1195" y="1977"/>
                    <a:pt x="1201" y="1958"/>
                    <a:pt x="1201" y="1945"/>
                  </a:cubicBezTo>
                  <a:lnTo>
                    <a:pt x="1189" y="1170"/>
                  </a:lnTo>
                  <a:cubicBezTo>
                    <a:pt x="1195" y="1113"/>
                    <a:pt x="1176" y="1055"/>
                    <a:pt x="1138" y="1017"/>
                  </a:cubicBezTo>
                  <a:cubicBezTo>
                    <a:pt x="1106" y="1005"/>
                    <a:pt x="1081" y="998"/>
                    <a:pt x="1049" y="998"/>
                  </a:cubicBezTo>
                  <a:lnTo>
                    <a:pt x="1043" y="998"/>
                  </a:lnTo>
                  <a:lnTo>
                    <a:pt x="1043" y="541"/>
                  </a:lnTo>
                  <a:cubicBezTo>
                    <a:pt x="1043" y="382"/>
                    <a:pt x="1036" y="210"/>
                    <a:pt x="1043" y="77"/>
                  </a:cubicBezTo>
                  <a:lnTo>
                    <a:pt x="1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 name="Google Shape;160;p28"/>
          <p:cNvGrpSpPr/>
          <p:nvPr/>
        </p:nvGrpSpPr>
        <p:grpSpPr>
          <a:xfrm>
            <a:off x="10686272" y="1656802"/>
            <a:ext cx="699848" cy="853260"/>
            <a:chOff x="5473852" y="1674463"/>
            <a:chExt cx="524886" cy="639945"/>
          </a:xfrm>
        </p:grpSpPr>
        <p:sp>
          <p:nvSpPr>
            <p:cNvPr id="161" name="Google Shape;161;p28"/>
            <p:cNvSpPr/>
            <p:nvPr/>
          </p:nvSpPr>
          <p:spPr>
            <a:xfrm>
              <a:off x="5752344" y="2193509"/>
              <a:ext cx="7338" cy="42970"/>
            </a:xfrm>
            <a:custGeom>
              <a:avLst/>
              <a:gdLst/>
              <a:ahLst/>
              <a:cxnLst/>
              <a:rect l="l" t="t" r="r" b="b"/>
              <a:pathLst>
                <a:path w="2367" h="13906" extrusionOk="0">
                  <a:moveTo>
                    <a:pt x="1775" y="1"/>
                  </a:moveTo>
                  <a:lnTo>
                    <a:pt x="0" y="13806"/>
                  </a:lnTo>
                  <a:lnTo>
                    <a:pt x="493" y="13905"/>
                  </a:lnTo>
                  <a:lnTo>
                    <a:pt x="2367" y="99"/>
                  </a:lnTo>
                  <a:lnTo>
                    <a:pt x="1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8"/>
            <p:cNvSpPr/>
            <p:nvPr/>
          </p:nvSpPr>
          <p:spPr>
            <a:xfrm>
              <a:off x="5711380" y="2193509"/>
              <a:ext cx="7338" cy="42970"/>
            </a:xfrm>
            <a:custGeom>
              <a:avLst/>
              <a:gdLst/>
              <a:ahLst/>
              <a:cxnLst/>
              <a:rect l="l" t="t" r="r" b="b"/>
              <a:pathLst>
                <a:path w="2367" h="13906" extrusionOk="0">
                  <a:moveTo>
                    <a:pt x="592" y="1"/>
                  </a:moveTo>
                  <a:lnTo>
                    <a:pt x="0" y="99"/>
                  </a:lnTo>
                  <a:lnTo>
                    <a:pt x="1874" y="13905"/>
                  </a:lnTo>
                  <a:lnTo>
                    <a:pt x="2367" y="13806"/>
                  </a:lnTo>
                  <a:lnTo>
                    <a:pt x="5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8"/>
            <p:cNvSpPr/>
            <p:nvPr/>
          </p:nvSpPr>
          <p:spPr>
            <a:xfrm>
              <a:off x="5735223" y="2190768"/>
              <a:ext cx="1838" cy="45404"/>
            </a:xfrm>
            <a:custGeom>
              <a:avLst/>
              <a:gdLst/>
              <a:ahLst/>
              <a:cxnLst/>
              <a:rect l="l" t="t" r="r" b="b"/>
              <a:pathLst>
                <a:path w="593" h="14694" extrusionOk="0">
                  <a:moveTo>
                    <a:pt x="1" y="0"/>
                  </a:moveTo>
                  <a:lnTo>
                    <a:pt x="1" y="14693"/>
                  </a:lnTo>
                  <a:lnTo>
                    <a:pt x="593" y="14693"/>
                  </a:lnTo>
                  <a:lnTo>
                    <a:pt x="5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8"/>
            <p:cNvSpPr/>
            <p:nvPr/>
          </p:nvSpPr>
          <p:spPr>
            <a:xfrm>
              <a:off x="5691509" y="2192292"/>
              <a:ext cx="11315" cy="44187"/>
            </a:xfrm>
            <a:custGeom>
              <a:avLst/>
              <a:gdLst/>
              <a:ahLst/>
              <a:cxnLst/>
              <a:rect l="l" t="t" r="r" b="b"/>
              <a:pathLst>
                <a:path w="3650" h="14300" extrusionOk="0">
                  <a:moveTo>
                    <a:pt x="592" y="0"/>
                  </a:moveTo>
                  <a:lnTo>
                    <a:pt x="1" y="198"/>
                  </a:lnTo>
                  <a:lnTo>
                    <a:pt x="3156" y="14299"/>
                  </a:lnTo>
                  <a:lnTo>
                    <a:pt x="3649" y="14200"/>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8"/>
            <p:cNvSpPr/>
            <p:nvPr/>
          </p:nvSpPr>
          <p:spPr>
            <a:xfrm>
              <a:off x="5769769" y="2192292"/>
              <a:ext cx="11312" cy="44187"/>
            </a:xfrm>
            <a:custGeom>
              <a:avLst/>
              <a:gdLst/>
              <a:ahLst/>
              <a:cxnLst/>
              <a:rect l="l" t="t" r="r" b="b"/>
              <a:pathLst>
                <a:path w="3649" h="14300" extrusionOk="0">
                  <a:moveTo>
                    <a:pt x="3156" y="0"/>
                  </a:moveTo>
                  <a:lnTo>
                    <a:pt x="0" y="14200"/>
                  </a:lnTo>
                  <a:lnTo>
                    <a:pt x="493" y="14299"/>
                  </a:lnTo>
                  <a:lnTo>
                    <a:pt x="3649" y="198"/>
                  </a:lnTo>
                  <a:lnTo>
                    <a:pt x="31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8"/>
            <p:cNvSpPr/>
            <p:nvPr/>
          </p:nvSpPr>
          <p:spPr>
            <a:xfrm>
              <a:off x="5686007" y="2234495"/>
              <a:ext cx="100273" cy="79914"/>
            </a:xfrm>
            <a:custGeom>
              <a:avLst/>
              <a:gdLst/>
              <a:ahLst/>
              <a:cxnLst/>
              <a:rect l="l" t="t" r="r" b="b"/>
              <a:pathLst>
                <a:path w="32346" h="25862" extrusionOk="0">
                  <a:moveTo>
                    <a:pt x="16136" y="0"/>
                  </a:moveTo>
                  <a:cubicBezTo>
                    <a:pt x="11168" y="0"/>
                    <a:pt x="6213" y="148"/>
                    <a:pt x="1282" y="444"/>
                  </a:cubicBezTo>
                  <a:cubicBezTo>
                    <a:pt x="592" y="444"/>
                    <a:pt x="1" y="1036"/>
                    <a:pt x="1" y="1726"/>
                  </a:cubicBezTo>
                  <a:cubicBezTo>
                    <a:pt x="395" y="9418"/>
                    <a:pt x="1381" y="17109"/>
                    <a:pt x="2959" y="24702"/>
                  </a:cubicBezTo>
                  <a:cubicBezTo>
                    <a:pt x="3057" y="25294"/>
                    <a:pt x="3551" y="25688"/>
                    <a:pt x="4241" y="25787"/>
                  </a:cubicBezTo>
                  <a:cubicBezTo>
                    <a:pt x="6336" y="25836"/>
                    <a:pt x="8432" y="25861"/>
                    <a:pt x="10527" y="25861"/>
                  </a:cubicBezTo>
                  <a:cubicBezTo>
                    <a:pt x="16814" y="25861"/>
                    <a:pt x="23100" y="25639"/>
                    <a:pt x="29387" y="25195"/>
                  </a:cubicBezTo>
                  <a:cubicBezTo>
                    <a:pt x="30077" y="25097"/>
                    <a:pt x="30472" y="24604"/>
                    <a:pt x="30570" y="24012"/>
                  </a:cubicBezTo>
                  <a:cubicBezTo>
                    <a:pt x="31753" y="16616"/>
                    <a:pt x="32345" y="9220"/>
                    <a:pt x="32247" y="1726"/>
                  </a:cubicBezTo>
                  <a:cubicBezTo>
                    <a:pt x="32247" y="1036"/>
                    <a:pt x="31753" y="444"/>
                    <a:pt x="31063" y="444"/>
                  </a:cubicBezTo>
                  <a:cubicBezTo>
                    <a:pt x="26083" y="148"/>
                    <a:pt x="21103" y="0"/>
                    <a:pt x="16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8"/>
            <p:cNvSpPr/>
            <p:nvPr/>
          </p:nvSpPr>
          <p:spPr>
            <a:xfrm>
              <a:off x="5536826" y="1684033"/>
              <a:ext cx="172112" cy="513746"/>
            </a:xfrm>
            <a:custGeom>
              <a:avLst/>
              <a:gdLst/>
              <a:ahLst/>
              <a:cxnLst/>
              <a:rect l="l" t="t" r="r" b="b"/>
              <a:pathLst>
                <a:path w="55520" h="166261" extrusionOk="0">
                  <a:moveTo>
                    <a:pt x="41122" y="1"/>
                  </a:moveTo>
                  <a:lnTo>
                    <a:pt x="41122" y="1"/>
                  </a:lnTo>
                  <a:cubicBezTo>
                    <a:pt x="35403" y="1382"/>
                    <a:pt x="29782" y="3058"/>
                    <a:pt x="24358" y="5129"/>
                  </a:cubicBezTo>
                  <a:cubicBezTo>
                    <a:pt x="16371" y="10059"/>
                    <a:pt x="1" y="24259"/>
                    <a:pt x="1776" y="54928"/>
                  </a:cubicBezTo>
                  <a:cubicBezTo>
                    <a:pt x="4143" y="95260"/>
                    <a:pt x="28500" y="130662"/>
                    <a:pt x="28500" y="130662"/>
                  </a:cubicBezTo>
                  <a:cubicBezTo>
                    <a:pt x="28500" y="130662"/>
                    <a:pt x="46151" y="155117"/>
                    <a:pt x="51969" y="165570"/>
                  </a:cubicBezTo>
                  <a:lnTo>
                    <a:pt x="52561" y="164978"/>
                  </a:lnTo>
                  <a:lnTo>
                    <a:pt x="54040" y="166260"/>
                  </a:lnTo>
                  <a:lnTo>
                    <a:pt x="55519" y="165176"/>
                  </a:lnTo>
                  <a:cubicBezTo>
                    <a:pt x="54435" y="160935"/>
                    <a:pt x="48814" y="151567"/>
                    <a:pt x="48814" y="151567"/>
                  </a:cubicBezTo>
                  <a:cubicBezTo>
                    <a:pt x="45165" y="143974"/>
                    <a:pt x="22583" y="106995"/>
                    <a:pt x="17652" y="57294"/>
                  </a:cubicBezTo>
                  <a:cubicBezTo>
                    <a:pt x="13807" y="18244"/>
                    <a:pt x="32839" y="4241"/>
                    <a:pt x="41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8"/>
            <p:cNvSpPr/>
            <p:nvPr/>
          </p:nvSpPr>
          <p:spPr>
            <a:xfrm>
              <a:off x="5644126" y="1674463"/>
              <a:ext cx="92324" cy="523316"/>
            </a:xfrm>
            <a:custGeom>
              <a:avLst/>
              <a:gdLst/>
              <a:ahLst/>
              <a:cxnLst/>
              <a:rect l="l" t="t" r="r" b="b"/>
              <a:pathLst>
                <a:path w="29782" h="169358" extrusionOk="0">
                  <a:moveTo>
                    <a:pt x="29004" y="0"/>
                  </a:moveTo>
                  <a:cubicBezTo>
                    <a:pt x="28383" y="0"/>
                    <a:pt x="27775" y="70"/>
                    <a:pt x="27218" y="140"/>
                  </a:cubicBezTo>
                  <a:cubicBezTo>
                    <a:pt x="27218" y="140"/>
                    <a:pt x="23865" y="238"/>
                    <a:pt x="18540" y="929"/>
                  </a:cubicBezTo>
                  <a:cubicBezTo>
                    <a:pt x="12722" y="4183"/>
                    <a:pt x="1" y="15819"/>
                    <a:pt x="1874" y="56250"/>
                  </a:cubicBezTo>
                  <a:cubicBezTo>
                    <a:pt x="4142" y="104372"/>
                    <a:pt x="22188" y="160482"/>
                    <a:pt x="24851" y="168371"/>
                  </a:cubicBezTo>
                  <a:lnTo>
                    <a:pt x="25245" y="168075"/>
                  </a:lnTo>
                  <a:lnTo>
                    <a:pt x="27316" y="169357"/>
                  </a:lnTo>
                  <a:lnTo>
                    <a:pt x="29781" y="168075"/>
                  </a:lnTo>
                  <a:lnTo>
                    <a:pt x="29781" y="41"/>
                  </a:lnTo>
                  <a:cubicBezTo>
                    <a:pt x="29521" y="12"/>
                    <a:pt x="29262" y="0"/>
                    <a:pt x="29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8"/>
            <p:cNvSpPr/>
            <p:nvPr/>
          </p:nvSpPr>
          <p:spPr>
            <a:xfrm>
              <a:off x="5473852" y="1731264"/>
              <a:ext cx="217050" cy="464384"/>
            </a:xfrm>
            <a:custGeom>
              <a:avLst/>
              <a:gdLst/>
              <a:ahLst/>
              <a:cxnLst/>
              <a:rect l="l" t="t" r="r" b="b"/>
              <a:pathLst>
                <a:path w="70016" h="150286" extrusionOk="0">
                  <a:moveTo>
                    <a:pt x="25837" y="1"/>
                  </a:moveTo>
                  <a:lnTo>
                    <a:pt x="25837" y="1"/>
                  </a:lnTo>
                  <a:cubicBezTo>
                    <a:pt x="12623" y="9468"/>
                    <a:pt x="2269" y="23963"/>
                    <a:pt x="2269" y="45855"/>
                  </a:cubicBezTo>
                  <a:cubicBezTo>
                    <a:pt x="2269" y="45855"/>
                    <a:pt x="1" y="76622"/>
                    <a:pt x="37572" y="115771"/>
                  </a:cubicBezTo>
                  <a:cubicBezTo>
                    <a:pt x="37572" y="115771"/>
                    <a:pt x="65775" y="142988"/>
                    <a:pt x="69325" y="150285"/>
                  </a:cubicBezTo>
                  <a:lnTo>
                    <a:pt x="70015" y="149891"/>
                  </a:lnTo>
                  <a:cubicBezTo>
                    <a:pt x="67451" y="144467"/>
                    <a:pt x="49701" y="124942"/>
                    <a:pt x="49701" y="124942"/>
                  </a:cubicBezTo>
                  <a:cubicBezTo>
                    <a:pt x="29289" y="99895"/>
                    <a:pt x="13708" y="76228"/>
                    <a:pt x="11637" y="44573"/>
                  </a:cubicBezTo>
                  <a:cubicBezTo>
                    <a:pt x="9961" y="19526"/>
                    <a:pt x="21104" y="4931"/>
                    <a:pt x="25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8"/>
            <p:cNvSpPr/>
            <p:nvPr/>
          </p:nvSpPr>
          <p:spPr>
            <a:xfrm>
              <a:off x="5505035" y="1699879"/>
              <a:ext cx="193201" cy="497901"/>
            </a:xfrm>
            <a:custGeom>
              <a:avLst/>
              <a:gdLst/>
              <a:ahLst/>
              <a:cxnLst/>
              <a:rect l="l" t="t" r="r" b="b"/>
              <a:pathLst>
                <a:path w="62323" h="161133" extrusionOk="0">
                  <a:moveTo>
                    <a:pt x="34712" y="1"/>
                  </a:moveTo>
                  <a:lnTo>
                    <a:pt x="34712" y="1"/>
                  </a:lnTo>
                  <a:cubicBezTo>
                    <a:pt x="28006" y="2565"/>
                    <a:pt x="21596" y="6016"/>
                    <a:pt x="15778" y="10158"/>
                  </a:cubicBezTo>
                  <a:cubicBezTo>
                    <a:pt x="11045" y="15088"/>
                    <a:pt x="0" y="29683"/>
                    <a:pt x="1578" y="54730"/>
                  </a:cubicBezTo>
                  <a:cubicBezTo>
                    <a:pt x="3649" y="86385"/>
                    <a:pt x="19230" y="110052"/>
                    <a:pt x="39642" y="135099"/>
                  </a:cubicBezTo>
                  <a:cubicBezTo>
                    <a:pt x="39642" y="135099"/>
                    <a:pt x="57392" y="154624"/>
                    <a:pt x="59956" y="160048"/>
                  </a:cubicBezTo>
                  <a:lnTo>
                    <a:pt x="60351" y="159850"/>
                  </a:lnTo>
                  <a:lnTo>
                    <a:pt x="61534" y="161132"/>
                  </a:lnTo>
                  <a:lnTo>
                    <a:pt x="62323" y="160344"/>
                  </a:lnTo>
                  <a:cubicBezTo>
                    <a:pt x="56406" y="149891"/>
                    <a:pt x="38853" y="125534"/>
                    <a:pt x="38853" y="125534"/>
                  </a:cubicBezTo>
                  <a:cubicBezTo>
                    <a:pt x="38853" y="125534"/>
                    <a:pt x="14496" y="90132"/>
                    <a:pt x="12130" y="49800"/>
                  </a:cubicBezTo>
                  <a:cubicBezTo>
                    <a:pt x="10256" y="19033"/>
                    <a:pt x="26724" y="5030"/>
                    <a:pt x="34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8"/>
            <p:cNvSpPr/>
            <p:nvPr/>
          </p:nvSpPr>
          <p:spPr>
            <a:xfrm>
              <a:off x="5579624" y="1677331"/>
              <a:ext cx="141540" cy="520449"/>
            </a:xfrm>
            <a:custGeom>
              <a:avLst/>
              <a:gdLst/>
              <a:ahLst/>
              <a:cxnLst/>
              <a:rect l="l" t="t" r="r" b="b"/>
              <a:pathLst>
                <a:path w="45658" h="168430" extrusionOk="0">
                  <a:moveTo>
                    <a:pt x="39347" y="1"/>
                  </a:moveTo>
                  <a:cubicBezTo>
                    <a:pt x="35994" y="494"/>
                    <a:pt x="31951" y="1184"/>
                    <a:pt x="27316" y="2269"/>
                  </a:cubicBezTo>
                  <a:cubicBezTo>
                    <a:pt x="19033" y="6410"/>
                    <a:pt x="1" y="20413"/>
                    <a:pt x="3945" y="59463"/>
                  </a:cubicBezTo>
                  <a:cubicBezTo>
                    <a:pt x="8876" y="109164"/>
                    <a:pt x="31458" y="146143"/>
                    <a:pt x="35205" y="153835"/>
                  </a:cubicBezTo>
                  <a:cubicBezTo>
                    <a:pt x="35205" y="153835"/>
                    <a:pt x="40826" y="163104"/>
                    <a:pt x="41911" y="167345"/>
                  </a:cubicBezTo>
                  <a:lnTo>
                    <a:pt x="42108" y="167246"/>
                  </a:lnTo>
                  <a:lnTo>
                    <a:pt x="44080" y="168429"/>
                  </a:lnTo>
                  <a:lnTo>
                    <a:pt x="45658" y="167443"/>
                  </a:lnTo>
                  <a:cubicBezTo>
                    <a:pt x="43094" y="159554"/>
                    <a:pt x="25048" y="103444"/>
                    <a:pt x="22780" y="55322"/>
                  </a:cubicBezTo>
                  <a:cubicBezTo>
                    <a:pt x="20808" y="14891"/>
                    <a:pt x="33529" y="3255"/>
                    <a:pt x="39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8"/>
            <p:cNvSpPr/>
            <p:nvPr/>
          </p:nvSpPr>
          <p:spPr>
            <a:xfrm>
              <a:off x="5780467" y="1728217"/>
              <a:ext cx="218271" cy="467733"/>
            </a:xfrm>
            <a:custGeom>
              <a:avLst/>
              <a:gdLst/>
              <a:ahLst/>
              <a:cxnLst/>
              <a:rect l="l" t="t" r="r" b="b"/>
              <a:pathLst>
                <a:path w="70410" h="151370" extrusionOk="0">
                  <a:moveTo>
                    <a:pt x="43192" y="1"/>
                  </a:moveTo>
                  <a:cubicBezTo>
                    <a:pt x="47137" y="3847"/>
                    <a:pt x="60055" y="18737"/>
                    <a:pt x="58280" y="45559"/>
                  </a:cubicBezTo>
                  <a:cubicBezTo>
                    <a:pt x="56209" y="77214"/>
                    <a:pt x="40727" y="100979"/>
                    <a:pt x="20315" y="126027"/>
                  </a:cubicBezTo>
                  <a:cubicBezTo>
                    <a:pt x="20315" y="126027"/>
                    <a:pt x="2564" y="145453"/>
                    <a:pt x="1" y="150975"/>
                  </a:cubicBezTo>
                  <a:lnTo>
                    <a:pt x="888" y="151370"/>
                  </a:lnTo>
                  <a:cubicBezTo>
                    <a:pt x="4438" y="143974"/>
                    <a:pt x="32937" y="116856"/>
                    <a:pt x="32937" y="116856"/>
                  </a:cubicBezTo>
                  <a:cubicBezTo>
                    <a:pt x="70409" y="77707"/>
                    <a:pt x="68141" y="46841"/>
                    <a:pt x="68141" y="46841"/>
                  </a:cubicBezTo>
                  <a:cubicBezTo>
                    <a:pt x="68141" y="24161"/>
                    <a:pt x="57097" y="9467"/>
                    <a:pt x="4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8"/>
            <p:cNvSpPr/>
            <p:nvPr/>
          </p:nvSpPr>
          <p:spPr>
            <a:xfrm>
              <a:off x="5736447" y="1674590"/>
              <a:ext cx="90796" cy="523190"/>
            </a:xfrm>
            <a:custGeom>
              <a:avLst/>
              <a:gdLst/>
              <a:ahLst/>
              <a:cxnLst/>
              <a:rect l="l" t="t" r="r" b="b"/>
              <a:pathLst>
                <a:path w="29289" h="169317" extrusionOk="0">
                  <a:moveTo>
                    <a:pt x="0" y="0"/>
                  </a:moveTo>
                  <a:lnTo>
                    <a:pt x="0" y="168034"/>
                  </a:lnTo>
                  <a:lnTo>
                    <a:pt x="2170" y="169316"/>
                  </a:lnTo>
                  <a:lnTo>
                    <a:pt x="4044" y="168034"/>
                  </a:lnTo>
                  <a:lnTo>
                    <a:pt x="4438" y="168330"/>
                  </a:lnTo>
                  <a:cubicBezTo>
                    <a:pt x="6805" y="161230"/>
                    <a:pt x="25048" y="104726"/>
                    <a:pt x="27316" y="56209"/>
                  </a:cubicBezTo>
                  <a:cubicBezTo>
                    <a:pt x="29288" y="15482"/>
                    <a:pt x="16271" y="3944"/>
                    <a:pt x="10552" y="888"/>
                  </a:cubicBezTo>
                  <a:cubicBezTo>
                    <a:pt x="5523" y="197"/>
                    <a:pt x="2466" y="99"/>
                    <a:pt x="2466" y="99"/>
                  </a:cubicBezTo>
                  <a:cubicBezTo>
                    <a:pt x="2466" y="99"/>
                    <a:pt x="1282"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8"/>
            <p:cNvSpPr/>
            <p:nvPr/>
          </p:nvSpPr>
          <p:spPr>
            <a:xfrm>
              <a:off x="5773129" y="1698355"/>
              <a:ext cx="193511" cy="499424"/>
            </a:xfrm>
            <a:custGeom>
              <a:avLst/>
              <a:gdLst/>
              <a:ahLst/>
              <a:cxnLst/>
              <a:rect l="l" t="t" r="r" b="b"/>
              <a:pathLst>
                <a:path w="62423" h="161626" extrusionOk="0">
                  <a:moveTo>
                    <a:pt x="26823" y="1"/>
                  </a:moveTo>
                  <a:lnTo>
                    <a:pt x="26823" y="1"/>
                  </a:lnTo>
                  <a:cubicBezTo>
                    <a:pt x="34515" y="4537"/>
                    <a:pt x="52068" y="18540"/>
                    <a:pt x="50194" y="50293"/>
                  </a:cubicBezTo>
                  <a:cubicBezTo>
                    <a:pt x="47828" y="90625"/>
                    <a:pt x="23372" y="126027"/>
                    <a:pt x="23372" y="126027"/>
                  </a:cubicBezTo>
                  <a:cubicBezTo>
                    <a:pt x="23372" y="126027"/>
                    <a:pt x="5819" y="150482"/>
                    <a:pt x="1" y="160837"/>
                  </a:cubicBezTo>
                  <a:lnTo>
                    <a:pt x="790" y="161625"/>
                  </a:lnTo>
                  <a:lnTo>
                    <a:pt x="1973" y="160343"/>
                  </a:lnTo>
                  <a:lnTo>
                    <a:pt x="2368" y="160541"/>
                  </a:lnTo>
                  <a:cubicBezTo>
                    <a:pt x="4931" y="155117"/>
                    <a:pt x="22682" y="135592"/>
                    <a:pt x="22682" y="135592"/>
                  </a:cubicBezTo>
                  <a:cubicBezTo>
                    <a:pt x="43094" y="110545"/>
                    <a:pt x="58576" y="86878"/>
                    <a:pt x="60647" y="55223"/>
                  </a:cubicBezTo>
                  <a:cubicBezTo>
                    <a:pt x="62422" y="28302"/>
                    <a:pt x="49603" y="13511"/>
                    <a:pt x="45559" y="9566"/>
                  </a:cubicBezTo>
                  <a:cubicBezTo>
                    <a:pt x="39741" y="5720"/>
                    <a:pt x="33430" y="2466"/>
                    <a:pt x="2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8"/>
            <p:cNvSpPr/>
            <p:nvPr/>
          </p:nvSpPr>
          <p:spPr>
            <a:xfrm>
              <a:off x="5750202" y="1677025"/>
              <a:ext cx="141543" cy="520449"/>
            </a:xfrm>
            <a:custGeom>
              <a:avLst/>
              <a:gdLst/>
              <a:ahLst/>
              <a:cxnLst/>
              <a:rect l="l" t="t" r="r" b="b"/>
              <a:pathLst>
                <a:path w="45659" h="168430" extrusionOk="0">
                  <a:moveTo>
                    <a:pt x="6115" y="1"/>
                  </a:moveTo>
                  <a:lnTo>
                    <a:pt x="6115" y="1"/>
                  </a:lnTo>
                  <a:cubicBezTo>
                    <a:pt x="11834" y="3156"/>
                    <a:pt x="24851" y="14595"/>
                    <a:pt x="22879" y="55322"/>
                  </a:cubicBezTo>
                  <a:cubicBezTo>
                    <a:pt x="20611" y="103839"/>
                    <a:pt x="2368" y="160442"/>
                    <a:pt x="1" y="167542"/>
                  </a:cubicBezTo>
                  <a:lnTo>
                    <a:pt x="1382" y="168430"/>
                  </a:lnTo>
                  <a:lnTo>
                    <a:pt x="3551" y="167246"/>
                  </a:lnTo>
                  <a:lnTo>
                    <a:pt x="3748" y="167444"/>
                  </a:lnTo>
                  <a:cubicBezTo>
                    <a:pt x="4734" y="163302"/>
                    <a:pt x="10552" y="153835"/>
                    <a:pt x="10552" y="153835"/>
                  </a:cubicBezTo>
                  <a:cubicBezTo>
                    <a:pt x="14201" y="146242"/>
                    <a:pt x="36882" y="109263"/>
                    <a:pt x="41714" y="59562"/>
                  </a:cubicBezTo>
                  <a:cubicBezTo>
                    <a:pt x="45658" y="19920"/>
                    <a:pt x="26034" y="6115"/>
                    <a:pt x="17850" y="2072"/>
                  </a:cubicBezTo>
                  <a:cubicBezTo>
                    <a:pt x="13412" y="1086"/>
                    <a:pt x="9369" y="494"/>
                    <a:pt x="6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8"/>
            <p:cNvSpPr/>
            <p:nvPr/>
          </p:nvSpPr>
          <p:spPr>
            <a:xfrm>
              <a:off x="5761821" y="1683730"/>
              <a:ext cx="172720" cy="514049"/>
            </a:xfrm>
            <a:custGeom>
              <a:avLst/>
              <a:gdLst/>
              <a:ahLst/>
              <a:cxnLst/>
              <a:rect l="l" t="t" r="r" b="b"/>
              <a:pathLst>
                <a:path w="55716" h="166359" extrusionOk="0">
                  <a:moveTo>
                    <a:pt x="14200" y="0"/>
                  </a:moveTo>
                  <a:lnTo>
                    <a:pt x="14200" y="0"/>
                  </a:lnTo>
                  <a:cubicBezTo>
                    <a:pt x="22286" y="3945"/>
                    <a:pt x="41910" y="17849"/>
                    <a:pt x="37966" y="57392"/>
                  </a:cubicBezTo>
                  <a:cubicBezTo>
                    <a:pt x="33035" y="107093"/>
                    <a:pt x="10453" y="144072"/>
                    <a:pt x="6804" y="151764"/>
                  </a:cubicBezTo>
                  <a:cubicBezTo>
                    <a:pt x="6804" y="151764"/>
                    <a:pt x="986" y="161132"/>
                    <a:pt x="0" y="165274"/>
                  </a:cubicBezTo>
                  <a:lnTo>
                    <a:pt x="1282" y="166358"/>
                  </a:lnTo>
                  <a:lnTo>
                    <a:pt x="3057" y="165175"/>
                  </a:lnTo>
                  <a:lnTo>
                    <a:pt x="3649" y="165668"/>
                  </a:lnTo>
                  <a:cubicBezTo>
                    <a:pt x="9467" y="155314"/>
                    <a:pt x="27020" y="130858"/>
                    <a:pt x="27020" y="130858"/>
                  </a:cubicBezTo>
                  <a:cubicBezTo>
                    <a:pt x="27020" y="130858"/>
                    <a:pt x="51476" y="95358"/>
                    <a:pt x="53842" y="55026"/>
                  </a:cubicBezTo>
                  <a:cubicBezTo>
                    <a:pt x="55716" y="23273"/>
                    <a:pt x="38163" y="9368"/>
                    <a:pt x="30471" y="4832"/>
                  </a:cubicBezTo>
                  <a:cubicBezTo>
                    <a:pt x="25146" y="2860"/>
                    <a:pt x="19723" y="1184"/>
                    <a:pt x="14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6910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046467" y="2207333"/>
            <a:ext cx="5949200" cy="15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 name="Google Shape;102;p9"/>
          <p:cNvSpPr txBox="1">
            <a:spLocks noGrp="1"/>
          </p:cNvSpPr>
          <p:nvPr>
            <p:ph type="subTitle" idx="1"/>
          </p:nvPr>
        </p:nvSpPr>
        <p:spPr>
          <a:xfrm>
            <a:off x="5046467" y="3755900"/>
            <a:ext cx="59492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3" name="Google Shape;103;p9"/>
          <p:cNvGrpSpPr/>
          <p:nvPr/>
        </p:nvGrpSpPr>
        <p:grpSpPr>
          <a:xfrm>
            <a:off x="756638" y="352666"/>
            <a:ext cx="10855637" cy="550017"/>
            <a:chOff x="567478" y="264499"/>
            <a:chExt cx="8141728" cy="412513"/>
          </a:xfrm>
        </p:grpSpPr>
        <p:sp>
          <p:nvSpPr>
            <p:cNvPr id="104" name="Google Shape;104;p9"/>
            <p:cNvSpPr/>
            <p:nvPr/>
          </p:nvSpPr>
          <p:spPr>
            <a:xfrm>
              <a:off x="567478" y="2644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8049953" y="40199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9"/>
          <p:cNvGrpSpPr/>
          <p:nvPr/>
        </p:nvGrpSpPr>
        <p:grpSpPr>
          <a:xfrm rot="578534" flipH="1">
            <a:off x="612299" y="2810369"/>
            <a:ext cx="526415" cy="342337"/>
            <a:chOff x="7407525" y="1079775"/>
            <a:chExt cx="394800" cy="256746"/>
          </a:xfrm>
        </p:grpSpPr>
        <p:sp>
          <p:nvSpPr>
            <p:cNvPr id="107" name="Google Shape;107;p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9"/>
          <p:cNvSpPr/>
          <p:nvPr/>
        </p:nvSpPr>
        <p:spPr>
          <a:xfrm>
            <a:off x="371499" y="4598801"/>
            <a:ext cx="1649255" cy="2305059"/>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rot="-1298138">
            <a:off x="3412854" y="5893966"/>
            <a:ext cx="1932772" cy="2163537"/>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9"/>
          <p:cNvGrpSpPr/>
          <p:nvPr/>
        </p:nvGrpSpPr>
        <p:grpSpPr>
          <a:xfrm>
            <a:off x="10666761" y="5213923"/>
            <a:ext cx="1432608" cy="1653015"/>
            <a:chOff x="5228450" y="2006650"/>
            <a:chExt cx="445075" cy="513550"/>
          </a:xfrm>
        </p:grpSpPr>
        <p:sp>
          <p:nvSpPr>
            <p:cNvPr id="112" name="Google Shape;112;p9"/>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812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77"/>
        <p:cNvGrpSpPr/>
        <p:nvPr/>
      </p:nvGrpSpPr>
      <p:grpSpPr>
        <a:xfrm>
          <a:off x="0" y="0"/>
          <a:ext cx="0" cy="0"/>
          <a:chOff x="0" y="0"/>
          <a:chExt cx="0" cy="0"/>
        </a:xfrm>
      </p:grpSpPr>
      <p:sp>
        <p:nvSpPr>
          <p:cNvPr id="178" name="Google Shape;178;p29"/>
          <p:cNvSpPr/>
          <p:nvPr/>
        </p:nvSpPr>
        <p:spPr>
          <a:xfrm>
            <a:off x="-609743" y="2278011"/>
            <a:ext cx="1828821" cy="274323"/>
          </a:xfrm>
          <a:custGeom>
            <a:avLst/>
            <a:gdLst/>
            <a:ahLst/>
            <a:cxnLst/>
            <a:rect l="l" t="t" r="r" b="b"/>
            <a:pathLst>
              <a:path w="19538" h="2926" extrusionOk="0">
                <a:moveTo>
                  <a:pt x="14476" y="0"/>
                </a:moveTo>
                <a:cubicBezTo>
                  <a:pt x="14240" y="0"/>
                  <a:pt x="14006" y="57"/>
                  <a:pt x="13794" y="168"/>
                </a:cubicBezTo>
                <a:cubicBezTo>
                  <a:pt x="13705" y="231"/>
                  <a:pt x="13603" y="276"/>
                  <a:pt x="13502" y="288"/>
                </a:cubicBezTo>
                <a:cubicBezTo>
                  <a:pt x="13343" y="288"/>
                  <a:pt x="13209" y="149"/>
                  <a:pt x="13051" y="117"/>
                </a:cubicBezTo>
                <a:cubicBezTo>
                  <a:pt x="13033" y="114"/>
                  <a:pt x="13016" y="113"/>
                  <a:pt x="12999" y="113"/>
                </a:cubicBezTo>
                <a:cubicBezTo>
                  <a:pt x="12815" y="113"/>
                  <a:pt x="12639" y="257"/>
                  <a:pt x="12447" y="263"/>
                </a:cubicBezTo>
                <a:cubicBezTo>
                  <a:pt x="12352" y="263"/>
                  <a:pt x="12256" y="244"/>
                  <a:pt x="12167" y="219"/>
                </a:cubicBezTo>
                <a:cubicBezTo>
                  <a:pt x="12072" y="195"/>
                  <a:pt x="11975" y="184"/>
                  <a:pt x="11877" y="184"/>
                </a:cubicBezTo>
                <a:cubicBezTo>
                  <a:pt x="11465" y="184"/>
                  <a:pt x="11046" y="379"/>
                  <a:pt x="10763" y="682"/>
                </a:cubicBezTo>
                <a:cubicBezTo>
                  <a:pt x="10411" y="521"/>
                  <a:pt x="10084" y="447"/>
                  <a:pt x="9786" y="447"/>
                </a:cubicBezTo>
                <a:cubicBezTo>
                  <a:pt x="9264" y="447"/>
                  <a:pt x="8832" y="674"/>
                  <a:pt x="8508" y="1051"/>
                </a:cubicBezTo>
                <a:cubicBezTo>
                  <a:pt x="8467" y="1103"/>
                  <a:pt x="8411" y="1134"/>
                  <a:pt x="8348" y="1134"/>
                </a:cubicBezTo>
                <a:cubicBezTo>
                  <a:pt x="8342" y="1134"/>
                  <a:pt x="8336" y="1134"/>
                  <a:pt x="8330" y="1133"/>
                </a:cubicBezTo>
                <a:cubicBezTo>
                  <a:pt x="8292" y="1121"/>
                  <a:pt x="8260" y="1102"/>
                  <a:pt x="8235" y="1076"/>
                </a:cubicBezTo>
                <a:cubicBezTo>
                  <a:pt x="8021" y="911"/>
                  <a:pt x="7755" y="832"/>
                  <a:pt x="7486" y="832"/>
                </a:cubicBezTo>
                <a:cubicBezTo>
                  <a:pt x="7085" y="832"/>
                  <a:pt x="6679" y="1009"/>
                  <a:pt x="6443" y="1337"/>
                </a:cubicBezTo>
                <a:cubicBezTo>
                  <a:pt x="6353" y="1283"/>
                  <a:pt x="6252" y="1255"/>
                  <a:pt x="6149" y="1255"/>
                </a:cubicBezTo>
                <a:cubicBezTo>
                  <a:pt x="6070" y="1255"/>
                  <a:pt x="5990" y="1272"/>
                  <a:pt x="5916" y="1305"/>
                </a:cubicBezTo>
                <a:cubicBezTo>
                  <a:pt x="5751" y="1381"/>
                  <a:pt x="5592" y="1483"/>
                  <a:pt x="5458" y="1604"/>
                </a:cubicBezTo>
                <a:cubicBezTo>
                  <a:pt x="5341" y="1397"/>
                  <a:pt x="5098" y="1288"/>
                  <a:pt x="4858" y="1288"/>
                </a:cubicBezTo>
                <a:cubicBezTo>
                  <a:pt x="4669" y="1288"/>
                  <a:pt x="4482" y="1356"/>
                  <a:pt x="4359" y="1496"/>
                </a:cubicBezTo>
                <a:cubicBezTo>
                  <a:pt x="4184" y="1237"/>
                  <a:pt x="3905" y="1107"/>
                  <a:pt x="3625" y="1107"/>
                </a:cubicBezTo>
                <a:cubicBezTo>
                  <a:pt x="3347" y="1107"/>
                  <a:pt x="3069" y="1236"/>
                  <a:pt x="2892" y="1496"/>
                </a:cubicBezTo>
                <a:cubicBezTo>
                  <a:pt x="2796" y="1392"/>
                  <a:pt x="2668" y="1341"/>
                  <a:pt x="2541" y="1341"/>
                </a:cubicBezTo>
                <a:cubicBezTo>
                  <a:pt x="2388" y="1341"/>
                  <a:pt x="2236" y="1414"/>
                  <a:pt x="2142" y="1553"/>
                </a:cubicBezTo>
                <a:cubicBezTo>
                  <a:pt x="2035" y="1488"/>
                  <a:pt x="1912" y="1459"/>
                  <a:pt x="1788" y="1459"/>
                </a:cubicBezTo>
                <a:cubicBezTo>
                  <a:pt x="1632" y="1459"/>
                  <a:pt x="1473" y="1504"/>
                  <a:pt x="1335" y="1578"/>
                </a:cubicBezTo>
                <a:cubicBezTo>
                  <a:pt x="1081" y="1705"/>
                  <a:pt x="890" y="1921"/>
                  <a:pt x="700" y="2124"/>
                </a:cubicBezTo>
                <a:cubicBezTo>
                  <a:pt x="618" y="2104"/>
                  <a:pt x="536" y="2093"/>
                  <a:pt x="457" y="2093"/>
                </a:cubicBezTo>
                <a:cubicBezTo>
                  <a:pt x="291" y="2093"/>
                  <a:pt x="134" y="2142"/>
                  <a:pt x="1" y="2258"/>
                </a:cubicBezTo>
                <a:lnTo>
                  <a:pt x="1831" y="2493"/>
                </a:lnTo>
                <a:cubicBezTo>
                  <a:pt x="2104" y="2531"/>
                  <a:pt x="2383" y="2563"/>
                  <a:pt x="2663" y="2576"/>
                </a:cubicBezTo>
                <a:cubicBezTo>
                  <a:pt x="2854" y="2576"/>
                  <a:pt x="3038" y="2569"/>
                  <a:pt x="3228" y="2550"/>
                </a:cubicBezTo>
                <a:cubicBezTo>
                  <a:pt x="3319" y="2536"/>
                  <a:pt x="3413" y="2529"/>
                  <a:pt x="3508" y="2529"/>
                </a:cubicBezTo>
                <a:cubicBezTo>
                  <a:pt x="3540" y="2529"/>
                  <a:pt x="3571" y="2529"/>
                  <a:pt x="3603" y="2531"/>
                </a:cubicBezTo>
                <a:cubicBezTo>
                  <a:pt x="3762" y="2556"/>
                  <a:pt x="3915" y="2607"/>
                  <a:pt x="4061" y="2671"/>
                </a:cubicBezTo>
                <a:cubicBezTo>
                  <a:pt x="4364" y="2781"/>
                  <a:pt x="4683" y="2836"/>
                  <a:pt x="5003" y="2836"/>
                </a:cubicBezTo>
                <a:cubicBezTo>
                  <a:pt x="5220" y="2836"/>
                  <a:pt x="5436" y="2811"/>
                  <a:pt x="5649" y="2760"/>
                </a:cubicBezTo>
                <a:cubicBezTo>
                  <a:pt x="5782" y="2709"/>
                  <a:pt x="5929" y="2690"/>
                  <a:pt x="6068" y="2684"/>
                </a:cubicBezTo>
                <a:cubicBezTo>
                  <a:pt x="6202" y="2709"/>
                  <a:pt x="6329" y="2741"/>
                  <a:pt x="6449" y="2785"/>
                </a:cubicBezTo>
                <a:cubicBezTo>
                  <a:pt x="6533" y="2804"/>
                  <a:pt x="6617" y="2813"/>
                  <a:pt x="6700" y="2813"/>
                </a:cubicBezTo>
                <a:cubicBezTo>
                  <a:pt x="6847" y="2813"/>
                  <a:pt x="6992" y="2785"/>
                  <a:pt x="7129" y="2728"/>
                </a:cubicBezTo>
                <a:cubicBezTo>
                  <a:pt x="7218" y="2671"/>
                  <a:pt x="7320" y="2639"/>
                  <a:pt x="7422" y="2614"/>
                </a:cubicBezTo>
                <a:cubicBezTo>
                  <a:pt x="7432" y="2613"/>
                  <a:pt x="7442" y="2612"/>
                  <a:pt x="7452" y="2612"/>
                </a:cubicBezTo>
                <a:cubicBezTo>
                  <a:pt x="7569" y="2612"/>
                  <a:pt x="7685" y="2675"/>
                  <a:pt x="7790" y="2722"/>
                </a:cubicBezTo>
                <a:cubicBezTo>
                  <a:pt x="8110" y="2858"/>
                  <a:pt x="8451" y="2926"/>
                  <a:pt x="8791" y="2926"/>
                </a:cubicBezTo>
                <a:cubicBezTo>
                  <a:pt x="9213" y="2926"/>
                  <a:pt x="9634" y="2821"/>
                  <a:pt x="10014" y="2614"/>
                </a:cubicBezTo>
                <a:cubicBezTo>
                  <a:pt x="10103" y="2544"/>
                  <a:pt x="10217" y="2499"/>
                  <a:pt x="10331" y="2487"/>
                </a:cubicBezTo>
                <a:cubicBezTo>
                  <a:pt x="10408" y="2493"/>
                  <a:pt x="10490" y="2512"/>
                  <a:pt x="10560" y="2544"/>
                </a:cubicBezTo>
                <a:cubicBezTo>
                  <a:pt x="10854" y="2642"/>
                  <a:pt x="11160" y="2693"/>
                  <a:pt x="11468" y="2693"/>
                </a:cubicBezTo>
                <a:cubicBezTo>
                  <a:pt x="11599" y="2693"/>
                  <a:pt x="11731" y="2684"/>
                  <a:pt x="11862" y="2664"/>
                </a:cubicBezTo>
                <a:cubicBezTo>
                  <a:pt x="11951" y="2645"/>
                  <a:pt x="12040" y="2639"/>
                  <a:pt x="12129" y="2639"/>
                </a:cubicBezTo>
                <a:cubicBezTo>
                  <a:pt x="12237" y="2652"/>
                  <a:pt x="12345" y="2677"/>
                  <a:pt x="12447" y="2709"/>
                </a:cubicBezTo>
                <a:cubicBezTo>
                  <a:pt x="12887" y="2843"/>
                  <a:pt x="13341" y="2910"/>
                  <a:pt x="13796" y="2910"/>
                </a:cubicBezTo>
                <a:cubicBezTo>
                  <a:pt x="14161" y="2910"/>
                  <a:pt x="14527" y="2867"/>
                  <a:pt x="14887" y="2779"/>
                </a:cubicBezTo>
                <a:cubicBezTo>
                  <a:pt x="15152" y="2866"/>
                  <a:pt x="15430" y="2911"/>
                  <a:pt x="15707" y="2911"/>
                </a:cubicBezTo>
                <a:cubicBezTo>
                  <a:pt x="15993" y="2911"/>
                  <a:pt x="16280" y="2863"/>
                  <a:pt x="16551" y="2766"/>
                </a:cubicBezTo>
                <a:cubicBezTo>
                  <a:pt x="16697" y="2703"/>
                  <a:pt x="16850" y="2658"/>
                  <a:pt x="17009" y="2639"/>
                </a:cubicBezTo>
                <a:cubicBezTo>
                  <a:pt x="17142" y="2639"/>
                  <a:pt x="17275" y="2658"/>
                  <a:pt x="17402" y="2703"/>
                </a:cubicBezTo>
                <a:cubicBezTo>
                  <a:pt x="17717" y="2785"/>
                  <a:pt x="18031" y="2813"/>
                  <a:pt x="18347" y="2813"/>
                </a:cubicBezTo>
                <a:cubicBezTo>
                  <a:pt x="18740" y="2813"/>
                  <a:pt x="19136" y="2770"/>
                  <a:pt x="19537" y="2734"/>
                </a:cubicBezTo>
                <a:cubicBezTo>
                  <a:pt x="19486" y="2576"/>
                  <a:pt x="19359" y="2461"/>
                  <a:pt x="19200" y="2417"/>
                </a:cubicBezTo>
                <a:cubicBezTo>
                  <a:pt x="19141" y="2403"/>
                  <a:pt x="19071" y="2394"/>
                  <a:pt x="19001" y="2394"/>
                </a:cubicBezTo>
                <a:cubicBezTo>
                  <a:pt x="18883" y="2394"/>
                  <a:pt x="18764" y="2419"/>
                  <a:pt x="18692" y="2487"/>
                </a:cubicBezTo>
                <a:cubicBezTo>
                  <a:pt x="18666" y="2183"/>
                  <a:pt x="18366" y="1937"/>
                  <a:pt x="18068" y="1937"/>
                </a:cubicBezTo>
                <a:cubicBezTo>
                  <a:pt x="18011" y="1937"/>
                  <a:pt x="17953" y="1946"/>
                  <a:pt x="17898" y="1966"/>
                </a:cubicBezTo>
                <a:cubicBezTo>
                  <a:pt x="17817" y="1991"/>
                  <a:pt x="17737" y="2032"/>
                  <a:pt x="17659" y="2032"/>
                </a:cubicBezTo>
                <a:cubicBezTo>
                  <a:pt x="17639" y="2032"/>
                  <a:pt x="17619" y="2029"/>
                  <a:pt x="17599" y="2023"/>
                </a:cubicBezTo>
                <a:cubicBezTo>
                  <a:pt x="17523" y="1997"/>
                  <a:pt x="17466" y="1940"/>
                  <a:pt x="17428" y="1870"/>
                </a:cubicBezTo>
                <a:cubicBezTo>
                  <a:pt x="17190" y="1538"/>
                  <a:pt x="16870" y="1172"/>
                  <a:pt x="16476" y="1172"/>
                </a:cubicBezTo>
                <a:cubicBezTo>
                  <a:pt x="16449" y="1172"/>
                  <a:pt x="16421" y="1174"/>
                  <a:pt x="16392" y="1178"/>
                </a:cubicBezTo>
                <a:cubicBezTo>
                  <a:pt x="16352" y="1190"/>
                  <a:pt x="16312" y="1194"/>
                  <a:pt x="16271" y="1194"/>
                </a:cubicBezTo>
                <a:cubicBezTo>
                  <a:pt x="16248" y="1194"/>
                  <a:pt x="16225" y="1193"/>
                  <a:pt x="16202" y="1191"/>
                </a:cubicBezTo>
                <a:cubicBezTo>
                  <a:pt x="16100" y="1165"/>
                  <a:pt x="16043" y="1063"/>
                  <a:pt x="15992" y="975"/>
                </a:cubicBezTo>
                <a:cubicBezTo>
                  <a:pt x="15782" y="593"/>
                  <a:pt x="15452" y="288"/>
                  <a:pt x="15052" y="117"/>
                </a:cubicBezTo>
                <a:cubicBezTo>
                  <a:pt x="14867" y="39"/>
                  <a:pt x="14671" y="0"/>
                  <a:pt x="144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9"/>
          <p:cNvSpPr/>
          <p:nvPr/>
        </p:nvSpPr>
        <p:spPr>
          <a:xfrm>
            <a:off x="11098474" y="1736945"/>
            <a:ext cx="1219193" cy="252252"/>
          </a:xfrm>
          <a:custGeom>
            <a:avLst/>
            <a:gdLst/>
            <a:ahLst/>
            <a:cxnLst/>
            <a:rect l="l" t="t" r="r" b="b"/>
            <a:pathLst>
              <a:path w="10789" h="2237" extrusionOk="0">
                <a:moveTo>
                  <a:pt x="3321" y="1"/>
                </a:moveTo>
                <a:cubicBezTo>
                  <a:pt x="3131" y="1"/>
                  <a:pt x="2939" y="89"/>
                  <a:pt x="2815" y="285"/>
                </a:cubicBezTo>
                <a:cubicBezTo>
                  <a:pt x="2637" y="203"/>
                  <a:pt x="2446" y="162"/>
                  <a:pt x="2255" y="162"/>
                </a:cubicBezTo>
                <a:cubicBezTo>
                  <a:pt x="2092" y="162"/>
                  <a:pt x="1928" y="192"/>
                  <a:pt x="1773" y="254"/>
                </a:cubicBezTo>
                <a:cubicBezTo>
                  <a:pt x="1449" y="387"/>
                  <a:pt x="1195" y="654"/>
                  <a:pt x="1074" y="984"/>
                </a:cubicBezTo>
                <a:cubicBezTo>
                  <a:pt x="1055" y="1048"/>
                  <a:pt x="1030" y="1111"/>
                  <a:pt x="972" y="1137"/>
                </a:cubicBezTo>
                <a:cubicBezTo>
                  <a:pt x="941" y="1150"/>
                  <a:pt x="909" y="1150"/>
                  <a:pt x="877" y="1150"/>
                </a:cubicBezTo>
                <a:cubicBezTo>
                  <a:pt x="528" y="1156"/>
                  <a:pt x="242" y="1429"/>
                  <a:pt x="223" y="1772"/>
                </a:cubicBezTo>
                <a:cubicBezTo>
                  <a:pt x="217" y="1771"/>
                  <a:pt x="212" y="1770"/>
                  <a:pt x="206" y="1770"/>
                </a:cubicBezTo>
                <a:cubicBezTo>
                  <a:pt x="161" y="1770"/>
                  <a:pt x="115" y="1812"/>
                  <a:pt x="64" y="1823"/>
                </a:cubicBezTo>
                <a:cubicBezTo>
                  <a:pt x="45" y="1829"/>
                  <a:pt x="32" y="1836"/>
                  <a:pt x="19" y="1848"/>
                </a:cubicBezTo>
                <a:cubicBezTo>
                  <a:pt x="0" y="1880"/>
                  <a:pt x="13" y="1912"/>
                  <a:pt x="45" y="1931"/>
                </a:cubicBezTo>
                <a:cubicBezTo>
                  <a:pt x="70" y="1944"/>
                  <a:pt x="102" y="1950"/>
                  <a:pt x="134" y="1950"/>
                </a:cubicBezTo>
                <a:lnTo>
                  <a:pt x="1563" y="1956"/>
                </a:lnTo>
                <a:cubicBezTo>
                  <a:pt x="1823" y="1956"/>
                  <a:pt x="2091" y="2042"/>
                  <a:pt x="2340" y="2042"/>
                </a:cubicBezTo>
                <a:cubicBezTo>
                  <a:pt x="2469" y="2042"/>
                  <a:pt x="2592" y="2019"/>
                  <a:pt x="2707" y="1950"/>
                </a:cubicBezTo>
                <a:cubicBezTo>
                  <a:pt x="2955" y="2166"/>
                  <a:pt x="3260" y="2230"/>
                  <a:pt x="3590" y="2236"/>
                </a:cubicBezTo>
                <a:cubicBezTo>
                  <a:pt x="3619" y="2236"/>
                  <a:pt x="3649" y="2237"/>
                  <a:pt x="3679" y="2237"/>
                </a:cubicBezTo>
                <a:cubicBezTo>
                  <a:pt x="4073" y="2237"/>
                  <a:pt x="4490" y="2191"/>
                  <a:pt x="4791" y="1937"/>
                </a:cubicBezTo>
                <a:cubicBezTo>
                  <a:pt x="5079" y="2080"/>
                  <a:pt x="5391" y="2151"/>
                  <a:pt x="5704" y="2151"/>
                </a:cubicBezTo>
                <a:cubicBezTo>
                  <a:pt x="5992" y="2151"/>
                  <a:pt x="6280" y="2091"/>
                  <a:pt x="6551" y="1969"/>
                </a:cubicBezTo>
                <a:cubicBezTo>
                  <a:pt x="6601" y="1944"/>
                  <a:pt x="6652" y="1925"/>
                  <a:pt x="6709" y="1912"/>
                </a:cubicBezTo>
                <a:cubicBezTo>
                  <a:pt x="6725" y="1910"/>
                  <a:pt x="6740" y="1909"/>
                  <a:pt x="6755" y="1909"/>
                </a:cubicBezTo>
                <a:cubicBezTo>
                  <a:pt x="6797" y="1909"/>
                  <a:pt x="6839" y="1915"/>
                  <a:pt x="6881" y="1925"/>
                </a:cubicBezTo>
                <a:cubicBezTo>
                  <a:pt x="7182" y="1958"/>
                  <a:pt x="7482" y="1975"/>
                  <a:pt x="7783" y="1975"/>
                </a:cubicBezTo>
                <a:cubicBezTo>
                  <a:pt x="7934" y="1975"/>
                  <a:pt x="8084" y="1971"/>
                  <a:pt x="8234" y="1963"/>
                </a:cubicBezTo>
                <a:lnTo>
                  <a:pt x="10617" y="1893"/>
                </a:lnTo>
                <a:cubicBezTo>
                  <a:pt x="10648" y="1893"/>
                  <a:pt x="10687" y="1886"/>
                  <a:pt x="10718" y="1867"/>
                </a:cubicBezTo>
                <a:cubicBezTo>
                  <a:pt x="10788" y="1817"/>
                  <a:pt x="10744" y="1696"/>
                  <a:pt x="10668" y="1664"/>
                </a:cubicBezTo>
                <a:cubicBezTo>
                  <a:pt x="10633" y="1654"/>
                  <a:pt x="10597" y="1648"/>
                  <a:pt x="10562" y="1648"/>
                </a:cubicBezTo>
                <a:cubicBezTo>
                  <a:pt x="10513" y="1648"/>
                  <a:pt x="10464" y="1658"/>
                  <a:pt x="10420" y="1677"/>
                </a:cubicBezTo>
                <a:cubicBezTo>
                  <a:pt x="10371" y="1421"/>
                  <a:pt x="10088" y="1214"/>
                  <a:pt x="9831" y="1214"/>
                </a:cubicBezTo>
                <a:cubicBezTo>
                  <a:pt x="9756" y="1214"/>
                  <a:pt x="9684" y="1232"/>
                  <a:pt x="9619" y="1270"/>
                </a:cubicBezTo>
                <a:cubicBezTo>
                  <a:pt x="9568" y="1067"/>
                  <a:pt x="9371" y="921"/>
                  <a:pt x="9162" y="889"/>
                </a:cubicBezTo>
                <a:cubicBezTo>
                  <a:pt x="9115" y="883"/>
                  <a:pt x="9068" y="881"/>
                  <a:pt x="9021" y="881"/>
                </a:cubicBezTo>
                <a:cubicBezTo>
                  <a:pt x="8857" y="881"/>
                  <a:pt x="8692" y="915"/>
                  <a:pt x="8539" y="984"/>
                </a:cubicBezTo>
                <a:cubicBezTo>
                  <a:pt x="8350" y="785"/>
                  <a:pt x="8074" y="688"/>
                  <a:pt x="7797" y="688"/>
                </a:cubicBezTo>
                <a:cubicBezTo>
                  <a:pt x="7731" y="688"/>
                  <a:pt x="7664" y="694"/>
                  <a:pt x="7599" y="705"/>
                </a:cubicBezTo>
                <a:cubicBezTo>
                  <a:pt x="7262" y="756"/>
                  <a:pt x="7008" y="921"/>
                  <a:pt x="6754" y="1143"/>
                </a:cubicBezTo>
                <a:cubicBezTo>
                  <a:pt x="6697" y="921"/>
                  <a:pt x="6551" y="724"/>
                  <a:pt x="6347" y="609"/>
                </a:cubicBezTo>
                <a:cubicBezTo>
                  <a:pt x="6150" y="495"/>
                  <a:pt x="5922" y="425"/>
                  <a:pt x="5693" y="413"/>
                </a:cubicBezTo>
                <a:cubicBezTo>
                  <a:pt x="5645" y="408"/>
                  <a:pt x="5596" y="406"/>
                  <a:pt x="5547" y="406"/>
                </a:cubicBezTo>
                <a:cubicBezTo>
                  <a:pt x="5143" y="406"/>
                  <a:pt x="4721" y="549"/>
                  <a:pt x="4518" y="889"/>
                </a:cubicBezTo>
                <a:cubicBezTo>
                  <a:pt x="4457" y="718"/>
                  <a:pt x="4253" y="579"/>
                  <a:pt x="4067" y="579"/>
                </a:cubicBezTo>
                <a:cubicBezTo>
                  <a:pt x="4018" y="579"/>
                  <a:pt x="3970" y="588"/>
                  <a:pt x="3927" y="609"/>
                </a:cubicBezTo>
                <a:cubicBezTo>
                  <a:pt x="3931" y="232"/>
                  <a:pt x="3629" y="1"/>
                  <a:pt x="33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29"/>
          <p:cNvGrpSpPr/>
          <p:nvPr/>
        </p:nvGrpSpPr>
        <p:grpSpPr>
          <a:xfrm flipH="1">
            <a:off x="-609743" y="3977601"/>
            <a:ext cx="8048299" cy="3646931"/>
            <a:chOff x="3407701" y="2983201"/>
            <a:chExt cx="6036224" cy="2735198"/>
          </a:xfrm>
        </p:grpSpPr>
        <p:sp>
          <p:nvSpPr>
            <p:cNvPr id="181" name="Google Shape;181;p29"/>
            <p:cNvSpPr/>
            <p:nvPr/>
          </p:nvSpPr>
          <p:spPr>
            <a:xfrm>
              <a:off x="5408924" y="3545224"/>
              <a:ext cx="4035000" cy="2173175"/>
            </a:xfrm>
            <a:custGeom>
              <a:avLst/>
              <a:gdLst/>
              <a:ahLst/>
              <a:cxnLst/>
              <a:rect l="l" t="t" r="r" b="b"/>
              <a:pathLst>
                <a:path w="161400" h="86927" extrusionOk="0">
                  <a:moveTo>
                    <a:pt x="154385" y="2940"/>
                  </a:moveTo>
                  <a:cubicBezTo>
                    <a:pt x="141461" y="-3517"/>
                    <a:pt x="98895" y="2339"/>
                    <a:pt x="79678" y="4645"/>
                  </a:cubicBezTo>
                  <a:cubicBezTo>
                    <a:pt x="60461" y="6951"/>
                    <a:pt x="50579" y="11443"/>
                    <a:pt x="39083" y="16776"/>
                  </a:cubicBezTo>
                  <a:cubicBezTo>
                    <a:pt x="27587" y="22109"/>
                    <a:pt x="17204" y="30258"/>
                    <a:pt x="10700" y="36644"/>
                  </a:cubicBezTo>
                  <a:cubicBezTo>
                    <a:pt x="4196" y="43030"/>
                    <a:pt x="209" y="48422"/>
                    <a:pt x="57" y="55092"/>
                  </a:cubicBezTo>
                  <a:cubicBezTo>
                    <a:pt x="-95" y="61762"/>
                    <a:pt x="-645" y="71414"/>
                    <a:pt x="9787" y="76665"/>
                  </a:cubicBezTo>
                  <a:cubicBezTo>
                    <a:pt x="20219" y="81916"/>
                    <a:pt x="44107" y="85404"/>
                    <a:pt x="62648" y="86598"/>
                  </a:cubicBezTo>
                  <a:cubicBezTo>
                    <a:pt x="81190" y="87792"/>
                    <a:pt x="107225" y="85473"/>
                    <a:pt x="121036" y="83829"/>
                  </a:cubicBezTo>
                  <a:cubicBezTo>
                    <a:pt x="134847" y="82185"/>
                    <a:pt x="139485" y="83475"/>
                    <a:pt x="145516" y="76734"/>
                  </a:cubicBezTo>
                  <a:cubicBezTo>
                    <a:pt x="151547" y="69993"/>
                    <a:pt x="155746" y="55684"/>
                    <a:pt x="157224" y="43385"/>
                  </a:cubicBezTo>
                  <a:cubicBezTo>
                    <a:pt x="158702" y="31086"/>
                    <a:pt x="167309" y="9397"/>
                    <a:pt x="154385" y="2940"/>
                  </a:cubicBezTo>
                  <a:close/>
                </a:path>
              </a:pathLst>
            </a:custGeom>
            <a:solidFill>
              <a:schemeClr val="accent6"/>
            </a:solidFill>
            <a:ln>
              <a:noFill/>
            </a:ln>
          </p:spPr>
        </p:sp>
        <p:sp>
          <p:nvSpPr>
            <p:cNvPr id="182" name="Google Shape;182;p29"/>
            <p:cNvSpPr/>
            <p:nvPr/>
          </p:nvSpPr>
          <p:spPr>
            <a:xfrm>
              <a:off x="6102000" y="2983201"/>
              <a:ext cx="3200429" cy="1429514"/>
            </a:xfrm>
            <a:custGeom>
              <a:avLst/>
              <a:gdLst/>
              <a:ahLst/>
              <a:cxnLst/>
              <a:rect l="l" t="t" r="r" b="b"/>
              <a:pathLst>
                <a:path w="23667" h="10515" extrusionOk="0">
                  <a:moveTo>
                    <a:pt x="16105" y="1"/>
                  </a:moveTo>
                  <a:cubicBezTo>
                    <a:pt x="15566" y="1"/>
                    <a:pt x="15075" y="348"/>
                    <a:pt x="14905" y="880"/>
                  </a:cubicBezTo>
                  <a:cubicBezTo>
                    <a:pt x="14644" y="727"/>
                    <a:pt x="14361" y="655"/>
                    <a:pt x="14082" y="655"/>
                  </a:cubicBezTo>
                  <a:cubicBezTo>
                    <a:pt x="13457" y="655"/>
                    <a:pt x="12856" y="1016"/>
                    <a:pt x="12592" y="1636"/>
                  </a:cubicBezTo>
                  <a:cubicBezTo>
                    <a:pt x="12426" y="1541"/>
                    <a:pt x="12244" y="1496"/>
                    <a:pt x="12066" y="1496"/>
                  </a:cubicBezTo>
                  <a:cubicBezTo>
                    <a:pt x="11727" y="1496"/>
                    <a:pt x="11396" y="1658"/>
                    <a:pt x="11188" y="1953"/>
                  </a:cubicBezTo>
                  <a:cubicBezTo>
                    <a:pt x="10812" y="1521"/>
                    <a:pt x="10232" y="1311"/>
                    <a:pt x="9663" y="1311"/>
                  </a:cubicBezTo>
                  <a:cubicBezTo>
                    <a:pt x="9646" y="1311"/>
                    <a:pt x="9630" y="1311"/>
                    <a:pt x="9613" y="1312"/>
                  </a:cubicBezTo>
                  <a:cubicBezTo>
                    <a:pt x="9603" y="1311"/>
                    <a:pt x="9593" y="1311"/>
                    <a:pt x="9583" y="1311"/>
                  </a:cubicBezTo>
                  <a:cubicBezTo>
                    <a:pt x="9162" y="1311"/>
                    <a:pt x="8753" y="1444"/>
                    <a:pt x="8399" y="1674"/>
                  </a:cubicBezTo>
                  <a:cubicBezTo>
                    <a:pt x="8056" y="1902"/>
                    <a:pt x="7828" y="2271"/>
                    <a:pt x="7764" y="2677"/>
                  </a:cubicBezTo>
                  <a:cubicBezTo>
                    <a:pt x="7675" y="2657"/>
                    <a:pt x="7585" y="2647"/>
                    <a:pt x="7496" y="2647"/>
                  </a:cubicBezTo>
                  <a:cubicBezTo>
                    <a:pt x="7095" y="2647"/>
                    <a:pt x="6709" y="2850"/>
                    <a:pt x="6481" y="3198"/>
                  </a:cubicBezTo>
                  <a:cubicBezTo>
                    <a:pt x="6337" y="2899"/>
                    <a:pt x="5998" y="2728"/>
                    <a:pt x="5666" y="2728"/>
                  </a:cubicBezTo>
                  <a:cubicBezTo>
                    <a:pt x="5660" y="2728"/>
                    <a:pt x="5654" y="2728"/>
                    <a:pt x="5648" y="2728"/>
                  </a:cubicBezTo>
                  <a:cubicBezTo>
                    <a:pt x="5312" y="2735"/>
                    <a:pt x="4918" y="2862"/>
                    <a:pt x="4670" y="3090"/>
                  </a:cubicBezTo>
                  <a:cubicBezTo>
                    <a:pt x="4371" y="2813"/>
                    <a:pt x="3989" y="2671"/>
                    <a:pt x="3604" y="2671"/>
                  </a:cubicBezTo>
                  <a:cubicBezTo>
                    <a:pt x="3294" y="2671"/>
                    <a:pt x="2983" y="2763"/>
                    <a:pt x="2713" y="2951"/>
                  </a:cubicBezTo>
                  <a:cubicBezTo>
                    <a:pt x="2110" y="3370"/>
                    <a:pt x="1875" y="4151"/>
                    <a:pt x="2154" y="4831"/>
                  </a:cubicBezTo>
                  <a:cubicBezTo>
                    <a:pt x="2120" y="4817"/>
                    <a:pt x="2085" y="4810"/>
                    <a:pt x="2050" y="4810"/>
                  </a:cubicBezTo>
                  <a:cubicBezTo>
                    <a:pt x="1855" y="4810"/>
                    <a:pt x="1670" y="5021"/>
                    <a:pt x="1665" y="5231"/>
                  </a:cubicBezTo>
                  <a:cubicBezTo>
                    <a:pt x="1659" y="5479"/>
                    <a:pt x="1811" y="5702"/>
                    <a:pt x="1970" y="5899"/>
                  </a:cubicBezTo>
                  <a:cubicBezTo>
                    <a:pt x="1921" y="5886"/>
                    <a:pt x="1874" y="5880"/>
                    <a:pt x="1828" y="5880"/>
                  </a:cubicBezTo>
                  <a:cubicBezTo>
                    <a:pt x="1379" y="5880"/>
                    <a:pt x="1095" y="6438"/>
                    <a:pt x="1423" y="6807"/>
                  </a:cubicBezTo>
                  <a:cubicBezTo>
                    <a:pt x="1408" y="6806"/>
                    <a:pt x="1392" y="6806"/>
                    <a:pt x="1376" y="6806"/>
                  </a:cubicBezTo>
                  <a:cubicBezTo>
                    <a:pt x="1131" y="6806"/>
                    <a:pt x="881" y="6895"/>
                    <a:pt x="648" y="6979"/>
                  </a:cubicBezTo>
                  <a:cubicBezTo>
                    <a:pt x="299" y="7093"/>
                    <a:pt x="0" y="7449"/>
                    <a:pt x="216" y="7862"/>
                  </a:cubicBezTo>
                  <a:cubicBezTo>
                    <a:pt x="261" y="7938"/>
                    <a:pt x="318" y="8008"/>
                    <a:pt x="388" y="8065"/>
                  </a:cubicBezTo>
                  <a:cubicBezTo>
                    <a:pt x="576" y="8212"/>
                    <a:pt x="798" y="8263"/>
                    <a:pt x="1024" y="8263"/>
                  </a:cubicBezTo>
                  <a:cubicBezTo>
                    <a:pt x="1110" y="8263"/>
                    <a:pt x="1197" y="8255"/>
                    <a:pt x="1284" y="8243"/>
                  </a:cubicBezTo>
                  <a:lnTo>
                    <a:pt x="1284" y="8243"/>
                  </a:lnTo>
                  <a:cubicBezTo>
                    <a:pt x="1169" y="8497"/>
                    <a:pt x="1392" y="8777"/>
                    <a:pt x="1640" y="8904"/>
                  </a:cubicBezTo>
                  <a:cubicBezTo>
                    <a:pt x="1829" y="8997"/>
                    <a:pt x="2035" y="9043"/>
                    <a:pt x="2241" y="9043"/>
                  </a:cubicBezTo>
                  <a:cubicBezTo>
                    <a:pt x="2471" y="9043"/>
                    <a:pt x="2700" y="8986"/>
                    <a:pt x="2904" y="8872"/>
                  </a:cubicBezTo>
                  <a:cubicBezTo>
                    <a:pt x="2967" y="9526"/>
                    <a:pt x="3495" y="10162"/>
                    <a:pt x="4105" y="10397"/>
                  </a:cubicBezTo>
                  <a:cubicBezTo>
                    <a:pt x="4316" y="10476"/>
                    <a:pt x="4536" y="10515"/>
                    <a:pt x="4755" y="10515"/>
                  </a:cubicBezTo>
                  <a:cubicBezTo>
                    <a:pt x="5186" y="10515"/>
                    <a:pt x="5610" y="10363"/>
                    <a:pt x="5947" y="10073"/>
                  </a:cubicBezTo>
                  <a:cubicBezTo>
                    <a:pt x="6236" y="10350"/>
                    <a:pt x="6618" y="10501"/>
                    <a:pt x="7012" y="10501"/>
                  </a:cubicBezTo>
                  <a:cubicBezTo>
                    <a:pt x="7042" y="10501"/>
                    <a:pt x="7073" y="10500"/>
                    <a:pt x="7103" y="10498"/>
                  </a:cubicBezTo>
                  <a:cubicBezTo>
                    <a:pt x="7535" y="10479"/>
                    <a:pt x="7948" y="10282"/>
                    <a:pt x="8234" y="9958"/>
                  </a:cubicBezTo>
                  <a:cubicBezTo>
                    <a:pt x="8414" y="10032"/>
                    <a:pt x="8610" y="10077"/>
                    <a:pt x="8804" y="10077"/>
                  </a:cubicBezTo>
                  <a:cubicBezTo>
                    <a:pt x="8947" y="10077"/>
                    <a:pt x="9087" y="10053"/>
                    <a:pt x="9219" y="9996"/>
                  </a:cubicBezTo>
                  <a:cubicBezTo>
                    <a:pt x="9530" y="9869"/>
                    <a:pt x="9772" y="9533"/>
                    <a:pt x="9721" y="9196"/>
                  </a:cubicBezTo>
                  <a:lnTo>
                    <a:pt x="9721" y="9196"/>
                  </a:lnTo>
                  <a:cubicBezTo>
                    <a:pt x="10062" y="9377"/>
                    <a:pt x="10445" y="9495"/>
                    <a:pt x="10826" y="9495"/>
                  </a:cubicBezTo>
                  <a:cubicBezTo>
                    <a:pt x="10913" y="9495"/>
                    <a:pt x="11000" y="9488"/>
                    <a:pt x="11087" y="9475"/>
                  </a:cubicBezTo>
                  <a:cubicBezTo>
                    <a:pt x="11557" y="9406"/>
                    <a:pt x="12002" y="9113"/>
                    <a:pt x="12180" y="8675"/>
                  </a:cubicBezTo>
                  <a:cubicBezTo>
                    <a:pt x="12370" y="8770"/>
                    <a:pt x="12574" y="8816"/>
                    <a:pt x="12776" y="8816"/>
                  </a:cubicBezTo>
                  <a:cubicBezTo>
                    <a:pt x="13155" y="8816"/>
                    <a:pt x="13528" y="8655"/>
                    <a:pt x="13793" y="8357"/>
                  </a:cubicBezTo>
                  <a:cubicBezTo>
                    <a:pt x="14064" y="9043"/>
                    <a:pt x="14785" y="9569"/>
                    <a:pt x="15519" y="9569"/>
                  </a:cubicBezTo>
                  <a:cubicBezTo>
                    <a:pt x="15560" y="9569"/>
                    <a:pt x="15601" y="9568"/>
                    <a:pt x="15642" y="9564"/>
                  </a:cubicBezTo>
                  <a:cubicBezTo>
                    <a:pt x="16417" y="9507"/>
                    <a:pt x="17122" y="9012"/>
                    <a:pt x="17554" y="8364"/>
                  </a:cubicBezTo>
                  <a:cubicBezTo>
                    <a:pt x="17850" y="8564"/>
                    <a:pt x="18227" y="8696"/>
                    <a:pt x="18591" y="8696"/>
                  </a:cubicBezTo>
                  <a:cubicBezTo>
                    <a:pt x="18712" y="8696"/>
                    <a:pt x="18831" y="8681"/>
                    <a:pt x="18946" y="8649"/>
                  </a:cubicBezTo>
                  <a:cubicBezTo>
                    <a:pt x="19410" y="8516"/>
                    <a:pt x="19778" y="8040"/>
                    <a:pt x="19676" y="7576"/>
                  </a:cubicBezTo>
                  <a:lnTo>
                    <a:pt x="19676" y="7576"/>
                  </a:lnTo>
                  <a:cubicBezTo>
                    <a:pt x="19764" y="7605"/>
                    <a:pt x="19853" y="7619"/>
                    <a:pt x="19939" y="7619"/>
                  </a:cubicBezTo>
                  <a:cubicBezTo>
                    <a:pt x="20388" y="7619"/>
                    <a:pt x="20778" y="7242"/>
                    <a:pt x="20756" y="6763"/>
                  </a:cubicBezTo>
                  <a:lnTo>
                    <a:pt x="20756" y="6763"/>
                  </a:lnTo>
                  <a:cubicBezTo>
                    <a:pt x="20836" y="6798"/>
                    <a:pt x="20924" y="6814"/>
                    <a:pt x="21014" y="6814"/>
                  </a:cubicBezTo>
                  <a:cubicBezTo>
                    <a:pt x="21262" y="6814"/>
                    <a:pt x="21527" y="6692"/>
                    <a:pt x="21690" y="6515"/>
                  </a:cubicBezTo>
                  <a:cubicBezTo>
                    <a:pt x="22052" y="6134"/>
                    <a:pt x="22224" y="5606"/>
                    <a:pt x="22154" y="5085"/>
                  </a:cubicBezTo>
                  <a:lnTo>
                    <a:pt x="22154" y="5085"/>
                  </a:lnTo>
                  <a:cubicBezTo>
                    <a:pt x="22256" y="5136"/>
                    <a:pt x="22370" y="5158"/>
                    <a:pt x="22486" y="5158"/>
                  </a:cubicBezTo>
                  <a:cubicBezTo>
                    <a:pt x="22689" y="5158"/>
                    <a:pt x="22900" y="5094"/>
                    <a:pt x="23082" y="5009"/>
                  </a:cubicBezTo>
                  <a:cubicBezTo>
                    <a:pt x="23215" y="4939"/>
                    <a:pt x="23336" y="4850"/>
                    <a:pt x="23431" y="4736"/>
                  </a:cubicBezTo>
                  <a:cubicBezTo>
                    <a:pt x="23666" y="4463"/>
                    <a:pt x="23558" y="4037"/>
                    <a:pt x="23221" y="3910"/>
                  </a:cubicBezTo>
                  <a:cubicBezTo>
                    <a:pt x="23190" y="3897"/>
                    <a:pt x="23158" y="3891"/>
                    <a:pt x="23126" y="3891"/>
                  </a:cubicBezTo>
                  <a:cubicBezTo>
                    <a:pt x="23093" y="3888"/>
                    <a:pt x="23060" y="3886"/>
                    <a:pt x="23027" y="3886"/>
                  </a:cubicBezTo>
                  <a:cubicBezTo>
                    <a:pt x="22866" y="3886"/>
                    <a:pt x="22710" y="3925"/>
                    <a:pt x="22567" y="3999"/>
                  </a:cubicBezTo>
                  <a:cubicBezTo>
                    <a:pt x="22459" y="3694"/>
                    <a:pt x="22141" y="3497"/>
                    <a:pt x="21824" y="3459"/>
                  </a:cubicBezTo>
                  <a:cubicBezTo>
                    <a:pt x="21782" y="3455"/>
                    <a:pt x="21741" y="3453"/>
                    <a:pt x="21700" y="3453"/>
                  </a:cubicBezTo>
                  <a:cubicBezTo>
                    <a:pt x="21429" y="3453"/>
                    <a:pt x="21190" y="3542"/>
                    <a:pt x="20941" y="3675"/>
                  </a:cubicBezTo>
                  <a:cubicBezTo>
                    <a:pt x="20928" y="3433"/>
                    <a:pt x="20744" y="3230"/>
                    <a:pt x="20528" y="3129"/>
                  </a:cubicBezTo>
                  <a:cubicBezTo>
                    <a:pt x="20336" y="3050"/>
                    <a:pt x="20124" y="3006"/>
                    <a:pt x="19910" y="3006"/>
                  </a:cubicBezTo>
                  <a:cubicBezTo>
                    <a:pt x="19883" y="3006"/>
                    <a:pt x="19856" y="3006"/>
                    <a:pt x="19829" y="3008"/>
                  </a:cubicBezTo>
                  <a:cubicBezTo>
                    <a:pt x="19732" y="3003"/>
                    <a:pt x="19634" y="3001"/>
                    <a:pt x="19536" y="3001"/>
                  </a:cubicBezTo>
                  <a:cubicBezTo>
                    <a:pt x="19358" y="3001"/>
                    <a:pt x="19177" y="3008"/>
                    <a:pt x="18997" y="3021"/>
                  </a:cubicBezTo>
                  <a:cubicBezTo>
                    <a:pt x="19089" y="2652"/>
                    <a:pt x="18796" y="2347"/>
                    <a:pt x="18472" y="2347"/>
                  </a:cubicBezTo>
                  <a:cubicBezTo>
                    <a:pt x="18371" y="2347"/>
                    <a:pt x="18267" y="2376"/>
                    <a:pt x="18171" y="2442"/>
                  </a:cubicBezTo>
                  <a:cubicBezTo>
                    <a:pt x="18291" y="2176"/>
                    <a:pt x="18304" y="1839"/>
                    <a:pt x="18145" y="1591"/>
                  </a:cubicBezTo>
                  <a:cubicBezTo>
                    <a:pt x="18032" y="1421"/>
                    <a:pt x="17819" y="1298"/>
                    <a:pt x="17623" y="1298"/>
                  </a:cubicBezTo>
                  <a:cubicBezTo>
                    <a:pt x="17534" y="1298"/>
                    <a:pt x="17448" y="1324"/>
                    <a:pt x="17376" y="1381"/>
                  </a:cubicBezTo>
                  <a:cubicBezTo>
                    <a:pt x="17434" y="740"/>
                    <a:pt x="16995" y="155"/>
                    <a:pt x="16366" y="28"/>
                  </a:cubicBezTo>
                  <a:cubicBezTo>
                    <a:pt x="16279" y="10"/>
                    <a:pt x="16191" y="1"/>
                    <a:pt x="16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9"/>
            <p:cNvSpPr/>
            <p:nvPr/>
          </p:nvSpPr>
          <p:spPr>
            <a:xfrm>
              <a:off x="3407701" y="3976177"/>
              <a:ext cx="3931903" cy="1733324"/>
            </a:xfrm>
            <a:custGeom>
              <a:avLst/>
              <a:gdLst/>
              <a:ahLst/>
              <a:cxnLst/>
              <a:rect l="l" t="t" r="r" b="b"/>
              <a:pathLst>
                <a:path w="17281" h="7631" extrusionOk="0">
                  <a:moveTo>
                    <a:pt x="7179" y="0"/>
                  </a:moveTo>
                  <a:cubicBezTo>
                    <a:pt x="6792" y="0"/>
                    <a:pt x="6411" y="89"/>
                    <a:pt x="6093" y="363"/>
                  </a:cubicBezTo>
                  <a:cubicBezTo>
                    <a:pt x="5769" y="655"/>
                    <a:pt x="5597" y="1074"/>
                    <a:pt x="5629" y="1506"/>
                  </a:cubicBezTo>
                  <a:cubicBezTo>
                    <a:pt x="5592" y="1502"/>
                    <a:pt x="5555" y="1500"/>
                    <a:pt x="5517" y="1500"/>
                  </a:cubicBezTo>
                  <a:cubicBezTo>
                    <a:pt x="5246" y="1500"/>
                    <a:pt x="4985" y="1602"/>
                    <a:pt x="4784" y="1792"/>
                  </a:cubicBezTo>
                  <a:cubicBezTo>
                    <a:pt x="4568" y="2008"/>
                    <a:pt x="4403" y="2319"/>
                    <a:pt x="4428" y="2624"/>
                  </a:cubicBezTo>
                  <a:cubicBezTo>
                    <a:pt x="4288" y="2425"/>
                    <a:pt x="4050" y="2332"/>
                    <a:pt x="3805" y="2332"/>
                  </a:cubicBezTo>
                  <a:cubicBezTo>
                    <a:pt x="3652" y="2332"/>
                    <a:pt x="3496" y="2369"/>
                    <a:pt x="3361" y="2440"/>
                  </a:cubicBezTo>
                  <a:cubicBezTo>
                    <a:pt x="3018" y="2631"/>
                    <a:pt x="2802" y="3006"/>
                    <a:pt x="2694" y="3380"/>
                  </a:cubicBezTo>
                  <a:cubicBezTo>
                    <a:pt x="2622" y="3334"/>
                    <a:pt x="2547" y="3313"/>
                    <a:pt x="2474" y="3313"/>
                  </a:cubicBezTo>
                  <a:cubicBezTo>
                    <a:pt x="2201" y="3313"/>
                    <a:pt x="1969" y="3605"/>
                    <a:pt x="2109" y="3901"/>
                  </a:cubicBezTo>
                  <a:cubicBezTo>
                    <a:pt x="2059" y="3885"/>
                    <a:pt x="2008" y="3877"/>
                    <a:pt x="1957" y="3877"/>
                  </a:cubicBezTo>
                  <a:cubicBezTo>
                    <a:pt x="1847" y="3877"/>
                    <a:pt x="1739" y="3914"/>
                    <a:pt x="1652" y="3984"/>
                  </a:cubicBezTo>
                  <a:cubicBezTo>
                    <a:pt x="1525" y="4086"/>
                    <a:pt x="1468" y="4257"/>
                    <a:pt x="1506" y="4416"/>
                  </a:cubicBezTo>
                  <a:cubicBezTo>
                    <a:pt x="1424" y="4356"/>
                    <a:pt x="1318" y="4328"/>
                    <a:pt x="1209" y="4328"/>
                  </a:cubicBezTo>
                  <a:cubicBezTo>
                    <a:pt x="961" y="4328"/>
                    <a:pt x="693" y="4469"/>
                    <a:pt x="636" y="4689"/>
                  </a:cubicBezTo>
                  <a:cubicBezTo>
                    <a:pt x="615" y="4688"/>
                    <a:pt x="594" y="4687"/>
                    <a:pt x="573" y="4687"/>
                  </a:cubicBezTo>
                  <a:cubicBezTo>
                    <a:pt x="428" y="4687"/>
                    <a:pt x="281" y="4726"/>
                    <a:pt x="153" y="4803"/>
                  </a:cubicBezTo>
                  <a:cubicBezTo>
                    <a:pt x="70" y="4848"/>
                    <a:pt x="13" y="4924"/>
                    <a:pt x="0" y="5019"/>
                  </a:cubicBezTo>
                  <a:cubicBezTo>
                    <a:pt x="0" y="5147"/>
                    <a:pt x="134" y="5229"/>
                    <a:pt x="254" y="5267"/>
                  </a:cubicBezTo>
                  <a:cubicBezTo>
                    <a:pt x="384" y="5309"/>
                    <a:pt x="519" y="5330"/>
                    <a:pt x="654" y="5330"/>
                  </a:cubicBezTo>
                  <a:cubicBezTo>
                    <a:pt x="829" y="5330"/>
                    <a:pt x="1004" y="5295"/>
                    <a:pt x="1169" y="5223"/>
                  </a:cubicBezTo>
                  <a:cubicBezTo>
                    <a:pt x="1228" y="5512"/>
                    <a:pt x="1479" y="5681"/>
                    <a:pt x="1734" y="5681"/>
                  </a:cubicBezTo>
                  <a:cubicBezTo>
                    <a:pt x="1894" y="5681"/>
                    <a:pt x="2056" y="5615"/>
                    <a:pt x="2173" y="5471"/>
                  </a:cubicBezTo>
                  <a:cubicBezTo>
                    <a:pt x="2272" y="5686"/>
                    <a:pt x="2476" y="5796"/>
                    <a:pt x="2679" y="5796"/>
                  </a:cubicBezTo>
                  <a:cubicBezTo>
                    <a:pt x="2855" y="5796"/>
                    <a:pt x="3030" y="5714"/>
                    <a:pt x="3139" y="5547"/>
                  </a:cubicBezTo>
                  <a:cubicBezTo>
                    <a:pt x="3158" y="5668"/>
                    <a:pt x="3425" y="5756"/>
                    <a:pt x="3533" y="5814"/>
                  </a:cubicBezTo>
                  <a:cubicBezTo>
                    <a:pt x="3727" y="5911"/>
                    <a:pt x="3942" y="5963"/>
                    <a:pt x="4157" y="5963"/>
                  </a:cubicBezTo>
                  <a:cubicBezTo>
                    <a:pt x="4210" y="5963"/>
                    <a:pt x="4262" y="5960"/>
                    <a:pt x="4314" y="5953"/>
                  </a:cubicBezTo>
                  <a:cubicBezTo>
                    <a:pt x="4581" y="5922"/>
                    <a:pt x="4822" y="5769"/>
                    <a:pt x="4968" y="5540"/>
                  </a:cubicBezTo>
                  <a:cubicBezTo>
                    <a:pt x="5216" y="5828"/>
                    <a:pt x="5627" y="5987"/>
                    <a:pt x="6024" y="5987"/>
                  </a:cubicBezTo>
                  <a:cubicBezTo>
                    <a:pt x="6259" y="5987"/>
                    <a:pt x="6489" y="5932"/>
                    <a:pt x="6677" y="5814"/>
                  </a:cubicBezTo>
                  <a:cubicBezTo>
                    <a:pt x="6843" y="6265"/>
                    <a:pt x="7325" y="6551"/>
                    <a:pt x="7802" y="6582"/>
                  </a:cubicBezTo>
                  <a:cubicBezTo>
                    <a:pt x="7837" y="6585"/>
                    <a:pt x="7871" y="6586"/>
                    <a:pt x="7906" y="6586"/>
                  </a:cubicBezTo>
                  <a:cubicBezTo>
                    <a:pt x="8347" y="6586"/>
                    <a:pt x="8783" y="6402"/>
                    <a:pt x="9136" y="6131"/>
                  </a:cubicBezTo>
                  <a:cubicBezTo>
                    <a:pt x="9327" y="6595"/>
                    <a:pt x="9530" y="7046"/>
                    <a:pt x="9956" y="7313"/>
                  </a:cubicBezTo>
                  <a:cubicBezTo>
                    <a:pt x="10108" y="7402"/>
                    <a:pt x="10273" y="7472"/>
                    <a:pt x="10445" y="7516"/>
                  </a:cubicBezTo>
                  <a:cubicBezTo>
                    <a:pt x="10689" y="7592"/>
                    <a:pt x="10944" y="7631"/>
                    <a:pt x="11199" y="7631"/>
                  </a:cubicBezTo>
                  <a:cubicBezTo>
                    <a:pt x="11395" y="7631"/>
                    <a:pt x="11592" y="7608"/>
                    <a:pt x="11785" y="7561"/>
                  </a:cubicBezTo>
                  <a:cubicBezTo>
                    <a:pt x="12217" y="7446"/>
                    <a:pt x="12624" y="7161"/>
                    <a:pt x="12821" y="6748"/>
                  </a:cubicBezTo>
                  <a:cubicBezTo>
                    <a:pt x="13132" y="7059"/>
                    <a:pt x="13596" y="7313"/>
                    <a:pt x="14041" y="7332"/>
                  </a:cubicBezTo>
                  <a:cubicBezTo>
                    <a:pt x="14067" y="7333"/>
                    <a:pt x="14092" y="7334"/>
                    <a:pt x="14118" y="7334"/>
                  </a:cubicBezTo>
                  <a:cubicBezTo>
                    <a:pt x="14537" y="7334"/>
                    <a:pt x="14950" y="7188"/>
                    <a:pt x="15273" y="6919"/>
                  </a:cubicBezTo>
                  <a:cubicBezTo>
                    <a:pt x="15604" y="6652"/>
                    <a:pt x="15832" y="6220"/>
                    <a:pt x="15737" y="5807"/>
                  </a:cubicBezTo>
                  <a:lnTo>
                    <a:pt x="15737" y="5807"/>
                  </a:lnTo>
                  <a:cubicBezTo>
                    <a:pt x="15770" y="5819"/>
                    <a:pt x="15805" y="5824"/>
                    <a:pt x="15843" y="5824"/>
                  </a:cubicBezTo>
                  <a:cubicBezTo>
                    <a:pt x="16166" y="5824"/>
                    <a:pt x="16643" y="5436"/>
                    <a:pt x="16620" y="5140"/>
                  </a:cubicBezTo>
                  <a:lnTo>
                    <a:pt x="16620" y="5140"/>
                  </a:lnTo>
                  <a:cubicBezTo>
                    <a:pt x="16623" y="5140"/>
                    <a:pt x="16626" y="5140"/>
                    <a:pt x="16629" y="5140"/>
                  </a:cubicBezTo>
                  <a:cubicBezTo>
                    <a:pt x="17012" y="5140"/>
                    <a:pt x="17281" y="4705"/>
                    <a:pt x="17262" y="4321"/>
                  </a:cubicBezTo>
                  <a:cubicBezTo>
                    <a:pt x="17232" y="3691"/>
                    <a:pt x="16708" y="3284"/>
                    <a:pt x="16164" y="3284"/>
                  </a:cubicBezTo>
                  <a:cubicBezTo>
                    <a:pt x="15901" y="3284"/>
                    <a:pt x="15633" y="3379"/>
                    <a:pt x="15413" y="3590"/>
                  </a:cubicBezTo>
                  <a:cubicBezTo>
                    <a:pt x="15489" y="3164"/>
                    <a:pt x="15439" y="2637"/>
                    <a:pt x="15102" y="2364"/>
                  </a:cubicBezTo>
                  <a:cubicBezTo>
                    <a:pt x="14953" y="2244"/>
                    <a:pt x="14705" y="2149"/>
                    <a:pt x="14472" y="2149"/>
                  </a:cubicBezTo>
                  <a:cubicBezTo>
                    <a:pt x="14346" y="2149"/>
                    <a:pt x="14224" y="2176"/>
                    <a:pt x="14123" y="2243"/>
                  </a:cubicBezTo>
                  <a:cubicBezTo>
                    <a:pt x="14261" y="1897"/>
                    <a:pt x="13983" y="1606"/>
                    <a:pt x="13690" y="1606"/>
                  </a:cubicBezTo>
                  <a:cubicBezTo>
                    <a:pt x="13564" y="1606"/>
                    <a:pt x="13435" y="1660"/>
                    <a:pt x="13336" y="1786"/>
                  </a:cubicBezTo>
                  <a:cubicBezTo>
                    <a:pt x="13407" y="1485"/>
                    <a:pt x="13167" y="1242"/>
                    <a:pt x="12903" y="1242"/>
                  </a:cubicBezTo>
                  <a:cubicBezTo>
                    <a:pt x="12815" y="1242"/>
                    <a:pt x="12725" y="1268"/>
                    <a:pt x="12643" y="1328"/>
                  </a:cubicBezTo>
                  <a:cubicBezTo>
                    <a:pt x="12650" y="966"/>
                    <a:pt x="12510" y="579"/>
                    <a:pt x="12205" y="369"/>
                  </a:cubicBezTo>
                  <a:cubicBezTo>
                    <a:pt x="12068" y="273"/>
                    <a:pt x="11883" y="219"/>
                    <a:pt x="11703" y="219"/>
                  </a:cubicBezTo>
                  <a:cubicBezTo>
                    <a:pt x="11492" y="219"/>
                    <a:pt x="11286" y="293"/>
                    <a:pt x="11169" y="458"/>
                  </a:cubicBezTo>
                  <a:cubicBezTo>
                    <a:pt x="10990" y="179"/>
                    <a:pt x="10696" y="37"/>
                    <a:pt x="10400" y="37"/>
                  </a:cubicBezTo>
                  <a:cubicBezTo>
                    <a:pt x="10131" y="37"/>
                    <a:pt x="9861" y="155"/>
                    <a:pt x="9676" y="394"/>
                  </a:cubicBezTo>
                  <a:cubicBezTo>
                    <a:pt x="9494" y="157"/>
                    <a:pt x="9219" y="25"/>
                    <a:pt x="8923" y="25"/>
                  </a:cubicBezTo>
                  <a:cubicBezTo>
                    <a:pt x="8909" y="25"/>
                    <a:pt x="8896" y="25"/>
                    <a:pt x="8882" y="26"/>
                  </a:cubicBezTo>
                  <a:cubicBezTo>
                    <a:pt x="8615" y="51"/>
                    <a:pt x="8386" y="331"/>
                    <a:pt x="8310" y="585"/>
                  </a:cubicBezTo>
                  <a:cubicBezTo>
                    <a:pt x="8056" y="274"/>
                    <a:pt x="7567" y="0"/>
                    <a:pt x="7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 name="Google Shape;184;p29"/>
          <p:cNvSpPr/>
          <p:nvPr/>
        </p:nvSpPr>
        <p:spPr>
          <a:xfrm flipH="1">
            <a:off x="511089" y="746267"/>
            <a:ext cx="244000" cy="244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9"/>
          <p:cNvSpPr/>
          <p:nvPr/>
        </p:nvSpPr>
        <p:spPr>
          <a:xfrm flipH="1">
            <a:off x="7623989" y="6257333"/>
            <a:ext cx="244000" cy="24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9"/>
          <p:cNvSpPr/>
          <p:nvPr/>
        </p:nvSpPr>
        <p:spPr>
          <a:xfrm flipH="1">
            <a:off x="10636923" y="646733"/>
            <a:ext cx="244000" cy="24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9"/>
          <p:cNvSpPr/>
          <p:nvPr/>
        </p:nvSpPr>
        <p:spPr>
          <a:xfrm flipH="1">
            <a:off x="11329356" y="4702051"/>
            <a:ext cx="244000" cy="2440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9325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7455-BBC1-40D5-850C-4BA14665F4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0E1CE0-A003-4BCD-B956-09F2D0D8214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8F396-F637-4BD6-AE4E-F8AC06F55A7D}"/>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5" name="Footer Placeholder 4">
            <a:extLst>
              <a:ext uri="{FF2B5EF4-FFF2-40B4-BE49-F238E27FC236}">
                <a16:creationId xmlns:a16="http://schemas.microsoft.com/office/drawing/2014/main" id="{CFA922F1-0AE1-4CCA-9ED1-B6C0092EC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BD0C-99E8-465B-AE7B-67D8AD3BFD17}"/>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535285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D3D5-A4C4-40E6-80FC-8E1840B8F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0F9D96-BBFB-44BE-B7E3-283C079E8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39F0F-DB7E-4D76-B225-10B65DAA155B}"/>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5" name="Footer Placeholder 4">
            <a:extLst>
              <a:ext uri="{FF2B5EF4-FFF2-40B4-BE49-F238E27FC236}">
                <a16:creationId xmlns:a16="http://schemas.microsoft.com/office/drawing/2014/main" id="{D924434F-A6D0-4661-9978-DB6CDE3BE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C459C-C028-4111-836F-1E696921D05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3812544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5B84-C87A-472E-9C4D-82023DA01FE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94D0-0B09-40DB-8327-25074D92747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088858-E20F-4372-9E1F-734AC13B66D3}"/>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5" name="Footer Placeholder 4">
            <a:extLst>
              <a:ext uri="{FF2B5EF4-FFF2-40B4-BE49-F238E27FC236}">
                <a16:creationId xmlns:a16="http://schemas.microsoft.com/office/drawing/2014/main" id="{BDAB57ED-030A-4EEC-960D-2687AD8C4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3C92B-8085-4732-BC11-FFF2EA4FB38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325063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DA87-B0F5-410A-81A0-915C14C2C6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60056-1455-4600-867D-C081D75E97E8}"/>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6E6630-ED90-4A5D-9318-28FFE792F6F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B53E3-63E3-4779-B238-8D68DD188D6E}"/>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6" name="Footer Placeholder 5">
            <a:extLst>
              <a:ext uri="{FF2B5EF4-FFF2-40B4-BE49-F238E27FC236}">
                <a16:creationId xmlns:a16="http://schemas.microsoft.com/office/drawing/2014/main" id="{8866251F-E721-4C4A-8C68-2489A4131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BFF37-CD45-41A0-92FA-6E8C427D00D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3186698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AF33-9BCB-4C41-8AD3-AD47D7F7A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09879-5D9E-4C62-A7E6-705821A5482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43806-1C8B-4F23-BC57-B58353C3FAB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A70A88-E65C-4771-837A-CC6D6FA63B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66832-7447-4F6A-8384-B8025AF737E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7C0AD-443F-4B78-A533-E975B9CA49E3}"/>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8" name="Footer Placeholder 7">
            <a:extLst>
              <a:ext uri="{FF2B5EF4-FFF2-40B4-BE49-F238E27FC236}">
                <a16:creationId xmlns:a16="http://schemas.microsoft.com/office/drawing/2014/main" id="{BA395868-01F7-4005-B393-E771CECBF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638C7E-3344-4E19-888B-1C9E3E2240E7}"/>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6500169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6197-0E59-4B81-919C-9F7EC3E4E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FDF657-E2DF-45F8-BC5B-39EEDDA30088}"/>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4" name="Footer Placeholder 3">
            <a:extLst>
              <a:ext uri="{FF2B5EF4-FFF2-40B4-BE49-F238E27FC236}">
                <a16:creationId xmlns:a16="http://schemas.microsoft.com/office/drawing/2014/main" id="{71BC2486-A61B-4AB0-BF61-93CDE5998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11B60-AED7-4F0B-877F-8C039C5BE4B1}"/>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1522132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39F8E-738D-418B-963A-E2E9C768270C}"/>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3" name="Footer Placeholder 2">
            <a:extLst>
              <a:ext uri="{FF2B5EF4-FFF2-40B4-BE49-F238E27FC236}">
                <a16:creationId xmlns:a16="http://schemas.microsoft.com/office/drawing/2014/main" id="{BC8D87FF-489B-4948-8DB3-5BAB53E453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BEE0C-F244-426C-B97D-8F2EFC579B6B}"/>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1239412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ED15-DFBF-47AF-B832-0EC55A54C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81F56A-C162-4A54-82DD-FFEDE1E349A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2F6D8E-A6F4-4044-A36C-C2D3A72CEE5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2388D-746B-48CE-AC2B-25966A62311D}"/>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6" name="Footer Placeholder 5">
            <a:extLst>
              <a:ext uri="{FF2B5EF4-FFF2-40B4-BE49-F238E27FC236}">
                <a16:creationId xmlns:a16="http://schemas.microsoft.com/office/drawing/2014/main" id="{3F5245CE-0619-472D-A3AF-55DA4F9A8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55FCD-0183-41CA-B650-2EB4E0A3BE91}"/>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3690922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A09B-03DC-4B26-B574-00E17D21F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DC0BE7-A685-4EB2-8893-50DE86D6CFB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805C874-817F-4BCC-9614-31AA494988C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440AA-B7FA-4C83-A610-18A8F67F65B4}"/>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6" name="Footer Placeholder 5">
            <a:extLst>
              <a:ext uri="{FF2B5EF4-FFF2-40B4-BE49-F238E27FC236}">
                <a16:creationId xmlns:a16="http://schemas.microsoft.com/office/drawing/2014/main" id="{110493D0-9FB5-484F-9491-626479022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D7D75-19C6-4462-8559-A687BD550742}"/>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53093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33" y="-18300"/>
            <a:ext cx="12192000" cy="6876400"/>
          </a:xfrm>
          <a:prstGeom prst="rect">
            <a:avLst/>
          </a:prstGeom>
          <a:noFill/>
          <a:ln>
            <a:noFill/>
          </a:ln>
        </p:spPr>
      </p:sp>
      <p:sp>
        <p:nvSpPr>
          <p:cNvPr id="116" name="Google Shape;116;p10"/>
          <p:cNvSpPr txBox="1">
            <a:spLocks noGrp="1"/>
          </p:cNvSpPr>
          <p:nvPr>
            <p:ph type="title"/>
          </p:nvPr>
        </p:nvSpPr>
        <p:spPr>
          <a:xfrm>
            <a:off x="1173600" y="5125633"/>
            <a:ext cx="9844800" cy="990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40113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B2B2-1D36-4AB0-AA0B-33AB4B7118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2138FA-E2FB-40EC-856B-B712B86EED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666D4-110A-4DAD-99D0-ABD6DE9D061F}"/>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5" name="Footer Placeholder 4">
            <a:extLst>
              <a:ext uri="{FF2B5EF4-FFF2-40B4-BE49-F238E27FC236}">
                <a16:creationId xmlns:a16="http://schemas.microsoft.com/office/drawing/2014/main" id="{102F569E-93BC-4CBB-824B-9C3951159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C7FB8-5856-434C-B272-74AD947A290F}"/>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4171010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A6C128-C29A-4B14-9AB8-1646A9B4A16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F6D83-48E1-4E89-9E80-9DF09345E2A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BF2B0-4FBF-4805-9EDF-8296B53339C5}"/>
              </a:ext>
            </a:extLst>
          </p:cNvPr>
          <p:cNvSpPr>
            <a:spLocks noGrp="1"/>
          </p:cNvSpPr>
          <p:nvPr>
            <p:ph type="dt" sz="half" idx="10"/>
          </p:nvPr>
        </p:nvSpPr>
        <p:spPr/>
        <p:txBody>
          <a:bodyPr/>
          <a:lstStyle/>
          <a:p>
            <a:fld id="{23A63355-BCE5-462B-AF16-FC74A16DF3C1}" type="datetimeFigureOut">
              <a:rPr lang="en-US" smtClean="0"/>
              <a:t>7/16/2024</a:t>
            </a:fld>
            <a:endParaRPr lang="en-US"/>
          </a:p>
        </p:txBody>
      </p:sp>
      <p:sp>
        <p:nvSpPr>
          <p:cNvPr id="5" name="Footer Placeholder 4">
            <a:extLst>
              <a:ext uri="{FF2B5EF4-FFF2-40B4-BE49-F238E27FC236}">
                <a16:creationId xmlns:a16="http://schemas.microsoft.com/office/drawing/2014/main" id="{985DEBCB-B601-4EF2-89AD-48D63D0F9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D5688-AB93-4754-AB8E-75816463D990}"/>
              </a:ext>
            </a:extLst>
          </p:cNvPr>
          <p:cNvSpPr>
            <a:spLocks noGrp="1"/>
          </p:cNvSpPr>
          <p:nvPr>
            <p:ph type="sldNum" sz="quarter" idx="12"/>
          </p:nvPr>
        </p:nvSpPr>
        <p:spPr/>
        <p:txBody>
          <a:bodyPr/>
          <a:lstStyle/>
          <a:p>
            <a:fld id="{73CE8C15-1300-4A75-9236-7F5930D15DFB}" type="slidenum">
              <a:rPr lang="en-US" smtClean="0"/>
              <a:t>‹#›</a:t>
            </a:fld>
            <a:endParaRPr lang="en-US"/>
          </a:p>
        </p:txBody>
      </p:sp>
    </p:spTree>
    <p:extLst>
      <p:ext uri="{BB962C8B-B14F-4D97-AF65-F5344CB8AC3E}">
        <p14:creationId xmlns:p14="http://schemas.microsoft.com/office/powerpoint/2010/main" val="254623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2965126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9"/>
        <p:cNvGrpSpPr/>
        <p:nvPr/>
      </p:nvGrpSpPr>
      <p:grpSpPr>
        <a:xfrm>
          <a:off x="0" y="0"/>
          <a:ext cx="0" cy="0"/>
          <a:chOff x="0" y="0"/>
          <a:chExt cx="0" cy="0"/>
        </a:xfrm>
      </p:grpSpPr>
      <p:sp>
        <p:nvSpPr>
          <p:cNvPr id="70" name="Google Shape;70;p3"/>
          <p:cNvSpPr txBox="1">
            <a:spLocks noGrp="1"/>
          </p:cNvSpPr>
          <p:nvPr>
            <p:ph type="ctrTitle"/>
          </p:nvPr>
        </p:nvSpPr>
        <p:spPr>
          <a:xfrm>
            <a:off x="1018133" y="2000984"/>
            <a:ext cx="4827200" cy="2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1" name="Google Shape;71;p3"/>
          <p:cNvSpPr txBox="1">
            <a:spLocks noGrp="1"/>
          </p:cNvSpPr>
          <p:nvPr>
            <p:ph type="subTitle" idx="1"/>
          </p:nvPr>
        </p:nvSpPr>
        <p:spPr>
          <a:xfrm>
            <a:off x="2359767" y="4366000"/>
            <a:ext cx="3485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grpSp>
        <p:nvGrpSpPr>
          <p:cNvPr id="72" name="Google Shape;72;p3"/>
          <p:cNvGrpSpPr/>
          <p:nvPr/>
        </p:nvGrpSpPr>
        <p:grpSpPr>
          <a:xfrm>
            <a:off x="5606001" y="-1125782"/>
            <a:ext cx="7813567" cy="4108767"/>
            <a:chOff x="1507400" y="1301825"/>
            <a:chExt cx="5860175" cy="3081575"/>
          </a:xfrm>
        </p:grpSpPr>
        <p:sp>
          <p:nvSpPr>
            <p:cNvPr id="73" name="Google Shape;73;p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flipH="1">
            <a:off x="-1161966" y="4103667"/>
            <a:ext cx="7761633" cy="3150333"/>
            <a:chOff x="257575" y="1303525"/>
            <a:chExt cx="5821225" cy="2362750"/>
          </a:xfrm>
        </p:grpSpPr>
        <p:sp>
          <p:nvSpPr>
            <p:cNvPr id="91" name="Google Shape;91;p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3"/>
          <p:cNvGrpSpPr/>
          <p:nvPr/>
        </p:nvGrpSpPr>
        <p:grpSpPr>
          <a:xfrm flipH="1">
            <a:off x="-1161966" y="-544533"/>
            <a:ext cx="2724167" cy="2165167"/>
            <a:chOff x="4035675" y="1303525"/>
            <a:chExt cx="2043125" cy="1623875"/>
          </a:xfrm>
        </p:grpSpPr>
        <p:sp>
          <p:nvSpPr>
            <p:cNvPr id="101" name="Google Shape;101;p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7118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5"/>
        <p:cNvGrpSpPr/>
        <p:nvPr/>
      </p:nvGrpSpPr>
      <p:grpSpPr>
        <a:xfrm>
          <a:off x="0" y="0"/>
          <a:ext cx="0" cy="0"/>
          <a:chOff x="0" y="0"/>
          <a:chExt cx="0" cy="0"/>
        </a:xfrm>
      </p:grpSpPr>
      <p:grpSp>
        <p:nvGrpSpPr>
          <p:cNvPr id="106" name="Google Shape;106;p4"/>
          <p:cNvGrpSpPr/>
          <p:nvPr/>
        </p:nvGrpSpPr>
        <p:grpSpPr>
          <a:xfrm rot="10800000">
            <a:off x="-1161966" y="-265633"/>
            <a:ext cx="2724167" cy="3138133"/>
            <a:chOff x="4035675" y="1303525"/>
            <a:chExt cx="2043125" cy="2353600"/>
          </a:xfrm>
        </p:grpSpPr>
        <p:sp>
          <p:nvSpPr>
            <p:cNvPr id="107" name="Google Shape;107;p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4"/>
          <p:cNvGrpSpPr/>
          <p:nvPr/>
        </p:nvGrpSpPr>
        <p:grpSpPr>
          <a:xfrm rot="10800000">
            <a:off x="9598418" y="4481900"/>
            <a:ext cx="3267167" cy="3140400"/>
            <a:chOff x="3628425" y="1303525"/>
            <a:chExt cx="2450375" cy="2355300"/>
          </a:xfrm>
        </p:grpSpPr>
        <p:sp>
          <p:nvSpPr>
            <p:cNvPr id="113" name="Google Shape;113;p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txBox="1">
            <a:spLocks noGrp="1"/>
          </p:cNvSpPr>
          <p:nvPr>
            <p:ph type="body" idx="1"/>
          </p:nvPr>
        </p:nvSpPr>
        <p:spPr>
          <a:xfrm>
            <a:off x="2336800" y="2047433"/>
            <a:ext cx="7518400" cy="37180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accent3"/>
              </a:buClr>
              <a:buSzPts val="1600"/>
              <a:buFont typeface="Raleway SemiBold"/>
              <a:buChar char="●"/>
              <a:defRPr/>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120" name="Google Shape;120;p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Tree>
    <p:extLst>
      <p:ext uri="{BB962C8B-B14F-4D97-AF65-F5344CB8AC3E}">
        <p14:creationId xmlns:p14="http://schemas.microsoft.com/office/powerpoint/2010/main" val="2334720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7994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97867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907586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438580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407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
        <p:cNvGrpSpPr/>
        <p:nvPr/>
      </p:nvGrpSpPr>
      <p:grpSpPr>
        <a:xfrm>
          <a:off x="0" y="0"/>
          <a:ext cx="0" cy="0"/>
          <a:chOff x="0" y="0"/>
          <a:chExt cx="0" cy="0"/>
        </a:xfrm>
      </p:grpSpPr>
      <p:sp>
        <p:nvSpPr>
          <p:cNvPr id="118" name="Google Shape;118;p11"/>
          <p:cNvSpPr txBox="1">
            <a:spLocks noGrp="1"/>
          </p:cNvSpPr>
          <p:nvPr>
            <p:ph type="title" hasCustomPrompt="1"/>
          </p:nvPr>
        </p:nvSpPr>
        <p:spPr>
          <a:xfrm>
            <a:off x="2612200" y="1754600"/>
            <a:ext cx="6967600" cy="1537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u="sng">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9" name="Google Shape;119;p11"/>
          <p:cNvSpPr txBox="1">
            <a:spLocks noGrp="1"/>
          </p:cNvSpPr>
          <p:nvPr>
            <p:ph type="subTitle" idx="1"/>
          </p:nvPr>
        </p:nvSpPr>
        <p:spPr>
          <a:xfrm>
            <a:off x="2612200" y="3292400"/>
            <a:ext cx="6967600" cy="6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accent3"/>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20" name="Google Shape;120;p11"/>
          <p:cNvGrpSpPr/>
          <p:nvPr/>
        </p:nvGrpSpPr>
        <p:grpSpPr>
          <a:xfrm>
            <a:off x="-385867" y="190637"/>
            <a:ext cx="12945771" cy="2123447"/>
            <a:chOff x="-289400" y="142977"/>
            <a:chExt cx="9709328" cy="1592585"/>
          </a:xfrm>
        </p:grpSpPr>
        <p:grpSp>
          <p:nvGrpSpPr>
            <p:cNvPr id="121" name="Google Shape;121;p11"/>
            <p:cNvGrpSpPr/>
            <p:nvPr/>
          </p:nvGrpSpPr>
          <p:grpSpPr>
            <a:xfrm flipH="1">
              <a:off x="2938609" y="142977"/>
              <a:ext cx="6481319" cy="1592585"/>
              <a:chOff x="-10047" y="142977"/>
              <a:chExt cx="6481319" cy="1592585"/>
            </a:xfrm>
          </p:grpSpPr>
          <p:sp>
            <p:nvSpPr>
              <p:cNvPr id="122" name="Google Shape;122;p11"/>
              <p:cNvSpPr/>
              <p:nvPr/>
            </p:nvSpPr>
            <p:spPr>
              <a:xfrm>
                <a:off x="5605663" y="142977"/>
                <a:ext cx="865609" cy="322845"/>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flipH="1">
                <a:off x="-10047" y="1460549"/>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11"/>
            <p:cNvSpPr/>
            <p:nvPr/>
          </p:nvSpPr>
          <p:spPr>
            <a:xfrm flipH="1">
              <a:off x="-289400" y="940943"/>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p:nvPr/>
        </p:nvSpPr>
        <p:spPr>
          <a:xfrm rot="-1928811">
            <a:off x="11333770" y="4999039"/>
            <a:ext cx="1932989" cy="2163780"/>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1"/>
          <p:cNvSpPr/>
          <p:nvPr/>
        </p:nvSpPr>
        <p:spPr>
          <a:xfrm>
            <a:off x="8431867" y="5776667"/>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1"/>
          <p:cNvSpPr/>
          <p:nvPr/>
        </p:nvSpPr>
        <p:spPr>
          <a:xfrm rot="-172949">
            <a:off x="2036760" y="5808246"/>
            <a:ext cx="1932925" cy="2163709"/>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rot="1316570" flipH="1">
            <a:off x="4203853" y="5438206"/>
            <a:ext cx="1276811" cy="1473249"/>
            <a:chOff x="5228450" y="2006650"/>
            <a:chExt cx="445075" cy="513550"/>
          </a:xfrm>
        </p:grpSpPr>
        <p:sp>
          <p:nvSpPr>
            <p:cNvPr id="129" name="Google Shape;129;p11"/>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1"/>
          <p:cNvSpPr/>
          <p:nvPr/>
        </p:nvSpPr>
        <p:spPr>
          <a:xfrm>
            <a:off x="712807" y="556266"/>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72544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5789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46377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4"/>
        <p:cNvGrpSpPr/>
        <p:nvPr/>
      </p:nvGrpSpPr>
      <p:grpSpPr>
        <a:xfrm>
          <a:off x="0" y="0"/>
          <a:ext cx="0" cy="0"/>
          <a:chOff x="0" y="0"/>
          <a:chExt cx="0" cy="0"/>
        </a:xfrm>
      </p:grpSpPr>
      <p:sp>
        <p:nvSpPr>
          <p:cNvPr id="245" name="Google Shape;245;p12"/>
          <p:cNvSpPr txBox="1">
            <a:spLocks noGrp="1"/>
          </p:cNvSpPr>
          <p:nvPr>
            <p:ph type="title" hasCustomPrompt="1"/>
          </p:nvPr>
        </p:nvSpPr>
        <p:spPr>
          <a:xfrm rot="152">
            <a:off x="1562100" y="2360533"/>
            <a:ext cx="9068000" cy="164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46" name="Google Shape;246;p12"/>
          <p:cNvSpPr txBox="1">
            <a:spLocks noGrp="1"/>
          </p:cNvSpPr>
          <p:nvPr>
            <p:ph type="subTitle" idx="1"/>
          </p:nvPr>
        </p:nvSpPr>
        <p:spPr>
          <a:xfrm flipH="1">
            <a:off x="4063467" y="4004733"/>
            <a:ext cx="4065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47" name="Google Shape;247;p12"/>
          <p:cNvGrpSpPr/>
          <p:nvPr/>
        </p:nvGrpSpPr>
        <p:grpSpPr>
          <a:xfrm>
            <a:off x="3545867" y="4469701"/>
            <a:ext cx="9480000" cy="4124033"/>
            <a:chOff x="257575" y="1301825"/>
            <a:chExt cx="7110000" cy="3093025"/>
          </a:xfrm>
        </p:grpSpPr>
        <p:sp>
          <p:nvSpPr>
            <p:cNvPr id="248" name="Google Shape;248;p1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 name="Google Shape;270;p12"/>
          <p:cNvGrpSpPr/>
          <p:nvPr/>
        </p:nvGrpSpPr>
        <p:grpSpPr>
          <a:xfrm>
            <a:off x="-645733" y="-1685066"/>
            <a:ext cx="9479967" cy="4124033"/>
            <a:chOff x="238125" y="1301825"/>
            <a:chExt cx="7109975" cy="3093025"/>
          </a:xfrm>
        </p:grpSpPr>
        <p:sp>
          <p:nvSpPr>
            <p:cNvPr id="271" name="Google Shape;271;p1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8402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232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0075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44662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0921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7550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95"/>
        <p:cNvGrpSpPr/>
        <p:nvPr/>
      </p:nvGrpSpPr>
      <p:grpSpPr>
        <a:xfrm>
          <a:off x="0" y="0"/>
          <a:ext cx="0" cy="0"/>
          <a:chOff x="0" y="0"/>
          <a:chExt cx="0" cy="0"/>
        </a:xfrm>
      </p:grpSpPr>
      <p:sp>
        <p:nvSpPr>
          <p:cNvPr id="396" name="Google Shape;396;p18"/>
          <p:cNvSpPr txBox="1">
            <a:spLocks noGrp="1"/>
          </p:cNvSpPr>
          <p:nvPr>
            <p:ph type="ctrTitle"/>
          </p:nvPr>
        </p:nvSpPr>
        <p:spPr>
          <a:xfrm flipH="1">
            <a:off x="5047796" y="2125628"/>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7" name="Google Shape;397;p18"/>
          <p:cNvSpPr txBox="1">
            <a:spLocks noGrp="1"/>
          </p:cNvSpPr>
          <p:nvPr>
            <p:ph type="subTitle" idx="1"/>
          </p:nvPr>
        </p:nvSpPr>
        <p:spPr>
          <a:xfrm flipH="1">
            <a:off x="4691635" y="2688667"/>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8" name="Google Shape;398;p18"/>
          <p:cNvSpPr txBox="1">
            <a:spLocks noGrp="1"/>
          </p:cNvSpPr>
          <p:nvPr>
            <p:ph type="ctrTitle" idx="2"/>
          </p:nvPr>
        </p:nvSpPr>
        <p:spPr>
          <a:xfrm flipH="1">
            <a:off x="8396860" y="2125628"/>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9" name="Google Shape;399;p18"/>
          <p:cNvSpPr txBox="1">
            <a:spLocks noGrp="1"/>
          </p:cNvSpPr>
          <p:nvPr>
            <p:ph type="subTitle" idx="3"/>
          </p:nvPr>
        </p:nvSpPr>
        <p:spPr>
          <a:xfrm flipH="1">
            <a:off x="8040667" y="2691800"/>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0" name="Google Shape;400;p18"/>
          <p:cNvSpPr txBox="1">
            <a:spLocks noGrp="1"/>
          </p:cNvSpPr>
          <p:nvPr>
            <p:ph type="ctrTitle" idx="4"/>
          </p:nvPr>
        </p:nvSpPr>
        <p:spPr>
          <a:xfrm flipH="1">
            <a:off x="1842240" y="408241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01" name="Google Shape;401;p18"/>
          <p:cNvSpPr txBox="1">
            <a:spLocks noGrp="1"/>
          </p:cNvSpPr>
          <p:nvPr>
            <p:ph type="subTitle" idx="5"/>
          </p:nvPr>
        </p:nvSpPr>
        <p:spPr>
          <a:xfrm flipH="1">
            <a:off x="1486033" y="4669400"/>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2" name="Google Shape;402;p18"/>
          <p:cNvSpPr txBox="1">
            <a:spLocks noGrp="1"/>
          </p:cNvSpPr>
          <p:nvPr>
            <p:ph type="ctrTitle" idx="6"/>
          </p:nvPr>
        </p:nvSpPr>
        <p:spPr>
          <a:xfrm flipH="1">
            <a:off x="4877996" y="4082415"/>
            <a:ext cx="2420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03" name="Google Shape;403;p18"/>
          <p:cNvSpPr txBox="1">
            <a:spLocks noGrp="1"/>
          </p:cNvSpPr>
          <p:nvPr>
            <p:ph type="subTitle" idx="7"/>
          </p:nvPr>
        </p:nvSpPr>
        <p:spPr>
          <a:xfrm flipH="1">
            <a:off x="4691635" y="4669400"/>
            <a:ext cx="2793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4" name="Google Shape;404;p18"/>
          <p:cNvSpPr txBox="1">
            <a:spLocks noGrp="1"/>
          </p:cNvSpPr>
          <p:nvPr>
            <p:ph type="title" idx="8"/>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405" name="Google Shape;405;p18"/>
          <p:cNvGrpSpPr/>
          <p:nvPr/>
        </p:nvGrpSpPr>
        <p:grpSpPr>
          <a:xfrm rot="10800000">
            <a:off x="9598418" y="4481900"/>
            <a:ext cx="3267167" cy="3140400"/>
            <a:chOff x="3628425" y="1303525"/>
            <a:chExt cx="2450375" cy="2355300"/>
          </a:xfrm>
        </p:grpSpPr>
        <p:sp>
          <p:nvSpPr>
            <p:cNvPr id="406" name="Google Shape;406;p1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8"/>
          <p:cNvGrpSpPr/>
          <p:nvPr/>
        </p:nvGrpSpPr>
        <p:grpSpPr>
          <a:xfrm>
            <a:off x="-954667" y="-1125782"/>
            <a:ext cx="2194933" cy="4108767"/>
            <a:chOff x="5721375" y="1301825"/>
            <a:chExt cx="1646200" cy="3081575"/>
          </a:xfrm>
        </p:grpSpPr>
        <p:sp>
          <p:nvSpPr>
            <p:cNvPr id="413" name="Google Shape;413;p1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04031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9"/>
        <p:cNvGrpSpPr/>
        <p:nvPr/>
      </p:nvGrpSpPr>
      <p:grpSpPr>
        <a:xfrm>
          <a:off x="0" y="0"/>
          <a:ext cx="0" cy="0"/>
          <a:chOff x="0" y="0"/>
          <a:chExt cx="0" cy="0"/>
        </a:xfrm>
      </p:grpSpPr>
      <p:sp>
        <p:nvSpPr>
          <p:cNvPr id="420" name="Google Shape;420;p19"/>
          <p:cNvSpPr txBox="1">
            <a:spLocks noGrp="1"/>
          </p:cNvSpPr>
          <p:nvPr>
            <p:ph type="ctrTitle"/>
          </p:nvPr>
        </p:nvSpPr>
        <p:spPr>
          <a:xfrm flipH="1">
            <a:off x="1448548" y="22981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1" name="Google Shape;421;p19"/>
          <p:cNvSpPr txBox="1">
            <a:spLocks noGrp="1"/>
          </p:cNvSpPr>
          <p:nvPr>
            <p:ph type="subTitle" idx="1"/>
          </p:nvPr>
        </p:nvSpPr>
        <p:spPr>
          <a:xfrm flipH="1">
            <a:off x="1079148" y="2877235"/>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2" name="Google Shape;422;p19"/>
          <p:cNvSpPr txBox="1">
            <a:spLocks noGrp="1"/>
          </p:cNvSpPr>
          <p:nvPr>
            <p:ph type="ctrTitle" idx="2"/>
          </p:nvPr>
        </p:nvSpPr>
        <p:spPr>
          <a:xfrm flipH="1">
            <a:off x="5055612" y="22981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3" name="Google Shape;423;p19"/>
          <p:cNvSpPr txBox="1">
            <a:spLocks noGrp="1"/>
          </p:cNvSpPr>
          <p:nvPr>
            <p:ph type="subTitle" idx="3"/>
          </p:nvPr>
        </p:nvSpPr>
        <p:spPr>
          <a:xfrm flipH="1">
            <a:off x="4686212" y="2877235"/>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4" name="Google Shape;424;p19"/>
          <p:cNvSpPr txBox="1">
            <a:spLocks noGrp="1"/>
          </p:cNvSpPr>
          <p:nvPr>
            <p:ph type="ctrTitle" idx="4"/>
          </p:nvPr>
        </p:nvSpPr>
        <p:spPr>
          <a:xfrm flipH="1">
            <a:off x="8781809" y="22981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5" name="Google Shape;425;p19"/>
          <p:cNvSpPr txBox="1">
            <a:spLocks noGrp="1"/>
          </p:cNvSpPr>
          <p:nvPr>
            <p:ph type="subTitle" idx="5"/>
          </p:nvPr>
        </p:nvSpPr>
        <p:spPr>
          <a:xfrm flipH="1">
            <a:off x="8412409" y="2877235"/>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6" name="Google Shape;426;p19"/>
          <p:cNvSpPr txBox="1">
            <a:spLocks noGrp="1"/>
          </p:cNvSpPr>
          <p:nvPr>
            <p:ph type="ctrTitle" idx="6"/>
          </p:nvPr>
        </p:nvSpPr>
        <p:spPr>
          <a:xfrm flipH="1">
            <a:off x="1448548" y="45253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7" name="Google Shape;427;p19"/>
          <p:cNvSpPr txBox="1">
            <a:spLocks noGrp="1"/>
          </p:cNvSpPr>
          <p:nvPr>
            <p:ph type="subTitle" idx="7"/>
          </p:nvPr>
        </p:nvSpPr>
        <p:spPr>
          <a:xfrm flipH="1">
            <a:off x="1079148" y="5087816"/>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28" name="Google Shape;428;p19"/>
          <p:cNvSpPr txBox="1">
            <a:spLocks noGrp="1"/>
          </p:cNvSpPr>
          <p:nvPr>
            <p:ph type="ctrTitle" idx="8"/>
          </p:nvPr>
        </p:nvSpPr>
        <p:spPr>
          <a:xfrm flipH="1">
            <a:off x="5055612" y="45253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29" name="Google Shape;429;p19"/>
          <p:cNvSpPr txBox="1">
            <a:spLocks noGrp="1"/>
          </p:cNvSpPr>
          <p:nvPr>
            <p:ph type="subTitle" idx="9"/>
          </p:nvPr>
        </p:nvSpPr>
        <p:spPr>
          <a:xfrm flipH="1">
            <a:off x="4686212" y="5087816"/>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30" name="Google Shape;430;p19"/>
          <p:cNvSpPr txBox="1">
            <a:spLocks noGrp="1"/>
          </p:cNvSpPr>
          <p:nvPr>
            <p:ph type="ctrTitle" idx="13"/>
          </p:nvPr>
        </p:nvSpPr>
        <p:spPr>
          <a:xfrm flipH="1">
            <a:off x="8781809" y="45253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dk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31" name="Google Shape;431;p19"/>
          <p:cNvSpPr txBox="1">
            <a:spLocks noGrp="1"/>
          </p:cNvSpPr>
          <p:nvPr>
            <p:ph type="subTitle" idx="14"/>
          </p:nvPr>
        </p:nvSpPr>
        <p:spPr>
          <a:xfrm flipH="1">
            <a:off x="8412409" y="5087816"/>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32" name="Google Shape;432;p19"/>
          <p:cNvSpPr txBox="1">
            <a:spLocks noGrp="1"/>
          </p:cNvSpPr>
          <p:nvPr>
            <p:ph type="title" idx="15"/>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433" name="Google Shape;433;p19"/>
          <p:cNvGrpSpPr/>
          <p:nvPr/>
        </p:nvGrpSpPr>
        <p:grpSpPr>
          <a:xfrm flipH="1">
            <a:off x="-2188033" y="-930567"/>
            <a:ext cx="3267167" cy="3140400"/>
            <a:chOff x="3628425" y="1303525"/>
            <a:chExt cx="2450375" cy="2355300"/>
          </a:xfrm>
        </p:grpSpPr>
        <p:sp>
          <p:nvSpPr>
            <p:cNvPr id="434" name="Google Shape;434;p1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19"/>
          <p:cNvGrpSpPr/>
          <p:nvPr/>
        </p:nvGrpSpPr>
        <p:grpSpPr>
          <a:xfrm flipH="1">
            <a:off x="8955890" y="6098223"/>
            <a:ext cx="2414263" cy="1325827"/>
            <a:chOff x="5314125" y="2761825"/>
            <a:chExt cx="1627300" cy="893575"/>
          </a:xfrm>
        </p:grpSpPr>
        <p:sp>
          <p:nvSpPr>
            <p:cNvPr id="441" name="Google Shape;441;p19"/>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9"/>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69126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4.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theme" Target="../theme/theme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8"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theme" Target="../theme/theme6.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8"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3pPr>
            <a:lvl4pPr marL="1828800" lvl="3"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5pPr>
            <a:lvl6pPr marL="2743200" lvl="5"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6pPr>
            <a:lvl7pPr marL="3200400" lvl="6"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7pPr>
            <a:lvl8pPr marL="3657600" lvl="7"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8pPr>
            <a:lvl9pPr marL="4114800" lvl="8"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9pPr>
          </a:lstStyle>
          <a:p>
            <a:endParaRPr/>
          </a:p>
        </p:txBody>
      </p:sp>
    </p:spTree>
    <p:extLst>
      <p:ext uri="{BB962C8B-B14F-4D97-AF65-F5344CB8AC3E}">
        <p14:creationId xmlns:p14="http://schemas.microsoft.com/office/powerpoint/2010/main" val="13949204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1pPr>
            <a:lvl2pPr marL="914400" lvl="1"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2pPr>
            <a:lvl3pPr marL="1371600" lvl="2"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3pPr>
            <a:lvl4pPr marL="1828800" lvl="3"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4pPr>
            <a:lvl5pPr marL="2286000" lvl="4"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5pPr>
            <a:lvl6pPr marL="2743200" lvl="5"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6pPr>
            <a:lvl7pPr marL="3200400" lvl="6"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7pPr>
            <a:lvl8pPr marL="3657600" lvl="7"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8pPr>
            <a:lvl9pPr marL="4114800" lvl="8" indent="-317500">
              <a:lnSpc>
                <a:spcPct val="100000"/>
              </a:lnSpc>
              <a:spcBef>
                <a:spcPts val="0"/>
              </a:spcBef>
              <a:spcAft>
                <a:spcPts val="0"/>
              </a:spcAft>
              <a:buClr>
                <a:schemeClr val="dk2"/>
              </a:buClr>
              <a:buSzPts val="1400"/>
              <a:buFont typeface="Asap"/>
              <a:buChar char="■"/>
              <a:defRPr>
                <a:solidFill>
                  <a:schemeClr val="dk2"/>
                </a:solidFill>
                <a:latin typeface="Asap"/>
                <a:ea typeface="Asap"/>
                <a:cs typeface="Asap"/>
                <a:sym typeface="Asap"/>
              </a:defRPr>
            </a:lvl9pPr>
          </a:lstStyle>
          <a:p>
            <a:endParaRPr/>
          </a:p>
        </p:txBody>
      </p:sp>
    </p:spTree>
    <p:extLst>
      <p:ext uri="{BB962C8B-B14F-4D97-AF65-F5344CB8AC3E}">
        <p14:creationId xmlns:p14="http://schemas.microsoft.com/office/powerpoint/2010/main" val="422697336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400"/>
              <a:buFont typeface="Montserrat"/>
              <a:buNone/>
              <a:defRPr sz="34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9790083"/>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D456E-336A-4B86-B5E4-93FA60EFE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B28FD-97BD-470C-A206-40DAC748D50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A88BD-BAEA-409B-B8C4-774F7B51293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63355-BCE5-462B-AF16-FC74A16DF3C1}" type="datetimeFigureOut">
              <a:rPr lang="en-US" smtClean="0"/>
              <a:t>7/16/2024</a:t>
            </a:fld>
            <a:endParaRPr lang="en-US"/>
          </a:p>
        </p:txBody>
      </p:sp>
      <p:sp>
        <p:nvSpPr>
          <p:cNvPr id="5" name="Footer Placeholder 4">
            <a:extLst>
              <a:ext uri="{FF2B5EF4-FFF2-40B4-BE49-F238E27FC236}">
                <a16:creationId xmlns:a16="http://schemas.microsoft.com/office/drawing/2014/main" id="{59F971CC-3B66-4B4D-B78B-75666985381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06DB19-E40A-4A17-83B7-12B0EE0255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E8C15-1300-4A75-9236-7F5930D15DFB}" type="slidenum">
              <a:rPr lang="en-US" smtClean="0"/>
              <a:t>‹#›</a:t>
            </a:fld>
            <a:endParaRPr lang="en-US"/>
          </a:p>
        </p:txBody>
      </p:sp>
    </p:spTree>
    <p:extLst>
      <p:ext uri="{BB962C8B-B14F-4D97-AF65-F5344CB8AC3E}">
        <p14:creationId xmlns:p14="http://schemas.microsoft.com/office/powerpoint/2010/main" val="18101543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39397224"/>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3pPr>
            <a:lvl4pPr marL="1828800" lvl="3"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DM Sans"/>
              <a:buChar char="○"/>
              <a:defRPr>
                <a:solidFill>
                  <a:schemeClr val="accent3"/>
                </a:solidFill>
                <a:latin typeface="DM Sans"/>
                <a:ea typeface="DM Sans"/>
                <a:cs typeface="DM Sans"/>
                <a:sym typeface="DM Sans"/>
              </a:defRPr>
            </a:lvl5pPr>
            <a:lvl6pPr marL="2743200" lvl="5"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6pPr>
            <a:lvl7pPr marL="3200400" lvl="6"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7pPr>
            <a:lvl8pPr marL="3657600" lvl="7"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8pPr>
            <a:lvl9pPr marL="4114800" lvl="8" indent="-317500">
              <a:lnSpc>
                <a:spcPct val="115000"/>
              </a:lnSpc>
              <a:spcBef>
                <a:spcPts val="0"/>
              </a:spcBef>
              <a:spcAft>
                <a:spcPts val="0"/>
              </a:spcAft>
              <a:buClr>
                <a:schemeClr val="accent3"/>
              </a:buClr>
              <a:buSzPts val="1400"/>
              <a:buFont typeface="Lato"/>
              <a:buChar char="■"/>
              <a:defRPr>
                <a:solidFill>
                  <a:schemeClr val="accent3"/>
                </a:solidFill>
                <a:latin typeface="Lato"/>
                <a:ea typeface="Lato"/>
                <a:cs typeface="Lato"/>
                <a:sym typeface="Lato"/>
              </a:defRPr>
            </a:lvl9pPr>
          </a:lstStyle>
          <a:p>
            <a:endParaRPr/>
          </a:p>
        </p:txBody>
      </p:sp>
    </p:spTree>
    <p:extLst>
      <p:ext uri="{BB962C8B-B14F-4D97-AF65-F5344CB8AC3E}">
        <p14:creationId xmlns:p14="http://schemas.microsoft.com/office/powerpoint/2010/main" val="3991815776"/>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48.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9"/>
          <p:cNvSpPr/>
          <p:nvPr/>
        </p:nvSpPr>
        <p:spPr>
          <a:xfrm rot="-3900973">
            <a:off x="6246544" y="5646772"/>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9" name="Google Shape;619;p39"/>
          <p:cNvSpPr/>
          <p:nvPr/>
        </p:nvSpPr>
        <p:spPr>
          <a:xfrm rot="-3011292">
            <a:off x="11064609" y="5063514"/>
            <a:ext cx="1932848" cy="2163624"/>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0" name="Google Shape;620;p39"/>
          <p:cNvSpPr/>
          <p:nvPr/>
        </p:nvSpPr>
        <p:spPr>
          <a:xfrm>
            <a:off x="3721233" y="5838033"/>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23" name="Google Shape;623;p39"/>
          <p:cNvGrpSpPr/>
          <p:nvPr/>
        </p:nvGrpSpPr>
        <p:grpSpPr>
          <a:xfrm rot="-2137092" flipH="1">
            <a:off x="4875443" y="5322037"/>
            <a:ext cx="387491" cy="251993"/>
            <a:chOff x="7407525" y="1079775"/>
            <a:chExt cx="394800" cy="256746"/>
          </a:xfrm>
        </p:grpSpPr>
        <p:sp>
          <p:nvSpPr>
            <p:cNvPr id="624" name="Google Shape;624;p39"/>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5" name="Google Shape;625;p39"/>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26" name="Google Shape;626;p39"/>
          <p:cNvGrpSpPr/>
          <p:nvPr/>
        </p:nvGrpSpPr>
        <p:grpSpPr>
          <a:xfrm>
            <a:off x="2152609" y="5503632"/>
            <a:ext cx="1276831" cy="1473272"/>
            <a:chOff x="5228450" y="2006650"/>
            <a:chExt cx="445075" cy="513550"/>
          </a:xfrm>
        </p:grpSpPr>
        <p:sp>
          <p:nvSpPr>
            <p:cNvPr id="627" name="Google Shape;627;p39"/>
            <p:cNvSpPr/>
            <p:nvPr/>
          </p:nvSpPr>
          <p:spPr>
            <a:xfrm>
              <a:off x="5228450" y="2006650"/>
              <a:ext cx="445075" cy="427000"/>
            </a:xfrm>
            <a:custGeom>
              <a:avLst/>
              <a:gdLst/>
              <a:ahLst/>
              <a:cxnLst/>
              <a:rect l="l" t="t" r="r" b="b"/>
              <a:pathLst>
                <a:path w="17803" h="17080" extrusionOk="0">
                  <a:moveTo>
                    <a:pt x="15452" y="0"/>
                  </a:moveTo>
                  <a:cubicBezTo>
                    <a:pt x="15341" y="0"/>
                    <a:pt x="15231" y="6"/>
                    <a:pt x="15122" y="18"/>
                  </a:cubicBezTo>
                  <a:cubicBezTo>
                    <a:pt x="14009" y="155"/>
                    <a:pt x="12991" y="801"/>
                    <a:pt x="12304" y="1695"/>
                  </a:cubicBezTo>
                  <a:cubicBezTo>
                    <a:pt x="11617" y="2588"/>
                    <a:pt x="11259" y="3688"/>
                    <a:pt x="11136" y="4815"/>
                  </a:cubicBezTo>
                  <a:cubicBezTo>
                    <a:pt x="11725" y="4896"/>
                    <a:pt x="12231" y="4918"/>
                    <a:pt x="12711" y="4918"/>
                  </a:cubicBezTo>
                  <a:cubicBezTo>
                    <a:pt x="12880" y="4918"/>
                    <a:pt x="13046" y="4915"/>
                    <a:pt x="13211" y="4911"/>
                  </a:cubicBezTo>
                  <a:cubicBezTo>
                    <a:pt x="14022" y="4884"/>
                    <a:pt x="14847" y="4815"/>
                    <a:pt x="15603" y="4540"/>
                  </a:cubicBezTo>
                  <a:cubicBezTo>
                    <a:pt x="16359" y="4265"/>
                    <a:pt x="17060" y="3757"/>
                    <a:pt x="17432" y="3042"/>
                  </a:cubicBezTo>
                  <a:cubicBezTo>
                    <a:pt x="17803" y="2327"/>
                    <a:pt x="17789" y="1379"/>
                    <a:pt x="17280" y="760"/>
                  </a:cubicBezTo>
                  <a:cubicBezTo>
                    <a:pt x="16842" y="227"/>
                    <a:pt x="16139" y="0"/>
                    <a:pt x="15452" y="0"/>
                  </a:cubicBezTo>
                  <a:close/>
                  <a:moveTo>
                    <a:pt x="7905" y="1843"/>
                  </a:moveTo>
                  <a:cubicBezTo>
                    <a:pt x="7649" y="1843"/>
                    <a:pt x="7390" y="1880"/>
                    <a:pt x="7149" y="1970"/>
                  </a:cubicBezTo>
                  <a:cubicBezTo>
                    <a:pt x="6517" y="2217"/>
                    <a:pt x="6077" y="2794"/>
                    <a:pt x="5830" y="3427"/>
                  </a:cubicBezTo>
                  <a:cubicBezTo>
                    <a:pt x="5472" y="4375"/>
                    <a:pt x="5500" y="5461"/>
                    <a:pt x="5926" y="6382"/>
                  </a:cubicBezTo>
                  <a:cubicBezTo>
                    <a:pt x="6146" y="6850"/>
                    <a:pt x="6462" y="7276"/>
                    <a:pt x="6778" y="7702"/>
                  </a:cubicBezTo>
                  <a:cubicBezTo>
                    <a:pt x="7287" y="7345"/>
                    <a:pt x="7740" y="6987"/>
                    <a:pt x="8166" y="6602"/>
                  </a:cubicBezTo>
                  <a:cubicBezTo>
                    <a:pt x="8881" y="5970"/>
                    <a:pt x="9582" y="5241"/>
                    <a:pt x="9844" y="4320"/>
                  </a:cubicBezTo>
                  <a:cubicBezTo>
                    <a:pt x="10008" y="3757"/>
                    <a:pt x="9995" y="3124"/>
                    <a:pt x="9679" y="2657"/>
                  </a:cubicBezTo>
                  <a:cubicBezTo>
                    <a:pt x="9376" y="2203"/>
                    <a:pt x="8854" y="1956"/>
                    <a:pt x="8318" y="1873"/>
                  </a:cubicBezTo>
                  <a:cubicBezTo>
                    <a:pt x="8183" y="1854"/>
                    <a:pt x="8044" y="1843"/>
                    <a:pt x="7905" y="1843"/>
                  </a:cubicBezTo>
                  <a:close/>
                  <a:moveTo>
                    <a:pt x="13529" y="6876"/>
                  </a:moveTo>
                  <a:cubicBezTo>
                    <a:pt x="13016" y="6876"/>
                    <a:pt x="12518" y="7025"/>
                    <a:pt x="12070" y="7248"/>
                  </a:cubicBezTo>
                  <a:cubicBezTo>
                    <a:pt x="10778" y="7867"/>
                    <a:pt x="9830" y="9035"/>
                    <a:pt x="9197" y="10300"/>
                  </a:cubicBezTo>
                  <a:cubicBezTo>
                    <a:pt x="10129" y="10660"/>
                    <a:pt x="11037" y="10784"/>
                    <a:pt x="11920" y="10784"/>
                  </a:cubicBezTo>
                  <a:cubicBezTo>
                    <a:pt x="12183" y="10784"/>
                    <a:pt x="12444" y="10773"/>
                    <a:pt x="12703" y="10754"/>
                  </a:cubicBezTo>
                  <a:cubicBezTo>
                    <a:pt x="13349" y="10712"/>
                    <a:pt x="14022" y="10616"/>
                    <a:pt x="14600" y="10314"/>
                  </a:cubicBezTo>
                  <a:cubicBezTo>
                    <a:pt x="15177" y="9998"/>
                    <a:pt x="15645" y="9434"/>
                    <a:pt x="15686" y="8788"/>
                  </a:cubicBezTo>
                  <a:cubicBezTo>
                    <a:pt x="15727" y="8252"/>
                    <a:pt x="15466" y="7729"/>
                    <a:pt x="15067" y="7386"/>
                  </a:cubicBezTo>
                  <a:cubicBezTo>
                    <a:pt x="14655" y="7042"/>
                    <a:pt x="14119" y="6877"/>
                    <a:pt x="13596" y="6877"/>
                  </a:cubicBezTo>
                  <a:cubicBezTo>
                    <a:pt x="13574" y="6877"/>
                    <a:pt x="13551" y="6876"/>
                    <a:pt x="13529" y="6876"/>
                  </a:cubicBezTo>
                  <a:close/>
                  <a:moveTo>
                    <a:pt x="2394" y="6284"/>
                  </a:moveTo>
                  <a:cubicBezTo>
                    <a:pt x="1775" y="6284"/>
                    <a:pt x="1164" y="6581"/>
                    <a:pt x="730" y="7042"/>
                  </a:cubicBezTo>
                  <a:cubicBezTo>
                    <a:pt x="290" y="7537"/>
                    <a:pt x="56" y="8183"/>
                    <a:pt x="28" y="8843"/>
                  </a:cubicBezTo>
                  <a:cubicBezTo>
                    <a:pt x="1" y="9228"/>
                    <a:pt x="56" y="9613"/>
                    <a:pt x="180" y="9984"/>
                  </a:cubicBezTo>
                  <a:cubicBezTo>
                    <a:pt x="386" y="10616"/>
                    <a:pt x="785" y="11194"/>
                    <a:pt x="1279" y="11647"/>
                  </a:cubicBezTo>
                  <a:cubicBezTo>
                    <a:pt x="1774" y="12115"/>
                    <a:pt x="2352" y="12472"/>
                    <a:pt x="2943" y="12774"/>
                  </a:cubicBezTo>
                  <a:cubicBezTo>
                    <a:pt x="3383" y="11977"/>
                    <a:pt x="3781" y="11262"/>
                    <a:pt x="4042" y="10479"/>
                  </a:cubicBezTo>
                  <a:cubicBezTo>
                    <a:pt x="4317" y="9709"/>
                    <a:pt x="4441" y="8870"/>
                    <a:pt x="4331" y="8059"/>
                  </a:cubicBezTo>
                  <a:cubicBezTo>
                    <a:pt x="4290" y="7784"/>
                    <a:pt x="4221" y="7496"/>
                    <a:pt x="4084" y="7248"/>
                  </a:cubicBezTo>
                  <a:lnTo>
                    <a:pt x="4084" y="7262"/>
                  </a:lnTo>
                  <a:cubicBezTo>
                    <a:pt x="3781" y="6685"/>
                    <a:pt x="3135" y="6314"/>
                    <a:pt x="2475" y="6286"/>
                  </a:cubicBezTo>
                  <a:cubicBezTo>
                    <a:pt x="2448" y="6285"/>
                    <a:pt x="2421" y="6284"/>
                    <a:pt x="2394" y="6284"/>
                  </a:cubicBezTo>
                  <a:close/>
                  <a:moveTo>
                    <a:pt x="9416" y="12663"/>
                  </a:moveTo>
                  <a:cubicBezTo>
                    <a:pt x="9039" y="12663"/>
                    <a:pt x="8658" y="12749"/>
                    <a:pt x="8318" y="12912"/>
                  </a:cubicBezTo>
                  <a:cubicBezTo>
                    <a:pt x="7658" y="13214"/>
                    <a:pt x="7122" y="13764"/>
                    <a:pt x="6764" y="14397"/>
                  </a:cubicBezTo>
                  <a:cubicBezTo>
                    <a:pt x="6393" y="15029"/>
                    <a:pt x="6173" y="15744"/>
                    <a:pt x="6008" y="16445"/>
                  </a:cubicBezTo>
                  <a:cubicBezTo>
                    <a:pt x="6709" y="16830"/>
                    <a:pt x="7438" y="17050"/>
                    <a:pt x="8194" y="17077"/>
                  </a:cubicBezTo>
                  <a:cubicBezTo>
                    <a:pt x="8244" y="17079"/>
                    <a:pt x="8294" y="17080"/>
                    <a:pt x="8344" y="17080"/>
                  </a:cubicBezTo>
                  <a:cubicBezTo>
                    <a:pt x="9051" y="17080"/>
                    <a:pt x="9761" y="16897"/>
                    <a:pt x="10338" y="16486"/>
                  </a:cubicBezTo>
                  <a:cubicBezTo>
                    <a:pt x="10943" y="16060"/>
                    <a:pt x="11383" y="15359"/>
                    <a:pt x="11438" y="14603"/>
                  </a:cubicBezTo>
                  <a:cubicBezTo>
                    <a:pt x="11452" y="14355"/>
                    <a:pt x="11424" y="14108"/>
                    <a:pt x="11342" y="13874"/>
                  </a:cubicBezTo>
                  <a:cubicBezTo>
                    <a:pt x="11259" y="13682"/>
                    <a:pt x="11149" y="13517"/>
                    <a:pt x="11026" y="13366"/>
                  </a:cubicBezTo>
                  <a:cubicBezTo>
                    <a:pt x="10861" y="13173"/>
                    <a:pt x="10655" y="13022"/>
                    <a:pt x="10435" y="12898"/>
                  </a:cubicBezTo>
                  <a:cubicBezTo>
                    <a:pt x="10122" y="12738"/>
                    <a:pt x="9770" y="12663"/>
                    <a:pt x="9416" y="1266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8" name="Google Shape;628;p39"/>
            <p:cNvSpPr/>
            <p:nvPr/>
          </p:nvSpPr>
          <p:spPr>
            <a:xfrm>
              <a:off x="5278975" y="2055200"/>
              <a:ext cx="338875" cy="465000"/>
            </a:xfrm>
            <a:custGeom>
              <a:avLst/>
              <a:gdLst/>
              <a:ahLst/>
              <a:cxnLst/>
              <a:rect l="l" t="t" r="r" b="b"/>
              <a:pathLst>
                <a:path w="13555" h="18600" extrusionOk="0">
                  <a:moveTo>
                    <a:pt x="13527" y="0"/>
                  </a:moveTo>
                  <a:cubicBezTo>
                    <a:pt x="10049" y="1705"/>
                    <a:pt x="7053" y="4303"/>
                    <a:pt x="4895" y="7520"/>
                  </a:cubicBezTo>
                  <a:cubicBezTo>
                    <a:pt x="4551" y="5403"/>
                    <a:pt x="4936" y="3231"/>
                    <a:pt x="5980" y="1389"/>
                  </a:cubicBezTo>
                  <a:cubicBezTo>
                    <a:pt x="5994" y="1375"/>
                    <a:pt x="5994" y="1361"/>
                    <a:pt x="5980" y="1361"/>
                  </a:cubicBezTo>
                  <a:cubicBezTo>
                    <a:pt x="5976" y="1357"/>
                    <a:pt x="5971" y="1355"/>
                    <a:pt x="5967" y="1355"/>
                  </a:cubicBezTo>
                  <a:cubicBezTo>
                    <a:pt x="5959" y="1355"/>
                    <a:pt x="5953" y="1361"/>
                    <a:pt x="5953" y="1361"/>
                  </a:cubicBezTo>
                  <a:cubicBezTo>
                    <a:pt x="4881" y="3231"/>
                    <a:pt x="4496" y="5430"/>
                    <a:pt x="4853" y="7561"/>
                  </a:cubicBezTo>
                  <a:cubicBezTo>
                    <a:pt x="4840" y="7588"/>
                    <a:pt x="4826" y="7602"/>
                    <a:pt x="4826" y="7616"/>
                  </a:cubicBezTo>
                  <a:cubicBezTo>
                    <a:pt x="4606" y="7932"/>
                    <a:pt x="4400" y="8262"/>
                    <a:pt x="4207" y="8606"/>
                  </a:cubicBezTo>
                  <a:cubicBezTo>
                    <a:pt x="4193" y="8606"/>
                    <a:pt x="4193" y="8606"/>
                    <a:pt x="4193" y="8619"/>
                  </a:cubicBezTo>
                  <a:cubicBezTo>
                    <a:pt x="3341" y="10049"/>
                    <a:pt x="2668" y="11561"/>
                    <a:pt x="2159" y="13128"/>
                  </a:cubicBezTo>
                  <a:cubicBezTo>
                    <a:pt x="1334" y="12042"/>
                    <a:pt x="881" y="10695"/>
                    <a:pt x="564" y="9527"/>
                  </a:cubicBezTo>
                  <a:cubicBezTo>
                    <a:pt x="289" y="8509"/>
                    <a:pt x="42" y="7410"/>
                    <a:pt x="152" y="6324"/>
                  </a:cubicBezTo>
                  <a:cubicBezTo>
                    <a:pt x="152" y="6310"/>
                    <a:pt x="152" y="6310"/>
                    <a:pt x="138" y="6296"/>
                  </a:cubicBezTo>
                  <a:cubicBezTo>
                    <a:pt x="124" y="6296"/>
                    <a:pt x="111" y="6310"/>
                    <a:pt x="111" y="6324"/>
                  </a:cubicBezTo>
                  <a:cubicBezTo>
                    <a:pt x="1" y="7410"/>
                    <a:pt x="234" y="8509"/>
                    <a:pt x="523" y="9540"/>
                  </a:cubicBezTo>
                  <a:cubicBezTo>
                    <a:pt x="853" y="10722"/>
                    <a:pt x="1293" y="12083"/>
                    <a:pt x="2145" y="13183"/>
                  </a:cubicBezTo>
                  <a:cubicBezTo>
                    <a:pt x="1582" y="14929"/>
                    <a:pt x="1238" y="16730"/>
                    <a:pt x="1128" y="18572"/>
                  </a:cubicBezTo>
                  <a:cubicBezTo>
                    <a:pt x="1128" y="18586"/>
                    <a:pt x="1142" y="18599"/>
                    <a:pt x="1142" y="18599"/>
                  </a:cubicBezTo>
                  <a:cubicBezTo>
                    <a:pt x="1155" y="18599"/>
                    <a:pt x="1169" y="18586"/>
                    <a:pt x="1169" y="18572"/>
                  </a:cubicBezTo>
                  <a:cubicBezTo>
                    <a:pt x="1238" y="17445"/>
                    <a:pt x="1403" y="16317"/>
                    <a:pt x="1637" y="15204"/>
                  </a:cubicBezTo>
                  <a:cubicBezTo>
                    <a:pt x="3712" y="14846"/>
                    <a:pt x="5637" y="13925"/>
                    <a:pt x="7231" y="12565"/>
                  </a:cubicBezTo>
                  <a:cubicBezTo>
                    <a:pt x="7231" y="12551"/>
                    <a:pt x="7231" y="12537"/>
                    <a:pt x="7231" y="12537"/>
                  </a:cubicBezTo>
                  <a:cubicBezTo>
                    <a:pt x="7218" y="12523"/>
                    <a:pt x="7204" y="12523"/>
                    <a:pt x="7204" y="12523"/>
                  </a:cubicBezTo>
                  <a:cubicBezTo>
                    <a:pt x="5623" y="13884"/>
                    <a:pt x="3699" y="14805"/>
                    <a:pt x="1650" y="15163"/>
                  </a:cubicBezTo>
                  <a:cubicBezTo>
                    <a:pt x="1802" y="14503"/>
                    <a:pt x="1980" y="13843"/>
                    <a:pt x="2186" y="13197"/>
                  </a:cubicBezTo>
                  <a:cubicBezTo>
                    <a:pt x="2186" y="13183"/>
                    <a:pt x="2186" y="13183"/>
                    <a:pt x="2186" y="13183"/>
                  </a:cubicBezTo>
                  <a:cubicBezTo>
                    <a:pt x="2695" y="11602"/>
                    <a:pt x="3382" y="10076"/>
                    <a:pt x="4235" y="8633"/>
                  </a:cubicBezTo>
                  <a:cubicBezTo>
                    <a:pt x="4372" y="8661"/>
                    <a:pt x="4510" y="8674"/>
                    <a:pt x="4647" y="8674"/>
                  </a:cubicBezTo>
                  <a:cubicBezTo>
                    <a:pt x="4853" y="8674"/>
                    <a:pt x="5046" y="8647"/>
                    <a:pt x="5238" y="8633"/>
                  </a:cubicBezTo>
                  <a:lnTo>
                    <a:pt x="5293" y="8633"/>
                  </a:lnTo>
                  <a:cubicBezTo>
                    <a:pt x="7726" y="8441"/>
                    <a:pt x="10132" y="7767"/>
                    <a:pt x="12249" y="6667"/>
                  </a:cubicBezTo>
                  <a:cubicBezTo>
                    <a:pt x="12263" y="6654"/>
                    <a:pt x="12263" y="6640"/>
                    <a:pt x="12263" y="6640"/>
                  </a:cubicBezTo>
                  <a:cubicBezTo>
                    <a:pt x="12263" y="6626"/>
                    <a:pt x="12249" y="6626"/>
                    <a:pt x="12235" y="6626"/>
                  </a:cubicBezTo>
                  <a:cubicBezTo>
                    <a:pt x="10118" y="7726"/>
                    <a:pt x="7713" y="8399"/>
                    <a:pt x="5293" y="8592"/>
                  </a:cubicBezTo>
                  <a:lnTo>
                    <a:pt x="5238" y="8592"/>
                  </a:lnTo>
                  <a:cubicBezTo>
                    <a:pt x="5048" y="8608"/>
                    <a:pt x="4857" y="8624"/>
                    <a:pt x="4667" y="8624"/>
                  </a:cubicBezTo>
                  <a:cubicBezTo>
                    <a:pt x="4527" y="8624"/>
                    <a:pt x="4388" y="8615"/>
                    <a:pt x="4248" y="8592"/>
                  </a:cubicBezTo>
                  <a:cubicBezTo>
                    <a:pt x="4441" y="8276"/>
                    <a:pt x="4647" y="7946"/>
                    <a:pt x="4853" y="7630"/>
                  </a:cubicBezTo>
                  <a:cubicBezTo>
                    <a:pt x="7025" y="4385"/>
                    <a:pt x="10036" y="1760"/>
                    <a:pt x="13541" y="41"/>
                  </a:cubicBezTo>
                  <a:cubicBezTo>
                    <a:pt x="13555" y="41"/>
                    <a:pt x="13555" y="28"/>
                    <a:pt x="13555" y="14"/>
                  </a:cubicBezTo>
                  <a:cubicBezTo>
                    <a:pt x="13555" y="0"/>
                    <a:pt x="13541" y="0"/>
                    <a:pt x="135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29" name="Google Shape;629;p39"/>
          <p:cNvGrpSpPr/>
          <p:nvPr/>
        </p:nvGrpSpPr>
        <p:grpSpPr>
          <a:xfrm>
            <a:off x="8280200" y="1360333"/>
            <a:ext cx="2718331" cy="1375559"/>
            <a:chOff x="6210150" y="1020249"/>
            <a:chExt cx="2038748" cy="1031669"/>
          </a:xfrm>
        </p:grpSpPr>
        <p:sp>
          <p:nvSpPr>
            <p:cNvPr id="630" name="Google Shape;630;p39"/>
            <p:cNvSpPr/>
            <p:nvPr/>
          </p:nvSpPr>
          <p:spPr>
            <a:xfrm>
              <a:off x="7935950" y="11910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1" name="Google Shape;631;p39"/>
            <p:cNvSpPr/>
            <p:nvPr/>
          </p:nvSpPr>
          <p:spPr>
            <a:xfrm>
              <a:off x="7662275" y="10202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2" name="Google Shape;632;p39"/>
            <p:cNvSpPr/>
            <p:nvPr/>
          </p:nvSpPr>
          <p:spPr>
            <a:xfrm>
              <a:off x="7548100" y="18073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3" name="Google Shape;633;p39"/>
            <p:cNvSpPr/>
            <p:nvPr/>
          </p:nvSpPr>
          <p:spPr>
            <a:xfrm>
              <a:off x="6210150" y="12829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693" name="Google Shape;693;p39"/>
          <p:cNvSpPr/>
          <p:nvPr/>
        </p:nvSpPr>
        <p:spPr>
          <a:xfrm>
            <a:off x="510301" y="5018103"/>
            <a:ext cx="1154145" cy="430460"/>
          </a:xfrm>
          <a:custGeom>
            <a:avLst/>
            <a:gdLst/>
            <a:ahLst/>
            <a:cxnLst/>
            <a:rect l="l" t="t" r="r" b="b"/>
            <a:pathLst>
              <a:path w="163786" h="61087" extrusionOk="0">
                <a:moveTo>
                  <a:pt x="90206" y="1"/>
                </a:moveTo>
                <a:cubicBezTo>
                  <a:pt x="80469" y="1"/>
                  <a:pt x="71034" y="4568"/>
                  <a:pt x="64145" y="11457"/>
                </a:cubicBezTo>
                <a:cubicBezTo>
                  <a:pt x="56919" y="18746"/>
                  <a:pt x="52419" y="28507"/>
                  <a:pt x="50327" y="38585"/>
                </a:cubicBezTo>
                <a:cubicBezTo>
                  <a:pt x="45501" y="32955"/>
                  <a:pt x="38097" y="30131"/>
                  <a:pt x="30658" y="30131"/>
                </a:cubicBezTo>
                <a:cubicBezTo>
                  <a:pt x="26373" y="30131"/>
                  <a:pt x="22077" y="31068"/>
                  <a:pt x="18255" y="32944"/>
                </a:cubicBezTo>
                <a:cubicBezTo>
                  <a:pt x="7796" y="38142"/>
                  <a:pt x="1078" y="49424"/>
                  <a:pt x="0" y="61087"/>
                </a:cubicBezTo>
                <a:lnTo>
                  <a:pt x="162011" y="60009"/>
                </a:lnTo>
                <a:cubicBezTo>
                  <a:pt x="163786" y="52340"/>
                  <a:pt x="162582" y="43973"/>
                  <a:pt x="158335" y="37381"/>
                </a:cubicBezTo>
                <a:lnTo>
                  <a:pt x="158335" y="37318"/>
                </a:lnTo>
                <a:cubicBezTo>
                  <a:pt x="154088" y="30726"/>
                  <a:pt x="146736" y="26035"/>
                  <a:pt x="138939" y="25465"/>
                </a:cubicBezTo>
                <a:cubicBezTo>
                  <a:pt x="138465" y="25434"/>
                  <a:pt x="137990" y="25419"/>
                  <a:pt x="137516" y="25419"/>
                </a:cubicBezTo>
                <a:cubicBezTo>
                  <a:pt x="130115" y="25419"/>
                  <a:pt x="122706" y="29095"/>
                  <a:pt x="118656" y="35289"/>
                </a:cubicBezTo>
                <a:cubicBezTo>
                  <a:pt x="119417" y="28824"/>
                  <a:pt x="119163" y="22042"/>
                  <a:pt x="116501" y="16020"/>
                </a:cubicBezTo>
                <a:cubicBezTo>
                  <a:pt x="112254" y="6639"/>
                  <a:pt x="102176" y="554"/>
                  <a:pt x="91908" y="47"/>
                </a:cubicBezTo>
                <a:cubicBezTo>
                  <a:pt x="91340" y="16"/>
                  <a:pt x="90772" y="1"/>
                  <a:pt x="902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35" name="Google Shape;635;p39"/>
          <p:cNvGrpSpPr/>
          <p:nvPr/>
        </p:nvGrpSpPr>
        <p:grpSpPr>
          <a:xfrm flipH="1">
            <a:off x="-987533" y="2298116"/>
            <a:ext cx="7110389" cy="6082222"/>
            <a:chOff x="4332564" y="1773340"/>
            <a:chExt cx="5492873" cy="4698600"/>
          </a:xfrm>
        </p:grpSpPr>
        <p:grpSp>
          <p:nvGrpSpPr>
            <p:cNvPr id="636" name="Google Shape;636;p39"/>
            <p:cNvGrpSpPr/>
            <p:nvPr/>
          </p:nvGrpSpPr>
          <p:grpSpPr>
            <a:xfrm>
              <a:off x="5600874" y="2051935"/>
              <a:ext cx="4224562" cy="3469616"/>
              <a:chOff x="4917450" y="3300425"/>
              <a:chExt cx="1971975" cy="1619575"/>
            </a:xfrm>
          </p:grpSpPr>
          <p:sp>
            <p:nvSpPr>
              <p:cNvPr id="637" name="Google Shape;637;p39"/>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8" name="Google Shape;638;p39"/>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9" name="Google Shape;639;p39"/>
              <p:cNvSpPr/>
              <p:nvPr/>
            </p:nvSpPr>
            <p:spPr>
              <a:xfrm>
                <a:off x="6029875" y="3335525"/>
                <a:ext cx="551900" cy="533250"/>
              </a:xfrm>
              <a:custGeom>
                <a:avLst/>
                <a:gdLst/>
                <a:ahLst/>
                <a:cxnLst/>
                <a:rect l="l" t="t" r="r" b="b"/>
                <a:pathLst>
                  <a:path w="22076" h="21330" extrusionOk="0">
                    <a:moveTo>
                      <a:pt x="14389" y="0"/>
                    </a:moveTo>
                    <a:cubicBezTo>
                      <a:pt x="14083" y="0"/>
                      <a:pt x="13776" y="158"/>
                      <a:pt x="13624" y="419"/>
                    </a:cubicBezTo>
                    <a:cubicBezTo>
                      <a:pt x="13491" y="178"/>
                      <a:pt x="13221" y="11"/>
                      <a:pt x="12943" y="11"/>
                    </a:cubicBezTo>
                    <a:cubicBezTo>
                      <a:pt x="12904" y="11"/>
                      <a:pt x="12865" y="14"/>
                      <a:pt x="12827" y="21"/>
                    </a:cubicBezTo>
                    <a:cubicBezTo>
                      <a:pt x="12510" y="62"/>
                      <a:pt x="12235" y="309"/>
                      <a:pt x="12167" y="625"/>
                    </a:cubicBezTo>
                    <a:cubicBezTo>
                      <a:pt x="11993" y="442"/>
                      <a:pt x="11744" y="341"/>
                      <a:pt x="11492" y="341"/>
                    </a:cubicBezTo>
                    <a:cubicBezTo>
                      <a:pt x="11404" y="341"/>
                      <a:pt x="11317" y="353"/>
                      <a:pt x="11232" y="378"/>
                    </a:cubicBezTo>
                    <a:cubicBezTo>
                      <a:pt x="10916" y="460"/>
                      <a:pt x="10655" y="749"/>
                      <a:pt x="10586" y="1079"/>
                    </a:cubicBezTo>
                    <a:cubicBezTo>
                      <a:pt x="10395" y="775"/>
                      <a:pt x="10029" y="582"/>
                      <a:pt x="9668" y="582"/>
                    </a:cubicBezTo>
                    <a:cubicBezTo>
                      <a:pt x="9588" y="582"/>
                      <a:pt x="9509" y="592"/>
                      <a:pt x="9431" y="612"/>
                    </a:cubicBezTo>
                    <a:cubicBezTo>
                      <a:pt x="9005" y="722"/>
                      <a:pt x="8675" y="1120"/>
                      <a:pt x="8716" y="1863"/>
                    </a:cubicBezTo>
                    <a:lnTo>
                      <a:pt x="8703" y="1863"/>
                    </a:lnTo>
                    <a:cubicBezTo>
                      <a:pt x="8563" y="1793"/>
                      <a:pt x="8407" y="1758"/>
                      <a:pt x="8251" y="1758"/>
                    </a:cubicBezTo>
                    <a:cubicBezTo>
                      <a:pt x="8037" y="1758"/>
                      <a:pt x="7825" y="1824"/>
                      <a:pt x="7658" y="1959"/>
                    </a:cubicBezTo>
                    <a:cubicBezTo>
                      <a:pt x="7369" y="2179"/>
                      <a:pt x="7218" y="2591"/>
                      <a:pt x="7300" y="2949"/>
                    </a:cubicBezTo>
                    <a:cubicBezTo>
                      <a:pt x="7138" y="2867"/>
                      <a:pt x="6956" y="2828"/>
                      <a:pt x="6774" y="2828"/>
                    </a:cubicBezTo>
                    <a:cubicBezTo>
                      <a:pt x="6525" y="2828"/>
                      <a:pt x="6276" y="2902"/>
                      <a:pt x="6077" y="3045"/>
                    </a:cubicBezTo>
                    <a:cubicBezTo>
                      <a:pt x="5733" y="3306"/>
                      <a:pt x="5541" y="3760"/>
                      <a:pt x="5610" y="4172"/>
                    </a:cubicBezTo>
                    <a:cubicBezTo>
                      <a:pt x="5497" y="4138"/>
                      <a:pt x="5379" y="4122"/>
                      <a:pt x="5260" y="4122"/>
                    </a:cubicBezTo>
                    <a:cubicBezTo>
                      <a:pt x="4945" y="4122"/>
                      <a:pt x="4626" y="4237"/>
                      <a:pt x="4386" y="4447"/>
                    </a:cubicBezTo>
                    <a:cubicBezTo>
                      <a:pt x="4070" y="4749"/>
                      <a:pt x="3933" y="5231"/>
                      <a:pt x="4042" y="5657"/>
                    </a:cubicBezTo>
                    <a:cubicBezTo>
                      <a:pt x="3898" y="5596"/>
                      <a:pt x="3745" y="5566"/>
                      <a:pt x="3591" y="5566"/>
                    </a:cubicBezTo>
                    <a:cubicBezTo>
                      <a:pt x="3262" y="5566"/>
                      <a:pt x="2934" y="5701"/>
                      <a:pt x="2709" y="5945"/>
                    </a:cubicBezTo>
                    <a:cubicBezTo>
                      <a:pt x="2365" y="6289"/>
                      <a:pt x="2283" y="6853"/>
                      <a:pt x="2489" y="7292"/>
                    </a:cubicBezTo>
                    <a:cubicBezTo>
                      <a:pt x="2447" y="7288"/>
                      <a:pt x="2405" y="7286"/>
                      <a:pt x="2363" y="7286"/>
                    </a:cubicBezTo>
                    <a:cubicBezTo>
                      <a:pt x="1869" y="7286"/>
                      <a:pt x="1384" y="7578"/>
                      <a:pt x="1156" y="8021"/>
                    </a:cubicBezTo>
                    <a:cubicBezTo>
                      <a:pt x="908" y="8502"/>
                      <a:pt x="1004" y="9135"/>
                      <a:pt x="1362" y="9533"/>
                    </a:cubicBezTo>
                    <a:cubicBezTo>
                      <a:pt x="826" y="9698"/>
                      <a:pt x="317" y="10083"/>
                      <a:pt x="166" y="10619"/>
                    </a:cubicBezTo>
                    <a:cubicBezTo>
                      <a:pt x="1" y="11155"/>
                      <a:pt x="317" y="11843"/>
                      <a:pt x="867" y="11939"/>
                    </a:cubicBezTo>
                    <a:cubicBezTo>
                      <a:pt x="455" y="12021"/>
                      <a:pt x="125" y="12406"/>
                      <a:pt x="125" y="12832"/>
                    </a:cubicBezTo>
                    <a:cubicBezTo>
                      <a:pt x="111" y="13245"/>
                      <a:pt x="413" y="13657"/>
                      <a:pt x="826" y="13767"/>
                    </a:cubicBezTo>
                    <a:cubicBezTo>
                      <a:pt x="496" y="14015"/>
                      <a:pt x="386" y="14523"/>
                      <a:pt x="592" y="14881"/>
                    </a:cubicBezTo>
                    <a:cubicBezTo>
                      <a:pt x="746" y="15148"/>
                      <a:pt x="1055" y="15308"/>
                      <a:pt x="1362" y="15308"/>
                    </a:cubicBezTo>
                    <a:cubicBezTo>
                      <a:pt x="1465" y="15308"/>
                      <a:pt x="1568" y="15290"/>
                      <a:pt x="1664" y="15252"/>
                    </a:cubicBezTo>
                    <a:lnTo>
                      <a:pt x="1664" y="15252"/>
                    </a:lnTo>
                    <a:cubicBezTo>
                      <a:pt x="1389" y="15692"/>
                      <a:pt x="1169" y="16214"/>
                      <a:pt x="1293" y="16723"/>
                    </a:cubicBezTo>
                    <a:cubicBezTo>
                      <a:pt x="1388" y="17111"/>
                      <a:pt x="1778" y="17427"/>
                      <a:pt x="2153" y="17427"/>
                    </a:cubicBezTo>
                    <a:cubicBezTo>
                      <a:pt x="2270" y="17427"/>
                      <a:pt x="2385" y="17396"/>
                      <a:pt x="2489" y="17327"/>
                    </a:cubicBezTo>
                    <a:lnTo>
                      <a:pt x="2489" y="17327"/>
                    </a:lnTo>
                    <a:cubicBezTo>
                      <a:pt x="2462" y="17795"/>
                      <a:pt x="2530" y="18303"/>
                      <a:pt x="2847" y="18661"/>
                    </a:cubicBezTo>
                    <a:cubicBezTo>
                      <a:pt x="3024" y="18854"/>
                      <a:pt x="3298" y="18969"/>
                      <a:pt x="3560" y="18969"/>
                    </a:cubicBezTo>
                    <a:cubicBezTo>
                      <a:pt x="3763" y="18969"/>
                      <a:pt x="3959" y="18900"/>
                      <a:pt x="4097" y="18743"/>
                    </a:cubicBezTo>
                    <a:cubicBezTo>
                      <a:pt x="4125" y="19211"/>
                      <a:pt x="4455" y="19651"/>
                      <a:pt x="4895" y="19788"/>
                    </a:cubicBezTo>
                    <a:cubicBezTo>
                      <a:pt x="5010" y="19828"/>
                      <a:pt x="5130" y="19846"/>
                      <a:pt x="5250" y="19846"/>
                    </a:cubicBezTo>
                    <a:cubicBezTo>
                      <a:pt x="5592" y="19846"/>
                      <a:pt x="5936" y="19695"/>
                      <a:pt x="6159" y="19431"/>
                    </a:cubicBezTo>
                    <a:cubicBezTo>
                      <a:pt x="6441" y="20167"/>
                      <a:pt x="7234" y="20609"/>
                      <a:pt x="8009" y="20609"/>
                    </a:cubicBezTo>
                    <a:cubicBezTo>
                      <a:pt x="8406" y="20609"/>
                      <a:pt x="8798" y="20493"/>
                      <a:pt x="9115" y="20242"/>
                    </a:cubicBezTo>
                    <a:cubicBezTo>
                      <a:pt x="9367" y="20777"/>
                      <a:pt x="9968" y="21073"/>
                      <a:pt x="10560" y="21073"/>
                    </a:cubicBezTo>
                    <a:cubicBezTo>
                      <a:pt x="10970" y="21073"/>
                      <a:pt x="11376" y="20931"/>
                      <a:pt x="11658" y="20627"/>
                    </a:cubicBezTo>
                    <a:cubicBezTo>
                      <a:pt x="11992" y="21077"/>
                      <a:pt x="12550" y="21300"/>
                      <a:pt x="13108" y="21300"/>
                    </a:cubicBezTo>
                    <a:cubicBezTo>
                      <a:pt x="13674" y="21300"/>
                      <a:pt x="14240" y="21070"/>
                      <a:pt x="14572" y="20613"/>
                    </a:cubicBezTo>
                    <a:cubicBezTo>
                      <a:pt x="14889" y="20998"/>
                      <a:pt x="15342" y="21300"/>
                      <a:pt x="15837" y="21328"/>
                    </a:cubicBezTo>
                    <a:cubicBezTo>
                      <a:pt x="15858" y="21329"/>
                      <a:pt x="15879" y="21329"/>
                      <a:pt x="15900" y="21329"/>
                    </a:cubicBezTo>
                    <a:cubicBezTo>
                      <a:pt x="16376" y="21329"/>
                      <a:pt x="16873" y="21033"/>
                      <a:pt x="16992" y="20572"/>
                    </a:cubicBezTo>
                    <a:cubicBezTo>
                      <a:pt x="17209" y="20846"/>
                      <a:pt x="17563" y="21003"/>
                      <a:pt x="17915" y="21003"/>
                    </a:cubicBezTo>
                    <a:cubicBezTo>
                      <a:pt x="18075" y="21003"/>
                      <a:pt x="18234" y="20970"/>
                      <a:pt x="18380" y="20902"/>
                    </a:cubicBezTo>
                    <a:cubicBezTo>
                      <a:pt x="18834" y="20668"/>
                      <a:pt x="19095" y="20104"/>
                      <a:pt x="18971" y="19609"/>
                    </a:cubicBezTo>
                    <a:lnTo>
                      <a:pt x="18971" y="19609"/>
                    </a:lnTo>
                    <a:cubicBezTo>
                      <a:pt x="19113" y="19774"/>
                      <a:pt x="19332" y="19857"/>
                      <a:pt x="19550" y="19857"/>
                    </a:cubicBezTo>
                    <a:cubicBezTo>
                      <a:pt x="19735" y="19857"/>
                      <a:pt x="19919" y="19798"/>
                      <a:pt x="20057" y="19678"/>
                    </a:cubicBezTo>
                    <a:cubicBezTo>
                      <a:pt x="20360" y="19417"/>
                      <a:pt x="20387" y="18895"/>
                      <a:pt x="20126" y="18592"/>
                    </a:cubicBezTo>
                    <a:lnTo>
                      <a:pt x="20126" y="18592"/>
                    </a:lnTo>
                    <a:cubicBezTo>
                      <a:pt x="20213" y="18650"/>
                      <a:pt x="20318" y="18679"/>
                      <a:pt x="20424" y="18679"/>
                    </a:cubicBezTo>
                    <a:cubicBezTo>
                      <a:pt x="20566" y="18679"/>
                      <a:pt x="20710" y="18626"/>
                      <a:pt x="20813" y="18523"/>
                    </a:cubicBezTo>
                    <a:cubicBezTo>
                      <a:pt x="20978" y="18331"/>
                      <a:pt x="20992" y="18029"/>
                      <a:pt x="20841" y="17836"/>
                    </a:cubicBezTo>
                    <a:lnTo>
                      <a:pt x="20841" y="17836"/>
                    </a:lnTo>
                    <a:cubicBezTo>
                      <a:pt x="20910" y="17864"/>
                      <a:pt x="20983" y="17877"/>
                      <a:pt x="21056" y="17877"/>
                    </a:cubicBezTo>
                    <a:cubicBezTo>
                      <a:pt x="21305" y="17877"/>
                      <a:pt x="21556" y="17726"/>
                      <a:pt x="21652" y="17492"/>
                    </a:cubicBezTo>
                    <a:cubicBezTo>
                      <a:pt x="21776" y="17204"/>
                      <a:pt x="21624" y="16805"/>
                      <a:pt x="21336" y="16681"/>
                    </a:cubicBezTo>
                    <a:cubicBezTo>
                      <a:pt x="21762" y="16544"/>
                      <a:pt x="22064" y="16077"/>
                      <a:pt x="22009" y="15623"/>
                    </a:cubicBezTo>
                    <a:cubicBezTo>
                      <a:pt x="21968" y="15183"/>
                      <a:pt x="21556" y="14798"/>
                      <a:pt x="21102" y="14771"/>
                    </a:cubicBezTo>
                    <a:cubicBezTo>
                      <a:pt x="21583" y="14647"/>
                      <a:pt x="22009" y="14221"/>
                      <a:pt x="22037" y="13712"/>
                    </a:cubicBezTo>
                    <a:cubicBezTo>
                      <a:pt x="22075" y="13235"/>
                      <a:pt x="21666" y="12757"/>
                      <a:pt x="21206" y="12757"/>
                    </a:cubicBezTo>
                    <a:cubicBezTo>
                      <a:pt x="21176" y="12757"/>
                      <a:pt x="21146" y="12759"/>
                      <a:pt x="21116" y="12764"/>
                    </a:cubicBezTo>
                    <a:cubicBezTo>
                      <a:pt x="21473" y="12516"/>
                      <a:pt x="21624" y="11994"/>
                      <a:pt x="21459" y="11595"/>
                    </a:cubicBezTo>
                    <a:cubicBezTo>
                      <a:pt x="21312" y="11227"/>
                      <a:pt x="20924" y="10979"/>
                      <a:pt x="20539" y="10979"/>
                    </a:cubicBezTo>
                    <a:cubicBezTo>
                      <a:pt x="20493" y="10979"/>
                      <a:pt x="20447" y="10983"/>
                      <a:pt x="20401" y="10990"/>
                    </a:cubicBezTo>
                    <a:lnTo>
                      <a:pt x="20401" y="10990"/>
                    </a:lnTo>
                    <a:cubicBezTo>
                      <a:pt x="20758" y="10867"/>
                      <a:pt x="20978" y="10454"/>
                      <a:pt x="20882" y="10083"/>
                    </a:cubicBezTo>
                    <a:cubicBezTo>
                      <a:pt x="20790" y="9743"/>
                      <a:pt x="20425" y="9490"/>
                      <a:pt x="20058" y="9490"/>
                    </a:cubicBezTo>
                    <a:cubicBezTo>
                      <a:pt x="20040" y="9490"/>
                      <a:pt x="20021" y="9491"/>
                      <a:pt x="20002" y="9492"/>
                    </a:cubicBezTo>
                    <a:cubicBezTo>
                      <a:pt x="20442" y="9313"/>
                      <a:pt x="20800" y="8887"/>
                      <a:pt x="20800" y="8420"/>
                    </a:cubicBezTo>
                    <a:cubicBezTo>
                      <a:pt x="20800" y="7978"/>
                      <a:pt x="20418" y="7536"/>
                      <a:pt x="19981" y="7536"/>
                    </a:cubicBezTo>
                    <a:cubicBezTo>
                      <a:pt x="19956" y="7536"/>
                      <a:pt x="19931" y="7537"/>
                      <a:pt x="19906" y="7540"/>
                    </a:cubicBezTo>
                    <a:cubicBezTo>
                      <a:pt x="20195" y="7196"/>
                      <a:pt x="20428" y="6756"/>
                      <a:pt x="20387" y="6289"/>
                    </a:cubicBezTo>
                    <a:cubicBezTo>
                      <a:pt x="20360" y="5835"/>
                      <a:pt x="19989" y="5395"/>
                      <a:pt x="19535" y="5382"/>
                    </a:cubicBezTo>
                    <a:cubicBezTo>
                      <a:pt x="19851" y="5107"/>
                      <a:pt x="19947" y="4626"/>
                      <a:pt x="19755" y="4255"/>
                    </a:cubicBezTo>
                    <a:cubicBezTo>
                      <a:pt x="19601" y="3936"/>
                      <a:pt x="19255" y="3729"/>
                      <a:pt x="18900" y="3729"/>
                    </a:cubicBezTo>
                    <a:cubicBezTo>
                      <a:pt x="18841" y="3729"/>
                      <a:pt x="18782" y="3734"/>
                      <a:pt x="18724" y="3746"/>
                    </a:cubicBezTo>
                    <a:cubicBezTo>
                      <a:pt x="18875" y="3471"/>
                      <a:pt x="18848" y="3114"/>
                      <a:pt x="18641" y="2866"/>
                    </a:cubicBezTo>
                    <a:cubicBezTo>
                      <a:pt x="18499" y="2693"/>
                      <a:pt x="18266" y="2595"/>
                      <a:pt x="18037" y="2595"/>
                    </a:cubicBezTo>
                    <a:cubicBezTo>
                      <a:pt x="17957" y="2595"/>
                      <a:pt x="17878" y="2607"/>
                      <a:pt x="17803" y="2632"/>
                    </a:cubicBezTo>
                    <a:cubicBezTo>
                      <a:pt x="17968" y="2344"/>
                      <a:pt x="17789" y="1959"/>
                      <a:pt x="17500" y="1821"/>
                    </a:cubicBezTo>
                    <a:cubicBezTo>
                      <a:pt x="17379" y="1758"/>
                      <a:pt x="17246" y="1731"/>
                      <a:pt x="17111" y="1731"/>
                    </a:cubicBezTo>
                    <a:cubicBezTo>
                      <a:pt x="16924" y="1731"/>
                      <a:pt x="16733" y="1783"/>
                      <a:pt x="16566" y="1863"/>
                    </a:cubicBezTo>
                    <a:cubicBezTo>
                      <a:pt x="16676" y="1533"/>
                      <a:pt x="16552" y="1120"/>
                      <a:pt x="16263" y="900"/>
                    </a:cubicBezTo>
                    <a:cubicBezTo>
                      <a:pt x="16114" y="799"/>
                      <a:pt x="15936" y="747"/>
                      <a:pt x="15758" y="747"/>
                    </a:cubicBezTo>
                    <a:cubicBezTo>
                      <a:pt x="15575" y="747"/>
                      <a:pt x="15393" y="802"/>
                      <a:pt x="15246" y="914"/>
                    </a:cubicBezTo>
                    <a:cubicBezTo>
                      <a:pt x="15260" y="529"/>
                      <a:pt x="14999" y="158"/>
                      <a:pt x="14627" y="34"/>
                    </a:cubicBezTo>
                    <a:cubicBezTo>
                      <a:pt x="14550" y="11"/>
                      <a:pt x="14469" y="0"/>
                      <a:pt x="14389" y="0"/>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0" name="Google Shape;640;p39"/>
              <p:cNvSpPr/>
              <p:nvPr/>
            </p:nvSpPr>
            <p:spPr>
              <a:xfrm>
                <a:off x="5700650" y="3632275"/>
                <a:ext cx="1188775" cy="1268850"/>
              </a:xfrm>
              <a:custGeom>
                <a:avLst/>
                <a:gdLst/>
                <a:ahLst/>
                <a:cxnLst/>
                <a:rect l="l" t="t" r="r" b="b"/>
                <a:pathLst>
                  <a:path w="47551" h="50754" extrusionOk="0">
                    <a:moveTo>
                      <a:pt x="45502" y="0"/>
                    </a:moveTo>
                    <a:cubicBezTo>
                      <a:pt x="45433" y="0"/>
                      <a:pt x="45351" y="55"/>
                      <a:pt x="45296" y="110"/>
                    </a:cubicBezTo>
                    <a:cubicBezTo>
                      <a:pt x="45035" y="385"/>
                      <a:pt x="44856" y="742"/>
                      <a:pt x="44691" y="1086"/>
                    </a:cubicBezTo>
                    <a:cubicBezTo>
                      <a:pt x="44485" y="1553"/>
                      <a:pt x="44306" y="2021"/>
                      <a:pt x="44141" y="2488"/>
                    </a:cubicBezTo>
                    <a:cubicBezTo>
                      <a:pt x="44141" y="1952"/>
                      <a:pt x="44072" y="1402"/>
                      <a:pt x="43949" y="866"/>
                    </a:cubicBezTo>
                    <a:cubicBezTo>
                      <a:pt x="43921" y="701"/>
                      <a:pt x="43880" y="536"/>
                      <a:pt x="43797" y="385"/>
                    </a:cubicBezTo>
                    <a:cubicBezTo>
                      <a:pt x="43756" y="316"/>
                      <a:pt x="43701" y="248"/>
                      <a:pt x="43619" y="234"/>
                    </a:cubicBezTo>
                    <a:cubicBezTo>
                      <a:pt x="43613" y="233"/>
                      <a:pt x="43608" y="233"/>
                      <a:pt x="43603" y="233"/>
                    </a:cubicBezTo>
                    <a:cubicBezTo>
                      <a:pt x="43475" y="233"/>
                      <a:pt x="43398" y="391"/>
                      <a:pt x="43371" y="536"/>
                    </a:cubicBezTo>
                    <a:cubicBezTo>
                      <a:pt x="43220" y="1292"/>
                      <a:pt x="43220" y="2090"/>
                      <a:pt x="43234" y="2859"/>
                    </a:cubicBezTo>
                    <a:cubicBezTo>
                      <a:pt x="43193" y="2832"/>
                      <a:pt x="43151" y="2818"/>
                      <a:pt x="43096" y="2791"/>
                    </a:cubicBezTo>
                    <a:cubicBezTo>
                      <a:pt x="43041" y="2777"/>
                      <a:pt x="42973" y="2749"/>
                      <a:pt x="42945" y="2708"/>
                    </a:cubicBezTo>
                    <a:cubicBezTo>
                      <a:pt x="42918" y="2667"/>
                      <a:pt x="42904" y="2626"/>
                      <a:pt x="42890" y="2598"/>
                    </a:cubicBezTo>
                    <a:cubicBezTo>
                      <a:pt x="42780" y="2255"/>
                      <a:pt x="42656" y="1897"/>
                      <a:pt x="42423" y="1622"/>
                    </a:cubicBezTo>
                    <a:cubicBezTo>
                      <a:pt x="42381" y="1567"/>
                      <a:pt x="42313" y="1498"/>
                      <a:pt x="42230" y="1485"/>
                    </a:cubicBezTo>
                    <a:cubicBezTo>
                      <a:pt x="42216" y="1482"/>
                      <a:pt x="42201" y="1480"/>
                      <a:pt x="42187" y="1480"/>
                    </a:cubicBezTo>
                    <a:cubicBezTo>
                      <a:pt x="42079" y="1480"/>
                      <a:pt x="41976" y="1568"/>
                      <a:pt x="41928" y="1677"/>
                    </a:cubicBezTo>
                    <a:cubicBezTo>
                      <a:pt x="41873" y="1787"/>
                      <a:pt x="41887" y="1925"/>
                      <a:pt x="41900" y="2048"/>
                    </a:cubicBezTo>
                    <a:cubicBezTo>
                      <a:pt x="41969" y="2901"/>
                      <a:pt x="42244" y="3725"/>
                      <a:pt x="42533" y="4536"/>
                    </a:cubicBezTo>
                    <a:cubicBezTo>
                      <a:pt x="42533" y="4536"/>
                      <a:pt x="42340" y="4756"/>
                      <a:pt x="42038" y="5100"/>
                    </a:cubicBezTo>
                    <a:cubicBezTo>
                      <a:pt x="41873" y="5279"/>
                      <a:pt x="41680" y="5499"/>
                      <a:pt x="41474" y="5746"/>
                    </a:cubicBezTo>
                    <a:cubicBezTo>
                      <a:pt x="39880" y="7561"/>
                      <a:pt x="37062" y="10764"/>
                      <a:pt x="37062" y="10764"/>
                    </a:cubicBezTo>
                    <a:cubicBezTo>
                      <a:pt x="36773" y="10283"/>
                      <a:pt x="36484" y="9801"/>
                      <a:pt x="36196" y="9320"/>
                    </a:cubicBezTo>
                    <a:cubicBezTo>
                      <a:pt x="35481" y="8179"/>
                      <a:pt x="34725" y="7052"/>
                      <a:pt x="33831" y="6035"/>
                    </a:cubicBezTo>
                    <a:cubicBezTo>
                      <a:pt x="32580" y="4605"/>
                      <a:pt x="31013" y="3382"/>
                      <a:pt x="29185" y="2804"/>
                    </a:cubicBezTo>
                    <a:cubicBezTo>
                      <a:pt x="28332" y="2529"/>
                      <a:pt x="27453" y="2406"/>
                      <a:pt x="26559" y="2323"/>
                    </a:cubicBezTo>
                    <a:cubicBezTo>
                      <a:pt x="25657" y="2231"/>
                      <a:pt x="24745" y="2176"/>
                      <a:pt x="23836" y="2176"/>
                    </a:cubicBezTo>
                    <a:cubicBezTo>
                      <a:pt x="22030" y="2176"/>
                      <a:pt x="20232" y="2393"/>
                      <a:pt x="18531" y="2969"/>
                    </a:cubicBezTo>
                    <a:cubicBezTo>
                      <a:pt x="16043" y="3822"/>
                      <a:pt x="13857" y="5402"/>
                      <a:pt x="12002" y="7258"/>
                    </a:cubicBezTo>
                    <a:cubicBezTo>
                      <a:pt x="11053" y="8221"/>
                      <a:pt x="10173" y="9238"/>
                      <a:pt x="9321" y="10296"/>
                    </a:cubicBezTo>
                    <a:cubicBezTo>
                      <a:pt x="8537" y="11300"/>
                      <a:pt x="7781" y="12317"/>
                      <a:pt x="7025" y="13348"/>
                    </a:cubicBezTo>
                    <a:cubicBezTo>
                      <a:pt x="5005" y="12702"/>
                      <a:pt x="2984" y="12166"/>
                      <a:pt x="949" y="11685"/>
                    </a:cubicBezTo>
                    <a:lnTo>
                      <a:pt x="1" y="15396"/>
                    </a:lnTo>
                    <a:cubicBezTo>
                      <a:pt x="1623" y="16427"/>
                      <a:pt x="3259" y="17458"/>
                      <a:pt x="5060" y="18104"/>
                    </a:cubicBezTo>
                    <a:cubicBezTo>
                      <a:pt x="5745" y="18361"/>
                      <a:pt x="6474" y="18553"/>
                      <a:pt x="7218" y="18553"/>
                    </a:cubicBezTo>
                    <a:cubicBezTo>
                      <a:pt x="7309" y="18553"/>
                      <a:pt x="7401" y="18550"/>
                      <a:pt x="7493" y="18544"/>
                    </a:cubicBezTo>
                    <a:cubicBezTo>
                      <a:pt x="8854" y="18434"/>
                      <a:pt x="10050" y="17596"/>
                      <a:pt x="11135" y="16757"/>
                    </a:cubicBezTo>
                    <a:cubicBezTo>
                      <a:pt x="11905" y="16139"/>
                      <a:pt x="12675" y="15520"/>
                      <a:pt x="13417" y="14874"/>
                    </a:cubicBezTo>
                    <a:cubicBezTo>
                      <a:pt x="14366" y="14035"/>
                      <a:pt x="15301" y="13183"/>
                      <a:pt x="16194" y="12290"/>
                    </a:cubicBezTo>
                    <a:cubicBezTo>
                      <a:pt x="16304" y="13224"/>
                      <a:pt x="16565" y="14145"/>
                      <a:pt x="16978" y="15011"/>
                    </a:cubicBezTo>
                    <a:cubicBezTo>
                      <a:pt x="10874" y="24414"/>
                      <a:pt x="7506" y="35576"/>
                      <a:pt x="7410" y="46835"/>
                    </a:cubicBezTo>
                    <a:cubicBezTo>
                      <a:pt x="9266" y="48402"/>
                      <a:pt x="11658" y="49213"/>
                      <a:pt x="14036" y="49776"/>
                    </a:cubicBezTo>
                    <a:cubicBezTo>
                      <a:pt x="16747" y="50414"/>
                      <a:pt x="19561" y="50753"/>
                      <a:pt x="22355" y="50753"/>
                    </a:cubicBezTo>
                    <a:cubicBezTo>
                      <a:pt x="27156" y="50753"/>
                      <a:pt x="31901" y="49751"/>
                      <a:pt x="35976" y="47536"/>
                    </a:cubicBezTo>
                    <a:cubicBezTo>
                      <a:pt x="36677" y="39549"/>
                      <a:pt x="36209" y="31370"/>
                      <a:pt x="33611" y="23782"/>
                    </a:cubicBezTo>
                    <a:cubicBezTo>
                      <a:pt x="32580" y="20771"/>
                      <a:pt x="31192" y="17829"/>
                      <a:pt x="29020" y="15602"/>
                    </a:cubicBezTo>
                    <a:cubicBezTo>
                      <a:pt x="29583" y="14599"/>
                      <a:pt x="29955" y="13499"/>
                      <a:pt x="30147" y="12386"/>
                    </a:cubicBezTo>
                    <a:cubicBezTo>
                      <a:pt x="30436" y="12908"/>
                      <a:pt x="30793" y="13389"/>
                      <a:pt x="31178" y="13843"/>
                    </a:cubicBezTo>
                    <a:cubicBezTo>
                      <a:pt x="31907" y="14668"/>
                      <a:pt x="32759" y="15369"/>
                      <a:pt x="33625" y="16042"/>
                    </a:cubicBezTo>
                    <a:cubicBezTo>
                      <a:pt x="34353" y="16592"/>
                      <a:pt x="35123" y="17142"/>
                      <a:pt x="36003" y="17321"/>
                    </a:cubicBezTo>
                    <a:cubicBezTo>
                      <a:pt x="36227" y="17368"/>
                      <a:pt x="36455" y="17391"/>
                      <a:pt x="36682" y="17391"/>
                    </a:cubicBezTo>
                    <a:cubicBezTo>
                      <a:pt x="37569" y="17391"/>
                      <a:pt x="38459" y="17049"/>
                      <a:pt x="39192" y="16523"/>
                    </a:cubicBezTo>
                    <a:cubicBezTo>
                      <a:pt x="40113" y="15877"/>
                      <a:pt x="40814" y="14970"/>
                      <a:pt x="41433" y="14035"/>
                    </a:cubicBezTo>
                    <a:cubicBezTo>
                      <a:pt x="42794" y="12015"/>
                      <a:pt x="43825" y="9788"/>
                      <a:pt x="44512" y="7451"/>
                    </a:cubicBezTo>
                    <a:cubicBezTo>
                      <a:pt x="44595" y="7190"/>
                      <a:pt x="44663" y="6928"/>
                      <a:pt x="44732" y="6667"/>
                    </a:cubicBezTo>
                    <a:cubicBezTo>
                      <a:pt x="44815" y="6351"/>
                      <a:pt x="44883" y="6021"/>
                      <a:pt x="44952" y="5705"/>
                    </a:cubicBezTo>
                    <a:cubicBezTo>
                      <a:pt x="45378" y="5238"/>
                      <a:pt x="45708" y="4715"/>
                      <a:pt x="45942" y="4165"/>
                    </a:cubicBezTo>
                    <a:cubicBezTo>
                      <a:pt x="45969" y="4097"/>
                      <a:pt x="45997" y="4028"/>
                      <a:pt x="46038" y="3959"/>
                    </a:cubicBezTo>
                    <a:cubicBezTo>
                      <a:pt x="46093" y="3890"/>
                      <a:pt x="46148" y="3849"/>
                      <a:pt x="46203" y="3794"/>
                    </a:cubicBezTo>
                    <a:cubicBezTo>
                      <a:pt x="46698" y="3354"/>
                      <a:pt x="47193" y="2887"/>
                      <a:pt x="47468" y="2282"/>
                    </a:cubicBezTo>
                    <a:cubicBezTo>
                      <a:pt x="47523" y="2172"/>
                      <a:pt x="47550" y="2007"/>
                      <a:pt x="47454" y="1938"/>
                    </a:cubicBezTo>
                    <a:cubicBezTo>
                      <a:pt x="47419" y="1912"/>
                      <a:pt x="47379" y="1903"/>
                      <a:pt x="47340" y="1903"/>
                    </a:cubicBezTo>
                    <a:cubicBezTo>
                      <a:pt x="47317" y="1903"/>
                      <a:pt x="47295" y="1906"/>
                      <a:pt x="47275" y="1911"/>
                    </a:cubicBezTo>
                    <a:cubicBezTo>
                      <a:pt x="47069" y="1938"/>
                      <a:pt x="46877" y="2048"/>
                      <a:pt x="46698" y="2172"/>
                    </a:cubicBezTo>
                    <a:cubicBezTo>
                      <a:pt x="46327" y="2433"/>
                      <a:pt x="45983" y="2736"/>
                      <a:pt x="45681" y="3066"/>
                    </a:cubicBezTo>
                    <a:cubicBezTo>
                      <a:pt x="46038" y="2571"/>
                      <a:pt x="46395" y="2062"/>
                      <a:pt x="46712" y="1526"/>
                    </a:cubicBezTo>
                    <a:cubicBezTo>
                      <a:pt x="46835" y="1334"/>
                      <a:pt x="46945" y="1114"/>
                      <a:pt x="47000" y="894"/>
                    </a:cubicBezTo>
                    <a:cubicBezTo>
                      <a:pt x="47014" y="852"/>
                      <a:pt x="47014" y="811"/>
                      <a:pt x="47000" y="784"/>
                    </a:cubicBezTo>
                    <a:cubicBezTo>
                      <a:pt x="46983" y="715"/>
                      <a:pt x="46913" y="690"/>
                      <a:pt x="46836" y="690"/>
                    </a:cubicBezTo>
                    <a:cubicBezTo>
                      <a:pt x="46789" y="690"/>
                      <a:pt x="46740" y="699"/>
                      <a:pt x="46698" y="715"/>
                    </a:cubicBezTo>
                    <a:cubicBezTo>
                      <a:pt x="46382" y="839"/>
                      <a:pt x="46121" y="1100"/>
                      <a:pt x="45901" y="1361"/>
                    </a:cubicBezTo>
                    <a:cubicBezTo>
                      <a:pt x="45557" y="1773"/>
                      <a:pt x="45241" y="2213"/>
                      <a:pt x="44966" y="2667"/>
                    </a:cubicBezTo>
                    <a:cubicBezTo>
                      <a:pt x="45282" y="1952"/>
                      <a:pt x="45516" y="1210"/>
                      <a:pt x="45681" y="440"/>
                    </a:cubicBezTo>
                    <a:cubicBezTo>
                      <a:pt x="45694" y="358"/>
                      <a:pt x="45722" y="261"/>
                      <a:pt x="45694" y="179"/>
                    </a:cubicBezTo>
                    <a:cubicBezTo>
                      <a:pt x="45681" y="83"/>
                      <a:pt x="45598" y="0"/>
                      <a:pt x="45502"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1" name="Google Shape;641;p39"/>
              <p:cNvSpPr/>
              <p:nvPr/>
            </p:nvSpPr>
            <p:spPr>
              <a:xfrm>
                <a:off x="6772200" y="3696525"/>
                <a:ext cx="28900" cy="29925"/>
              </a:xfrm>
              <a:custGeom>
                <a:avLst/>
                <a:gdLst/>
                <a:ahLst/>
                <a:cxnLst/>
                <a:rect l="l" t="t" r="r" b="b"/>
                <a:pathLst>
                  <a:path w="1156" h="1197" extrusionOk="0">
                    <a:moveTo>
                      <a:pt x="14" y="1"/>
                    </a:moveTo>
                    <a:cubicBezTo>
                      <a:pt x="14" y="1"/>
                      <a:pt x="1" y="14"/>
                      <a:pt x="1" y="28"/>
                    </a:cubicBezTo>
                    <a:cubicBezTo>
                      <a:pt x="14" y="69"/>
                      <a:pt x="28" y="111"/>
                      <a:pt x="56" y="152"/>
                    </a:cubicBezTo>
                    <a:cubicBezTo>
                      <a:pt x="97" y="193"/>
                      <a:pt x="152" y="221"/>
                      <a:pt x="207" y="248"/>
                    </a:cubicBezTo>
                    <a:lnTo>
                      <a:pt x="234" y="248"/>
                    </a:lnTo>
                    <a:cubicBezTo>
                      <a:pt x="276" y="262"/>
                      <a:pt x="317" y="289"/>
                      <a:pt x="358" y="317"/>
                    </a:cubicBezTo>
                    <a:cubicBezTo>
                      <a:pt x="715" y="496"/>
                      <a:pt x="977" y="825"/>
                      <a:pt x="1114" y="1183"/>
                    </a:cubicBezTo>
                    <a:cubicBezTo>
                      <a:pt x="1114" y="1197"/>
                      <a:pt x="1128" y="1197"/>
                      <a:pt x="1128" y="1197"/>
                    </a:cubicBezTo>
                    <a:lnTo>
                      <a:pt x="1142" y="1197"/>
                    </a:lnTo>
                    <a:cubicBezTo>
                      <a:pt x="1155" y="1197"/>
                      <a:pt x="1155" y="1183"/>
                      <a:pt x="1155" y="1169"/>
                    </a:cubicBezTo>
                    <a:cubicBezTo>
                      <a:pt x="1018" y="798"/>
                      <a:pt x="743" y="468"/>
                      <a:pt x="386" y="276"/>
                    </a:cubicBezTo>
                    <a:cubicBezTo>
                      <a:pt x="344" y="248"/>
                      <a:pt x="289" y="234"/>
                      <a:pt x="248" y="207"/>
                    </a:cubicBezTo>
                    <a:lnTo>
                      <a:pt x="234" y="207"/>
                    </a:lnTo>
                    <a:cubicBezTo>
                      <a:pt x="179" y="179"/>
                      <a:pt x="124" y="166"/>
                      <a:pt x="97" y="124"/>
                    </a:cubicBezTo>
                    <a:cubicBezTo>
                      <a:pt x="69" y="97"/>
                      <a:pt x="56" y="56"/>
                      <a:pt x="42" y="14"/>
                    </a:cubicBezTo>
                    <a:cubicBezTo>
                      <a:pt x="42" y="1"/>
                      <a:pt x="28" y="1"/>
                      <a:pt x="14" y="1"/>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2" name="Google Shape;642;p39"/>
              <p:cNvSpPr/>
              <p:nvPr/>
            </p:nvSpPr>
            <p:spPr>
              <a:xfrm>
                <a:off x="6728225" y="3755550"/>
                <a:ext cx="103100" cy="65075"/>
              </a:xfrm>
              <a:custGeom>
                <a:avLst/>
                <a:gdLst/>
                <a:ahLst/>
                <a:cxnLst/>
                <a:rect l="l" t="t" r="r" b="b"/>
                <a:pathLst>
                  <a:path w="4124" h="2603" extrusionOk="0">
                    <a:moveTo>
                      <a:pt x="373" y="0"/>
                    </a:moveTo>
                    <a:cubicBezTo>
                      <a:pt x="257" y="0"/>
                      <a:pt x="126" y="27"/>
                      <a:pt x="69" y="142"/>
                    </a:cubicBezTo>
                    <a:cubicBezTo>
                      <a:pt x="0" y="265"/>
                      <a:pt x="55" y="403"/>
                      <a:pt x="110" y="499"/>
                    </a:cubicBezTo>
                    <a:cubicBezTo>
                      <a:pt x="165" y="609"/>
                      <a:pt x="247" y="719"/>
                      <a:pt x="357" y="829"/>
                    </a:cubicBezTo>
                    <a:cubicBezTo>
                      <a:pt x="426" y="911"/>
                      <a:pt x="509" y="966"/>
                      <a:pt x="577" y="1035"/>
                    </a:cubicBezTo>
                    <a:cubicBezTo>
                      <a:pt x="1388" y="1722"/>
                      <a:pt x="2378" y="2245"/>
                      <a:pt x="3409" y="2533"/>
                    </a:cubicBezTo>
                    <a:lnTo>
                      <a:pt x="3492" y="2561"/>
                    </a:lnTo>
                    <a:cubicBezTo>
                      <a:pt x="3560" y="2588"/>
                      <a:pt x="3657" y="2602"/>
                      <a:pt x="3739" y="2602"/>
                    </a:cubicBezTo>
                    <a:cubicBezTo>
                      <a:pt x="3849" y="2602"/>
                      <a:pt x="3973" y="2575"/>
                      <a:pt x="4028" y="2465"/>
                    </a:cubicBezTo>
                    <a:cubicBezTo>
                      <a:pt x="4124" y="2300"/>
                      <a:pt x="4000" y="2094"/>
                      <a:pt x="3904" y="1997"/>
                    </a:cubicBezTo>
                    <a:cubicBezTo>
                      <a:pt x="3835" y="1901"/>
                      <a:pt x="3739" y="1805"/>
                      <a:pt x="3643" y="1722"/>
                    </a:cubicBezTo>
                    <a:cubicBezTo>
                      <a:pt x="3636" y="1716"/>
                      <a:pt x="3629" y="1712"/>
                      <a:pt x="3622" y="1712"/>
                    </a:cubicBezTo>
                    <a:cubicBezTo>
                      <a:pt x="3615" y="1712"/>
                      <a:pt x="3609" y="1716"/>
                      <a:pt x="3602" y="1722"/>
                    </a:cubicBezTo>
                    <a:cubicBezTo>
                      <a:pt x="3602" y="1736"/>
                      <a:pt x="3602" y="1750"/>
                      <a:pt x="3615" y="1750"/>
                    </a:cubicBezTo>
                    <a:cubicBezTo>
                      <a:pt x="3712" y="1832"/>
                      <a:pt x="3794" y="1929"/>
                      <a:pt x="3877" y="2025"/>
                    </a:cubicBezTo>
                    <a:cubicBezTo>
                      <a:pt x="3959" y="2121"/>
                      <a:pt x="4069" y="2300"/>
                      <a:pt x="3987" y="2451"/>
                    </a:cubicBezTo>
                    <a:cubicBezTo>
                      <a:pt x="3935" y="2532"/>
                      <a:pt x="3840" y="2558"/>
                      <a:pt x="3741" y="2558"/>
                    </a:cubicBezTo>
                    <a:cubicBezTo>
                      <a:pt x="3656" y="2558"/>
                      <a:pt x="3569" y="2539"/>
                      <a:pt x="3505" y="2520"/>
                    </a:cubicBezTo>
                    <a:lnTo>
                      <a:pt x="3409" y="2492"/>
                    </a:lnTo>
                    <a:cubicBezTo>
                      <a:pt x="2392" y="2204"/>
                      <a:pt x="1416" y="1681"/>
                      <a:pt x="605" y="994"/>
                    </a:cubicBezTo>
                    <a:cubicBezTo>
                      <a:pt x="536" y="939"/>
                      <a:pt x="467" y="870"/>
                      <a:pt x="385" y="801"/>
                    </a:cubicBezTo>
                    <a:cubicBezTo>
                      <a:pt x="275" y="691"/>
                      <a:pt x="206" y="595"/>
                      <a:pt x="138" y="485"/>
                    </a:cubicBezTo>
                    <a:cubicBezTo>
                      <a:pt x="110" y="417"/>
                      <a:pt x="41" y="279"/>
                      <a:pt x="110" y="169"/>
                    </a:cubicBezTo>
                    <a:cubicBezTo>
                      <a:pt x="158" y="65"/>
                      <a:pt x="271" y="40"/>
                      <a:pt x="373" y="40"/>
                    </a:cubicBezTo>
                    <a:cubicBezTo>
                      <a:pt x="447" y="40"/>
                      <a:pt x="515" y="53"/>
                      <a:pt x="550" y="59"/>
                    </a:cubicBezTo>
                    <a:cubicBezTo>
                      <a:pt x="687" y="100"/>
                      <a:pt x="811" y="142"/>
                      <a:pt x="921" y="197"/>
                    </a:cubicBezTo>
                    <a:cubicBezTo>
                      <a:pt x="935" y="197"/>
                      <a:pt x="949" y="197"/>
                      <a:pt x="949" y="183"/>
                    </a:cubicBezTo>
                    <a:cubicBezTo>
                      <a:pt x="962" y="169"/>
                      <a:pt x="949" y="155"/>
                      <a:pt x="949" y="155"/>
                    </a:cubicBezTo>
                    <a:cubicBezTo>
                      <a:pt x="825" y="100"/>
                      <a:pt x="701" y="59"/>
                      <a:pt x="564" y="18"/>
                    </a:cubicBezTo>
                    <a:cubicBezTo>
                      <a:pt x="525" y="12"/>
                      <a:pt x="452" y="0"/>
                      <a:pt x="373" y="0"/>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3" name="Google Shape;643;p39"/>
              <p:cNvSpPr/>
              <p:nvPr/>
            </p:nvSpPr>
            <p:spPr>
              <a:xfrm>
                <a:off x="5885900" y="3686675"/>
                <a:ext cx="731675" cy="1214450"/>
              </a:xfrm>
              <a:custGeom>
                <a:avLst/>
                <a:gdLst/>
                <a:ahLst/>
                <a:cxnLst/>
                <a:rect l="l" t="t" r="r" b="b"/>
                <a:pathLst>
                  <a:path w="29267" h="48578" extrusionOk="0">
                    <a:moveTo>
                      <a:pt x="16426" y="0"/>
                    </a:moveTo>
                    <a:cubicBezTo>
                      <a:pt x="14620" y="0"/>
                      <a:pt x="12822" y="217"/>
                      <a:pt x="11121" y="793"/>
                    </a:cubicBezTo>
                    <a:cubicBezTo>
                      <a:pt x="8633" y="1646"/>
                      <a:pt x="6447" y="3226"/>
                      <a:pt x="4592" y="5082"/>
                    </a:cubicBezTo>
                    <a:cubicBezTo>
                      <a:pt x="3643" y="6045"/>
                      <a:pt x="2763" y="7062"/>
                      <a:pt x="1911" y="8120"/>
                    </a:cubicBezTo>
                    <a:cubicBezTo>
                      <a:pt x="3437" y="9495"/>
                      <a:pt x="4811" y="11035"/>
                      <a:pt x="6007" y="12698"/>
                    </a:cubicBezTo>
                    <a:cubicBezTo>
                      <a:pt x="6970" y="11859"/>
                      <a:pt x="7891" y="11007"/>
                      <a:pt x="8784" y="10114"/>
                    </a:cubicBezTo>
                    <a:cubicBezTo>
                      <a:pt x="8894" y="11048"/>
                      <a:pt x="9155" y="11969"/>
                      <a:pt x="9582" y="12835"/>
                    </a:cubicBezTo>
                    <a:cubicBezTo>
                      <a:pt x="3464" y="22238"/>
                      <a:pt x="96" y="33400"/>
                      <a:pt x="0" y="44659"/>
                    </a:cubicBezTo>
                    <a:cubicBezTo>
                      <a:pt x="1856" y="46226"/>
                      <a:pt x="4248" y="47037"/>
                      <a:pt x="6626" y="47600"/>
                    </a:cubicBezTo>
                    <a:cubicBezTo>
                      <a:pt x="9342" y="48238"/>
                      <a:pt x="12157" y="48577"/>
                      <a:pt x="14951" y="48577"/>
                    </a:cubicBezTo>
                    <a:cubicBezTo>
                      <a:pt x="19751" y="48577"/>
                      <a:pt x="24491" y="47575"/>
                      <a:pt x="28566" y="45360"/>
                    </a:cubicBezTo>
                    <a:cubicBezTo>
                      <a:pt x="29267" y="37373"/>
                      <a:pt x="28799" y="29194"/>
                      <a:pt x="26201" y="21606"/>
                    </a:cubicBezTo>
                    <a:cubicBezTo>
                      <a:pt x="25170" y="18595"/>
                      <a:pt x="23782" y="15653"/>
                      <a:pt x="21610" y="13426"/>
                    </a:cubicBezTo>
                    <a:cubicBezTo>
                      <a:pt x="22173" y="12423"/>
                      <a:pt x="22545" y="11323"/>
                      <a:pt x="22737" y="10210"/>
                    </a:cubicBezTo>
                    <a:cubicBezTo>
                      <a:pt x="23026" y="10732"/>
                      <a:pt x="23383" y="11213"/>
                      <a:pt x="23782" y="11667"/>
                    </a:cubicBezTo>
                    <a:cubicBezTo>
                      <a:pt x="25500" y="10223"/>
                      <a:pt x="27177" y="8711"/>
                      <a:pt x="28786" y="7144"/>
                    </a:cubicBezTo>
                    <a:cubicBezTo>
                      <a:pt x="28071" y="6003"/>
                      <a:pt x="27315" y="4876"/>
                      <a:pt x="26421" y="3859"/>
                    </a:cubicBezTo>
                    <a:cubicBezTo>
                      <a:pt x="25170" y="2429"/>
                      <a:pt x="23603" y="1192"/>
                      <a:pt x="21788" y="628"/>
                    </a:cubicBezTo>
                    <a:cubicBezTo>
                      <a:pt x="20936" y="353"/>
                      <a:pt x="20043" y="230"/>
                      <a:pt x="19149" y="147"/>
                    </a:cubicBezTo>
                    <a:cubicBezTo>
                      <a:pt x="18247" y="55"/>
                      <a:pt x="17335" y="0"/>
                      <a:pt x="16426" y="0"/>
                    </a:cubicBezTo>
                    <a:close/>
                  </a:path>
                </a:pathLst>
              </a:custGeom>
              <a:solidFill>
                <a:srgbClr val="FFA3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4" name="Google Shape;644;p39"/>
              <p:cNvSpPr/>
              <p:nvPr/>
            </p:nvSpPr>
            <p:spPr>
              <a:xfrm>
                <a:off x="5885900" y="3683475"/>
                <a:ext cx="731675" cy="1236525"/>
              </a:xfrm>
              <a:custGeom>
                <a:avLst/>
                <a:gdLst/>
                <a:ahLst/>
                <a:cxnLst/>
                <a:rect l="l" t="t" r="r" b="b"/>
                <a:pathLst>
                  <a:path w="29267" h="49461" extrusionOk="0">
                    <a:moveTo>
                      <a:pt x="22737" y="10338"/>
                    </a:moveTo>
                    <a:cubicBezTo>
                      <a:pt x="22545" y="11451"/>
                      <a:pt x="22173" y="12551"/>
                      <a:pt x="21610" y="13554"/>
                    </a:cubicBezTo>
                    <a:cubicBezTo>
                      <a:pt x="23782" y="15781"/>
                      <a:pt x="25170" y="18723"/>
                      <a:pt x="26201" y="21734"/>
                    </a:cubicBezTo>
                    <a:cubicBezTo>
                      <a:pt x="28799" y="29322"/>
                      <a:pt x="29267" y="37501"/>
                      <a:pt x="28566" y="45488"/>
                    </a:cubicBezTo>
                    <a:cubicBezTo>
                      <a:pt x="22118" y="48993"/>
                      <a:pt x="14008" y="49460"/>
                      <a:pt x="6626" y="47728"/>
                    </a:cubicBezTo>
                    <a:cubicBezTo>
                      <a:pt x="4248" y="47165"/>
                      <a:pt x="1856" y="46354"/>
                      <a:pt x="0" y="44787"/>
                    </a:cubicBezTo>
                    <a:cubicBezTo>
                      <a:pt x="96" y="33528"/>
                      <a:pt x="3464" y="22366"/>
                      <a:pt x="9582" y="12963"/>
                    </a:cubicBezTo>
                    <a:cubicBezTo>
                      <a:pt x="9155" y="12097"/>
                      <a:pt x="8894" y="11176"/>
                      <a:pt x="8784" y="10242"/>
                    </a:cubicBezTo>
                    <a:cubicBezTo>
                      <a:pt x="7891" y="11135"/>
                      <a:pt x="6970" y="11987"/>
                      <a:pt x="6007" y="12826"/>
                    </a:cubicBezTo>
                    <a:cubicBezTo>
                      <a:pt x="4811" y="11163"/>
                      <a:pt x="3437" y="9623"/>
                      <a:pt x="1911" y="8248"/>
                    </a:cubicBezTo>
                    <a:cubicBezTo>
                      <a:pt x="2763" y="7190"/>
                      <a:pt x="3643" y="6173"/>
                      <a:pt x="4592" y="5210"/>
                    </a:cubicBezTo>
                    <a:cubicBezTo>
                      <a:pt x="6447" y="3354"/>
                      <a:pt x="8633" y="1774"/>
                      <a:pt x="11121" y="921"/>
                    </a:cubicBezTo>
                    <a:cubicBezTo>
                      <a:pt x="13678" y="55"/>
                      <a:pt x="16455" y="0"/>
                      <a:pt x="19149" y="275"/>
                    </a:cubicBezTo>
                    <a:cubicBezTo>
                      <a:pt x="20043" y="358"/>
                      <a:pt x="20936" y="481"/>
                      <a:pt x="21788" y="756"/>
                    </a:cubicBezTo>
                    <a:cubicBezTo>
                      <a:pt x="23603" y="1320"/>
                      <a:pt x="25170" y="2557"/>
                      <a:pt x="26421" y="3987"/>
                    </a:cubicBezTo>
                    <a:cubicBezTo>
                      <a:pt x="27315" y="5004"/>
                      <a:pt x="28071" y="6131"/>
                      <a:pt x="28786" y="7272"/>
                    </a:cubicBezTo>
                    <a:cubicBezTo>
                      <a:pt x="27177" y="8839"/>
                      <a:pt x="25500" y="10351"/>
                      <a:pt x="23782" y="11795"/>
                    </a:cubicBezTo>
                    <a:cubicBezTo>
                      <a:pt x="23383" y="11341"/>
                      <a:pt x="23026" y="10860"/>
                      <a:pt x="22737" y="1033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5" name="Google Shape;645;p39"/>
              <p:cNvSpPr/>
              <p:nvPr/>
            </p:nvSpPr>
            <p:spPr>
              <a:xfrm>
                <a:off x="6102050" y="3847750"/>
                <a:ext cx="358125" cy="174950"/>
              </a:xfrm>
              <a:custGeom>
                <a:avLst/>
                <a:gdLst/>
                <a:ahLst/>
                <a:cxnLst/>
                <a:rect l="l" t="t" r="r" b="b"/>
                <a:pathLst>
                  <a:path w="14325" h="6998" extrusionOk="0">
                    <a:moveTo>
                      <a:pt x="303" y="564"/>
                    </a:moveTo>
                    <a:cubicBezTo>
                      <a:pt x="289" y="564"/>
                      <a:pt x="276" y="578"/>
                      <a:pt x="276" y="578"/>
                    </a:cubicBezTo>
                    <a:cubicBezTo>
                      <a:pt x="56" y="1622"/>
                      <a:pt x="1" y="2667"/>
                      <a:pt x="124" y="3684"/>
                    </a:cubicBezTo>
                    <a:cubicBezTo>
                      <a:pt x="234" y="4633"/>
                      <a:pt x="496" y="5554"/>
                      <a:pt x="908" y="6406"/>
                    </a:cubicBezTo>
                    <a:cubicBezTo>
                      <a:pt x="908" y="6420"/>
                      <a:pt x="922" y="6420"/>
                      <a:pt x="922" y="6420"/>
                    </a:cubicBezTo>
                    <a:lnTo>
                      <a:pt x="936" y="6420"/>
                    </a:lnTo>
                    <a:cubicBezTo>
                      <a:pt x="949" y="6420"/>
                      <a:pt x="949" y="6406"/>
                      <a:pt x="949" y="6392"/>
                    </a:cubicBezTo>
                    <a:cubicBezTo>
                      <a:pt x="537" y="5540"/>
                      <a:pt x="276" y="4633"/>
                      <a:pt x="166" y="3671"/>
                    </a:cubicBezTo>
                    <a:cubicBezTo>
                      <a:pt x="42" y="2667"/>
                      <a:pt x="97" y="1622"/>
                      <a:pt x="317" y="591"/>
                    </a:cubicBezTo>
                    <a:cubicBezTo>
                      <a:pt x="317" y="578"/>
                      <a:pt x="317" y="564"/>
                      <a:pt x="303" y="564"/>
                    </a:cubicBezTo>
                    <a:close/>
                    <a:moveTo>
                      <a:pt x="14022" y="0"/>
                    </a:moveTo>
                    <a:cubicBezTo>
                      <a:pt x="14009" y="0"/>
                      <a:pt x="13995" y="14"/>
                      <a:pt x="13995" y="28"/>
                    </a:cubicBezTo>
                    <a:cubicBezTo>
                      <a:pt x="14256" y="1251"/>
                      <a:pt x="14283" y="2502"/>
                      <a:pt x="14064" y="3753"/>
                    </a:cubicBezTo>
                    <a:cubicBezTo>
                      <a:pt x="13871" y="4894"/>
                      <a:pt x="13500" y="5980"/>
                      <a:pt x="12950" y="6970"/>
                    </a:cubicBezTo>
                    <a:cubicBezTo>
                      <a:pt x="12936" y="6983"/>
                      <a:pt x="12936" y="6997"/>
                      <a:pt x="12950" y="6997"/>
                    </a:cubicBezTo>
                    <a:lnTo>
                      <a:pt x="12978" y="6997"/>
                    </a:lnTo>
                    <a:cubicBezTo>
                      <a:pt x="13541" y="5994"/>
                      <a:pt x="13912" y="4908"/>
                      <a:pt x="14105" y="3767"/>
                    </a:cubicBezTo>
                    <a:cubicBezTo>
                      <a:pt x="14325" y="2502"/>
                      <a:pt x="14297" y="1251"/>
                      <a:pt x="14036" y="14"/>
                    </a:cubicBezTo>
                    <a:cubicBezTo>
                      <a:pt x="14036" y="0"/>
                      <a:pt x="14022" y="0"/>
                      <a:pt x="140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6" name="Google Shape;646;p39"/>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7" name="Google Shape;647;p39"/>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8" name="Google Shape;648;p39"/>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9" name="Google Shape;649;p39"/>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0" name="Google Shape;650;p39"/>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1" name="Google Shape;651;p39"/>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2" name="Google Shape;652;p39"/>
              <p:cNvSpPr/>
              <p:nvPr/>
            </p:nvSpPr>
            <p:spPr>
              <a:xfrm>
                <a:off x="6156700" y="3448400"/>
                <a:ext cx="316875" cy="295450"/>
              </a:xfrm>
              <a:custGeom>
                <a:avLst/>
                <a:gdLst/>
                <a:ahLst/>
                <a:cxnLst/>
                <a:rect l="l" t="t" r="r" b="b"/>
                <a:pathLst>
                  <a:path w="12675" h="11818" extrusionOk="0">
                    <a:moveTo>
                      <a:pt x="5733" y="1"/>
                    </a:moveTo>
                    <a:cubicBezTo>
                      <a:pt x="5692" y="276"/>
                      <a:pt x="5513" y="537"/>
                      <a:pt x="5252" y="633"/>
                    </a:cubicBezTo>
                    <a:cubicBezTo>
                      <a:pt x="5195" y="650"/>
                      <a:pt x="5135" y="658"/>
                      <a:pt x="5076" y="658"/>
                    </a:cubicBezTo>
                    <a:cubicBezTo>
                      <a:pt x="4850" y="658"/>
                      <a:pt x="4627" y="538"/>
                      <a:pt x="4551" y="331"/>
                    </a:cubicBezTo>
                    <a:cubicBezTo>
                      <a:pt x="4496" y="661"/>
                      <a:pt x="4276" y="949"/>
                      <a:pt x="3973" y="1087"/>
                    </a:cubicBezTo>
                    <a:cubicBezTo>
                      <a:pt x="3856" y="1135"/>
                      <a:pt x="3731" y="1158"/>
                      <a:pt x="3605" y="1158"/>
                    </a:cubicBezTo>
                    <a:cubicBezTo>
                      <a:pt x="3406" y="1158"/>
                      <a:pt x="3207" y="1100"/>
                      <a:pt x="3038" y="990"/>
                    </a:cubicBezTo>
                    <a:lnTo>
                      <a:pt x="3038" y="990"/>
                    </a:lnTo>
                    <a:cubicBezTo>
                      <a:pt x="3107" y="1238"/>
                      <a:pt x="2983" y="1527"/>
                      <a:pt x="2777" y="1705"/>
                    </a:cubicBezTo>
                    <a:cubicBezTo>
                      <a:pt x="2585" y="1870"/>
                      <a:pt x="2310" y="1953"/>
                      <a:pt x="1994" y="2063"/>
                    </a:cubicBezTo>
                    <a:cubicBezTo>
                      <a:pt x="1911" y="1774"/>
                      <a:pt x="1609" y="1582"/>
                      <a:pt x="1306" y="1582"/>
                    </a:cubicBezTo>
                    <a:cubicBezTo>
                      <a:pt x="1294" y="1581"/>
                      <a:pt x="1281" y="1581"/>
                      <a:pt x="1268" y="1581"/>
                    </a:cubicBezTo>
                    <a:cubicBezTo>
                      <a:pt x="979" y="1581"/>
                      <a:pt x="693" y="1728"/>
                      <a:pt x="495" y="1939"/>
                    </a:cubicBezTo>
                    <a:cubicBezTo>
                      <a:pt x="124" y="2338"/>
                      <a:pt x="0" y="2956"/>
                      <a:pt x="207" y="3465"/>
                    </a:cubicBezTo>
                    <a:cubicBezTo>
                      <a:pt x="413" y="3973"/>
                      <a:pt x="921" y="4345"/>
                      <a:pt x="1471" y="4400"/>
                    </a:cubicBezTo>
                    <a:cubicBezTo>
                      <a:pt x="1348" y="5582"/>
                      <a:pt x="1691" y="6846"/>
                      <a:pt x="2530" y="7699"/>
                    </a:cubicBezTo>
                    <a:cubicBezTo>
                      <a:pt x="2819" y="8001"/>
                      <a:pt x="3162" y="8249"/>
                      <a:pt x="3533" y="8455"/>
                    </a:cubicBezTo>
                    <a:cubicBezTo>
                      <a:pt x="3533" y="8977"/>
                      <a:pt x="3533" y="9513"/>
                      <a:pt x="3533" y="10077"/>
                    </a:cubicBezTo>
                    <a:cubicBezTo>
                      <a:pt x="3533" y="10750"/>
                      <a:pt x="4001" y="11355"/>
                      <a:pt x="4606" y="11617"/>
                    </a:cubicBezTo>
                    <a:cubicBezTo>
                      <a:pt x="4912" y="11756"/>
                      <a:pt x="5247" y="11818"/>
                      <a:pt x="5586" y="11818"/>
                    </a:cubicBezTo>
                    <a:cubicBezTo>
                      <a:pt x="5914" y="11818"/>
                      <a:pt x="6246" y="11759"/>
                      <a:pt x="6558" y="11658"/>
                    </a:cubicBezTo>
                    <a:cubicBezTo>
                      <a:pt x="6901" y="11548"/>
                      <a:pt x="7231" y="11383"/>
                      <a:pt x="7492" y="11135"/>
                    </a:cubicBezTo>
                    <a:cubicBezTo>
                      <a:pt x="7754" y="10888"/>
                      <a:pt x="7932" y="10544"/>
                      <a:pt x="7919" y="10187"/>
                    </a:cubicBezTo>
                    <a:lnTo>
                      <a:pt x="7932" y="8895"/>
                    </a:lnTo>
                    <a:cubicBezTo>
                      <a:pt x="8111" y="8840"/>
                      <a:pt x="8290" y="8771"/>
                      <a:pt x="8455" y="8689"/>
                    </a:cubicBezTo>
                    <a:cubicBezTo>
                      <a:pt x="9321" y="8276"/>
                      <a:pt x="10077" y="7603"/>
                      <a:pt x="10599" y="6791"/>
                    </a:cubicBezTo>
                    <a:cubicBezTo>
                      <a:pt x="10778" y="6908"/>
                      <a:pt x="10987" y="6963"/>
                      <a:pt x="11199" y="6963"/>
                    </a:cubicBezTo>
                    <a:cubicBezTo>
                      <a:pt x="11410" y="6963"/>
                      <a:pt x="11623" y="6908"/>
                      <a:pt x="11809" y="6805"/>
                    </a:cubicBezTo>
                    <a:cubicBezTo>
                      <a:pt x="12166" y="6585"/>
                      <a:pt x="12427" y="6214"/>
                      <a:pt x="12551" y="5802"/>
                    </a:cubicBezTo>
                    <a:cubicBezTo>
                      <a:pt x="12661" y="5444"/>
                      <a:pt x="12675" y="5018"/>
                      <a:pt x="12455" y="4702"/>
                    </a:cubicBezTo>
                    <a:cubicBezTo>
                      <a:pt x="12290" y="4460"/>
                      <a:pt x="11990" y="4327"/>
                      <a:pt x="11711" y="4327"/>
                    </a:cubicBezTo>
                    <a:cubicBezTo>
                      <a:pt x="11594" y="4327"/>
                      <a:pt x="11480" y="4351"/>
                      <a:pt x="11383" y="4400"/>
                    </a:cubicBezTo>
                    <a:cubicBezTo>
                      <a:pt x="11356" y="4402"/>
                      <a:pt x="11329" y="4403"/>
                      <a:pt x="11303" y="4403"/>
                    </a:cubicBezTo>
                    <a:cubicBezTo>
                      <a:pt x="11042" y="4403"/>
                      <a:pt x="10789" y="4282"/>
                      <a:pt x="10627" y="4070"/>
                    </a:cubicBezTo>
                    <a:cubicBezTo>
                      <a:pt x="10462" y="3836"/>
                      <a:pt x="10420" y="3520"/>
                      <a:pt x="10544" y="3245"/>
                    </a:cubicBezTo>
                    <a:lnTo>
                      <a:pt x="10544" y="3245"/>
                    </a:lnTo>
                    <a:cubicBezTo>
                      <a:pt x="10472" y="3325"/>
                      <a:pt x="10364" y="3359"/>
                      <a:pt x="10253" y="3359"/>
                    </a:cubicBezTo>
                    <a:cubicBezTo>
                      <a:pt x="10154" y="3359"/>
                      <a:pt x="10051" y="3332"/>
                      <a:pt x="9967" y="3286"/>
                    </a:cubicBezTo>
                    <a:cubicBezTo>
                      <a:pt x="9664" y="3107"/>
                      <a:pt x="9499" y="2723"/>
                      <a:pt x="9582" y="2379"/>
                    </a:cubicBezTo>
                    <a:lnTo>
                      <a:pt x="9582" y="2379"/>
                    </a:lnTo>
                    <a:cubicBezTo>
                      <a:pt x="9463" y="2538"/>
                      <a:pt x="9270" y="2619"/>
                      <a:pt x="9075" y="2619"/>
                    </a:cubicBezTo>
                    <a:cubicBezTo>
                      <a:pt x="8933" y="2619"/>
                      <a:pt x="8790" y="2576"/>
                      <a:pt x="8675" y="2489"/>
                    </a:cubicBezTo>
                    <a:cubicBezTo>
                      <a:pt x="8413" y="2283"/>
                      <a:pt x="8358" y="1843"/>
                      <a:pt x="8578" y="1582"/>
                    </a:cubicBezTo>
                    <a:lnTo>
                      <a:pt x="8578" y="1582"/>
                    </a:lnTo>
                    <a:cubicBezTo>
                      <a:pt x="8427" y="1698"/>
                      <a:pt x="8238" y="1757"/>
                      <a:pt x="8051" y="1757"/>
                    </a:cubicBezTo>
                    <a:cubicBezTo>
                      <a:pt x="7864" y="1757"/>
                      <a:pt x="7678" y="1698"/>
                      <a:pt x="7534" y="1582"/>
                    </a:cubicBezTo>
                    <a:cubicBezTo>
                      <a:pt x="7245" y="1348"/>
                      <a:pt x="7135" y="908"/>
                      <a:pt x="7300" y="564"/>
                    </a:cubicBezTo>
                    <a:lnTo>
                      <a:pt x="7300" y="564"/>
                    </a:lnTo>
                    <a:cubicBezTo>
                      <a:pt x="7126" y="728"/>
                      <a:pt x="6878" y="825"/>
                      <a:pt x="6636" y="825"/>
                    </a:cubicBezTo>
                    <a:cubicBezTo>
                      <a:pt x="6533" y="825"/>
                      <a:pt x="6432" y="807"/>
                      <a:pt x="6338" y="771"/>
                    </a:cubicBezTo>
                    <a:cubicBezTo>
                      <a:pt x="6008" y="661"/>
                      <a:pt x="5760" y="344"/>
                      <a:pt x="5733"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3" name="Google Shape;653;p39"/>
              <p:cNvSpPr/>
              <p:nvPr/>
            </p:nvSpPr>
            <p:spPr>
              <a:xfrm>
                <a:off x="6168050" y="3508200"/>
                <a:ext cx="289375" cy="170150"/>
              </a:xfrm>
              <a:custGeom>
                <a:avLst/>
                <a:gdLst/>
                <a:ahLst/>
                <a:cxnLst/>
                <a:rect l="l" t="t" r="r" b="b"/>
                <a:pathLst>
                  <a:path w="11575" h="6806" extrusionOk="0">
                    <a:moveTo>
                      <a:pt x="550" y="1"/>
                    </a:moveTo>
                    <a:cubicBezTo>
                      <a:pt x="536" y="1"/>
                      <a:pt x="522" y="14"/>
                      <a:pt x="522" y="14"/>
                    </a:cubicBezTo>
                    <a:cubicBezTo>
                      <a:pt x="522" y="28"/>
                      <a:pt x="536" y="42"/>
                      <a:pt x="550" y="42"/>
                    </a:cubicBezTo>
                    <a:cubicBezTo>
                      <a:pt x="729" y="42"/>
                      <a:pt x="935" y="56"/>
                      <a:pt x="1045" y="193"/>
                    </a:cubicBezTo>
                    <a:cubicBezTo>
                      <a:pt x="1114" y="276"/>
                      <a:pt x="1155" y="385"/>
                      <a:pt x="1141" y="537"/>
                    </a:cubicBezTo>
                    <a:cubicBezTo>
                      <a:pt x="1141" y="605"/>
                      <a:pt x="1141" y="660"/>
                      <a:pt x="1127" y="715"/>
                    </a:cubicBezTo>
                    <a:cubicBezTo>
                      <a:pt x="1127" y="770"/>
                      <a:pt x="1127" y="812"/>
                      <a:pt x="1114" y="867"/>
                    </a:cubicBezTo>
                    <a:cubicBezTo>
                      <a:pt x="1004" y="702"/>
                      <a:pt x="797" y="592"/>
                      <a:pt x="605" y="578"/>
                    </a:cubicBezTo>
                    <a:cubicBezTo>
                      <a:pt x="592" y="577"/>
                      <a:pt x="579" y="577"/>
                      <a:pt x="566" y="577"/>
                    </a:cubicBezTo>
                    <a:cubicBezTo>
                      <a:pt x="345" y="577"/>
                      <a:pt x="131" y="685"/>
                      <a:pt x="14" y="867"/>
                    </a:cubicBezTo>
                    <a:cubicBezTo>
                      <a:pt x="0" y="867"/>
                      <a:pt x="0" y="880"/>
                      <a:pt x="14" y="894"/>
                    </a:cubicBezTo>
                    <a:cubicBezTo>
                      <a:pt x="28" y="894"/>
                      <a:pt x="41" y="894"/>
                      <a:pt x="41" y="880"/>
                    </a:cubicBezTo>
                    <a:cubicBezTo>
                      <a:pt x="165" y="729"/>
                      <a:pt x="358" y="619"/>
                      <a:pt x="564" y="619"/>
                    </a:cubicBezTo>
                    <a:lnTo>
                      <a:pt x="591" y="619"/>
                    </a:lnTo>
                    <a:cubicBezTo>
                      <a:pt x="811" y="633"/>
                      <a:pt x="1017" y="757"/>
                      <a:pt x="1114" y="949"/>
                    </a:cubicBezTo>
                    <a:lnTo>
                      <a:pt x="1127" y="949"/>
                    </a:lnTo>
                    <a:cubicBezTo>
                      <a:pt x="1127" y="949"/>
                      <a:pt x="1141" y="963"/>
                      <a:pt x="1141" y="963"/>
                    </a:cubicBezTo>
                    <a:lnTo>
                      <a:pt x="1155" y="963"/>
                    </a:lnTo>
                    <a:cubicBezTo>
                      <a:pt x="1155" y="949"/>
                      <a:pt x="1169" y="949"/>
                      <a:pt x="1169" y="935"/>
                    </a:cubicBezTo>
                    <a:cubicBezTo>
                      <a:pt x="1169" y="867"/>
                      <a:pt x="1169" y="798"/>
                      <a:pt x="1182" y="729"/>
                    </a:cubicBezTo>
                    <a:cubicBezTo>
                      <a:pt x="1182" y="660"/>
                      <a:pt x="1196" y="605"/>
                      <a:pt x="1196" y="550"/>
                    </a:cubicBezTo>
                    <a:cubicBezTo>
                      <a:pt x="1196" y="385"/>
                      <a:pt x="1155" y="248"/>
                      <a:pt x="1086" y="166"/>
                    </a:cubicBezTo>
                    <a:cubicBezTo>
                      <a:pt x="949" y="14"/>
                      <a:pt x="742" y="1"/>
                      <a:pt x="550" y="1"/>
                    </a:cubicBezTo>
                    <a:close/>
                    <a:moveTo>
                      <a:pt x="11287" y="2928"/>
                    </a:moveTo>
                    <a:cubicBezTo>
                      <a:pt x="11150" y="2928"/>
                      <a:pt x="11016" y="2959"/>
                      <a:pt x="10901" y="3025"/>
                    </a:cubicBezTo>
                    <a:cubicBezTo>
                      <a:pt x="10695" y="3135"/>
                      <a:pt x="10557" y="3341"/>
                      <a:pt x="10516" y="3561"/>
                    </a:cubicBezTo>
                    <a:cubicBezTo>
                      <a:pt x="10516" y="3575"/>
                      <a:pt x="10516" y="3588"/>
                      <a:pt x="10516" y="3588"/>
                    </a:cubicBezTo>
                    <a:lnTo>
                      <a:pt x="10530" y="3588"/>
                    </a:lnTo>
                    <a:cubicBezTo>
                      <a:pt x="10589" y="3570"/>
                      <a:pt x="10651" y="3561"/>
                      <a:pt x="10713" y="3561"/>
                    </a:cubicBezTo>
                    <a:cubicBezTo>
                      <a:pt x="10972" y="3561"/>
                      <a:pt x="11241" y="3713"/>
                      <a:pt x="11341" y="3946"/>
                    </a:cubicBezTo>
                    <a:cubicBezTo>
                      <a:pt x="11341" y="3960"/>
                      <a:pt x="11341" y="3960"/>
                      <a:pt x="11355" y="3960"/>
                    </a:cubicBezTo>
                    <a:lnTo>
                      <a:pt x="11369" y="3960"/>
                    </a:lnTo>
                    <a:cubicBezTo>
                      <a:pt x="11369" y="3960"/>
                      <a:pt x="11382" y="3946"/>
                      <a:pt x="11369" y="3932"/>
                    </a:cubicBezTo>
                    <a:cubicBezTo>
                      <a:pt x="11268" y="3685"/>
                      <a:pt x="11002" y="3521"/>
                      <a:pt x="10736" y="3521"/>
                    </a:cubicBezTo>
                    <a:cubicBezTo>
                      <a:pt x="10676" y="3521"/>
                      <a:pt x="10616" y="3529"/>
                      <a:pt x="10557" y="3547"/>
                    </a:cubicBezTo>
                    <a:cubicBezTo>
                      <a:pt x="10612" y="3341"/>
                      <a:pt x="10736" y="3162"/>
                      <a:pt x="10915" y="3066"/>
                    </a:cubicBezTo>
                    <a:cubicBezTo>
                      <a:pt x="11025" y="3003"/>
                      <a:pt x="11148" y="2972"/>
                      <a:pt x="11270" y="2972"/>
                    </a:cubicBezTo>
                    <a:cubicBezTo>
                      <a:pt x="11361" y="2972"/>
                      <a:pt x="11451" y="2989"/>
                      <a:pt x="11533" y="3025"/>
                    </a:cubicBezTo>
                    <a:cubicBezTo>
                      <a:pt x="11547" y="3025"/>
                      <a:pt x="11561" y="3025"/>
                      <a:pt x="11561" y="3011"/>
                    </a:cubicBezTo>
                    <a:cubicBezTo>
                      <a:pt x="11575" y="2997"/>
                      <a:pt x="11561" y="2984"/>
                      <a:pt x="11561" y="2984"/>
                    </a:cubicBezTo>
                    <a:lnTo>
                      <a:pt x="11561" y="2970"/>
                    </a:lnTo>
                    <a:cubicBezTo>
                      <a:pt x="11472" y="2942"/>
                      <a:pt x="11379" y="2928"/>
                      <a:pt x="11287" y="2928"/>
                    </a:cubicBezTo>
                    <a:close/>
                    <a:moveTo>
                      <a:pt x="1017" y="1980"/>
                    </a:moveTo>
                    <a:cubicBezTo>
                      <a:pt x="1017" y="1980"/>
                      <a:pt x="1004" y="1994"/>
                      <a:pt x="1004" y="1994"/>
                    </a:cubicBezTo>
                    <a:cubicBezTo>
                      <a:pt x="852" y="3259"/>
                      <a:pt x="1251" y="4509"/>
                      <a:pt x="2062" y="5321"/>
                    </a:cubicBezTo>
                    <a:cubicBezTo>
                      <a:pt x="2406" y="5692"/>
                      <a:pt x="2873" y="6008"/>
                      <a:pt x="3437" y="6269"/>
                    </a:cubicBezTo>
                    <a:cubicBezTo>
                      <a:pt x="4014" y="6530"/>
                      <a:pt x="4605" y="6709"/>
                      <a:pt x="5183" y="6778"/>
                    </a:cubicBezTo>
                    <a:cubicBezTo>
                      <a:pt x="5375" y="6791"/>
                      <a:pt x="5581" y="6805"/>
                      <a:pt x="5774" y="6805"/>
                    </a:cubicBezTo>
                    <a:cubicBezTo>
                      <a:pt x="6543" y="6805"/>
                      <a:pt x="7313" y="6640"/>
                      <a:pt x="8001" y="6310"/>
                    </a:cubicBezTo>
                    <a:cubicBezTo>
                      <a:pt x="8880" y="5898"/>
                      <a:pt x="9623" y="5238"/>
                      <a:pt x="10159" y="4413"/>
                    </a:cubicBezTo>
                    <a:cubicBezTo>
                      <a:pt x="10173" y="4399"/>
                      <a:pt x="10159" y="4386"/>
                      <a:pt x="10159" y="4372"/>
                    </a:cubicBezTo>
                    <a:cubicBezTo>
                      <a:pt x="10145" y="4372"/>
                      <a:pt x="10131" y="4372"/>
                      <a:pt x="10118" y="4386"/>
                    </a:cubicBezTo>
                    <a:lnTo>
                      <a:pt x="10131" y="4386"/>
                    </a:lnTo>
                    <a:cubicBezTo>
                      <a:pt x="9595" y="5211"/>
                      <a:pt x="8853" y="5857"/>
                      <a:pt x="7987" y="6269"/>
                    </a:cubicBezTo>
                    <a:cubicBezTo>
                      <a:pt x="7307" y="6598"/>
                      <a:pt x="6539" y="6770"/>
                      <a:pt x="5775" y="6770"/>
                    </a:cubicBezTo>
                    <a:cubicBezTo>
                      <a:pt x="5581" y="6770"/>
                      <a:pt x="5388" y="6759"/>
                      <a:pt x="5196" y="6736"/>
                    </a:cubicBezTo>
                    <a:cubicBezTo>
                      <a:pt x="4619" y="6668"/>
                      <a:pt x="4028" y="6489"/>
                      <a:pt x="3451" y="6228"/>
                    </a:cubicBezTo>
                    <a:cubicBezTo>
                      <a:pt x="2901" y="5967"/>
                      <a:pt x="2433" y="5650"/>
                      <a:pt x="2090" y="5293"/>
                    </a:cubicBezTo>
                    <a:cubicBezTo>
                      <a:pt x="1292" y="4482"/>
                      <a:pt x="907" y="3259"/>
                      <a:pt x="1045" y="2008"/>
                    </a:cubicBezTo>
                    <a:cubicBezTo>
                      <a:pt x="1045" y="1994"/>
                      <a:pt x="1031" y="1980"/>
                      <a:pt x="1017" y="198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4" name="Google Shape;654;p39"/>
              <p:cNvSpPr/>
              <p:nvPr/>
            </p:nvSpPr>
            <p:spPr>
              <a:xfrm>
                <a:off x="6281450" y="3540925"/>
                <a:ext cx="32325" cy="54925"/>
              </a:xfrm>
              <a:custGeom>
                <a:avLst/>
                <a:gdLst/>
                <a:ahLst/>
                <a:cxnLst/>
                <a:rect l="l" t="t" r="r" b="b"/>
                <a:pathLst>
                  <a:path w="1293" h="2197" extrusionOk="0">
                    <a:moveTo>
                      <a:pt x="1260" y="1"/>
                    </a:moveTo>
                    <a:cubicBezTo>
                      <a:pt x="1255" y="1"/>
                      <a:pt x="1251" y="4"/>
                      <a:pt x="1251" y="11"/>
                    </a:cubicBezTo>
                    <a:cubicBezTo>
                      <a:pt x="1018" y="369"/>
                      <a:pt x="839" y="767"/>
                      <a:pt x="715" y="1180"/>
                    </a:cubicBezTo>
                    <a:cubicBezTo>
                      <a:pt x="661" y="1141"/>
                      <a:pt x="598" y="1124"/>
                      <a:pt x="529" y="1124"/>
                    </a:cubicBezTo>
                    <a:cubicBezTo>
                      <a:pt x="475" y="1124"/>
                      <a:pt x="418" y="1134"/>
                      <a:pt x="358" y="1152"/>
                    </a:cubicBezTo>
                    <a:cubicBezTo>
                      <a:pt x="152" y="1235"/>
                      <a:pt x="14" y="1441"/>
                      <a:pt x="0" y="1661"/>
                    </a:cubicBezTo>
                    <a:cubicBezTo>
                      <a:pt x="0" y="1881"/>
                      <a:pt x="124" y="2101"/>
                      <a:pt x="330" y="2197"/>
                    </a:cubicBezTo>
                    <a:cubicBezTo>
                      <a:pt x="344" y="2197"/>
                      <a:pt x="344" y="2183"/>
                      <a:pt x="358" y="2183"/>
                    </a:cubicBezTo>
                    <a:cubicBezTo>
                      <a:pt x="358" y="2169"/>
                      <a:pt x="358" y="2156"/>
                      <a:pt x="344" y="2156"/>
                    </a:cubicBezTo>
                    <a:cubicBezTo>
                      <a:pt x="165" y="2059"/>
                      <a:pt x="42" y="1867"/>
                      <a:pt x="42" y="1661"/>
                    </a:cubicBezTo>
                    <a:cubicBezTo>
                      <a:pt x="55" y="1455"/>
                      <a:pt x="193" y="1262"/>
                      <a:pt x="372" y="1193"/>
                    </a:cubicBezTo>
                    <a:cubicBezTo>
                      <a:pt x="415" y="1175"/>
                      <a:pt x="469" y="1162"/>
                      <a:pt x="524" y="1162"/>
                    </a:cubicBezTo>
                    <a:cubicBezTo>
                      <a:pt x="592" y="1162"/>
                      <a:pt x="662" y="1182"/>
                      <a:pt x="715" y="1235"/>
                    </a:cubicBezTo>
                    <a:lnTo>
                      <a:pt x="729" y="1235"/>
                    </a:lnTo>
                    <a:cubicBezTo>
                      <a:pt x="743" y="1235"/>
                      <a:pt x="743" y="1221"/>
                      <a:pt x="743" y="1221"/>
                    </a:cubicBezTo>
                    <a:cubicBezTo>
                      <a:pt x="867" y="795"/>
                      <a:pt x="1045" y="396"/>
                      <a:pt x="1279" y="39"/>
                    </a:cubicBezTo>
                    <a:cubicBezTo>
                      <a:pt x="1293" y="25"/>
                      <a:pt x="1293" y="11"/>
                      <a:pt x="1279" y="11"/>
                    </a:cubicBezTo>
                    <a:cubicBezTo>
                      <a:pt x="1272" y="4"/>
                      <a:pt x="1265" y="1"/>
                      <a:pt x="12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5" name="Google Shape;655;p39"/>
              <p:cNvSpPr/>
              <p:nvPr/>
            </p:nvSpPr>
            <p:spPr>
              <a:xfrm>
                <a:off x="6263225" y="3610125"/>
                <a:ext cx="23050" cy="15300"/>
              </a:xfrm>
              <a:custGeom>
                <a:avLst/>
                <a:gdLst/>
                <a:ahLst/>
                <a:cxnLst/>
                <a:rect l="l" t="t" r="r" b="b"/>
                <a:pathLst>
                  <a:path w="922" h="612" extrusionOk="0">
                    <a:moveTo>
                      <a:pt x="84" y="0"/>
                    </a:moveTo>
                    <a:cubicBezTo>
                      <a:pt x="76" y="0"/>
                      <a:pt x="70" y="6"/>
                      <a:pt x="70" y="6"/>
                    </a:cubicBezTo>
                    <a:cubicBezTo>
                      <a:pt x="1" y="158"/>
                      <a:pt x="28" y="322"/>
                      <a:pt x="138" y="446"/>
                    </a:cubicBezTo>
                    <a:cubicBezTo>
                      <a:pt x="221" y="542"/>
                      <a:pt x="358" y="611"/>
                      <a:pt x="482" y="611"/>
                    </a:cubicBezTo>
                    <a:cubicBezTo>
                      <a:pt x="510" y="611"/>
                      <a:pt x="537" y="611"/>
                      <a:pt x="551" y="597"/>
                    </a:cubicBezTo>
                    <a:cubicBezTo>
                      <a:pt x="702" y="584"/>
                      <a:pt x="839" y="487"/>
                      <a:pt x="922" y="350"/>
                    </a:cubicBezTo>
                    <a:cubicBezTo>
                      <a:pt x="922" y="336"/>
                      <a:pt x="922" y="322"/>
                      <a:pt x="908" y="322"/>
                    </a:cubicBezTo>
                    <a:cubicBezTo>
                      <a:pt x="904" y="318"/>
                      <a:pt x="899" y="316"/>
                      <a:pt x="895" y="316"/>
                    </a:cubicBezTo>
                    <a:cubicBezTo>
                      <a:pt x="887" y="316"/>
                      <a:pt x="881" y="322"/>
                      <a:pt x="881" y="322"/>
                    </a:cubicBezTo>
                    <a:cubicBezTo>
                      <a:pt x="812" y="446"/>
                      <a:pt x="674" y="542"/>
                      <a:pt x="551" y="556"/>
                    </a:cubicBezTo>
                    <a:cubicBezTo>
                      <a:pt x="525" y="561"/>
                      <a:pt x="499" y="563"/>
                      <a:pt x="474" y="563"/>
                    </a:cubicBezTo>
                    <a:cubicBezTo>
                      <a:pt x="354" y="563"/>
                      <a:pt x="246" y="510"/>
                      <a:pt x="166" y="419"/>
                    </a:cubicBezTo>
                    <a:cubicBezTo>
                      <a:pt x="83" y="309"/>
                      <a:pt x="56" y="158"/>
                      <a:pt x="111" y="34"/>
                    </a:cubicBezTo>
                    <a:cubicBezTo>
                      <a:pt x="111" y="20"/>
                      <a:pt x="111" y="6"/>
                      <a:pt x="97" y="6"/>
                    </a:cubicBezTo>
                    <a:cubicBezTo>
                      <a:pt x="93" y="2"/>
                      <a:pt x="88" y="0"/>
                      <a:pt x="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6" name="Google Shape;656;p39"/>
              <p:cNvSpPr/>
              <p:nvPr/>
            </p:nvSpPr>
            <p:spPr>
              <a:xfrm>
                <a:off x="6211675" y="3540000"/>
                <a:ext cx="166375" cy="86300"/>
              </a:xfrm>
              <a:custGeom>
                <a:avLst/>
                <a:gdLst/>
                <a:ahLst/>
                <a:cxnLst/>
                <a:rect l="l" t="t" r="r" b="b"/>
                <a:pathLst>
                  <a:path w="6655" h="3452" extrusionOk="0">
                    <a:moveTo>
                      <a:pt x="804" y="1"/>
                    </a:moveTo>
                    <a:cubicBezTo>
                      <a:pt x="507" y="1"/>
                      <a:pt x="264" y="111"/>
                      <a:pt x="166" y="323"/>
                    </a:cubicBezTo>
                    <a:cubicBezTo>
                      <a:pt x="1" y="667"/>
                      <a:pt x="317" y="1162"/>
                      <a:pt x="853" y="1423"/>
                    </a:cubicBezTo>
                    <a:cubicBezTo>
                      <a:pt x="1073" y="1527"/>
                      <a:pt x="1297" y="1577"/>
                      <a:pt x="1497" y="1577"/>
                    </a:cubicBezTo>
                    <a:cubicBezTo>
                      <a:pt x="1798" y="1577"/>
                      <a:pt x="2046" y="1464"/>
                      <a:pt x="2145" y="1258"/>
                    </a:cubicBezTo>
                    <a:cubicBezTo>
                      <a:pt x="2310" y="914"/>
                      <a:pt x="2008" y="419"/>
                      <a:pt x="1458" y="158"/>
                    </a:cubicBezTo>
                    <a:cubicBezTo>
                      <a:pt x="1235" y="52"/>
                      <a:pt x="1007" y="1"/>
                      <a:pt x="804" y="1"/>
                    </a:cubicBezTo>
                    <a:close/>
                    <a:moveTo>
                      <a:pt x="5142" y="1883"/>
                    </a:moveTo>
                    <a:cubicBezTo>
                      <a:pt x="4848" y="1883"/>
                      <a:pt x="4607" y="1990"/>
                      <a:pt x="4510" y="2193"/>
                    </a:cubicBezTo>
                    <a:cubicBezTo>
                      <a:pt x="4345" y="2536"/>
                      <a:pt x="4661" y="3031"/>
                      <a:pt x="5197" y="3292"/>
                    </a:cubicBezTo>
                    <a:cubicBezTo>
                      <a:pt x="5422" y="3399"/>
                      <a:pt x="5652" y="3451"/>
                      <a:pt x="5857" y="3451"/>
                    </a:cubicBezTo>
                    <a:cubicBezTo>
                      <a:pt x="6151" y="3451"/>
                      <a:pt x="6392" y="3344"/>
                      <a:pt x="6489" y="3141"/>
                    </a:cubicBezTo>
                    <a:cubicBezTo>
                      <a:pt x="6654" y="2784"/>
                      <a:pt x="6352" y="2303"/>
                      <a:pt x="5802" y="2042"/>
                    </a:cubicBezTo>
                    <a:cubicBezTo>
                      <a:pt x="5577" y="1934"/>
                      <a:pt x="5347" y="1883"/>
                      <a:pt x="5142" y="1883"/>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7" name="Google Shape;657;p39"/>
              <p:cNvSpPr/>
              <p:nvPr/>
            </p:nvSpPr>
            <p:spPr>
              <a:xfrm>
                <a:off x="6268400" y="3520850"/>
                <a:ext cx="83875" cy="54550"/>
              </a:xfrm>
              <a:custGeom>
                <a:avLst/>
                <a:gdLst/>
                <a:ahLst/>
                <a:cxnLst/>
                <a:rect l="l" t="t" r="r" b="b"/>
                <a:pathLst>
                  <a:path w="3355" h="2182" extrusionOk="0">
                    <a:moveTo>
                      <a:pt x="450" y="0"/>
                    </a:moveTo>
                    <a:cubicBezTo>
                      <a:pt x="375" y="0"/>
                      <a:pt x="239" y="145"/>
                      <a:pt x="138" y="361"/>
                    </a:cubicBezTo>
                    <a:cubicBezTo>
                      <a:pt x="28" y="594"/>
                      <a:pt x="0" y="814"/>
                      <a:pt x="69" y="842"/>
                    </a:cubicBezTo>
                    <a:cubicBezTo>
                      <a:pt x="77" y="846"/>
                      <a:pt x="87" y="848"/>
                      <a:pt x="96" y="848"/>
                    </a:cubicBezTo>
                    <a:cubicBezTo>
                      <a:pt x="180" y="848"/>
                      <a:pt x="300" y="695"/>
                      <a:pt x="399" y="498"/>
                    </a:cubicBezTo>
                    <a:cubicBezTo>
                      <a:pt x="509" y="264"/>
                      <a:pt x="536" y="44"/>
                      <a:pt x="467" y="3"/>
                    </a:cubicBezTo>
                    <a:cubicBezTo>
                      <a:pt x="462" y="1"/>
                      <a:pt x="456" y="0"/>
                      <a:pt x="450" y="0"/>
                    </a:cubicBezTo>
                    <a:close/>
                    <a:moveTo>
                      <a:pt x="3268" y="1333"/>
                    </a:moveTo>
                    <a:cubicBezTo>
                      <a:pt x="3193" y="1333"/>
                      <a:pt x="3057" y="1479"/>
                      <a:pt x="2956" y="1694"/>
                    </a:cubicBezTo>
                    <a:cubicBezTo>
                      <a:pt x="2846" y="1928"/>
                      <a:pt x="2818" y="2148"/>
                      <a:pt x="2887" y="2175"/>
                    </a:cubicBezTo>
                    <a:cubicBezTo>
                      <a:pt x="2895" y="2179"/>
                      <a:pt x="2905" y="2182"/>
                      <a:pt x="2914" y="2182"/>
                    </a:cubicBezTo>
                    <a:cubicBezTo>
                      <a:pt x="2998" y="2182"/>
                      <a:pt x="3118" y="2027"/>
                      <a:pt x="3217" y="1818"/>
                    </a:cubicBezTo>
                    <a:cubicBezTo>
                      <a:pt x="3327" y="1584"/>
                      <a:pt x="3354" y="1378"/>
                      <a:pt x="3286" y="1337"/>
                    </a:cubicBezTo>
                    <a:cubicBezTo>
                      <a:pt x="3280" y="1334"/>
                      <a:pt x="3274" y="1333"/>
                      <a:pt x="3268" y="133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8" name="Google Shape;658;p39"/>
              <p:cNvSpPr/>
              <p:nvPr/>
            </p:nvSpPr>
            <p:spPr>
              <a:xfrm>
                <a:off x="6277325" y="3486825"/>
                <a:ext cx="97625" cy="45450"/>
              </a:xfrm>
              <a:custGeom>
                <a:avLst/>
                <a:gdLst/>
                <a:ahLst/>
                <a:cxnLst/>
                <a:rect l="l" t="t" r="r" b="b"/>
                <a:pathLst>
                  <a:path w="3905" h="1818" extrusionOk="0">
                    <a:moveTo>
                      <a:pt x="469" y="1"/>
                    </a:moveTo>
                    <a:cubicBezTo>
                      <a:pt x="451" y="1"/>
                      <a:pt x="432" y="2"/>
                      <a:pt x="413" y="3"/>
                    </a:cubicBezTo>
                    <a:cubicBezTo>
                      <a:pt x="289" y="3"/>
                      <a:pt x="165" y="45"/>
                      <a:pt x="28" y="113"/>
                    </a:cubicBezTo>
                    <a:cubicBezTo>
                      <a:pt x="14" y="127"/>
                      <a:pt x="1" y="155"/>
                      <a:pt x="14" y="182"/>
                    </a:cubicBezTo>
                    <a:cubicBezTo>
                      <a:pt x="24" y="192"/>
                      <a:pt x="41" y="201"/>
                      <a:pt x="54" y="201"/>
                    </a:cubicBezTo>
                    <a:cubicBezTo>
                      <a:pt x="60" y="201"/>
                      <a:pt x="65" y="200"/>
                      <a:pt x="69" y="196"/>
                    </a:cubicBezTo>
                    <a:cubicBezTo>
                      <a:pt x="193" y="127"/>
                      <a:pt x="303" y="86"/>
                      <a:pt x="413" y="86"/>
                    </a:cubicBezTo>
                    <a:cubicBezTo>
                      <a:pt x="429" y="84"/>
                      <a:pt x="445" y="83"/>
                      <a:pt x="461" y="83"/>
                    </a:cubicBezTo>
                    <a:cubicBezTo>
                      <a:pt x="568" y="83"/>
                      <a:pt x="671" y="122"/>
                      <a:pt x="743" y="182"/>
                    </a:cubicBezTo>
                    <a:cubicBezTo>
                      <a:pt x="825" y="264"/>
                      <a:pt x="867" y="388"/>
                      <a:pt x="839" y="484"/>
                    </a:cubicBezTo>
                    <a:cubicBezTo>
                      <a:pt x="825" y="512"/>
                      <a:pt x="839" y="539"/>
                      <a:pt x="867" y="539"/>
                    </a:cubicBezTo>
                    <a:lnTo>
                      <a:pt x="880" y="539"/>
                    </a:lnTo>
                    <a:cubicBezTo>
                      <a:pt x="894" y="539"/>
                      <a:pt x="908" y="526"/>
                      <a:pt x="922" y="512"/>
                    </a:cubicBezTo>
                    <a:cubicBezTo>
                      <a:pt x="963" y="374"/>
                      <a:pt x="908" y="223"/>
                      <a:pt x="798" y="127"/>
                    </a:cubicBezTo>
                    <a:cubicBezTo>
                      <a:pt x="714" y="43"/>
                      <a:pt x="598" y="1"/>
                      <a:pt x="469" y="1"/>
                    </a:cubicBezTo>
                    <a:close/>
                    <a:moveTo>
                      <a:pt x="3369" y="1251"/>
                    </a:moveTo>
                    <a:cubicBezTo>
                      <a:pt x="3292" y="1251"/>
                      <a:pt x="3212" y="1266"/>
                      <a:pt x="3135" y="1295"/>
                    </a:cubicBezTo>
                    <a:cubicBezTo>
                      <a:pt x="3107" y="1309"/>
                      <a:pt x="3094" y="1337"/>
                      <a:pt x="3107" y="1350"/>
                    </a:cubicBezTo>
                    <a:cubicBezTo>
                      <a:pt x="3107" y="1371"/>
                      <a:pt x="3122" y="1383"/>
                      <a:pt x="3141" y="1383"/>
                    </a:cubicBezTo>
                    <a:cubicBezTo>
                      <a:pt x="3148" y="1383"/>
                      <a:pt x="3155" y="1382"/>
                      <a:pt x="3162" y="1378"/>
                    </a:cubicBezTo>
                    <a:cubicBezTo>
                      <a:pt x="3234" y="1352"/>
                      <a:pt x="3308" y="1338"/>
                      <a:pt x="3380" y="1338"/>
                    </a:cubicBezTo>
                    <a:cubicBezTo>
                      <a:pt x="3460" y="1338"/>
                      <a:pt x="3537" y="1355"/>
                      <a:pt x="3602" y="1392"/>
                    </a:cubicBezTo>
                    <a:cubicBezTo>
                      <a:pt x="3740" y="1474"/>
                      <a:pt x="3808" y="1625"/>
                      <a:pt x="3781" y="1763"/>
                    </a:cubicBezTo>
                    <a:cubicBezTo>
                      <a:pt x="3767" y="1777"/>
                      <a:pt x="3781" y="1804"/>
                      <a:pt x="3808" y="1818"/>
                    </a:cubicBezTo>
                    <a:lnTo>
                      <a:pt x="3822" y="1818"/>
                    </a:lnTo>
                    <a:cubicBezTo>
                      <a:pt x="3836" y="1818"/>
                      <a:pt x="3850" y="1804"/>
                      <a:pt x="3863" y="1777"/>
                    </a:cubicBezTo>
                    <a:cubicBezTo>
                      <a:pt x="3905" y="1612"/>
                      <a:pt x="3808" y="1405"/>
                      <a:pt x="3643" y="1309"/>
                    </a:cubicBezTo>
                    <a:lnTo>
                      <a:pt x="3643" y="1323"/>
                    </a:lnTo>
                    <a:cubicBezTo>
                      <a:pt x="3565" y="1276"/>
                      <a:pt x="3470" y="1251"/>
                      <a:pt x="3369" y="125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9" name="Google Shape;659;p39"/>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0" name="Google Shape;660;p39"/>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1" name="Google Shape;661;p39"/>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2" name="Google Shape;662;p39"/>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3" name="Google Shape;663;p39"/>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4" name="Google Shape;664;p39"/>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5" name="Google Shape;665;p39"/>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6" name="Google Shape;666;p39"/>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7" name="Google Shape;667;p39"/>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8" name="Google Shape;668;p39"/>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9" name="Google Shape;669;p39"/>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0" name="Google Shape;670;p39"/>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71" name="Google Shape;671;p39"/>
            <p:cNvGrpSpPr/>
            <p:nvPr/>
          </p:nvGrpSpPr>
          <p:grpSpPr>
            <a:xfrm rot="-164492">
              <a:off x="4441320" y="1822792"/>
              <a:ext cx="2177867" cy="4599696"/>
              <a:chOff x="3762725" y="779375"/>
              <a:chExt cx="942700" cy="1991000"/>
            </a:xfrm>
          </p:grpSpPr>
          <p:sp>
            <p:nvSpPr>
              <p:cNvPr id="672" name="Google Shape;672;p39"/>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3" name="Google Shape;673;p39"/>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4" name="Google Shape;674;p39"/>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5" name="Google Shape;675;p39"/>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6" name="Google Shape;676;p39"/>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7" name="Google Shape;677;p39"/>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8" name="Google Shape;678;p39"/>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9" name="Google Shape;679;p39"/>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0" name="Google Shape;680;p39"/>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1" name="Google Shape;681;p39"/>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2" name="Google Shape;682;p39"/>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3" name="Google Shape;683;p39"/>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4" name="Google Shape;684;p39"/>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5" name="Google Shape;685;p39"/>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6" name="Google Shape;686;p39"/>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7" name="Google Shape;687;p39"/>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8" name="Google Shape;688;p39"/>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9" name="Google Shape;689;p39"/>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0" name="Google Shape;690;p39"/>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1" name="Google Shape;691;p39"/>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2" name="Google Shape;692;p39"/>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84" name="Rectangle 83">
            <a:extLst>
              <a:ext uri="{FF2B5EF4-FFF2-40B4-BE49-F238E27FC236}">
                <a16:creationId xmlns:a16="http://schemas.microsoft.com/office/drawing/2014/main" id="{FE373727-BB35-4EDC-86CF-F6AF6D4FBD0A}"/>
              </a:ext>
            </a:extLst>
          </p:cNvPr>
          <p:cNvSpPr/>
          <p:nvPr/>
        </p:nvSpPr>
        <p:spPr>
          <a:xfrm>
            <a:off x="-5028" y="-2937"/>
            <a:ext cx="12197028" cy="1962476"/>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92151"/>
              </a:solidFill>
              <a:effectLst/>
              <a:uLnTx/>
              <a:uFillTx/>
              <a:latin typeface="Arial"/>
              <a:ea typeface="+mn-ea"/>
              <a:cs typeface="+mn-cs"/>
              <a:sym typeface="Arial"/>
            </a:endParaRPr>
          </a:p>
        </p:txBody>
      </p:sp>
      <p:sp>
        <p:nvSpPr>
          <p:cNvPr id="85" name="TextBox 84">
            <a:extLst>
              <a:ext uri="{FF2B5EF4-FFF2-40B4-BE49-F238E27FC236}">
                <a16:creationId xmlns:a16="http://schemas.microsoft.com/office/drawing/2014/main" id="{44132F7F-6D46-4CAD-BF8C-0B27A3493E65}"/>
              </a:ext>
            </a:extLst>
          </p:cNvPr>
          <p:cNvSpPr txBox="1"/>
          <p:nvPr/>
        </p:nvSpPr>
        <p:spPr>
          <a:xfrm>
            <a:off x="2961373" y="451678"/>
            <a:ext cx="7052264"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8FFF7"/>
                </a:solidFill>
                <a:effectLst/>
                <a:uLnTx/>
                <a:uFillTx/>
                <a:latin typeface="Segoe UI Semibold" panose="020B0702040204020203" pitchFamily="34" charset="0"/>
                <a:ea typeface="+mn-ea"/>
                <a:cs typeface="Segoe UI Semibold" panose="020B0702040204020203" pitchFamily="34" charset="0"/>
                <a:sym typeface="Arial"/>
              </a:rPr>
              <a:t>A multicultural world</a:t>
            </a:r>
          </a:p>
        </p:txBody>
      </p:sp>
      <p:grpSp>
        <p:nvGrpSpPr>
          <p:cNvPr id="86" name="Group 85">
            <a:extLst>
              <a:ext uri="{FF2B5EF4-FFF2-40B4-BE49-F238E27FC236}">
                <a16:creationId xmlns:a16="http://schemas.microsoft.com/office/drawing/2014/main" id="{4BDEB14A-0DBA-43EE-BF4C-E61617291AAC}"/>
              </a:ext>
            </a:extLst>
          </p:cNvPr>
          <p:cNvGrpSpPr/>
          <p:nvPr/>
        </p:nvGrpSpPr>
        <p:grpSpPr>
          <a:xfrm>
            <a:off x="373198" y="-443864"/>
            <a:ext cx="2932433" cy="2825448"/>
            <a:chOff x="487147" y="-423"/>
            <a:chExt cx="2199325" cy="2119086"/>
          </a:xfrm>
        </p:grpSpPr>
        <p:sp>
          <p:nvSpPr>
            <p:cNvPr id="87" name="TextBox 86">
              <a:extLst>
                <a:ext uri="{FF2B5EF4-FFF2-40B4-BE49-F238E27FC236}">
                  <a16:creationId xmlns:a16="http://schemas.microsoft.com/office/drawing/2014/main" id="{E1D7EFE6-7108-462A-A28E-F0A7A4E1CCAB}"/>
                </a:ext>
              </a:extLst>
            </p:cNvPr>
            <p:cNvSpPr txBox="1"/>
            <p:nvPr/>
          </p:nvSpPr>
          <p:spPr>
            <a:xfrm rot="16200000">
              <a:off x="-199192" y="685916"/>
              <a:ext cx="2119086"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srgbClr val="F8FFF7"/>
                  </a:solidFill>
                  <a:effectLst/>
                  <a:uLnTx/>
                  <a:uFillTx/>
                  <a:latin typeface="Segoe UI" panose="020B0502040204020203" pitchFamily="34" charset="0"/>
                  <a:ea typeface="+mn-ea"/>
                  <a:cs typeface="Segoe UI" panose="020B0502040204020203" pitchFamily="34" charset="0"/>
                  <a:sym typeface="Arial"/>
                </a:rPr>
                <a:t>Unit</a:t>
              </a:r>
            </a:p>
          </p:txBody>
        </p:sp>
        <p:sp>
          <p:nvSpPr>
            <p:cNvPr id="88" name="TextBox 87">
              <a:extLst>
                <a:ext uri="{FF2B5EF4-FFF2-40B4-BE49-F238E27FC236}">
                  <a16:creationId xmlns:a16="http://schemas.microsoft.com/office/drawing/2014/main" id="{E410CA29-933D-47D9-BD32-94022CDB6205}"/>
                </a:ext>
              </a:extLst>
            </p:cNvPr>
            <p:cNvSpPr txBox="1"/>
            <p:nvPr/>
          </p:nvSpPr>
          <p:spPr>
            <a:xfrm>
              <a:off x="567386" y="100035"/>
              <a:ext cx="2119086" cy="183891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333" b="1" i="0" u="none" strike="noStrike" kern="0" cap="none" spc="0" normalizeH="0" baseline="0" noProof="0" dirty="0">
                  <a:ln>
                    <a:noFill/>
                  </a:ln>
                  <a:solidFill>
                    <a:srgbClr val="F8FFF7"/>
                  </a:solidFill>
                  <a:effectLst/>
                  <a:uLnTx/>
                  <a:uFillTx/>
                  <a:latin typeface="Segoe UI" panose="020B0502040204020203" pitchFamily="34" charset="0"/>
                  <a:ea typeface="+mn-ea"/>
                  <a:cs typeface="Segoe UI" panose="020B0502040204020203" pitchFamily="34" charset="0"/>
                  <a:sym typeface="Arial"/>
                </a:rPr>
                <a:t>2</a:t>
              </a:r>
            </a:p>
          </p:txBody>
        </p:sp>
      </p:grpSp>
      <p:cxnSp>
        <p:nvCxnSpPr>
          <p:cNvPr id="90" name="Google Shape;262;p36">
            <a:extLst>
              <a:ext uri="{FF2B5EF4-FFF2-40B4-BE49-F238E27FC236}">
                <a16:creationId xmlns:a16="http://schemas.microsoft.com/office/drawing/2014/main" id="{5AB5F13F-4C82-4A6D-92E4-E9CA83FC46BD}"/>
              </a:ext>
            </a:extLst>
          </p:cNvPr>
          <p:cNvCxnSpPr/>
          <p:nvPr/>
        </p:nvCxnSpPr>
        <p:spPr>
          <a:xfrm>
            <a:off x="5729956" y="3562074"/>
            <a:ext cx="3494000" cy="0"/>
          </a:xfrm>
          <a:prstGeom prst="straightConnector1">
            <a:avLst/>
          </a:prstGeom>
          <a:noFill/>
          <a:ln w="9525" cap="flat" cmpd="sng">
            <a:solidFill>
              <a:schemeClr val="dk1"/>
            </a:solidFill>
            <a:prstDash val="solid"/>
            <a:round/>
            <a:headEnd type="none" w="med" len="med"/>
            <a:tailEnd type="none" w="med" len="med"/>
          </a:ln>
        </p:spPr>
      </p:cxnSp>
      <p:sp>
        <p:nvSpPr>
          <p:cNvPr id="91" name="Google Shape;197;p36">
            <a:extLst>
              <a:ext uri="{FF2B5EF4-FFF2-40B4-BE49-F238E27FC236}">
                <a16:creationId xmlns:a16="http://schemas.microsoft.com/office/drawing/2014/main" id="{574308DA-9586-45DF-81D4-CBD48CA154F4}"/>
              </a:ext>
            </a:extLst>
          </p:cNvPr>
          <p:cNvSpPr txBox="1">
            <a:spLocks/>
          </p:cNvSpPr>
          <p:nvPr/>
        </p:nvSpPr>
        <p:spPr>
          <a:xfrm>
            <a:off x="5598089" y="2638723"/>
            <a:ext cx="6038400" cy="8085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Open Sans"/>
              <a:buNone/>
              <a:defRPr sz="1867" b="0" i="0" u="none" strike="noStrike" cap="none">
                <a:solidFill>
                  <a:schemeClr val="dk1"/>
                </a:solidFill>
                <a:latin typeface="Open Sans"/>
                <a:ea typeface="Open Sans"/>
                <a:cs typeface="Open Sans"/>
                <a:sym typeface="Open Sans"/>
              </a:defRPr>
            </a:lvl1pPr>
            <a:lvl2pPr marL="914400" marR="0" lvl="1"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dk1"/>
              </a:buClr>
              <a:buSzPts val="1800"/>
              <a:buFont typeface="Open Sans"/>
              <a:buNone/>
              <a:defRPr sz="2400" b="0" i="0" u="none" strike="noStrike" cap="none">
                <a:solidFill>
                  <a:schemeClr val="dk1"/>
                </a:solidFill>
                <a:latin typeface="Open Sans"/>
                <a:ea typeface="Open Sans"/>
                <a:cs typeface="Open Sans"/>
                <a:sym typeface="Open Sans"/>
              </a:defRPr>
            </a:lvl9pPr>
          </a:lstStyle>
          <a:p>
            <a:pPr marL="0" marR="0" lvl="0" indent="0" algn="l" defTabSz="914400" rtl="0" eaLnBrk="1" fontAlgn="auto" latinLnBrk="0" hangingPunct="1">
              <a:lnSpc>
                <a:spcPct val="100000"/>
              </a:lnSpc>
              <a:spcBef>
                <a:spcPts val="0"/>
              </a:spcBef>
              <a:spcAft>
                <a:spcPts val="0"/>
              </a:spcAft>
              <a:buClr>
                <a:srgbClr val="000000"/>
              </a:buClr>
              <a:buSzPts val="1200"/>
              <a:buFont typeface="Open Sans"/>
              <a:buNone/>
              <a:tabLst/>
              <a:defRPr/>
            </a:pPr>
            <a:r>
              <a:rPr kumimoji="0" lang="en" sz="4000" b="1" i="0" u="none" strike="noStrike" kern="1200" cap="none" spc="0" normalizeH="0" baseline="0" noProof="0">
                <a:ln>
                  <a:noFill/>
                </a:ln>
                <a:solidFill>
                  <a:srgbClr val="000000"/>
                </a:solidFill>
                <a:effectLst/>
                <a:uLnTx/>
                <a:uFillTx/>
                <a:latin typeface="Calibri" panose="020F0502020204030204" pitchFamily="34" charset="0"/>
                <a:ea typeface="Open Sans"/>
                <a:cs typeface="Calibri" panose="020F0502020204030204" pitchFamily="34" charset="0"/>
                <a:sym typeface="Poppins SemiBold"/>
              </a:rPr>
              <a:t>Lesson 3:</a:t>
            </a:r>
            <a:r>
              <a:rPr kumimoji="0" lang="en" sz="4000" b="0" i="0" u="none" strike="noStrike" kern="1200" cap="none" spc="0" normalizeH="0" baseline="0" noProof="0">
                <a:ln>
                  <a:noFill/>
                </a:ln>
                <a:solidFill>
                  <a:srgbClr val="B8D6B3"/>
                </a:solidFill>
                <a:effectLst/>
                <a:uLnTx/>
                <a:uFillTx/>
                <a:latin typeface="Calibri" panose="020F0502020204030204" pitchFamily="34" charset="0"/>
                <a:ea typeface="Open Sans"/>
                <a:cs typeface="Calibri" panose="020F0502020204030204" pitchFamily="34" charset="0"/>
                <a:sym typeface="Poppins SemiBold"/>
              </a:rPr>
              <a:t> </a:t>
            </a:r>
            <a:r>
              <a:rPr lang="en" sz="4000">
                <a:solidFill>
                  <a:srgbClr val="0750A7"/>
                </a:solidFill>
                <a:latin typeface="Calibri" panose="020F0502020204030204" pitchFamily="34" charset="0"/>
                <a:cs typeface="Calibri" panose="020F0502020204030204" pitchFamily="34" charset="0"/>
                <a:sym typeface="Poppins Black"/>
              </a:rPr>
              <a:t>Reading</a:t>
            </a:r>
            <a:endParaRPr kumimoji="0" lang="en-US" sz="4000" b="0" i="0" u="none" strike="noStrike" kern="0" cap="none" spc="0" normalizeH="0" baseline="0" noProof="0" dirty="0">
              <a:ln>
                <a:noFill/>
              </a:ln>
              <a:solidFill>
                <a:srgbClr val="0750A7"/>
              </a:solidFill>
              <a:effectLst/>
              <a:uLnTx/>
              <a:uFillTx/>
              <a:latin typeface="Calibri" panose="020F0502020204030204" pitchFamily="34" charset="0"/>
              <a:ea typeface="Open Sans"/>
              <a:cs typeface="Calibri" panose="020F0502020204030204" pitchFamily="34" charset="0"/>
              <a:sym typeface="Open Sans"/>
            </a:endParaRPr>
          </a:p>
        </p:txBody>
      </p:sp>
      <p:sp>
        <p:nvSpPr>
          <p:cNvPr id="82" name="Google Shape;197;p36">
            <a:extLst>
              <a:ext uri="{FF2B5EF4-FFF2-40B4-BE49-F238E27FC236}">
                <a16:creationId xmlns:a16="http://schemas.microsoft.com/office/drawing/2014/main" id="{AD511CD4-9E5E-4A1B-89E1-3ECB17F027B3}"/>
              </a:ext>
            </a:extLst>
          </p:cNvPr>
          <p:cNvSpPr txBox="1">
            <a:spLocks noGrp="1"/>
          </p:cNvSpPr>
          <p:nvPr>
            <p:ph type="subTitle" idx="1"/>
          </p:nvPr>
        </p:nvSpPr>
        <p:spPr>
          <a:xfrm>
            <a:off x="5598089" y="3627807"/>
            <a:ext cx="6234916" cy="1457759"/>
          </a:xfrm>
          <a:prstGeom prst="rect">
            <a:avLst/>
          </a:prstGeom>
        </p:spPr>
        <p:txBody>
          <a:bodyPr spcFirstLastPara="1" wrap="square" lIns="121900" tIns="121900" rIns="121900" bIns="121900" anchor="t" anchorCtr="0">
            <a:noAutofit/>
          </a:bodyPr>
          <a:lstStyle/>
          <a:p>
            <a:pPr marL="0" indent="0" algn="l"/>
            <a:r>
              <a:rPr lang="en-US" sz="4000">
                <a:solidFill>
                  <a:srgbClr val="0750A7"/>
                </a:solidFill>
                <a:latin typeface="Calibri" panose="020F0502020204030204" pitchFamily="34" charset="0"/>
                <a:cs typeface="Calibri" panose="020F0502020204030204" pitchFamily="34" charset="0"/>
              </a:rPr>
              <a:t>Globalisation and cultural diversity</a:t>
            </a:r>
            <a:endParaRPr lang="en-US" sz="4000" dirty="0">
              <a:solidFill>
                <a:srgbClr val="0750A7"/>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9476" r="9476"/>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487862" y="3303397"/>
            <a:ext cx="5768628" cy="1569660"/>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the growing connection and interaction between countries worldwide.</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70" name="Rectangle 69">
            <a:extLst>
              <a:ext uri="{FF2B5EF4-FFF2-40B4-BE49-F238E27FC236}">
                <a16:creationId xmlns:a16="http://schemas.microsoft.com/office/drawing/2014/main" id="{CED9CDF6-BDAA-4735-A1F4-C8F23B38775D}"/>
              </a:ext>
            </a:extLst>
          </p:cNvPr>
          <p:cNvSpPr/>
          <p:nvPr/>
        </p:nvSpPr>
        <p:spPr>
          <a:xfrm>
            <a:off x="1516795" y="2509773"/>
            <a:ext cx="3600089"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/ˌɡləʊbəlaɪˈzeɪʃn/</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317066"/>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5400" b="1">
                <a:solidFill>
                  <a:srgbClr val="000000"/>
                </a:solidFill>
                <a:latin typeface="Calibri" panose="020F0502020204030204"/>
                <a:sym typeface="Arial"/>
              </a:rPr>
              <a:t>Globalisation (n) </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3" y="4866242"/>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E74427"/>
                </a:solidFill>
                <a:effectLst/>
                <a:uLnTx/>
                <a:uFillTx/>
                <a:latin typeface="Calibri" panose="020F0502020204030204"/>
                <a:ea typeface="+mn-ea"/>
                <a:cs typeface="Calibri" panose="020F0502020204030204" pitchFamily="34" charset="0"/>
                <a:sym typeface="Arial"/>
              </a:rPr>
              <a:t>Sự</a:t>
            </a:r>
            <a:r>
              <a:rPr kumimoji="0" lang="en-US" sz="4800" b="1" i="0" u="none" strike="noStrike" kern="1200" cap="none" spc="0" normalizeH="0" noProof="0">
                <a:ln>
                  <a:noFill/>
                </a:ln>
                <a:solidFill>
                  <a:srgbClr val="E74427"/>
                </a:solidFill>
                <a:effectLst/>
                <a:uLnTx/>
                <a:uFillTx/>
                <a:latin typeface="Calibri" panose="020F0502020204030204"/>
                <a:ea typeface="+mn-ea"/>
                <a:cs typeface="Calibri" panose="020F0502020204030204" pitchFamily="34" charset="0"/>
                <a:sym typeface="Arial"/>
              </a:rPr>
              <a:t> toàn cầu hóa</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3" name="global">
            <a:hlinkClick r:id="" action="ppaction://media"/>
            <a:extLst>
              <a:ext uri="{FF2B5EF4-FFF2-40B4-BE49-F238E27FC236}">
                <a16:creationId xmlns:a16="http://schemas.microsoft.com/office/drawing/2014/main" id="{67AB2DBD-E63A-4518-B76E-6BEDB7728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4248" y="43361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936"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69" grpId="0"/>
      <p:bldP spid="70" grpId="0"/>
      <p:bldP spid="71"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9476" r="9476"/>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487862" y="3054160"/>
            <a:ext cx="5768628" cy="1569660"/>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an accepted way of behaving or of doing things in a society or a community</a:t>
            </a:r>
          </a:p>
        </p:txBody>
      </p:sp>
      <p:sp>
        <p:nvSpPr>
          <p:cNvPr id="70" name="Rectangle 69">
            <a:extLst>
              <a:ext uri="{FF2B5EF4-FFF2-40B4-BE49-F238E27FC236}">
                <a16:creationId xmlns:a16="http://schemas.microsoft.com/office/drawing/2014/main" id="{CED9CDF6-BDAA-4735-A1F4-C8F23B38775D}"/>
              </a:ext>
            </a:extLst>
          </p:cNvPr>
          <p:cNvSpPr/>
          <p:nvPr/>
        </p:nvSpPr>
        <p:spPr>
          <a:xfrm>
            <a:off x="2266103" y="2260536"/>
            <a:ext cx="2101473"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/ˈkʌstəm/</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067829"/>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6000" b="1">
                <a:solidFill>
                  <a:srgbClr val="000000"/>
                </a:solidFill>
                <a:latin typeface="Calibri" panose="020F0502020204030204"/>
                <a:sym typeface="Arial"/>
              </a:rPr>
              <a:t>Custom </a:t>
            </a:r>
            <a:r>
              <a:rPr kumimoji="0" lang="en-US" sz="6000" b="1" i="0" u="none" strike="noStrike" kern="1200" cap="none" spc="0" normalizeH="0" baseline="0" noProof="0">
                <a:ln>
                  <a:noFill/>
                </a:ln>
                <a:solidFill>
                  <a:srgbClr val="000000"/>
                </a:solidFill>
                <a:effectLst/>
                <a:uLnTx/>
                <a:uFillTx/>
                <a:latin typeface="Calibri" panose="020F0502020204030204"/>
                <a:ea typeface="+mn-ea"/>
                <a:cs typeface="+mn-cs"/>
                <a:sym typeface="Arial"/>
              </a:rPr>
              <a:t>(n)</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753501" y="4529192"/>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E74427"/>
                </a:solidFill>
                <a:effectLst/>
                <a:uLnTx/>
                <a:uFillTx/>
                <a:latin typeface="Calibri" panose="020F0502020204030204"/>
                <a:ea typeface="+mn-ea"/>
                <a:cs typeface="Calibri" panose="020F0502020204030204" pitchFamily="34" charset="0"/>
                <a:sym typeface="Arial"/>
              </a:rPr>
              <a:t>Phong tục</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2" name="custom">
            <a:hlinkClick r:id="" action="ppaction://media"/>
            <a:extLst>
              <a:ext uri="{FF2B5EF4-FFF2-40B4-BE49-F238E27FC236}">
                <a16:creationId xmlns:a16="http://schemas.microsoft.com/office/drawing/2014/main" id="{86640A9F-421F-4C9E-8467-B5B66DB15E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156" y="458229"/>
            <a:ext cx="609600" cy="609600"/>
          </a:xfrm>
          <a:prstGeom prst="rect">
            <a:avLst/>
          </a:prstGeom>
        </p:spPr>
      </p:pic>
    </p:spTree>
    <p:extLst>
      <p:ext uri="{BB962C8B-B14F-4D97-AF65-F5344CB8AC3E}">
        <p14:creationId xmlns:p14="http://schemas.microsoft.com/office/powerpoint/2010/main" val="2792914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1128"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22971" r="22971"/>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640669" y="3060621"/>
            <a:ext cx="5474883" cy="1569660"/>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a type of food or product that a restaurant or place is famous for because it is so good</a:t>
            </a:r>
          </a:p>
        </p:txBody>
      </p:sp>
      <p:sp>
        <p:nvSpPr>
          <p:cNvPr id="70" name="Rectangle 69">
            <a:extLst>
              <a:ext uri="{FF2B5EF4-FFF2-40B4-BE49-F238E27FC236}">
                <a16:creationId xmlns:a16="http://schemas.microsoft.com/office/drawing/2014/main" id="{CED9CDF6-BDAA-4735-A1F4-C8F23B38775D}"/>
              </a:ext>
            </a:extLst>
          </p:cNvPr>
          <p:cNvSpPr/>
          <p:nvPr/>
        </p:nvSpPr>
        <p:spPr>
          <a:xfrm>
            <a:off x="1958936" y="2266997"/>
            <a:ext cx="2715808"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/ˌspeʃiˈæləti/</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074290"/>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6000" b="1">
                <a:solidFill>
                  <a:srgbClr val="000000"/>
                </a:solidFill>
                <a:latin typeface="Calibri" panose="020F0502020204030204"/>
                <a:sym typeface="Arial"/>
              </a:rPr>
              <a:t>Speciality (n)</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3" y="4630281"/>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a:solidFill>
                  <a:srgbClr val="E74427"/>
                </a:solidFill>
                <a:latin typeface="Calibri" panose="020F0502020204030204"/>
                <a:cs typeface="Calibri" panose="020F0502020204030204" pitchFamily="34" charset="0"/>
                <a:sym typeface="Arial"/>
              </a:rPr>
              <a:t>Đặc sản</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5" name="specialty">
            <a:hlinkClick r:id="" action="ppaction://media"/>
            <a:extLst>
              <a:ext uri="{FF2B5EF4-FFF2-40B4-BE49-F238E27FC236}">
                <a16:creationId xmlns:a16="http://schemas.microsoft.com/office/drawing/2014/main" id="{5CA1524A-8C0E-48B6-98E1-C7A4E90C3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156" y="464690"/>
            <a:ext cx="609600" cy="609600"/>
          </a:xfrm>
          <a:prstGeom prst="rect">
            <a:avLst/>
          </a:prstGeom>
        </p:spPr>
      </p:pic>
    </p:spTree>
    <p:extLst>
      <p:ext uri="{BB962C8B-B14F-4D97-AF65-F5344CB8AC3E}">
        <p14:creationId xmlns:p14="http://schemas.microsoft.com/office/powerpoint/2010/main" val="806859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110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69" grpId="0"/>
      <p:bldP spid="70" grpId="0"/>
      <p:bldP spid="71"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Rectangle 68">
            <a:extLst>
              <a:ext uri="{FF2B5EF4-FFF2-40B4-BE49-F238E27FC236}">
                <a16:creationId xmlns:a16="http://schemas.microsoft.com/office/drawing/2014/main" id="{A6343C0E-4F42-495D-9C41-45250E90F328}"/>
              </a:ext>
            </a:extLst>
          </p:cNvPr>
          <p:cNvSpPr/>
          <p:nvPr/>
        </p:nvSpPr>
        <p:spPr>
          <a:xfrm>
            <a:off x="546372" y="3060621"/>
            <a:ext cx="5663478" cy="1077218"/>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to keep somebody’s attention by being interesting, attractive, etc.</a:t>
            </a:r>
          </a:p>
        </p:txBody>
      </p:sp>
      <p:sp>
        <p:nvSpPr>
          <p:cNvPr id="70" name="Rectangle 69">
            <a:extLst>
              <a:ext uri="{FF2B5EF4-FFF2-40B4-BE49-F238E27FC236}">
                <a16:creationId xmlns:a16="http://schemas.microsoft.com/office/drawing/2014/main" id="{CED9CDF6-BDAA-4735-A1F4-C8F23B38775D}"/>
              </a:ext>
            </a:extLst>
          </p:cNvPr>
          <p:cNvSpPr/>
          <p:nvPr/>
        </p:nvSpPr>
        <p:spPr>
          <a:xfrm>
            <a:off x="2015297" y="2266997"/>
            <a:ext cx="2603085"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/ˈkæptɪveɪt/</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074290"/>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6000" b="1">
                <a:solidFill>
                  <a:srgbClr val="000000"/>
                </a:solidFill>
                <a:latin typeface="Calibri" panose="020F0502020204030204"/>
                <a:sym typeface="Arial"/>
              </a:rPr>
              <a:t>Captivate (v)</a:t>
            </a: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3" y="4137839"/>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4800" b="1">
                <a:solidFill>
                  <a:srgbClr val="E74427"/>
                </a:solidFill>
                <a:latin typeface="Calibri" panose="020F0502020204030204"/>
                <a:cs typeface="Calibri" panose="020F0502020204030204" pitchFamily="34" charset="0"/>
                <a:sym typeface="Arial"/>
              </a:rPr>
              <a:t>Thu hút, cuốn hút</a:t>
            </a:r>
          </a:p>
        </p:txBody>
      </p:sp>
      <p:pic>
        <p:nvPicPr>
          <p:cNvPr id="2" name="captivate">
            <a:hlinkClick r:id="" action="ppaction://media"/>
            <a:extLst>
              <a:ext uri="{FF2B5EF4-FFF2-40B4-BE49-F238E27FC236}">
                <a16:creationId xmlns:a16="http://schemas.microsoft.com/office/drawing/2014/main" id="{6C76547B-A8A1-4FDF-9DE9-6DC553166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156" y="418160"/>
            <a:ext cx="609600" cy="609600"/>
          </a:xfrm>
          <a:prstGeom prst="rect">
            <a:avLst/>
          </a:prstGeom>
        </p:spPr>
      </p:pic>
      <p:pic>
        <p:nvPicPr>
          <p:cNvPr id="1026" name="Picture 2" descr="The True Meaning of Hustle">
            <a:extLst>
              <a:ext uri="{FF2B5EF4-FFF2-40B4-BE49-F238E27FC236}">
                <a16:creationId xmlns:a16="http://schemas.microsoft.com/office/drawing/2014/main" id="{97632544-A703-D2F7-C6F8-6209ECEF3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0252" y="336752"/>
            <a:ext cx="5431748" cy="610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67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1152"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69" grpId="0"/>
      <p:bldP spid="70" grpId="0"/>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820" name="Google Shape;820;p43"/>
          <p:cNvGrpSpPr/>
          <p:nvPr/>
        </p:nvGrpSpPr>
        <p:grpSpPr>
          <a:xfrm>
            <a:off x="9341267" y="1612899"/>
            <a:ext cx="803564" cy="814165"/>
            <a:chOff x="7005950" y="1209674"/>
            <a:chExt cx="602673" cy="610624"/>
          </a:xfrm>
        </p:grpSpPr>
        <p:sp>
          <p:nvSpPr>
            <p:cNvPr id="821" name="Google Shape;821;p43"/>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3"/>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8" name="Picture 67">
            <a:extLst>
              <a:ext uri="{FF2B5EF4-FFF2-40B4-BE49-F238E27FC236}">
                <a16:creationId xmlns:a16="http://schemas.microsoft.com/office/drawing/2014/main" id="{0B132B0A-F9BE-48E1-A72C-C34A3B076C84}"/>
              </a:ext>
            </a:extLst>
          </p:cNvPr>
          <p:cNvPicPr>
            <a:picLocks noChangeAspect="1"/>
          </p:cNvPicPr>
          <p:nvPr/>
        </p:nvPicPr>
        <p:blipFill rotWithShape="1">
          <a:blip r:embed="rId5">
            <a:extLst>
              <a:ext uri="{28A0092B-C50C-407E-A947-70E740481C1C}">
                <a14:useLocalDpi xmlns:a14="http://schemas.microsoft.com/office/drawing/2010/main" val="0"/>
              </a:ext>
            </a:extLst>
          </a:blip>
          <a:srcRect l="22984" r="22984"/>
          <a:stretch/>
        </p:blipFill>
        <p:spPr>
          <a:xfrm>
            <a:off x="6633680" y="0"/>
            <a:ext cx="5558319" cy="6858000"/>
          </a:xfrm>
          <a:custGeom>
            <a:avLst/>
            <a:gdLst>
              <a:gd name="connsiteX0" fmla="*/ 0 w 6762750"/>
              <a:gd name="connsiteY0" fmla="*/ 0 h 6858000"/>
              <a:gd name="connsiteX1" fmla="*/ 6762750 w 6762750"/>
              <a:gd name="connsiteY1" fmla="*/ 0 h 6858000"/>
              <a:gd name="connsiteX2" fmla="*/ 6762750 w 6762750"/>
              <a:gd name="connsiteY2" fmla="*/ 6858000 h 6858000"/>
              <a:gd name="connsiteX3" fmla="*/ 0 w 676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2750" h="6858000">
                <a:moveTo>
                  <a:pt x="0" y="0"/>
                </a:moveTo>
                <a:lnTo>
                  <a:pt x="6762750" y="0"/>
                </a:lnTo>
                <a:lnTo>
                  <a:pt x="6762750" y="6858000"/>
                </a:lnTo>
                <a:lnTo>
                  <a:pt x="0" y="6858000"/>
                </a:lnTo>
                <a:close/>
              </a:path>
            </a:pathLst>
          </a:custGeom>
        </p:spPr>
      </p:pic>
      <p:sp>
        <p:nvSpPr>
          <p:cNvPr id="69" name="Rectangle 68">
            <a:extLst>
              <a:ext uri="{FF2B5EF4-FFF2-40B4-BE49-F238E27FC236}">
                <a16:creationId xmlns:a16="http://schemas.microsoft.com/office/drawing/2014/main" id="{A6343C0E-4F42-495D-9C41-45250E90F328}"/>
              </a:ext>
            </a:extLst>
          </p:cNvPr>
          <p:cNvSpPr/>
          <p:nvPr/>
        </p:nvSpPr>
        <p:spPr>
          <a:xfrm>
            <a:off x="593012" y="3060621"/>
            <a:ext cx="5447650" cy="1077218"/>
          </a:xfrm>
          <a:prstGeom prst="rect">
            <a:avLst/>
          </a:prstGeom>
        </p:spPr>
        <p:txBody>
          <a:bodyPr wrap="square">
            <a:spAutoFit/>
          </a:bodyPr>
          <a:lstStyle/>
          <a:p>
            <a:pPr lvl="0" algn="ctr" defTabSz="914377">
              <a:defRPr/>
            </a:pPr>
            <a:r>
              <a:rPr lang="en-US" sz="3200">
                <a:solidFill>
                  <a:prstClr val="black"/>
                </a:solidFill>
                <a:latin typeface="Calibri" panose="020F0502020204030204"/>
                <a:cs typeface="Arial"/>
                <a:sym typeface="Arial"/>
              </a:rPr>
              <a:t>to continue to be in contact with somebody</a:t>
            </a:r>
          </a:p>
        </p:txBody>
      </p:sp>
      <p:sp>
        <p:nvSpPr>
          <p:cNvPr id="70" name="Rectangle 69">
            <a:extLst>
              <a:ext uri="{FF2B5EF4-FFF2-40B4-BE49-F238E27FC236}">
                <a16:creationId xmlns:a16="http://schemas.microsoft.com/office/drawing/2014/main" id="{CED9CDF6-BDAA-4735-A1F4-C8F23B38775D}"/>
              </a:ext>
            </a:extLst>
          </p:cNvPr>
          <p:cNvSpPr/>
          <p:nvPr/>
        </p:nvSpPr>
        <p:spPr>
          <a:xfrm>
            <a:off x="1960539" y="2266997"/>
            <a:ext cx="2712602" cy="646331"/>
          </a:xfrm>
          <a:prstGeom prst="rect">
            <a:avLst/>
          </a:prstGeom>
        </p:spPr>
        <p:txBody>
          <a:bodyPr wrap="none">
            <a:spAutoFit/>
          </a:bodyPr>
          <a:lstStyle/>
          <a:p>
            <a:pPr lvl="0" algn="ctr" defTabSz="914377"/>
            <a:r>
              <a:rPr lang="en-US" sz="3600" b="1">
                <a:solidFill>
                  <a:srgbClr val="E74427"/>
                </a:solidFill>
                <a:latin typeface="Calibri" panose="020F0502020204030204"/>
                <a:cs typeface="Arial"/>
                <a:sym typeface="Arial"/>
              </a:rPr>
              <a:t>/kiːp ʌp wɪð/</a:t>
            </a:r>
          </a:p>
        </p:txBody>
      </p:sp>
      <p:sp>
        <p:nvSpPr>
          <p:cNvPr id="71" name="Google Shape;1881;p31">
            <a:extLst>
              <a:ext uri="{FF2B5EF4-FFF2-40B4-BE49-F238E27FC236}">
                <a16:creationId xmlns:a16="http://schemas.microsoft.com/office/drawing/2014/main" id="{B25CCCC0-6217-44AC-8138-3D992D0B1357}"/>
              </a:ext>
            </a:extLst>
          </p:cNvPr>
          <p:cNvSpPr txBox="1">
            <a:spLocks/>
          </p:cNvSpPr>
          <p:nvPr/>
        </p:nvSpPr>
        <p:spPr>
          <a:xfrm>
            <a:off x="281244" y="1116133"/>
            <a:ext cx="6193734" cy="107721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914377">
              <a:buNone/>
              <a:defRPr/>
            </a:pPr>
            <a:r>
              <a:rPr lang="en-US" sz="5400" b="1">
                <a:solidFill>
                  <a:srgbClr val="000000"/>
                </a:solidFill>
                <a:latin typeface="Calibri" panose="020F0502020204030204"/>
                <a:sym typeface="Arial"/>
              </a:rPr>
              <a:t>Keep up with </a:t>
            </a:r>
            <a:endParaRPr kumimoji="0" lang="en-US" sz="5400" b="1"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72" name="Google Shape;1881;p31">
            <a:extLst>
              <a:ext uri="{FF2B5EF4-FFF2-40B4-BE49-F238E27FC236}">
                <a16:creationId xmlns:a16="http://schemas.microsoft.com/office/drawing/2014/main" id="{49565F95-B6F1-429F-9F97-C081FDC154C0}"/>
              </a:ext>
            </a:extLst>
          </p:cNvPr>
          <p:cNvSpPr txBox="1">
            <a:spLocks/>
          </p:cNvSpPr>
          <p:nvPr/>
        </p:nvSpPr>
        <p:spPr>
          <a:xfrm>
            <a:off x="698162" y="4137839"/>
            <a:ext cx="523734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E74427"/>
                </a:solidFill>
                <a:effectLst/>
                <a:uLnTx/>
                <a:uFillTx/>
                <a:latin typeface="Calibri" panose="020F0502020204030204"/>
                <a:ea typeface="+mn-ea"/>
                <a:cs typeface="Calibri" panose="020F0502020204030204" pitchFamily="34" charset="0"/>
                <a:sym typeface="Arial"/>
              </a:rPr>
              <a:t>Bắt</a:t>
            </a:r>
            <a:r>
              <a:rPr kumimoji="0" lang="en-US" sz="4800" b="1" i="0" u="none" strike="noStrike" kern="1200" cap="none" spc="0" normalizeH="0" noProof="0">
                <a:ln>
                  <a:noFill/>
                </a:ln>
                <a:solidFill>
                  <a:srgbClr val="E74427"/>
                </a:solidFill>
                <a:effectLst/>
                <a:uLnTx/>
                <a:uFillTx/>
                <a:latin typeface="Calibri" panose="020F0502020204030204"/>
                <a:ea typeface="+mn-ea"/>
                <a:cs typeface="Calibri" panose="020F0502020204030204" pitchFamily="34" charset="0"/>
                <a:sym typeface="Arial"/>
              </a:rPr>
              <a:t> kịp với, theo kịp</a:t>
            </a:r>
            <a:endParaRPr kumimoji="0" lang="en-US" sz="4800" b="1" i="0" u="none" strike="noStrike" kern="1200" cap="none" spc="0" normalizeH="0" baseline="0" noProof="0" dirty="0">
              <a:ln>
                <a:noFill/>
              </a:ln>
              <a:solidFill>
                <a:srgbClr val="E74427"/>
              </a:solidFill>
              <a:effectLst/>
              <a:uLnTx/>
              <a:uFillTx/>
              <a:latin typeface="Calibri" panose="020F0502020204030204"/>
              <a:ea typeface="+mn-ea"/>
              <a:cs typeface="Calibri" panose="020F0502020204030204" pitchFamily="34" charset="0"/>
              <a:sym typeface="Arial"/>
            </a:endParaRPr>
          </a:p>
        </p:txBody>
      </p:sp>
      <p:pic>
        <p:nvPicPr>
          <p:cNvPr id="2" name="keep up">
            <a:hlinkClick r:id="" action="ppaction://media"/>
            <a:extLst>
              <a:ext uri="{FF2B5EF4-FFF2-40B4-BE49-F238E27FC236}">
                <a16:creationId xmlns:a16="http://schemas.microsoft.com/office/drawing/2014/main" id="{7C8F6735-D701-4D05-B638-87AB2A1F9E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0006" y="494219"/>
            <a:ext cx="609600" cy="609600"/>
          </a:xfrm>
          <a:prstGeom prst="rect">
            <a:avLst/>
          </a:prstGeom>
        </p:spPr>
      </p:pic>
    </p:spTree>
    <p:extLst>
      <p:ext uri="{BB962C8B-B14F-4D97-AF65-F5344CB8AC3E}">
        <p14:creationId xmlns:p14="http://schemas.microsoft.com/office/powerpoint/2010/main" val="3911375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 presetClass="mediacall" presetSubtype="0" fill="hold" nodeType="withEffect">
                                  <p:stCondLst>
                                    <p:cond delay="0"/>
                                  </p:stCondLst>
                                  <p:childTnLst>
                                    <p:cmd type="call" cmd="playFrom(0.0)">
                                      <p:cBhvr>
                                        <p:cTn id="14" dur="69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500" fill="hold"/>
                                        <p:tgtEl>
                                          <p:spTgt spid="72"/>
                                        </p:tgtEl>
                                        <p:attrNameLst>
                                          <p:attrName>ppt_x</p:attrName>
                                        </p:attrNameLst>
                                      </p:cBhvr>
                                      <p:tavLst>
                                        <p:tav tm="0">
                                          <p:val>
                                            <p:strVal val="0-#ppt_w/2"/>
                                          </p:val>
                                        </p:tav>
                                        <p:tav tm="100000">
                                          <p:val>
                                            <p:strVal val="#ppt_x"/>
                                          </p:val>
                                        </p:tav>
                                      </p:tavLst>
                                    </p:anim>
                                    <p:anim calcmode="lin" valueType="num">
                                      <p:cBhvr additive="base">
                                        <p:cTn id="2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69" grpId="0"/>
      <p:bldP spid="70" grpId="0"/>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B9B5"/>
        </a:solidFill>
        <a:effectLst/>
      </p:bgPr>
    </p:bg>
    <p:spTree>
      <p:nvGrpSpPr>
        <p:cNvPr id="1" name="Shape 3374"/>
        <p:cNvGrpSpPr/>
        <p:nvPr/>
      </p:nvGrpSpPr>
      <p:grpSpPr>
        <a:xfrm>
          <a:off x="0" y="0"/>
          <a:ext cx="0" cy="0"/>
          <a:chOff x="0" y="0"/>
          <a:chExt cx="0" cy="0"/>
        </a:xfrm>
      </p:grpSpPr>
      <p:graphicFrame>
        <p:nvGraphicFramePr>
          <p:cNvPr id="3376" name="Google Shape;3376;p57"/>
          <p:cNvGraphicFramePr/>
          <p:nvPr>
            <p:extLst>
              <p:ext uri="{D42A27DB-BD31-4B8C-83A1-F6EECF244321}">
                <p14:modId xmlns:p14="http://schemas.microsoft.com/office/powerpoint/2010/main" val="4055882117"/>
              </p:ext>
            </p:extLst>
          </p:nvPr>
        </p:nvGraphicFramePr>
        <p:xfrm>
          <a:off x="1" y="0"/>
          <a:ext cx="12217191" cy="7024432"/>
        </p:xfrm>
        <a:graphic>
          <a:graphicData uri="http://schemas.openxmlformats.org/drawingml/2006/table">
            <a:tbl>
              <a:tblPr>
                <a:noFill/>
              </a:tblPr>
              <a:tblGrid>
                <a:gridCol w="3190044">
                  <a:extLst>
                    <a:ext uri="{9D8B030D-6E8A-4147-A177-3AD203B41FA5}">
                      <a16:colId xmlns:a16="http://schemas.microsoft.com/office/drawing/2014/main" val="20000"/>
                    </a:ext>
                  </a:extLst>
                </a:gridCol>
                <a:gridCol w="2884615">
                  <a:extLst>
                    <a:ext uri="{9D8B030D-6E8A-4147-A177-3AD203B41FA5}">
                      <a16:colId xmlns:a16="http://schemas.microsoft.com/office/drawing/2014/main" val="20001"/>
                    </a:ext>
                  </a:extLst>
                </a:gridCol>
                <a:gridCol w="3395376">
                  <a:extLst>
                    <a:ext uri="{9D8B030D-6E8A-4147-A177-3AD203B41FA5}">
                      <a16:colId xmlns:a16="http://schemas.microsoft.com/office/drawing/2014/main" val="20002"/>
                    </a:ext>
                  </a:extLst>
                </a:gridCol>
                <a:gridCol w="2747156">
                  <a:extLst>
                    <a:ext uri="{9D8B030D-6E8A-4147-A177-3AD203B41FA5}">
                      <a16:colId xmlns:a16="http://schemas.microsoft.com/office/drawing/2014/main" val="20003"/>
                    </a:ext>
                  </a:extLst>
                </a:gridCol>
              </a:tblGrid>
              <a:tr h="658479">
                <a:tc>
                  <a:txBody>
                    <a:bodyPr/>
                    <a:lstStyle/>
                    <a:p>
                      <a:pPr marL="0" marR="0" algn="ctr">
                        <a:lnSpc>
                          <a:spcPct val="120000"/>
                        </a:lnSpc>
                        <a:spcBef>
                          <a:spcPts val="0"/>
                        </a:spcBef>
                        <a:spcAft>
                          <a:spcPts val="0"/>
                        </a:spcAft>
                      </a:pPr>
                      <a:r>
                        <a:rPr lang="en-US" sz="2700" b="1" dirty="0">
                          <a:solidFill>
                            <a:schemeClr val="accent6"/>
                          </a:solidFill>
                          <a:effectLst/>
                          <a:latin typeface="Calibri" panose="020F0502020204030204" pitchFamily="34" charset="0"/>
                          <a:cs typeface="Calibri" panose="020F0502020204030204" pitchFamily="34" charset="0"/>
                        </a:rPr>
                        <a:t>Vocabulary</a:t>
                      </a:r>
                      <a:endParaRPr lang="en-US" sz="2700" b="1"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700" b="1" dirty="0">
                          <a:solidFill>
                            <a:schemeClr val="tx1"/>
                          </a:solidFill>
                          <a:effectLst/>
                          <a:latin typeface="Calibri" panose="020F0502020204030204" pitchFamily="34" charset="0"/>
                          <a:cs typeface="Calibri" panose="020F0502020204030204" pitchFamily="34" charset="0"/>
                        </a:rPr>
                        <a:t>Pronunciation</a:t>
                      </a:r>
                      <a:endParaRPr lang="en-US" sz="27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ctr" rtl="0">
                        <a:lnSpc>
                          <a:spcPct val="120000"/>
                        </a:lnSpc>
                        <a:spcBef>
                          <a:spcPts val="0"/>
                        </a:spcBef>
                        <a:spcAft>
                          <a:spcPts val="0"/>
                        </a:spcAft>
                        <a:buClr>
                          <a:srgbClr val="000000"/>
                        </a:buClr>
                        <a:buFont typeface="Arial"/>
                        <a:buNone/>
                      </a:pPr>
                      <a:r>
                        <a:rPr lang="en-US" sz="2700" b="1" i="0" u="none" strike="noStrike" cap="none" dirty="0">
                          <a:solidFill>
                            <a:schemeClr val="accent6"/>
                          </a:solidFill>
                          <a:effectLst/>
                          <a:latin typeface="Calibri" panose="020F0502020204030204" pitchFamily="34" charset="0"/>
                          <a:ea typeface="Lato Black"/>
                          <a:cs typeface="Calibri" panose="020F0502020204030204" pitchFamily="34" charset="0"/>
                          <a:sym typeface="Lato Black"/>
                        </a:rPr>
                        <a:t>Meaning</a:t>
                      </a:r>
                      <a:endParaRPr sz="2700" b="1" i="0" u="none" strike="noStrike" cap="none" dirty="0">
                        <a:solidFill>
                          <a:schemeClr val="accent6"/>
                        </a:solidFill>
                        <a:effectLst/>
                        <a:latin typeface="Calibri" panose="020F0502020204030204" pitchFamily="34" charset="0"/>
                        <a:ea typeface="Lato Black"/>
                        <a:cs typeface="Calibri" panose="020F0502020204030204" pitchFamily="34" charset="0"/>
                        <a:sym typeface="Lato Black"/>
                      </a:endParaRP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lvl="0" indent="0" algn="ctr" rtl="0">
                        <a:lnSpc>
                          <a:spcPct val="120000"/>
                        </a:lnSpc>
                        <a:spcBef>
                          <a:spcPts val="0"/>
                        </a:spcBef>
                        <a:spcAft>
                          <a:spcPts val="0"/>
                        </a:spcAft>
                        <a:buClr>
                          <a:srgbClr val="000000"/>
                        </a:buClr>
                        <a:buSzPts val="1100"/>
                        <a:buFont typeface="Arial"/>
                        <a:buNone/>
                      </a:pPr>
                      <a:r>
                        <a:rPr lang="en-US" sz="2700" b="1" i="0" u="none" strike="noStrike" cap="none" dirty="0">
                          <a:solidFill>
                            <a:schemeClr val="tx1"/>
                          </a:solidFill>
                          <a:effectLst/>
                          <a:latin typeface="Calibri" panose="020F0502020204030204" pitchFamily="34" charset="0"/>
                          <a:ea typeface="Lato Black"/>
                          <a:cs typeface="Calibri" panose="020F0502020204030204" pitchFamily="34" charset="0"/>
                          <a:sym typeface="Lato Black"/>
                        </a:rPr>
                        <a:t>Vietnamese</a:t>
                      </a:r>
                      <a:endParaRPr sz="2700" b="1" i="0" u="none" strike="noStrike" cap="none" dirty="0">
                        <a:solidFill>
                          <a:schemeClr val="tx1"/>
                        </a:solidFill>
                        <a:effectLst/>
                        <a:latin typeface="Calibri" panose="020F0502020204030204" pitchFamily="34" charset="0"/>
                        <a:ea typeface="Lato Black"/>
                        <a:cs typeface="Calibri" panose="020F0502020204030204" pitchFamily="34" charset="0"/>
                        <a:sym typeface="Lato Black"/>
                      </a:endParaRP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039692">
                <a:tc>
                  <a:txBody>
                    <a:bodyPr/>
                    <a:lstStyle/>
                    <a:p>
                      <a:pPr marL="144145" marR="0" indent="-144145">
                        <a:lnSpc>
                          <a:spcPct val="120000"/>
                        </a:lnSpc>
                        <a:spcBef>
                          <a:spcPts val="0"/>
                        </a:spcBef>
                        <a:spcAft>
                          <a:spcPts val="0"/>
                        </a:spcAft>
                      </a:pPr>
                      <a:r>
                        <a:rPr lang="en-US" sz="2700" b="0">
                          <a:solidFill>
                            <a:schemeClr val="accent6"/>
                          </a:solidFill>
                          <a:effectLst/>
                          <a:latin typeface="Calibri" panose="020F0502020204030204" pitchFamily="34" charset="0"/>
                          <a:cs typeface="Calibri" panose="020F0502020204030204" pitchFamily="34" charset="0"/>
                        </a:rPr>
                        <a:t>1. Globalisation (n) </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/ˌɡləʊbəlaɪˈzeɪʃn/</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a:solidFill>
                            <a:schemeClr val="accent6"/>
                          </a:solidFill>
                          <a:latin typeface="Calibri" panose="020F0502020204030204"/>
                          <a:ea typeface="Arial"/>
                          <a:cs typeface="Arial"/>
                          <a:sym typeface="Arial"/>
                        </a:rPr>
                        <a:t>the growing connection and interaction between countries worldwide.</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Sự toàn cầu hóa</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1088572">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2</a:t>
                      </a:r>
                      <a:r>
                        <a:rPr lang="en-US" sz="2700" b="0">
                          <a:solidFill>
                            <a:schemeClr val="accent6"/>
                          </a:solidFill>
                          <a:effectLst/>
                          <a:latin typeface="Calibri" panose="020F0502020204030204" pitchFamily="34" charset="0"/>
                          <a:cs typeface="Calibri" panose="020F0502020204030204" pitchFamily="34" charset="0"/>
                        </a:rPr>
                        <a:t>. Custom (n)</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/ˈkʌstəm/</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noProof="0">
                          <a:solidFill>
                            <a:schemeClr val="accent6"/>
                          </a:solidFill>
                          <a:latin typeface="Calibri" panose="020F0502020204030204"/>
                          <a:ea typeface="Arial"/>
                          <a:cs typeface="Arial"/>
                          <a:sym typeface="Arial"/>
                        </a:rPr>
                        <a:t>an accepted way of behaving or of doing things in a society or a community</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Phong tục</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1472246">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3</a:t>
                      </a:r>
                      <a:r>
                        <a:rPr lang="en-US" sz="2700" b="0">
                          <a:solidFill>
                            <a:schemeClr val="accent6"/>
                          </a:solidFill>
                          <a:effectLst/>
                          <a:latin typeface="Calibri" panose="020F0502020204030204" pitchFamily="34" charset="0"/>
                          <a:cs typeface="Calibri" panose="020F0502020204030204" pitchFamily="34" charset="0"/>
                        </a:rPr>
                        <a:t>. Speciality (n)</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/ˌspeʃiˈæləti/</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a:solidFill>
                            <a:schemeClr val="accent6"/>
                          </a:solidFill>
                          <a:latin typeface="Calibri" panose="020F0502020204030204"/>
                          <a:ea typeface="Arial"/>
                          <a:cs typeface="Arial"/>
                          <a:sym typeface="Arial"/>
                        </a:rPr>
                        <a:t>a type of food or product that a restaurant or place is famous for because it is so good</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Đặc sản</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1349346">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4</a:t>
                      </a:r>
                      <a:r>
                        <a:rPr lang="en-US" sz="2700" b="0">
                          <a:solidFill>
                            <a:schemeClr val="accent6"/>
                          </a:solidFill>
                          <a:effectLst/>
                          <a:latin typeface="Calibri" panose="020F0502020204030204" pitchFamily="34" charset="0"/>
                          <a:cs typeface="Calibri" panose="020F0502020204030204" pitchFamily="34" charset="0"/>
                        </a:rPr>
                        <a:t>. Captivate (v)</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/ˈkæptɪveɪt/</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noProof="0">
                          <a:solidFill>
                            <a:schemeClr val="accent6"/>
                          </a:solidFill>
                          <a:latin typeface="Calibri" panose="020F0502020204030204"/>
                          <a:ea typeface="Arial"/>
                          <a:cs typeface="Arial"/>
                          <a:sym typeface="Arial"/>
                        </a:rPr>
                        <a:t>to keep somebody’s attention by being interesting, attractive, etc.</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en-US" sz="2000">
                          <a:solidFill>
                            <a:schemeClr val="tx1"/>
                          </a:solidFill>
                          <a:latin typeface="Lato"/>
                          <a:ea typeface="Lato"/>
                          <a:cs typeface="Lato"/>
                          <a:sym typeface="Lato"/>
                        </a:rPr>
                        <a:t>Thu hút, cuốn hút</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r h="1349829">
                <a:tc>
                  <a:txBody>
                    <a:bodyPr/>
                    <a:lstStyle/>
                    <a:p>
                      <a:pPr marL="144145" marR="0" indent="-144145">
                        <a:lnSpc>
                          <a:spcPct val="120000"/>
                        </a:lnSpc>
                        <a:spcBef>
                          <a:spcPts val="0"/>
                        </a:spcBef>
                        <a:spcAft>
                          <a:spcPts val="0"/>
                        </a:spcAft>
                      </a:pPr>
                      <a:r>
                        <a:rPr lang="en-US" sz="2700" b="0" dirty="0">
                          <a:solidFill>
                            <a:schemeClr val="accent6"/>
                          </a:solidFill>
                          <a:effectLst/>
                          <a:latin typeface="Calibri" panose="020F0502020204030204" pitchFamily="34" charset="0"/>
                          <a:cs typeface="Calibri" panose="020F0502020204030204" pitchFamily="34" charset="0"/>
                        </a:rPr>
                        <a:t>5</a:t>
                      </a:r>
                      <a:r>
                        <a:rPr lang="en-US" sz="2700" b="0">
                          <a:solidFill>
                            <a:schemeClr val="accent6"/>
                          </a:solidFill>
                          <a:effectLst/>
                          <a:latin typeface="Calibri" panose="020F0502020204030204" pitchFamily="34" charset="0"/>
                          <a:cs typeface="Calibri" panose="020F0502020204030204" pitchFamily="34" charset="0"/>
                        </a:rPr>
                        <a:t>. Keep up with </a:t>
                      </a: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marR="0" algn="ctr">
                        <a:lnSpc>
                          <a:spcPct val="120000"/>
                        </a:lnSpc>
                        <a:spcBef>
                          <a:spcPts val="0"/>
                        </a:spcBef>
                        <a:spcAft>
                          <a:spcPts val="0"/>
                        </a:spcAft>
                      </a:pPr>
                      <a:r>
                        <a:rPr lang="en-US" sz="2400" b="0">
                          <a:solidFill>
                            <a:schemeClr val="tx1"/>
                          </a:solidFill>
                          <a:effectLst/>
                          <a:latin typeface="Calibri" panose="020F0502020204030204" pitchFamily="34" charset="0"/>
                          <a:cs typeface="Calibri" panose="020F0502020204030204" pitchFamily="34" charset="0"/>
                        </a:rPr>
                        <a:t>/kiːp ʌp wɪð/</a:t>
                      </a: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0" i="0" u="none" strike="noStrike" kern="1200" cap="none" noProof="0">
                          <a:solidFill>
                            <a:schemeClr val="accent6"/>
                          </a:solidFill>
                          <a:latin typeface="Calibri" panose="020F0502020204030204"/>
                          <a:ea typeface="Arial"/>
                          <a:cs typeface="Arial"/>
                          <a:sym typeface="Arial"/>
                        </a:rPr>
                        <a:t>to continue to be in contact with somebody</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4420"/>
                    </a:solidFill>
                  </a:tcPr>
                </a:tc>
                <a:tc>
                  <a:txBody>
                    <a:bodyPr/>
                    <a:lstStyle/>
                    <a:p>
                      <a:pPr marL="0" lvl="0" indent="0" algn="ctr" rtl="0">
                        <a:spcBef>
                          <a:spcPts val="0"/>
                        </a:spcBef>
                        <a:spcAft>
                          <a:spcPts val="0"/>
                        </a:spcAft>
                        <a:buNone/>
                      </a:pPr>
                      <a:r>
                        <a:rPr lang="vi-VN" sz="2000">
                          <a:solidFill>
                            <a:schemeClr val="tx1"/>
                          </a:solidFill>
                          <a:latin typeface="Lato"/>
                          <a:ea typeface="Lato"/>
                          <a:cs typeface="Lato"/>
                          <a:sym typeface="Lato"/>
                        </a:rPr>
                        <a:t>Bắt kịp với, theo kịp</a:t>
                      </a:r>
                    </a:p>
                  </a:txBody>
                  <a:tcPr marL="121900" marR="121900" marT="91433" marB="914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5"/>
                  </a:ext>
                </a:extLst>
              </a:tr>
            </a:tbl>
          </a:graphicData>
        </a:graphic>
      </p:graphicFrame>
      <p:pic>
        <p:nvPicPr>
          <p:cNvPr id="7" name="global">
            <a:hlinkClick r:id="" action="ppaction://media"/>
            <a:extLst>
              <a:ext uri="{FF2B5EF4-FFF2-40B4-BE49-F238E27FC236}">
                <a16:creationId xmlns:a16="http://schemas.microsoft.com/office/drawing/2014/main" id="{3BE4CCD6-6FBD-48A3-BF49-D3140804856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779317" y="1105866"/>
            <a:ext cx="352198" cy="352198"/>
          </a:xfrm>
          <a:prstGeom prst="rect">
            <a:avLst/>
          </a:prstGeom>
        </p:spPr>
      </p:pic>
      <p:pic>
        <p:nvPicPr>
          <p:cNvPr id="8" name="custom">
            <a:hlinkClick r:id="" action="ppaction://media"/>
            <a:extLst>
              <a:ext uri="{FF2B5EF4-FFF2-40B4-BE49-F238E27FC236}">
                <a16:creationId xmlns:a16="http://schemas.microsoft.com/office/drawing/2014/main" id="{CDEBEDA3-9262-4DC3-B989-069950E5632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752273" y="2227490"/>
            <a:ext cx="352198" cy="352198"/>
          </a:xfrm>
          <a:prstGeom prst="rect">
            <a:avLst/>
          </a:prstGeom>
        </p:spPr>
      </p:pic>
      <p:pic>
        <p:nvPicPr>
          <p:cNvPr id="9" name="specialty">
            <a:hlinkClick r:id="" action="ppaction://media"/>
            <a:extLst>
              <a:ext uri="{FF2B5EF4-FFF2-40B4-BE49-F238E27FC236}">
                <a16:creationId xmlns:a16="http://schemas.microsoft.com/office/drawing/2014/main" id="{69E7D56A-82CB-4297-9A4F-343A8261C623}"/>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2725965" y="3488306"/>
            <a:ext cx="352198" cy="352198"/>
          </a:xfrm>
          <a:prstGeom prst="rect">
            <a:avLst/>
          </a:prstGeom>
        </p:spPr>
      </p:pic>
      <p:pic>
        <p:nvPicPr>
          <p:cNvPr id="10" name="captivate">
            <a:hlinkClick r:id="" action="ppaction://media"/>
            <a:extLst>
              <a:ext uri="{FF2B5EF4-FFF2-40B4-BE49-F238E27FC236}">
                <a16:creationId xmlns:a16="http://schemas.microsoft.com/office/drawing/2014/main" id="{DFDACCC0-E075-4668-9DE9-78C3E301C85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2725965" y="4960938"/>
            <a:ext cx="352198" cy="352198"/>
          </a:xfrm>
          <a:prstGeom prst="rect">
            <a:avLst/>
          </a:prstGeom>
        </p:spPr>
      </p:pic>
      <p:pic>
        <p:nvPicPr>
          <p:cNvPr id="11" name="keep up">
            <a:hlinkClick r:id="" action="ppaction://media"/>
            <a:extLst>
              <a:ext uri="{FF2B5EF4-FFF2-40B4-BE49-F238E27FC236}">
                <a16:creationId xmlns:a16="http://schemas.microsoft.com/office/drawing/2014/main" id="{402F3753-A5E8-4ACD-9E00-373E980B9A4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2725965" y="6258661"/>
            <a:ext cx="349817" cy="34981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2"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8"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sp>
        <p:nvSpPr>
          <p:cNvPr id="1010" name="Google Shape;1010;p37"/>
          <p:cNvSpPr txBox="1">
            <a:spLocks noGrp="1"/>
          </p:cNvSpPr>
          <p:nvPr>
            <p:ph type="ctrTitle"/>
          </p:nvPr>
        </p:nvSpPr>
        <p:spPr>
          <a:xfrm rot="780">
            <a:off x="1689300" y="2286700"/>
            <a:ext cx="8813600" cy="1692800"/>
          </a:xfrm>
          <a:prstGeom prst="rect">
            <a:avLst/>
          </a:prstGeom>
        </p:spPr>
        <p:txBody>
          <a:bodyPr spcFirstLastPara="1" wrap="square" lIns="121900" tIns="121900" rIns="121900" bIns="121900" anchor="b" anchorCtr="0">
            <a:noAutofit/>
          </a:bodyPr>
          <a:lstStyle/>
          <a:p>
            <a:r>
              <a:rPr lang="en">
                <a:solidFill>
                  <a:schemeClr val="accent2"/>
                </a:solidFill>
              </a:rPr>
              <a:t>S</a:t>
            </a:r>
            <a:r>
              <a:rPr lang="en">
                <a:solidFill>
                  <a:schemeClr val="accent3"/>
                </a:solidFill>
              </a:rPr>
              <a:t>p</a:t>
            </a:r>
            <a:r>
              <a:rPr lang="en">
                <a:solidFill>
                  <a:schemeClr val="accent2"/>
                </a:solidFill>
              </a:rPr>
              <a:t>ell</a:t>
            </a:r>
            <a:r>
              <a:rPr lang="en">
                <a:solidFill>
                  <a:schemeClr val="accent3"/>
                </a:solidFill>
              </a:rPr>
              <a:t>in</a:t>
            </a:r>
            <a:r>
              <a:rPr lang="en">
                <a:solidFill>
                  <a:schemeClr val="accent2"/>
                </a:solidFill>
              </a:rPr>
              <a:t>g B</a:t>
            </a:r>
            <a:r>
              <a:rPr lang="en">
                <a:solidFill>
                  <a:schemeClr val="accent3"/>
                </a:solidFill>
              </a:rPr>
              <a:t>e</a:t>
            </a:r>
            <a:r>
              <a:rPr lang="en">
                <a:solidFill>
                  <a:schemeClr val="accent2"/>
                </a:solidFill>
              </a:rPr>
              <a:t>e</a:t>
            </a:r>
            <a:endParaRPr>
              <a:solidFill>
                <a:schemeClr val="accent2"/>
              </a:solidFill>
            </a:endParaRPr>
          </a:p>
        </p:txBody>
      </p:sp>
      <p:grpSp>
        <p:nvGrpSpPr>
          <p:cNvPr id="1012" name="Google Shape;1012;p37"/>
          <p:cNvGrpSpPr/>
          <p:nvPr/>
        </p:nvGrpSpPr>
        <p:grpSpPr>
          <a:xfrm>
            <a:off x="9246896" y="824741"/>
            <a:ext cx="1627512" cy="1779377"/>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31" name="Google Shape;1031;p37"/>
          <p:cNvGrpSpPr/>
          <p:nvPr/>
        </p:nvGrpSpPr>
        <p:grpSpPr>
          <a:xfrm>
            <a:off x="2374512" y="4198440"/>
            <a:ext cx="721283" cy="788723"/>
            <a:chOff x="2013650" y="1733325"/>
            <a:chExt cx="407750" cy="445875"/>
          </a:xfrm>
        </p:grpSpPr>
        <p:sp>
          <p:nvSpPr>
            <p:cNvPr id="1032"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49" name="Google Shape;1049;p37"/>
          <p:cNvGrpSpPr/>
          <p:nvPr/>
        </p:nvGrpSpPr>
        <p:grpSpPr>
          <a:xfrm>
            <a:off x="1512561" y="5079407"/>
            <a:ext cx="721283" cy="788723"/>
            <a:chOff x="2013650" y="1733325"/>
            <a:chExt cx="407750" cy="445875"/>
          </a:xfrm>
        </p:grpSpPr>
        <p:sp>
          <p:nvSpPr>
            <p:cNvPr id="1050"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67" name="Google Shape;1067;p37"/>
          <p:cNvGrpSpPr/>
          <p:nvPr/>
        </p:nvGrpSpPr>
        <p:grpSpPr>
          <a:xfrm>
            <a:off x="954412" y="4101407"/>
            <a:ext cx="721283" cy="788723"/>
            <a:chOff x="2013650" y="1733325"/>
            <a:chExt cx="407750" cy="445875"/>
          </a:xfrm>
        </p:grpSpPr>
        <p:sp>
          <p:nvSpPr>
            <p:cNvPr id="1068" name="Google Shape;1068;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anim calcmode="lin" valueType="num">
                                      <p:cBhvr additive="base">
                                        <p:cTn id="7" dur="800"/>
                                        <p:tgtEl>
                                          <p:spTgt spid="1012"/>
                                        </p:tgtEl>
                                        <p:attrNameLst>
                                          <p:attrName>ppt_y</p:attrName>
                                        </p:attrNameLst>
                                      </p:cBhvr>
                                      <p:tavLst>
                                        <p:tav tm="0">
                                          <p:val>
                                            <p:strVal val="#ppt_y-1"/>
                                          </p:val>
                                        </p:tav>
                                        <p:tav tm="100000">
                                          <p:val>
                                            <p:strVal val="#ppt_y"/>
                                          </p:val>
                                        </p:tav>
                                      </p:tavLst>
                                    </p:anim>
                                  </p:childTnLst>
                                </p:cTn>
                              </p:par>
                            </p:childTnLst>
                          </p:cTn>
                        </p:par>
                        <p:par>
                          <p:cTn id="8" fill="hold">
                            <p:stCondLst>
                              <p:cond delay="800"/>
                            </p:stCondLst>
                            <p:childTnLst>
                              <p:par>
                                <p:cTn id="9" presetID="2" presetClass="entr" presetSubtype="8"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900"/>
                                        <p:tgtEl>
                                          <p:spTgt spid="1031"/>
                                        </p:tgtEl>
                                        <p:attrNameLst>
                                          <p:attrName>ppt_x</p:attrName>
                                        </p:attrNameLst>
                                      </p:cBhvr>
                                      <p:tavLst>
                                        <p:tav tm="0">
                                          <p:val>
                                            <p:strVal val="#ppt_x-1"/>
                                          </p:val>
                                        </p:tav>
                                        <p:tav tm="100000">
                                          <p:val>
                                            <p:strVal val="#ppt_x"/>
                                          </p:val>
                                        </p:tav>
                                      </p:tavLst>
                                    </p:anim>
                                  </p:childTnLst>
                                </p:cTn>
                              </p:par>
                            </p:childTnLst>
                          </p:cTn>
                        </p:par>
                        <p:par>
                          <p:cTn id="12" fill="hold">
                            <p:stCondLst>
                              <p:cond delay="1700"/>
                            </p:stCondLst>
                            <p:childTnLst>
                              <p:par>
                                <p:cTn id="13" presetID="2" presetClass="entr" presetSubtype="8" fill="hold" nodeType="afterEffect">
                                  <p:stCondLst>
                                    <p:cond delay="0"/>
                                  </p:stCondLst>
                                  <p:childTnLst>
                                    <p:set>
                                      <p:cBhvr>
                                        <p:cTn id="14" dur="1" fill="hold">
                                          <p:stCondLst>
                                            <p:cond delay="0"/>
                                          </p:stCondLst>
                                        </p:cTn>
                                        <p:tgtEl>
                                          <p:spTgt spid="1049"/>
                                        </p:tgtEl>
                                        <p:attrNameLst>
                                          <p:attrName>style.visibility</p:attrName>
                                        </p:attrNameLst>
                                      </p:cBhvr>
                                      <p:to>
                                        <p:strVal val="visible"/>
                                      </p:to>
                                    </p:set>
                                    <p:anim calcmode="lin" valueType="num">
                                      <p:cBhvr additive="base">
                                        <p:cTn id="15" dur="800"/>
                                        <p:tgtEl>
                                          <p:spTgt spid="1049"/>
                                        </p:tgtEl>
                                        <p:attrNameLst>
                                          <p:attrName>ppt_x</p:attrName>
                                        </p:attrNameLst>
                                      </p:cBhvr>
                                      <p:tavLst>
                                        <p:tav tm="0">
                                          <p:val>
                                            <p:strVal val="#ppt_x-1"/>
                                          </p:val>
                                        </p:tav>
                                        <p:tav tm="100000">
                                          <p:val>
                                            <p:strVal val="#ppt_x"/>
                                          </p:val>
                                        </p:tav>
                                      </p:tavLst>
                                    </p:anim>
                                  </p:childTnLst>
                                </p:cTn>
                              </p:par>
                            </p:childTnLst>
                          </p:cTn>
                        </p:par>
                        <p:par>
                          <p:cTn id="16" fill="hold">
                            <p:stCondLst>
                              <p:cond delay="2500"/>
                            </p:stCondLst>
                            <p:childTnLst>
                              <p:par>
                                <p:cTn id="17" presetID="2" presetClass="entr" presetSubtype="8" fill="hold" nodeType="afterEffect">
                                  <p:stCondLst>
                                    <p:cond delay="0"/>
                                  </p:stCondLst>
                                  <p:childTnLst>
                                    <p:set>
                                      <p:cBhvr>
                                        <p:cTn id="18" dur="1" fill="hold">
                                          <p:stCondLst>
                                            <p:cond delay="0"/>
                                          </p:stCondLst>
                                        </p:cTn>
                                        <p:tgtEl>
                                          <p:spTgt spid="1067"/>
                                        </p:tgtEl>
                                        <p:attrNameLst>
                                          <p:attrName>style.visibility</p:attrName>
                                        </p:attrNameLst>
                                      </p:cBhvr>
                                      <p:to>
                                        <p:strVal val="visible"/>
                                      </p:to>
                                    </p:set>
                                    <p:anim calcmode="lin" valueType="num">
                                      <p:cBhvr additive="base">
                                        <p:cTn id="19" dur="800"/>
                                        <p:tgtEl>
                                          <p:spTgt spid="10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t="16928" b="16928"/>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41700" y="524566"/>
            <a:ext cx="6029089" cy="2800767"/>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A type of food or product that a restaurant or place is famous for because it is so good</a:t>
            </a:r>
          </a:p>
        </p:txBody>
      </p:sp>
      <p:sp>
        <p:nvSpPr>
          <p:cNvPr id="4" name="TextBox 3">
            <a:extLst>
              <a:ext uri="{FF2B5EF4-FFF2-40B4-BE49-F238E27FC236}">
                <a16:creationId xmlns:a16="http://schemas.microsoft.com/office/drawing/2014/main" id="{9E0581F0-04A7-403E-A5D7-9859D0D72F0D}"/>
              </a:ext>
            </a:extLst>
          </p:cNvPr>
          <p:cNvSpPr txBox="1"/>
          <p:nvPr/>
        </p:nvSpPr>
        <p:spPr>
          <a:xfrm>
            <a:off x="6008029" y="3771837"/>
            <a:ext cx="5620066" cy="923330"/>
          </a:xfrm>
          <a:prstGeom prst="rect">
            <a:avLst/>
          </a:prstGeom>
          <a:noFill/>
        </p:spPr>
        <p:txBody>
          <a:bodyPr wrap="square" rtlCol="0">
            <a:spAutoFit/>
          </a:bodyPr>
          <a:lstStyle/>
          <a:p>
            <a:r>
              <a:rPr lang="en-US" sz="5400" b="1"/>
              <a:t>_ _ _ _ _ _ _ _ _ </a:t>
            </a:r>
          </a:p>
        </p:txBody>
      </p:sp>
      <p:sp>
        <p:nvSpPr>
          <p:cNvPr id="29" name="Rectangle 28">
            <a:extLst>
              <a:ext uri="{FF2B5EF4-FFF2-40B4-BE49-F238E27FC236}">
                <a16:creationId xmlns:a16="http://schemas.microsoft.com/office/drawing/2014/main" id="{3E602D63-C7F9-4339-AA9C-691BB57F46F9}"/>
              </a:ext>
            </a:extLst>
          </p:cNvPr>
          <p:cNvSpPr/>
          <p:nvPr/>
        </p:nvSpPr>
        <p:spPr>
          <a:xfrm>
            <a:off x="5632048" y="3828564"/>
            <a:ext cx="6142238" cy="769441"/>
          </a:xfrm>
          <a:prstGeom prst="rect">
            <a:avLst/>
          </a:prstGeom>
        </p:spPr>
        <p:txBody>
          <a:bodyPr wrap="square">
            <a:spAutoFit/>
          </a:bodyPr>
          <a:lstStyle/>
          <a:p>
            <a:pPr lvl="0" algn="ctr" defTabSz="914377">
              <a:defRPr/>
            </a:pPr>
            <a:r>
              <a:rPr lang="en-US" sz="4400" b="1" spc="2500">
                <a:solidFill>
                  <a:srgbClr val="E74427"/>
                </a:solidFill>
                <a:latin typeface="Calibri" panose="020F0502020204030204"/>
                <a:cs typeface="Arial"/>
                <a:sym typeface="Arial"/>
              </a:rPr>
              <a:t>SPECIALTY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l="-33174" t="4059" r="6887" b="12410"/>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816206"/>
            <a:ext cx="6232586" cy="2123658"/>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To keep somebody’s attention by being interesting, attractive, etc.</a:t>
            </a:r>
          </a:p>
        </p:txBody>
      </p:sp>
      <p:sp>
        <p:nvSpPr>
          <p:cNvPr id="4" name="TextBox 3">
            <a:extLst>
              <a:ext uri="{FF2B5EF4-FFF2-40B4-BE49-F238E27FC236}">
                <a16:creationId xmlns:a16="http://schemas.microsoft.com/office/drawing/2014/main" id="{9E0581F0-04A7-403E-A5D7-9859D0D72F0D}"/>
              </a:ext>
            </a:extLst>
          </p:cNvPr>
          <p:cNvSpPr txBox="1"/>
          <p:nvPr/>
        </p:nvSpPr>
        <p:spPr>
          <a:xfrm>
            <a:off x="6008029" y="3771837"/>
            <a:ext cx="5620066" cy="923330"/>
          </a:xfrm>
          <a:prstGeom prst="rect">
            <a:avLst/>
          </a:prstGeom>
          <a:noFill/>
        </p:spPr>
        <p:txBody>
          <a:bodyPr wrap="square" rtlCol="0">
            <a:spAutoFit/>
          </a:bodyPr>
          <a:lstStyle/>
          <a:p>
            <a:r>
              <a:rPr lang="en-US" sz="5400" b="1"/>
              <a:t>_ _ _ _ _ _ _ _ _ </a:t>
            </a:r>
          </a:p>
        </p:txBody>
      </p:sp>
      <p:sp>
        <p:nvSpPr>
          <p:cNvPr id="29" name="Rectangle 28">
            <a:extLst>
              <a:ext uri="{FF2B5EF4-FFF2-40B4-BE49-F238E27FC236}">
                <a16:creationId xmlns:a16="http://schemas.microsoft.com/office/drawing/2014/main" id="{3E602D63-C7F9-4339-AA9C-691BB57F46F9}"/>
              </a:ext>
            </a:extLst>
          </p:cNvPr>
          <p:cNvSpPr/>
          <p:nvPr/>
        </p:nvSpPr>
        <p:spPr>
          <a:xfrm>
            <a:off x="5632048" y="3828564"/>
            <a:ext cx="6142238" cy="769441"/>
          </a:xfrm>
          <a:prstGeom prst="rect">
            <a:avLst/>
          </a:prstGeom>
        </p:spPr>
        <p:txBody>
          <a:bodyPr wrap="square">
            <a:spAutoFit/>
          </a:bodyPr>
          <a:lstStyle/>
          <a:p>
            <a:pPr lvl="0" algn="ctr" defTabSz="914377">
              <a:defRPr/>
            </a:pPr>
            <a:r>
              <a:rPr lang="en-US" sz="4400" b="1" spc="2500">
                <a:solidFill>
                  <a:srgbClr val="E74427"/>
                </a:solidFill>
                <a:latin typeface="Calibri" panose="020F0502020204030204"/>
                <a:cs typeface="Arial"/>
                <a:sym typeface="Arial"/>
              </a:rPr>
              <a:t>CAPTIVATE</a:t>
            </a:r>
          </a:p>
        </p:txBody>
      </p:sp>
    </p:spTree>
    <p:extLst>
      <p:ext uri="{BB962C8B-B14F-4D97-AF65-F5344CB8AC3E}">
        <p14:creationId xmlns:p14="http://schemas.microsoft.com/office/powerpoint/2010/main" val="2781726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l="-32979" t="6022" b="6022"/>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816206"/>
            <a:ext cx="6232586" cy="2123658"/>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The growing connection and interaction between countries worldwide.</a:t>
            </a:r>
          </a:p>
        </p:txBody>
      </p:sp>
      <p:sp>
        <p:nvSpPr>
          <p:cNvPr id="4" name="TextBox 3">
            <a:extLst>
              <a:ext uri="{FF2B5EF4-FFF2-40B4-BE49-F238E27FC236}">
                <a16:creationId xmlns:a16="http://schemas.microsoft.com/office/drawing/2014/main" id="{9E0581F0-04A7-403E-A5D7-9859D0D72F0D}"/>
              </a:ext>
            </a:extLst>
          </p:cNvPr>
          <p:cNvSpPr txBox="1"/>
          <p:nvPr/>
        </p:nvSpPr>
        <p:spPr>
          <a:xfrm>
            <a:off x="5740400" y="3620049"/>
            <a:ext cx="6265696" cy="923330"/>
          </a:xfrm>
          <a:prstGeom prst="rect">
            <a:avLst/>
          </a:prstGeom>
          <a:noFill/>
        </p:spPr>
        <p:txBody>
          <a:bodyPr wrap="square" rtlCol="0">
            <a:spAutoFit/>
          </a:bodyPr>
          <a:lstStyle/>
          <a:p>
            <a:r>
              <a:rPr lang="en-US" sz="5400" b="1" spc="600"/>
              <a:t>_____________ </a:t>
            </a:r>
          </a:p>
        </p:txBody>
      </p:sp>
      <p:sp>
        <p:nvSpPr>
          <p:cNvPr id="29" name="Rectangle 28">
            <a:extLst>
              <a:ext uri="{FF2B5EF4-FFF2-40B4-BE49-F238E27FC236}">
                <a16:creationId xmlns:a16="http://schemas.microsoft.com/office/drawing/2014/main" id="{3E602D63-C7F9-4339-AA9C-691BB57F46F9}"/>
              </a:ext>
            </a:extLst>
          </p:cNvPr>
          <p:cNvSpPr/>
          <p:nvPr/>
        </p:nvSpPr>
        <p:spPr>
          <a:xfrm>
            <a:off x="4758700" y="3738860"/>
            <a:ext cx="8229096" cy="769441"/>
          </a:xfrm>
          <a:prstGeom prst="rect">
            <a:avLst/>
          </a:prstGeom>
        </p:spPr>
        <p:txBody>
          <a:bodyPr wrap="square">
            <a:spAutoFit/>
          </a:bodyPr>
          <a:lstStyle/>
          <a:p>
            <a:pPr lvl="0" algn="ctr" defTabSz="914377">
              <a:defRPr/>
            </a:pPr>
            <a:r>
              <a:rPr lang="en-US" sz="4400" b="1" spc="1500">
                <a:solidFill>
                  <a:srgbClr val="E74427"/>
                </a:solidFill>
                <a:latin typeface="Calibri" panose="020F0502020204030204"/>
                <a:cs typeface="Arial"/>
                <a:sym typeface="Arial"/>
              </a:rPr>
              <a:t>GLOBALISATION</a:t>
            </a:r>
          </a:p>
        </p:txBody>
      </p:sp>
    </p:spTree>
    <p:extLst>
      <p:ext uri="{BB962C8B-B14F-4D97-AF65-F5344CB8AC3E}">
        <p14:creationId xmlns:p14="http://schemas.microsoft.com/office/powerpoint/2010/main" val="17224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842166" y="559261"/>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0472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t="16928" b="16928"/>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628233"/>
            <a:ext cx="6232586" cy="2800767"/>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An accepted way of behaving or of doing things in a society or a community</a:t>
            </a:r>
          </a:p>
        </p:txBody>
      </p:sp>
      <p:sp>
        <p:nvSpPr>
          <p:cNvPr id="4" name="TextBox 3">
            <a:extLst>
              <a:ext uri="{FF2B5EF4-FFF2-40B4-BE49-F238E27FC236}">
                <a16:creationId xmlns:a16="http://schemas.microsoft.com/office/drawing/2014/main" id="{9E0581F0-04A7-403E-A5D7-9859D0D72F0D}"/>
              </a:ext>
            </a:extLst>
          </p:cNvPr>
          <p:cNvSpPr txBox="1"/>
          <p:nvPr/>
        </p:nvSpPr>
        <p:spPr>
          <a:xfrm>
            <a:off x="6661067" y="3893312"/>
            <a:ext cx="4108428" cy="923330"/>
          </a:xfrm>
          <a:prstGeom prst="rect">
            <a:avLst/>
          </a:prstGeom>
          <a:noFill/>
        </p:spPr>
        <p:txBody>
          <a:bodyPr wrap="square" rtlCol="0">
            <a:spAutoFit/>
          </a:bodyPr>
          <a:lstStyle/>
          <a:p>
            <a:pPr algn="ctr"/>
            <a:r>
              <a:rPr lang="en-US" sz="5400" b="1"/>
              <a:t>_ _ _ _ _ _</a:t>
            </a:r>
          </a:p>
        </p:txBody>
      </p:sp>
      <p:sp>
        <p:nvSpPr>
          <p:cNvPr id="29" name="Rectangle 28">
            <a:extLst>
              <a:ext uri="{FF2B5EF4-FFF2-40B4-BE49-F238E27FC236}">
                <a16:creationId xmlns:a16="http://schemas.microsoft.com/office/drawing/2014/main" id="{3E602D63-C7F9-4339-AA9C-691BB57F46F9}"/>
              </a:ext>
            </a:extLst>
          </p:cNvPr>
          <p:cNvSpPr/>
          <p:nvPr/>
        </p:nvSpPr>
        <p:spPr>
          <a:xfrm>
            <a:off x="6405929" y="4004710"/>
            <a:ext cx="5028951"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CUSTOM</a:t>
            </a:r>
          </a:p>
        </p:txBody>
      </p:sp>
    </p:spTree>
    <p:extLst>
      <p:ext uri="{BB962C8B-B14F-4D97-AF65-F5344CB8AC3E}">
        <p14:creationId xmlns:p14="http://schemas.microsoft.com/office/powerpoint/2010/main" val="2092341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7" name="Google Shape;1337;p48"/>
          <p:cNvPicPr preferRelativeResize="0"/>
          <p:nvPr/>
        </p:nvPicPr>
        <p:blipFill rotWithShape="1">
          <a:blip r:embed="rId3">
            <a:extLst>
              <a:ext uri="{28A0092B-C50C-407E-A947-70E740481C1C}">
                <a14:useLocalDpi xmlns:a14="http://schemas.microsoft.com/office/drawing/2010/main" val="0"/>
              </a:ext>
            </a:extLst>
          </a:blip>
          <a:srcRect t="16928" b="16928"/>
          <a:stretch/>
        </p:blipFill>
        <p:spPr>
          <a:xfrm>
            <a:off x="-2324533" y="0"/>
            <a:ext cx="8405200" cy="6858000"/>
          </a:xfrm>
          <a:prstGeom prst="hexagon">
            <a:avLst>
              <a:gd name="adj" fmla="val 25000"/>
              <a:gd name="vf" fmla="val 115470"/>
            </a:avLst>
          </a:prstGeom>
          <a:noFill/>
          <a:ln>
            <a:noFill/>
          </a:ln>
        </p:spPr>
      </p:pic>
      <p:grpSp>
        <p:nvGrpSpPr>
          <p:cNvPr id="1338" name="Google Shape;1338;p48"/>
          <p:cNvGrpSpPr/>
          <p:nvPr/>
        </p:nvGrpSpPr>
        <p:grpSpPr>
          <a:xfrm flipH="1">
            <a:off x="-2324533" y="3537634"/>
            <a:ext cx="9480000" cy="4124033"/>
            <a:chOff x="257575" y="1301825"/>
            <a:chExt cx="7110000" cy="3093025"/>
          </a:xfrm>
        </p:grpSpPr>
        <p:sp>
          <p:nvSpPr>
            <p:cNvPr id="1339" name="Google Shape;1339;p4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8"/>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8"/>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8"/>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8"/>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8"/>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4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48"/>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8"/>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8"/>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48"/>
          <p:cNvSpPr/>
          <p:nvPr/>
        </p:nvSpPr>
        <p:spPr>
          <a:xfrm>
            <a:off x="5384800" y="1177533"/>
            <a:ext cx="711200" cy="42956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Rectangle 24">
            <a:extLst>
              <a:ext uri="{FF2B5EF4-FFF2-40B4-BE49-F238E27FC236}">
                <a16:creationId xmlns:a16="http://schemas.microsoft.com/office/drawing/2014/main" id="{B7B0DDFB-0BB6-4461-987E-F26C33F15610}"/>
              </a:ext>
            </a:extLst>
          </p:cNvPr>
          <p:cNvSpPr/>
          <p:nvPr/>
        </p:nvSpPr>
        <p:spPr>
          <a:xfrm>
            <a:off x="5586874" y="1007467"/>
            <a:ext cx="6232586" cy="1446550"/>
          </a:xfrm>
          <a:prstGeom prst="rect">
            <a:avLst/>
          </a:prstGeom>
        </p:spPr>
        <p:txBody>
          <a:bodyPr wrap="square">
            <a:spAutoFit/>
          </a:bodyPr>
          <a:lstStyle/>
          <a:p>
            <a:pPr lvl="0" algn="ctr" defTabSz="914377">
              <a:defRPr/>
            </a:pPr>
            <a:r>
              <a:rPr lang="en-US" sz="4400">
                <a:solidFill>
                  <a:srgbClr val="0070C0"/>
                </a:solidFill>
                <a:latin typeface="Calibri" panose="020F0502020204030204"/>
                <a:cs typeface="Arial"/>
                <a:sym typeface="Arial"/>
              </a:rPr>
              <a:t>To continue to be in contact with somebody</a:t>
            </a:r>
          </a:p>
        </p:txBody>
      </p:sp>
      <p:sp>
        <p:nvSpPr>
          <p:cNvPr id="4" name="TextBox 3">
            <a:extLst>
              <a:ext uri="{FF2B5EF4-FFF2-40B4-BE49-F238E27FC236}">
                <a16:creationId xmlns:a16="http://schemas.microsoft.com/office/drawing/2014/main" id="{9E0581F0-04A7-403E-A5D7-9859D0D72F0D}"/>
              </a:ext>
            </a:extLst>
          </p:cNvPr>
          <p:cNvSpPr txBox="1"/>
          <p:nvPr/>
        </p:nvSpPr>
        <p:spPr>
          <a:xfrm>
            <a:off x="6632683" y="2568651"/>
            <a:ext cx="4108428" cy="923330"/>
          </a:xfrm>
          <a:prstGeom prst="rect">
            <a:avLst/>
          </a:prstGeom>
          <a:noFill/>
        </p:spPr>
        <p:txBody>
          <a:bodyPr wrap="square" rtlCol="0">
            <a:spAutoFit/>
          </a:bodyPr>
          <a:lstStyle/>
          <a:p>
            <a:pPr algn="ctr"/>
            <a:r>
              <a:rPr lang="en-US" sz="5400" b="1"/>
              <a:t>_ _ _ _    _ _</a:t>
            </a:r>
          </a:p>
        </p:txBody>
      </p:sp>
      <p:sp>
        <p:nvSpPr>
          <p:cNvPr id="29" name="Rectangle 28">
            <a:extLst>
              <a:ext uri="{FF2B5EF4-FFF2-40B4-BE49-F238E27FC236}">
                <a16:creationId xmlns:a16="http://schemas.microsoft.com/office/drawing/2014/main" id="{3E602D63-C7F9-4339-AA9C-691BB57F46F9}"/>
              </a:ext>
            </a:extLst>
          </p:cNvPr>
          <p:cNvSpPr/>
          <p:nvPr/>
        </p:nvSpPr>
        <p:spPr>
          <a:xfrm>
            <a:off x="6594017" y="2656042"/>
            <a:ext cx="2660745"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KEEP</a:t>
            </a:r>
          </a:p>
        </p:txBody>
      </p:sp>
      <p:sp>
        <p:nvSpPr>
          <p:cNvPr id="26" name="TextBox 25">
            <a:extLst>
              <a:ext uri="{FF2B5EF4-FFF2-40B4-BE49-F238E27FC236}">
                <a16:creationId xmlns:a16="http://schemas.microsoft.com/office/drawing/2014/main" id="{6E2EC684-CF44-4FD8-8B1F-0AE37D3AA24F}"/>
              </a:ext>
            </a:extLst>
          </p:cNvPr>
          <p:cNvSpPr txBox="1"/>
          <p:nvPr/>
        </p:nvSpPr>
        <p:spPr>
          <a:xfrm>
            <a:off x="6674834" y="3803404"/>
            <a:ext cx="4108428" cy="923330"/>
          </a:xfrm>
          <a:prstGeom prst="rect">
            <a:avLst/>
          </a:prstGeom>
          <a:noFill/>
        </p:spPr>
        <p:txBody>
          <a:bodyPr wrap="square" rtlCol="0">
            <a:spAutoFit/>
          </a:bodyPr>
          <a:lstStyle/>
          <a:p>
            <a:pPr algn="ctr"/>
            <a:r>
              <a:rPr lang="en-US" sz="5400" b="1"/>
              <a:t>_ _ _ _</a:t>
            </a:r>
          </a:p>
        </p:txBody>
      </p:sp>
      <p:sp>
        <p:nvSpPr>
          <p:cNvPr id="27" name="Rectangle 26">
            <a:extLst>
              <a:ext uri="{FF2B5EF4-FFF2-40B4-BE49-F238E27FC236}">
                <a16:creationId xmlns:a16="http://schemas.microsoft.com/office/drawing/2014/main" id="{D6164050-6F80-47EC-AAA5-50652423893C}"/>
              </a:ext>
            </a:extLst>
          </p:cNvPr>
          <p:cNvSpPr/>
          <p:nvPr/>
        </p:nvSpPr>
        <p:spPr>
          <a:xfrm>
            <a:off x="8816673" y="2692043"/>
            <a:ext cx="2660745"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UP</a:t>
            </a:r>
          </a:p>
        </p:txBody>
      </p:sp>
      <p:sp>
        <p:nvSpPr>
          <p:cNvPr id="28" name="Rectangle 27">
            <a:extLst>
              <a:ext uri="{FF2B5EF4-FFF2-40B4-BE49-F238E27FC236}">
                <a16:creationId xmlns:a16="http://schemas.microsoft.com/office/drawing/2014/main" id="{E59640B5-005A-42EA-9609-0A6152582420}"/>
              </a:ext>
            </a:extLst>
          </p:cNvPr>
          <p:cNvSpPr/>
          <p:nvPr/>
        </p:nvSpPr>
        <p:spPr>
          <a:xfrm>
            <a:off x="7398675" y="3922737"/>
            <a:ext cx="2660745" cy="769441"/>
          </a:xfrm>
          <a:prstGeom prst="rect">
            <a:avLst/>
          </a:prstGeom>
        </p:spPr>
        <p:txBody>
          <a:bodyPr wrap="square">
            <a:spAutoFit/>
          </a:bodyPr>
          <a:lstStyle/>
          <a:p>
            <a:pPr lvl="0" algn="ctr" defTabSz="914377">
              <a:defRPr/>
            </a:pPr>
            <a:r>
              <a:rPr lang="en-US" sz="4400" b="1" spc="1800">
                <a:solidFill>
                  <a:srgbClr val="E74427"/>
                </a:solidFill>
                <a:latin typeface="Calibri" panose="020F0502020204030204"/>
                <a:cs typeface="Arial"/>
                <a:sym typeface="Arial"/>
              </a:rPr>
              <a:t>WITH</a:t>
            </a:r>
          </a:p>
        </p:txBody>
      </p:sp>
    </p:spTree>
    <p:extLst>
      <p:ext uri="{BB962C8B-B14F-4D97-AF65-F5344CB8AC3E}">
        <p14:creationId xmlns:p14="http://schemas.microsoft.com/office/powerpoint/2010/main" val="1848135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29"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635931" y="2880398"/>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7378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CCAD3"/>
        </a:solidFill>
        <a:effectLst/>
      </p:bgPr>
    </p:bg>
    <p:spTree>
      <p:nvGrpSpPr>
        <p:cNvPr id="1" name=""/>
        <p:cNvGrpSpPr/>
        <p:nvPr/>
      </p:nvGrpSpPr>
      <p:grpSpPr>
        <a:xfrm>
          <a:off x="0" y="0"/>
          <a:ext cx="0" cy="0"/>
          <a:chOff x="0" y="0"/>
          <a:chExt cx="0" cy="0"/>
        </a:xfrm>
      </p:grpSpPr>
      <p:pic>
        <p:nvPicPr>
          <p:cNvPr id="3074" name="Picture 2" descr="Reading Gif - IceGif">
            <a:extLst>
              <a:ext uri="{FF2B5EF4-FFF2-40B4-BE49-F238E27FC236}">
                <a16:creationId xmlns:a16="http://schemas.microsoft.com/office/drawing/2014/main" id="{C9F73FB8-7128-4F9E-99A2-D5C16F915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09750"/>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4EF5FA-EB17-4D14-A759-7BC3ABDB624E}"/>
              </a:ext>
            </a:extLst>
          </p:cNvPr>
          <p:cNvSpPr txBox="1"/>
          <p:nvPr/>
        </p:nvSpPr>
        <p:spPr>
          <a:xfrm>
            <a:off x="3103684" y="380159"/>
            <a:ext cx="5984632"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Arial"/>
              </a:rPr>
              <a:t>WHILE-READING</a:t>
            </a:r>
          </a:p>
        </p:txBody>
      </p:sp>
    </p:spTree>
    <p:extLst>
      <p:ext uri="{BB962C8B-B14F-4D97-AF65-F5344CB8AC3E}">
        <p14:creationId xmlns:p14="http://schemas.microsoft.com/office/powerpoint/2010/main" val="4619129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pic>
        <p:nvPicPr>
          <p:cNvPr id="18" name="Picture 17">
            <a:extLst>
              <a:ext uri="{FF2B5EF4-FFF2-40B4-BE49-F238E27FC236}">
                <a16:creationId xmlns:a16="http://schemas.microsoft.com/office/drawing/2014/main" id="{27D12EEE-6129-4096-9FC7-694DA1089B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28" b="91237" l="2357" r="96465">
                        <a14:foregroundMark x1="10101" y1="5928" x2="3199" y2="74742"/>
                        <a14:foregroundMark x1="4838" y1="76709" x2="15657" y2="89691"/>
                        <a14:foregroundMark x1="15657" y1="89691" x2="18053" y2="89975"/>
                        <a14:foregroundMark x1="95511" y1="32016" x2="85354" y2="13402"/>
                        <a14:foregroundMark x1="85354" y1="13402" x2="9091" y2="5928"/>
                        <a14:foregroundMark x1="6566" y1="13660" x2="4159" y2="42827"/>
                        <a14:foregroundMark x1="2525" y1="62629" x2="5724" y2="78608"/>
                        <a14:foregroundMark x1="14478" y1="22423" x2="78956" y2="56186"/>
                        <a14:foregroundMark x1="87542" y1="27835" x2="80976" y2="82216"/>
                        <a14:foregroundMark x1="19865" y1="19330" x2="29293" y2="81186"/>
                        <a14:foregroundMark x1="25253" y1="40206" x2="61616" y2="79124"/>
                        <a14:foregroundMark x1="61616" y1="79124" x2="63131" y2="80155"/>
                        <a14:foregroundMark x1="52862" y1="56701" x2="77946" y2="72423"/>
                        <a14:foregroundMark x1="58923" y1="84278" x2="73232" y2="86598"/>
                        <a14:foregroundMark x1="64634" y1="89408" x2="83165" y2="88402"/>
                        <a14:foregroundMark x1="83165" y1="88402" x2="85185" y2="88402"/>
                        <a14:foregroundMark x1="87728" y1="85777" x2="91246" y2="71907"/>
                        <a14:foregroundMark x1="91246" y1="71907" x2="90572" y2="23454"/>
                        <a14:foregroundMark x1="90572" y1="23454" x2="90899" y2="22452"/>
                        <a14:foregroundMark x1="88679" y1="18663" x2="95479" y2="32977"/>
                        <a14:foregroundMark x1="93357" y1="89645" x2="93266" y2="91237"/>
                        <a14:foregroundMark x1="93939" y1="76546" x2="94781" y2="30155"/>
                        <a14:foregroundMark x1="10101" y1="13918" x2="13636" y2="79639"/>
                        <a14:foregroundMark x1="13636" y1="79639" x2="31145" y2="82732"/>
                        <a14:foregroundMark x1="31145" y1="82732" x2="68687" y2="79381"/>
                        <a14:foregroundMark x1="68687" y1="79381" x2="82323" y2="65206"/>
                        <a14:foregroundMark x1="82323" y1="65206" x2="89394" y2="38144"/>
                        <a14:foregroundMark x1="89394" y1="38144" x2="76094" y2="23969"/>
                        <a14:foregroundMark x1="76094" y1="23969" x2="11785" y2="13660"/>
                        <a14:backgroundMark x1="88215" y1="11340" x2="98485" y2="28866"/>
                        <a14:backgroundMark x1="98485" y1="28866" x2="96801" y2="78866"/>
                        <a14:backgroundMark x1="96801" y1="78866" x2="85859" y2="94330"/>
                        <a14:backgroundMark x1="85859" y1="94330" x2="22222" y2="90464"/>
                        <a14:backgroundMark x1="3535" y1="42784" x2="2525" y2="76546"/>
                        <a14:backgroundMark x1="17845" y1="90464" x2="54377" y2="92268"/>
                      </a14:backgroundRemoval>
                    </a14:imgEffect>
                  </a14:imgLayer>
                </a14:imgProps>
              </a:ext>
            </a:extLst>
          </a:blip>
          <a:srcRect l="8811" t="12300" r="6535" b="12874"/>
          <a:stretch/>
        </p:blipFill>
        <p:spPr>
          <a:xfrm rot="21390521">
            <a:off x="729551" y="2067124"/>
            <a:ext cx="6508275" cy="3757644"/>
          </a:xfrm>
          <a:prstGeom prst="rect">
            <a:avLst/>
          </a:prstGeom>
        </p:spPr>
      </p:pic>
      <p:grpSp>
        <p:nvGrpSpPr>
          <p:cNvPr id="76" name="Group 75">
            <a:extLst>
              <a:ext uri="{FF2B5EF4-FFF2-40B4-BE49-F238E27FC236}">
                <a16:creationId xmlns:a16="http://schemas.microsoft.com/office/drawing/2014/main" id="{49BDEC64-4570-4510-A1D8-42C5C960512A}"/>
              </a:ext>
            </a:extLst>
          </p:cNvPr>
          <p:cNvGrpSpPr/>
          <p:nvPr/>
        </p:nvGrpSpPr>
        <p:grpSpPr>
          <a:xfrm>
            <a:off x="6542065" y="1570452"/>
            <a:ext cx="5933197" cy="5783693"/>
            <a:chOff x="5198141" y="1135024"/>
            <a:chExt cx="4315353" cy="4206615"/>
          </a:xfrm>
        </p:grpSpPr>
        <p:sp>
          <p:nvSpPr>
            <p:cNvPr id="19" name="Google Shape;771;p43">
              <a:extLst>
                <a:ext uri="{FF2B5EF4-FFF2-40B4-BE49-F238E27FC236}">
                  <a16:creationId xmlns:a16="http://schemas.microsoft.com/office/drawing/2014/main" id="{927E0E16-3508-49CE-BBC3-800DD5133DC6}"/>
                </a:ext>
              </a:extLst>
            </p:cNvPr>
            <p:cNvSpPr/>
            <p:nvPr/>
          </p:nvSpPr>
          <p:spPr>
            <a:xfrm rot="17699027">
              <a:off x="5284684" y="2586176"/>
              <a:ext cx="1449670" cy="162275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775;p43">
              <a:extLst>
                <a:ext uri="{FF2B5EF4-FFF2-40B4-BE49-F238E27FC236}">
                  <a16:creationId xmlns:a16="http://schemas.microsoft.com/office/drawing/2014/main" id="{5E526BA0-2953-4376-8A62-BEE77FC65BF1}"/>
                </a:ext>
              </a:extLst>
            </p:cNvPr>
            <p:cNvGrpSpPr/>
            <p:nvPr/>
          </p:nvGrpSpPr>
          <p:grpSpPr>
            <a:xfrm>
              <a:off x="5830218" y="1713189"/>
              <a:ext cx="3683276" cy="3628450"/>
              <a:chOff x="5830218" y="1713189"/>
              <a:chExt cx="3683276" cy="3628450"/>
            </a:xfrm>
          </p:grpSpPr>
          <p:grpSp>
            <p:nvGrpSpPr>
              <p:cNvPr id="21" name="Google Shape;776;p43">
                <a:extLst>
                  <a:ext uri="{FF2B5EF4-FFF2-40B4-BE49-F238E27FC236}">
                    <a16:creationId xmlns:a16="http://schemas.microsoft.com/office/drawing/2014/main" id="{1BBF49C1-FE57-47D1-97C5-FF6C67C333E5}"/>
                  </a:ext>
                </a:extLst>
              </p:cNvPr>
              <p:cNvGrpSpPr/>
              <p:nvPr/>
            </p:nvGrpSpPr>
            <p:grpSpPr>
              <a:xfrm>
                <a:off x="6557655" y="1713189"/>
                <a:ext cx="2955839" cy="3552257"/>
                <a:chOff x="6557655" y="1789389"/>
                <a:chExt cx="2955839" cy="3552257"/>
              </a:xfrm>
            </p:grpSpPr>
            <p:grpSp>
              <p:nvGrpSpPr>
                <p:cNvPr id="40" name="Google Shape;777;p43">
                  <a:extLst>
                    <a:ext uri="{FF2B5EF4-FFF2-40B4-BE49-F238E27FC236}">
                      <a16:creationId xmlns:a16="http://schemas.microsoft.com/office/drawing/2014/main" id="{7B8E2C37-2EFA-4282-A643-1871222A6DEC}"/>
                    </a:ext>
                  </a:extLst>
                </p:cNvPr>
                <p:cNvGrpSpPr/>
                <p:nvPr/>
              </p:nvGrpSpPr>
              <p:grpSpPr>
                <a:xfrm flipH="1">
                  <a:off x="6557655" y="1809991"/>
                  <a:ext cx="2955839" cy="3531654"/>
                  <a:chOff x="4917450" y="3300425"/>
                  <a:chExt cx="1287050" cy="1537775"/>
                </a:xfrm>
              </p:grpSpPr>
              <p:sp>
                <p:nvSpPr>
                  <p:cNvPr id="45" name="Google Shape;778;p43">
                    <a:extLst>
                      <a:ext uri="{FF2B5EF4-FFF2-40B4-BE49-F238E27FC236}">
                        <a16:creationId xmlns:a16="http://schemas.microsoft.com/office/drawing/2014/main" id="{E7957A83-5B03-4F86-AC15-4B2C06E2C574}"/>
                      </a:ext>
                    </a:extLst>
                  </p:cNvPr>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79;p43">
                    <a:extLst>
                      <a:ext uri="{FF2B5EF4-FFF2-40B4-BE49-F238E27FC236}">
                        <a16:creationId xmlns:a16="http://schemas.microsoft.com/office/drawing/2014/main" id="{D0B081DC-CE5F-4C2F-BF55-745F14EA9071}"/>
                      </a:ext>
                    </a:extLst>
                  </p:cNvPr>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80;p43">
                    <a:extLst>
                      <a:ext uri="{FF2B5EF4-FFF2-40B4-BE49-F238E27FC236}">
                        <a16:creationId xmlns:a16="http://schemas.microsoft.com/office/drawing/2014/main" id="{E211F4CB-BCC4-4CF8-9991-9FD8BDB6366B}"/>
                      </a:ext>
                    </a:extLst>
                  </p:cNvPr>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81;p43">
                    <a:extLst>
                      <a:ext uri="{FF2B5EF4-FFF2-40B4-BE49-F238E27FC236}">
                        <a16:creationId xmlns:a16="http://schemas.microsoft.com/office/drawing/2014/main" id="{4E2AB470-A145-4610-9631-C36B860A96AB}"/>
                      </a:ext>
                    </a:extLst>
                  </p:cNvPr>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82;p43">
                    <a:extLst>
                      <a:ext uri="{FF2B5EF4-FFF2-40B4-BE49-F238E27FC236}">
                        <a16:creationId xmlns:a16="http://schemas.microsoft.com/office/drawing/2014/main" id="{D1296135-2680-468E-898C-2FA2A1019A94}"/>
                      </a:ext>
                    </a:extLst>
                  </p:cNvPr>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83;p43">
                    <a:extLst>
                      <a:ext uri="{FF2B5EF4-FFF2-40B4-BE49-F238E27FC236}">
                        <a16:creationId xmlns:a16="http://schemas.microsoft.com/office/drawing/2014/main" id="{12AC2E3A-31CC-485D-BC33-09B17B7B242D}"/>
                      </a:ext>
                    </a:extLst>
                  </p:cNvPr>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84;p43">
                    <a:extLst>
                      <a:ext uri="{FF2B5EF4-FFF2-40B4-BE49-F238E27FC236}">
                        <a16:creationId xmlns:a16="http://schemas.microsoft.com/office/drawing/2014/main" id="{4E35FC79-F964-4639-8B58-B23F40B843B1}"/>
                      </a:ext>
                    </a:extLst>
                  </p:cNvPr>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85;p43">
                    <a:extLst>
                      <a:ext uri="{FF2B5EF4-FFF2-40B4-BE49-F238E27FC236}">
                        <a16:creationId xmlns:a16="http://schemas.microsoft.com/office/drawing/2014/main" id="{B192DEB1-E9A5-4978-A7A0-B8EE6EDD61AD}"/>
                      </a:ext>
                    </a:extLst>
                  </p:cNvPr>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86;p43">
                    <a:extLst>
                      <a:ext uri="{FF2B5EF4-FFF2-40B4-BE49-F238E27FC236}">
                        <a16:creationId xmlns:a16="http://schemas.microsoft.com/office/drawing/2014/main" id="{0AEDD11C-96F7-4521-B555-AD479C78340B}"/>
                      </a:ext>
                    </a:extLst>
                  </p:cNvPr>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87;p43">
                    <a:extLst>
                      <a:ext uri="{FF2B5EF4-FFF2-40B4-BE49-F238E27FC236}">
                        <a16:creationId xmlns:a16="http://schemas.microsoft.com/office/drawing/2014/main" id="{0AB440C6-F333-44E6-9CB1-FBCD5DC813D3}"/>
                      </a:ext>
                    </a:extLst>
                  </p:cNvPr>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88;p43">
                    <a:extLst>
                      <a:ext uri="{FF2B5EF4-FFF2-40B4-BE49-F238E27FC236}">
                        <a16:creationId xmlns:a16="http://schemas.microsoft.com/office/drawing/2014/main" id="{0A991CAA-3DE8-4B33-ACBE-63E75D8EDAEB}"/>
                      </a:ext>
                    </a:extLst>
                  </p:cNvPr>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89;p43">
                    <a:extLst>
                      <a:ext uri="{FF2B5EF4-FFF2-40B4-BE49-F238E27FC236}">
                        <a16:creationId xmlns:a16="http://schemas.microsoft.com/office/drawing/2014/main" id="{166A00F9-E275-4F93-AEF4-6B68BF776A3A}"/>
                      </a:ext>
                    </a:extLst>
                  </p:cNvPr>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90;p43">
                    <a:extLst>
                      <a:ext uri="{FF2B5EF4-FFF2-40B4-BE49-F238E27FC236}">
                        <a16:creationId xmlns:a16="http://schemas.microsoft.com/office/drawing/2014/main" id="{02753EBF-535F-4946-BBAF-7E492E2A66C4}"/>
                      </a:ext>
                    </a:extLst>
                  </p:cNvPr>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1;p43">
                    <a:extLst>
                      <a:ext uri="{FF2B5EF4-FFF2-40B4-BE49-F238E27FC236}">
                        <a16:creationId xmlns:a16="http://schemas.microsoft.com/office/drawing/2014/main" id="{E0BDC3AB-AD4A-4AEA-9AF7-F64AA69D71DA}"/>
                      </a:ext>
                    </a:extLst>
                  </p:cNvPr>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2;p43">
                    <a:extLst>
                      <a:ext uri="{FF2B5EF4-FFF2-40B4-BE49-F238E27FC236}">
                        <a16:creationId xmlns:a16="http://schemas.microsoft.com/office/drawing/2014/main" id="{27AAC757-F32C-4488-BF35-F20715CECA7F}"/>
                      </a:ext>
                    </a:extLst>
                  </p:cNvPr>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3;p43">
                    <a:extLst>
                      <a:ext uri="{FF2B5EF4-FFF2-40B4-BE49-F238E27FC236}">
                        <a16:creationId xmlns:a16="http://schemas.microsoft.com/office/drawing/2014/main" id="{7A4A3E6E-F63D-4E72-9577-5379B7413168}"/>
                      </a:ext>
                    </a:extLst>
                  </p:cNvPr>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4;p43">
                    <a:extLst>
                      <a:ext uri="{FF2B5EF4-FFF2-40B4-BE49-F238E27FC236}">
                        <a16:creationId xmlns:a16="http://schemas.microsoft.com/office/drawing/2014/main" id="{D8154E3D-66D6-4F71-88F1-1B3E7AE5F34B}"/>
                      </a:ext>
                    </a:extLst>
                  </p:cNvPr>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5;p43">
                    <a:extLst>
                      <a:ext uri="{FF2B5EF4-FFF2-40B4-BE49-F238E27FC236}">
                        <a16:creationId xmlns:a16="http://schemas.microsoft.com/office/drawing/2014/main" id="{051D4F6F-C568-47AC-8507-0230E5F6BF73}"/>
                      </a:ext>
                    </a:extLst>
                  </p:cNvPr>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6;p43">
                    <a:extLst>
                      <a:ext uri="{FF2B5EF4-FFF2-40B4-BE49-F238E27FC236}">
                        <a16:creationId xmlns:a16="http://schemas.microsoft.com/office/drawing/2014/main" id="{E2A5B592-8389-4997-B3D1-F0A10FF9576B}"/>
                      </a:ext>
                    </a:extLst>
                  </p:cNvPr>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7;p43">
                    <a:extLst>
                      <a:ext uri="{FF2B5EF4-FFF2-40B4-BE49-F238E27FC236}">
                        <a16:creationId xmlns:a16="http://schemas.microsoft.com/office/drawing/2014/main" id="{0452368D-860D-4C52-A92F-9A06A05C5317}"/>
                      </a:ext>
                    </a:extLst>
                  </p:cNvPr>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798;p43">
                  <a:extLst>
                    <a:ext uri="{FF2B5EF4-FFF2-40B4-BE49-F238E27FC236}">
                      <a16:creationId xmlns:a16="http://schemas.microsoft.com/office/drawing/2014/main" id="{4EA4F1C3-B42C-452F-8FFF-026163EC407C}"/>
                    </a:ext>
                  </a:extLst>
                </p:cNvPr>
                <p:cNvGrpSpPr/>
                <p:nvPr/>
              </p:nvGrpSpPr>
              <p:grpSpPr>
                <a:xfrm flipH="1">
                  <a:off x="7992097" y="1789389"/>
                  <a:ext cx="492444" cy="327920"/>
                  <a:chOff x="1599700" y="966300"/>
                  <a:chExt cx="207275" cy="138025"/>
                </a:xfrm>
              </p:grpSpPr>
              <p:sp>
                <p:nvSpPr>
                  <p:cNvPr id="42" name="Google Shape;799;p43">
                    <a:extLst>
                      <a:ext uri="{FF2B5EF4-FFF2-40B4-BE49-F238E27FC236}">
                        <a16:creationId xmlns:a16="http://schemas.microsoft.com/office/drawing/2014/main" id="{04F7BC51-B4C8-41CA-8E79-C77EF499784F}"/>
                      </a:ext>
                    </a:extLst>
                  </p:cNvPr>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p43">
                    <a:extLst>
                      <a:ext uri="{FF2B5EF4-FFF2-40B4-BE49-F238E27FC236}">
                        <a16:creationId xmlns:a16="http://schemas.microsoft.com/office/drawing/2014/main" id="{2CF1A486-65DA-4FEC-8B00-E1BD9E13AC54}"/>
                      </a:ext>
                    </a:extLst>
                  </p:cNvPr>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p43">
                    <a:extLst>
                      <a:ext uri="{FF2B5EF4-FFF2-40B4-BE49-F238E27FC236}">
                        <a16:creationId xmlns:a16="http://schemas.microsoft.com/office/drawing/2014/main" id="{BFA2FC3E-A6AE-429D-9EA3-7D1006C1964C}"/>
                      </a:ext>
                    </a:extLst>
                  </p:cNvPr>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802;p43">
                <a:extLst>
                  <a:ext uri="{FF2B5EF4-FFF2-40B4-BE49-F238E27FC236}">
                    <a16:creationId xmlns:a16="http://schemas.microsoft.com/office/drawing/2014/main" id="{A1EFD2C3-BF5A-48ED-B559-B1DBA5CA5D3F}"/>
                  </a:ext>
                </a:extLst>
              </p:cNvPr>
              <p:cNvGrpSpPr/>
              <p:nvPr/>
            </p:nvGrpSpPr>
            <p:grpSpPr>
              <a:xfrm>
                <a:off x="5830218" y="1986216"/>
                <a:ext cx="1490437" cy="3355423"/>
                <a:chOff x="341900" y="918700"/>
                <a:chExt cx="624450" cy="1405825"/>
              </a:xfrm>
            </p:grpSpPr>
            <p:sp>
              <p:nvSpPr>
                <p:cNvPr id="23" name="Google Shape;803;p43">
                  <a:extLst>
                    <a:ext uri="{FF2B5EF4-FFF2-40B4-BE49-F238E27FC236}">
                      <a16:creationId xmlns:a16="http://schemas.microsoft.com/office/drawing/2014/main" id="{401BBC93-2FE2-4FEA-8D9E-80A808455DB8}"/>
                    </a:ext>
                  </a:extLst>
                </p:cNvPr>
                <p:cNvSpPr/>
                <p:nvPr/>
              </p:nvSpPr>
              <p:spPr>
                <a:xfrm>
                  <a:off x="341900" y="1162700"/>
                  <a:ext cx="624450" cy="1161825"/>
                </a:xfrm>
                <a:custGeom>
                  <a:avLst/>
                  <a:gdLst/>
                  <a:ahLst/>
                  <a:cxnLst/>
                  <a:rect l="l" t="t" r="r" b="b"/>
                  <a:pathLst>
                    <a:path w="24978" h="46473" extrusionOk="0">
                      <a:moveTo>
                        <a:pt x="11328" y="0"/>
                      </a:moveTo>
                      <a:cubicBezTo>
                        <a:pt x="11355" y="1086"/>
                        <a:pt x="11300" y="2172"/>
                        <a:pt x="11190" y="3135"/>
                      </a:cubicBezTo>
                      <a:cubicBezTo>
                        <a:pt x="11176" y="3148"/>
                        <a:pt x="11176" y="3148"/>
                        <a:pt x="11163" y="3148"/>
                      </a:cubicBezTo>
                      <a:cubicBezTo>
                        <a:pt x="9321" y="3629"/>
                        <a:pt x="7506" y="4166"/>
                        <a:pt x="5692" y="4757"/>
                      </a:cubicBezTo>
                      <a:cubicBezTo>
                        <a:pt x="4922" y="5018"/>
                        <a:pt x="4138" y="5293"/>
                        <a:pt x="3506" y="5815"/>
                      </a:cubicBezTo>
                      <a:cubicBezTo>
                        <a:pt x="2544" y="6640"/>
                        <a:pt x="2131" y="7932"/>
                        <a:pt x="1801" y="9156"/>
                      </a:cubicBezTo>
                      <a:cubicBezTo>
                        <a:pt x="1100" y="11850"/>
                        <a:pt x="592" y="14613"/>
                        <a:pt x="317" y="17390"/>
                      </a:cubicBezTo>
                      <a:cubicBezTo>
                        <a:pt x="0" y="20455"/>
                        <a:pt x="14" y="23754"/>
                        <a:pt x="1705" y="26325"/>
                      </a:cubicBezTo>
                      <a:cubicBezTo>
                        <a:pt x="1788" y="26449"/>
                        <a:pt x="1870" y="26559"/>
                        <a:pt x="1952" y="26682"/>
                      </a:cubicBezTo>
                      <a:cubicBezTo>
                        <a:pt x="949" y="32827"/>
                        <a:pt x="550" y="39068"/>
                        <a:pt x="784" y="45282"/>
                      </a:cubicBezTo>
                      <a:cubicBezTo>
                        <a:pt x="4685" y="46076"/>
                        <a:pt x="8619" y="46472"/>
                        <a:pt x="12527" y="46472"/>
                      </a:cubicBezTo>
                      <a:cubicBezTo>
                        <a:pt x="16730" y="46472"/>
                        <a:pt x="20904" y="46015"/>
                        <a:pt x="24978" y="45103"/>
                      </a:cubicBezTo>
                      <a:cubicBezTo>
                        <a:pt x="24621" y="42587"/>
                        <a:pt x="24208" y="40099"/>
                        <a:pt x="23727" y="37611"/>
                      </a:cubicBezTo>
                      <a:cubicBezTo>
                        <a:pt x="24263" y="36979"/>
                        <a:pt x="24552" y="36154"/>
                        <a:pt x="24648" y="35315"/>
                      </a:cubicBezTo>
                      <a:cubicBezTo>
                        <a:pt x="24772" y="34271"/>
                        <a:pt x="24621" y="33212"/>
                        <a:pt x="24497" y="32167"/>
                      </a:cubicBezTo>
                      <a:cubicBezTo>
                        <a:pt x="24029" y="27947"/>
                        <a:pt x="24126" y="23686"/>
                        <a:pt x="24002" y="19438"/>
                      </a:cubicBezTo>
                      <a:cubicBezTo>
                        <a:pt x="23920" y="16579"/>
                        <a:pt x="23741" y="13706"/>
                        <a:pt x="23026" y="10943"/>
                      </a:cubicBezTo>
                      <a:cubicBezTo>
                        <a:pt x="22765" y="9925"/>
                        <a:pt x="22421" y="8908"/>
                        <a:pt x="21858" y="8015"/>
                      </a:cubicBezTo>
                      <a:cubicBezTo>
                        <a:pt x="20552" y="5939"/>
                        <a:pt x="18270" y="4757"/>
                        <a:pt x="16043" y="3753"/>
                      </a:cubicBezTo>
                      <a:lnTo>
                        <a:pt x="16043" y="3739"/>
                      </a:lnTo>
                      <a:cubicBezTo>
                        <a:pt x="16166" y="2763"/>
                        <a:pt x="16208" y="1774"/>
                        <a:pt x="16373" y="619"/>
                      </a:cubicBezTo>
                      <a:cubicBezTo>
                        <a:pt x="14778" y="372"/>
                        <a:pt x="13156" y="220"/>
                        <a:pt x="11328" y="0"/>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04;p43">
                  <a:extLst>
                    <a:ext uri="{FF2B5EF4-FFF2-40B4-BE49-F238E27FC236}">
                      <a16:creationId xmlns:a16="http://schemas.microsoft.com/office/drawing/2014/main" id="{CFD06E5A-DCA9-4DB7-A172-BF2F5EB43E88}"/>
                    </a:ext>
                  </a:extLst>
                </p:cNvPr>
                <p:cNvSpPr/>
                <p:nvPr/>
              </p:nvSpPr>
              <p:spPr>
                <a:xfrm>
                  <a:off x="341900" y="1241400"/>
                  <a:ext cx="624450" cy="1083125"/>
                </a:xfrm>
                <a:custGeom>
                  <a:avLst/>
                  <a:gdLst/>
                  <a:ahLst/>
                  <a:cxnLst/>
                  <a:rect l="l" t="t" r="r" b="b"/>
                  <a:pathLst>
                    <a:path w="24978" h="43325" extrusionOk="0">
                      <a:moveTo>
                        <a:pt x="11163" y="0"/>
                      </a:moveTo>
                      <a:cubicBezTo>
                        <a:pt x="9321" y="481"/>
                        <a:pt x="7492" y="1018"/>
                        <a:pt x="5692" y="1609"/>
                      </a:cubicBezTo>
                      <a:cubicBezTo>
                        <a:pt x="4922" y="1870"/>
                        <a:pt x="4124" y="2145"/>
                        <a:pt x="3506" y="2667"/>
                      </a:cubicBezTo>
                      <a:cubicBezTo>
                        <a:pt x="2544" y="3492"/>
                        <a:pt x="2131" y="4784"/>
                        <a:pt x="1801" y="6008"/>
                      </a:cubicBezTo>
                      <a:cubicBezTo>
                        <a:pt x="1100" y="8702"/>
                        <a:pt x="592" y="11465"/>
                        <a:pt x="317" y="14242"/>
                      </a:cubicBezTo>
                      <a:cubicBezTo>
                        <a:pt x="0" y="17294"/>
                        <a:pt x="14" y="20606"/>
                        <a:pt x="1705" y="23177"/>
                      </a:cubicBezTo>
                      <a:cubicBezTo>
                        <a:pt x="1788" y="23301"/>
                        <a:pt x="1870" y="23411"/>
                        <a:pt x="1952" y="23534"/>
                      </a:cubicBezTo>
                      <a:cubicBezTo>
                        <a:pt x="949" y="29665"/>
                        <a:pt x="550" y="35920"/>
                        <a:pt x="784" y="42134"/>
                      </a:cubicBezTo>
                      <a:cubicBezTo>
                        <a:pt x="4685" y="42928"/>
                        <a:pt x="8619" y="43324"/>
                        <a:pt x="12527" y="43324"/>
                      </a:cubicBezTo>
                      <a:cubicBezTo>
                        <a:pt x="16730" y="43324"/>
                        <a:pt x="20904" y="42867"/>
                        <a:pt x="24978" y="41955"/>
                      </a:cubicBezTo>
                      <a:cubicBezTo>
                        <a:pt x="24621" y="39439"/>
                        <a:pt x="24208" y="36937"/>
                        <a:pt x="23727" y="34463"/>
                      </a:cubicBezTo>
                      <a:cubicBezTo>
                        <a:pt x="24263" y="33831"/>
                        <a:pt x="24552" y="32992"/>
                        <a:pt x="24648" y="32167"/>
                      </a:cubicBezTo>
                      <a:cubicBezTo>
                        <a:pt x="24772" y="31123"/>
                        <a:pt x="24621" y="30064"/>
                        <a:pt x="24497" y="29019"/>
                      </a:cubicBezTo>
                      <a:cubicBezTo>
                        <a:pt x="24029" y="24799"/>
                        <a:pt x="24126" y="20524"/>
                        <a:pt x="24002" y="16290"/>
                      </a:cubicBezTo>
                      <a:cubicBezTo>
                        <a:pt x="23920" y="13431"/>
                        <a:pt x="23741" y="10558"/>
                        <a:pt x="23026" y="7795"/>
                      </a:cubicBezTo>
                      <a:cubicBezTo>
                        <a:pt x="22765" y="6777"/>
                        <a:pt x="22421" y="5760"/>
                        <a:pt x="21858" y="4867"/>
                      </a:cubicBezTo>
                      <a:cubicBezTo>
                        <a:pt x="20552" y="2791"/>
                        <a:pt x="18270" y="1609"/>
                        <a:pt x="16043" y="605"/>
                      </a:cubicBezTo>
                      <a:lnTo>
                        <a:pt x="16043" y="591"/>
                      </a:lnTo>
                      <a:cubicBezTo>
                        <a:pt x="15699" y="976"/>
                        <a:pt x="15163" y="1114"/>
                        <a:pt x="14654" y="1155"/>
                      </a:cubicBezTo>
                      <a:cubicBezTo>
                        <a:pt x="14543" y="1162"/>
                        <a:pt x="14431" y="1166"/>
                        <a:pt x="14319" y="1166"/>
                      </a:cubicBezTo>
                      <a:cubicBezTo>
                        <a:pt x="13162" y="1166"/>
                        <a:pt x="12002" y="777"/>
                        <a:pt x="11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05;p43">
                  <a:extLst>
                    <a:ext uri="{FF2B5EF4-FFF2-40B4-BE49-F238E27FC236}">
                      <a16:creationId xmlns:a16="http://schemas.microsoft.com/office/drawing/2014/main" id="{A893DAF2-AB47-4858-A560-3EDBCB19F934}"/>
                    </a:ext>
                  </a:extLst>
                </p:cNvPr>
                <p:cNvSpPr/>
                <p:nvPr/>
              </p:nvSpPr>
              <p:spPr>
                <a:xfrm>
                  <a:off x="824400" y="1434525"/>
                  <a:ext cx="111025" cy="668450"/>
                </a:xfrm>
                <a:custGeom>
                  <a:avLst/>
                  <a:gdLst/>
                  <a:ahLst/>
                  <a:cxnLst/>
                  <a:rect l="l" t="t" r="r" b="b"/>
                  <a:pathLst>
                    <a:path w="4441" h="26738" extrusionOk="0">
                      <a:moveTo>
                        <a:pt x="1582" y="1"/>
                      </a:moveTo>
                      <a:lnTo>
                        <a:pt x="1540" y="28"/>
                      </a:lnTo>
                      <a:cubicBezTo>
                        <a:pt x="2791" y="3245"/>
                        <a:pt x="2173" y="7204"/>
                        <a:pt x="14" y="9857"/>
                      </a:cubicBezTo>
                      <a:lnTo>
                        <a:pt x="1" y="9871"/>
                      </a:lnTo>
                      <a:lnTo>
                        <a:pt x="14" y="9871"/>
                      </a:lnTo>
                      <a:cubicBezTo>
                        <a:pt x="1801" y="15246"/>
                        <a:pt x="3272" y="20923"/>
                        <a:pt x="4400" y="26738"/>
                      </a:cubicBezTo>
                      <a:lnTo>
                        <a:pt x="4441" y="26738"/>
                      </a:lnTo>
                      <a:cubicBezTo>
                        <a:pt x="3327" y="20909"/>
                        <a:pt x="1856" y="15246"/>
                        <a:pt x="56" y="9871"/>
                      </a:cubicBezTo>
                      <a:cubicBezTo>
                        <a:pt x="1128" y="8565"/>
                        <a:pt x="1829" y="6943"/>
                        <a:pt x="2104" y="5170"/>
                      </a:cubicBezTo>
                      <a:cubicBezTo>
                        <a:pt x="2379" y="3396"/>
                        <a:pt x="2200" y="1609"/>
                        <a:pt x="1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06;p43">
                  <a:extLst>
                    <a:ext uri="{FF2B5EF4-FFF2-40B4-BE49-F238E27FC236}">
                      <a16:creationId xmlns:a16="http://schemas.microsoft.com/office/drawing/2014/main" id="{631AB51B-776F-4986-BEA8-00255A400FCC}"/>
                    </a:ext>
                  </a:extLst>
                </p:cNvPr>
                <p:cNvSpPr/>
                <p:nvPr/>
              </p:nvSpPr>
              <p:spPr>
                <a:xfrm>
                  <a:off x="455300" y="1726300"/>
                  <a:ext cx="417575" cy="506600"/>
                </a:xfrm>
                <a:custGeom>
                  <a:avLst/>
                  <a:gdLst/>
                  <a:ahLst/>
                  <a:cxnLst/>
                  <a:rect l="l" t="t" r="r" b="b"/>
                  <a:pathLst>
                    <a:path w="16703" h="20264" extrusionOk="0">
                      <a:moveTo>
                        <a:pt x="12139" y="1"/>
                      </a:moveTo>
                      <a:lnTo>
                        <a:pt x="12098" y="28"/>
                      </a:lnTo>
                      <a:cubicBezTo>
                        <a:pt x="14572" y="6104"/>
                        <a:pt x="16112" y="12510"/>
                        <a:pt x="16662" y="19053"/>
                      </a:cubicBezTo>
                      <a:lnTo>
                        <a:pt x="16703" y="19053"/>
                      </a:lnTo>
                      <a:cubicBezTo>
                        <a:pt x="16153" y="12496"/>
                        <a:pt x="14627" y="6090"/>
                        <a:pt x="12139" y="1"/>
                      </a:cubicBezTo>
                      <a:close/>
                      <a:moveTo>
                        <a:pt x="1417" y="2049"/>
                      </a:moveTo>
                      <a:cubicBezTo>
                        <a:pt x="1" y="7946"/>
                        <a:pt x="235" y="14091"/>
                        <a:pt x="454" y="20029"/>
                      </a:cubicBezTo>
                      <a:lnTo>
                        <a:pt x="496" y="20029"/>
                      </a:lnTo>
                      <a:cubicBezTo>
                        <a:pt x="276" y="14091"/>
                        <a:pt x="42" y="7946"/>
                        <a:pt x="1472" y="2063"/>
                      </a:cubicBezTo>
                      <a:lnTo>
                        <a:pt x="1417" y="2049"/>
                      </a:lnTo>
                      <a:close/>
                      <a:moveTo>
                        <a:pt x="6915" y="399"/>
                      </a:moveTo>
                      <a:cubicBezTo>
                        <a:pt x="6585" y="6998"/>
                        <a:pt x="6750" y="13679"/>
                        <a:pt x="7396" y="20263"/>
                      </a:cubicBezTo>
                      <a:lnTo>
                        <a:pt x="7438" y="20263"/>
                      </a:lnTo>
                      <a:cubicBezTo>
                        <a:pt x="6792" y="13679"/>
                        <a:pt x="6640" y="6998"/>
                        <a:pt x="6970" y="3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7;p43">
                  <a:extLst>
                    <a:ext uri="{FF2B5EF4-FFF2-40B4-BE49-F238E27FC236}">
                      <a16:creationId xmlns:a16="http://schemas.microsoft.com/office/drawing/2014/main" id="{16BF5350-690B-4E4E-8F4E-4D539C2CA064}"/>
                    </a:ext>
                  </a:extLst>
                </p:cNvPr>
                <p:cNvSpPr/>
                <p:nvPr/>
              </p:nvSpPr>
              <p:spPr>
                <a:xfrm>
                  <a:off x="460800" y="918700"/>
                  <a:ext cx="377025" cy="492550"/>
                </a:xfrm>
                <a:custGeom>
                  <a:avLst/>
                  <a:gdLst/>
                  <a:ahLst/>
                  <a:cxnLst/>
                  <a:rect l="l" t="t" r="r" b="b"/>
                  <a:pathLst>
                    <a:path w="15081" h="19702" extrusionOk="0">
                      <a:moveTo>
                        <a:pt x="8139" y="0"/>
                      </a:moveTo>
                      <a:cubicBezTo>
                        <a:pt x="6943" y="0"/>
                        <a:pt x="5761" y="372"/>
                        <a:pt x="4771" y="1059"/>
                      </a:cubicBezTo>
                      <a:cubicBezTo>
                        <a:pt x="3121" y="2200"/>
                        <a:pt x="2131" y="4166"/>
                        <a:pt x="1953" y="6173"/>
                      </a:cubicBezTo>
                      <a:cubicBezTo>
                        <a:pt x="1829" y="7396"/>
                        <a:pt x="1980" y="8619"/>
                        <a:pt x="2338" y="9788"/>
                      </a:cubicBezTo>
                      <a:cubicBezTo>
                        <a:pt x="2159" y="10049"/>
                        <a:pt x="1967" y="10283"/>
                        <a:pt x="1747" y="10489"/>
                      </a:cubicBezTo>
                      <a:cubicBezTo>
                        <a:pt x="1403" y="10805"/>
                        <a:pt x="1004" y="11053"/>
                        <a:pt x="688" y="11396"/>
                      </a:cubicBezTo>
                      <a:cubicBezTo>
                        <a:pt x="248" y="11877"/>
                        <a:pt x="1" y="12523"/>
                        <a:pt x="15" y="13183"/>
                      </a:cubicBezTo>
                      <a:cubicBezTo>
                        <a:pt x="15" y="13706"/>
                        <a:pt x="193" y="14242"/>
                        <a:pt x="509" y="14668"/>
                      </a:cubicBezTo>
                      <a:cubicBezTo>
                        <a:pt x="661" y="14613"/>
                        <a:pt x="798" y="14572"/>
                        <a:pt x="936" y="14517"/>
                      </a:cubicBezTo>
                      <a:cubicBezTo>
                        <a:pt x="1609" y="14297"/>
                        <a:pt x="2283" y="14091"/>
                        <a:pt x="2970" y="13884"/>
                      </a:cubicBezTo>
                      <a:cubicBezTo>
                        <a:pt x="3011" y="13912"/>
                        <a:pt x="3039" y="13939"/>
                        <a:pt x="3080" y="13967"/>
                      </a:cubicBezTo>
                      <a:cubicBezTo>
                        <a:pt x="3561" y="14352"/>
                        <a:pt x="3850" y="14915"/>
                        <a:pt x="4152" y="15451"/>
                      </a:cubicBezTo>
                      <a:cubicBezTo>
                        <a:pt x="4867" y="16730"/>
                        <a:pt x="5692" y="17981"/>
                        <a:pt x="6874" y="18819"/>
                      </a:cubicBezTo>
                      <a:cubicBezTo>
                        <a:pt x="7638" y="19364"/>
                        <a:pt x="8577" y="19701"/>
                        <a:pt x="9496" y="19701"/>
                      </a:cubicBezTo>
                      <a:cubicBezTo>
                        <a:pt x="10014" y="19701"/>
                        <a:pt x="10527" y="19594"/>
                        <a:pt x="10998" y="19355"/>
                      </a:cubicBezTo>
                      <a:cubicBezTo>
                        <a:pt x="12029" y="18833"/>
                        <a:pt x="12689" y="17802"/>
                        <a:pt x="13637" y="17156"/>
                      </a:cubicBezTo>
                      <a:cubicBezTo>
                        <a:pt x="14187" y="16771"/>
                        <a:pt x="14916" y="16441"/>
                        <a:pt x="15040" y="15781"/>
                      </a:cubicBezTo>
                      <a:cubicBezTo>
                        <a:pt x="15053" y="15726"/>
                        <a:pt x="15067" y="15671"/>
                        <a:pt x="15067" y="15616"/>
                      </a:cubicBezTo>
                      <a:cubicBezTo>
                        <a:pt x="15081" y="15094"/>
                        <a:pt x="14723" y="14599"/>
                        <a:pt x="14435" y="14132"/>
                      </a:cubicBezTo>
                      <a:cubicBezTo>
                        <a:pt x="13789" y="13101"/>
                        <a:pt x="13486" y="11877"/>
                        <a:pt x="13555" y="10681"/>
                      </a:cubicBezTo>
                      <a:cubicBezTo>
                        <a:pt x="13624" y="9403"/>
                        <a:pt x="14119" y="8180"/>
                        <a:pt x="14228" y="6901"/>
                      </a:cubicBezTo>
                      <a:cubicBezTo>
                        <a:pt x="14393" y="5183"/>
                        <a:pt x="13844" y="3409"/>
                        <a:pt x="12703" y="2104"/>
                      </a:cubicBezTo>
                      <a:cubicBezTo>
                        <a:pt x="11562" y="798"/>
                        <a:pt x="9857" y="0"/>
                        <a:pt x="8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8;p43">
                  <a:extLst>
                    <a:ext uri="{FF2B5EF4-FFF2-40B4-BE49-F238E27FC236}">
                      <a16:creationId xmlns:a16="http://schemas.microsoft.com/office/drawing/2014/main" id="{7E264F0F-BC1A-4A6B-954D-8632B3664609}"/>
                    </a:ext>
                  </a:extLst>
                </p:cNvPr>
                <p:cNvSpPr/>
                <p:nvPr/>
              </p:nvSpPr>
              <p:spPr>
                <a:xfrm>
                  <a:off x="494475" y="1132450"/>
                  <a:ext cx="70825" cy="172900"/>
                </a:xfrm>
                <a:custGeom>
                  <a:avLst/>
                  <a:gdLst/>
                  <a:ahLst/>
                  <a:cxnLst/>
                  <a:rect l="l" t="t" r="r" b="b"/>
                  <a:pathLst>
                    <a:path w="2833" h="6916" extrusionOk="0">
                      <a:moveTo>
                        <a:pt x="716" y="1"/>
                      </a:moveTo>
                      <a:lnTo>
                        <a:pt x="675" y="14"/>
                      </a:lnTo>
                      <a:cubicBezTo>
                        <a:pt x="743" y="413"/>
                        <a:pt x="839" y="825"/>
                        <a:pt x="963" y="1238"/>
                      </a:cubicBezTo>
                      <a:cubicBezTo>
                        <a:pt x="1183" y="1980"/>
                        <a:pt x="1472" y="2723"/>
                        <a:pt x="1857" y="3451"/>
                      </a:cubicBezTo>
                      <a:lnTo>
                        <a:pt x="1898" y="3424"/>
                      </a:lnTo>
                      <a:cubicBezTo>
                        <a:pt x="1513" y="2709"/>
                        <a:pt x="1224" y="1966"/>
                        <a:pt x="1004" y="1238"/>
                      </a:cubicBezTo>
                      <a:cubicBezTo>
                        <a:pt x="881" y="825"/>
                        <a:pt x="784" y="413"/>
                        <a:pt x="716" y="1"/>
                      </a:cubicBezTo>
                      <a:close/>
                      <a:moveTo>
                        <a:pt x="1" y="5169"/>
                      </a:moveTo>
                      <a:lnTo>
                        <a:pt x="1" y="5183"/>
                      </a:lnTo>
                      <a:cubicBezTo>
                        <a:pt x="3" y="5182"/>
                        <a:pt x="5" y="5180"/>
                        <a:pt x="7" y="5179"/>
                      </a:cubicBezTo>
                      <a:lnTo>
                        <a:pt x="7" y="5179"/>
                      </a:lnTo>
                      <a:lnTo>
                        <a:pt x="1" y="5169"/>
                      </a:lnTo>
                      <a:close/>
                      <a:moveTo>
                        <a:pt x="660" y="4991"/>
                      </a:moveTo>
                      <a:cubicBezTo>
                        <a:pt x="433" y="4991"/>
                        <a:pt x="206" y="5046"/>
                        <a:pt x="7" y="5179"/>
                      </a:cubicBezTo>
                      <a:lnTo>
                        <a:pt x="7" y="5179"/>
                      </a:lnTo>
                      <a:lnTo>
                        <a:pt x="28" y="5211"/>
                      </a:lnTo>
                      <a:cubicBezTo>
                        <a:pt x="221" y="5087"/>
                        <a:pt x="439" y="5035"/>
                        <a:pt x="658" y="5035"/>
                      </a:cubicBezTo>
                      <a:cubicBezTo>
                        <a:pt x="1002" y="5035"/>
                        <a:pt x="1349" y="5164"/>
                        <a:pt x="1609" y="5348"/>
                      </a:cubicBezTo>
                      <a:cubicBezTo>
                        <a:pt x="1637" y="5376"/>
                        <a:pt x="1678" y="5403"/>
                        <a:pt x="1719" y="5431"/>
                      </a:cubicBezTo>
                      <a:cubicBezTo>
                        <a:pt x="2173" y="5802"/>
                        <a:pt x="2462" y="6324"/>
                        <a:pt x="2737" y="6833"/>
                      </a:cubicBezTo>
                      <a:lnTo>
                        <a:pt x="2791" y="6915"/>
                      </a:lnTo>
                      <a:lnTo>
                        <a:pt x="2833" y="6888"/>
                      </a:lnTo>
                      <a:lnTo>
                        <a:pt x="2778" y="6805"/>
                      </a:lnTo>
                      <a:cubicBezTo>
                        <a:pt x="2503" y="6297"/>
                        <a:pt x="2200" y="5774"/>
                        <a:pt x="1747" y="5403"/>
                      </a:cubicBezTo>
                      <a:cubicBezTo>
                        <a:pt x="1706" y="5362"/>
                        <a:pt x="1664" y="5334"/>
                        <a:pt x="1637" y="5307"/>
                      </a:cubicBezTo>
                      <a:cubicBezTo>
                        <a:pt x="1371" y="5124"/>
                        <a:pt x="1014" y="4991"/>
                        <a:pt x="660" y="49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9;p43">
                  <a:extLst>
                    <a:ext uri="{FF2B5EF4-FFF2-40B4-BE49-F238E27FC236}">
                      <a16:creationId xmlns:a16="http://schemas.microsoft.com/office/drawing/2014/main" id="{6D950DA5-6D1A-44AE-9CB9-1719FED19927}"/>
                    </a:ext>
                  </a:extLst>
                </p:cNvPr>
                <p:cNvSpPr/>
                <p:nvPr/>
              </p:nvSpPr>
              <p:spPr>
                <a:xfrm>
                  <a:off x="598625" y="1025050"/>
                  <a:ext cx="220300" cy="209575"/>
                </a:xfrm>
                <a:custGeom>
                  <a:avLst/>
                  <a:gdLst/>
                  <a:ahLst/>
                  <a:cxnLst/>
                  <a:rect l="l" t="t" r="r" b="b"/>
                  <a:pathLst>
                    <a:path w="8812" h="8383" extrusionOk="0">
                      <a:moveTo>
                        <a:pt x="4702" y="0"/>
                      </a:moveTo>
                      <a:cubicBezTo>
                        <a:pt x="4496" y="0"/>
                        <a:pt x="4289" y="7"/>
                        <a:pt x="4083" y="22"/>
                      </a:cubicBezTo>
                      <a:cubicBezTo>
                        <a:pt x="2694" y="132"/>
                        <a:pt x="1306" y="599"/>
                        <a:pt x="179" y="1424"/>
                      </a:cubicBezTo>
                      <a:lnTo>
                        <a:pt x="179" y="1410"/>
                      </a:lnTo>
                      <a:lnTo>
                        <a:pt x="179" y="1410"/>
                      </a:lnTo>
                      <a:cubicBezTo>
                        <a:pt x="0" y="2675"/>
                        <a:pt x="83" y="3967"/>
                        <a:pt x="413" y="5176"/>
                      </a:cubicBezTo>
                      <a:cubicBezTo>
                        <a:pt x="674" y="6111"/>
                        <a:pt x="1100" y="7046"/>
                        <a:pt x="1883" y="7610"/>
                      </a:cubicBezTo>
                      <a:cubicBezTo>
                        <a:pt x="2227" y="7871"/>
                        <a:pt x="2639" y="8050"/>
                        <a:pt x="3066" y="8173"/>
                      </a:cubicBezTo>
                      <a:cubicBezTo>
                        <a:pt x="3519" y="8309"/>
                        <a:pt x="3997" y="8383"/>
                        <a:pt x="4475" y="8383"/>
                      </a:cubicBezTo>
                      <a:cubicBezTo>
                        <a:pt x="4867" y="8383"/>
                        <a:pt x="5259" y="8333"/>
                        <a:pt x="5636" y="8228"/>
                      </a:cubicBezTo>
                      <a:cubicBezTo>
                        <a:pt x="6695" y="7926"/>
                        <a:pt x="7616" y="7170"/>
                        <a:pt x="8111" y="6180"/>
                      </a:cubicBezTo>
                      <a:cubicBezTo>
                        <a:pt x="8358" y="5685"/>
                        <a:pt x="8496" y="5135"/>
                        <a:pt x="8592" y="4572"/>
                      </a:cubicBezTo>
                      <a:cubicBezTo>
                        <a:pt x="8812" y="3252"/>
                        <a:pt x="8743" y="1836"/>
                        <a:pt x="8193" y="640"/>
                      </a:cubicBezTo>
                      <a:cubicBezTo>
                        <a:pt x="7070" y="230"/>
                        <a:pt x="5886" y="0"/>
                        <a:pt x="4702" y="0"/>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0;p43">
                  <a:extLst>
                    <a:ext uri="{FF2B5EF4-FFF2-40B4-BE49-F238E27FC236}">
                      <a16:creationId xmlns:a16="http://schemas.microsoft.com/office/drawing/2014/main" id="{E1AD2A8E-2C87-4996-8F0E-E790FC90348D}"/>
                    </a:ext>
                  </a:extLst>
                </p:cNvPr>
                <p:cNvSpPr/>
                <p:nvPr/>
              </p:nvSpPr>
              <p:spPr>
                <a:xfrm>
                  <a:off x="603075" y="987075"/>
                  <a:ext cx="200400" cy="73225"/>
                </a:xfrm>
                <a:custGeom>
                  <a:avLst/>
                  <a:gdLst/>
                  <a:ahLst/>
                  <a:cxnLst/>
                  <a:rect l="l" t="t" r="r" b="b"/>
                  <a:pathLst>
                    <a:path w="8016" h="2929" extrusionOk="0">
                      <a:moveTo>
                        <a:pt x="3891" y="1"/>
                      </a:moveTo>
                      <a:cubicBezTo>
                        <a:pt x="2613" y="358"/>
                        <a:pt x="1417" y="922"/>
                        <a:pt x="509" y="1857"/>
                      </a:cubicBezTo>
                      <a:cubicBezTo>
                        <a:pt x="358" y="2022"/>
                        <a:pt x="221" y="2187"/>
                        <a:pt x="138" y="2379"/>
                      </a:cubicBezTo>
                      <a:cubicBezTo>
                        <a:pt x="70" y="2544"/>
                        <a:pt x="28" y="2709"/>
                        <a:pt x="1" y="2888"/>
                      </a:cubicBezTo>
                      <a:cubicBezTo>
                        <a:pt x="1" y="2901"/>
                        <a:pt x="1" y="2915"/>
                        <a:pt x="1" y="2929"/>
                      </a:cubicBezTo>
                      <a:cubicBezTo>
                        <a:pt x="1128" y="2104"/>
                        <a:pt x="2503" y="1651"/>
                        <a:pt x="3905" y="1541"/>
                      </a:cubicBezTo>
                      <a:cubicBezTo>
                        <a:pt x="4111" y="1526"/>
                        <a:pt x="4318" y="1519"/>
                        <a:pt x="4524" y="1519"/>
                      </a:cubicBezTo>
                      <a:cubicBezTo>
                        <a:pt x="5708" y="1519"/>
                        <a:pt x="6892" y="1749"/>
                        <a:pt x="8015" y="2159"/>
                      </a:cubicBezTo>
                      <a:cubicBezTo>
                        <a:pt x="7891" y="1884"/>
                        <a:pt x="7740" y="1623"/>
                        <a:pt x="7561" y="1376"/>
                      </a:cubicBezTo>
                      <a:cubicBezTo>
                        <a:pt x="6421" y="743"/>
                        <a:pt x="5170" y="276"/>
                        <a:pt x="3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1;p43">
                  <a:extLst>
                    <a:ext uri="{FF2B5EF4-FFF2-40B4-BE49-F238E27FC236}">
                      <a16:creationId xmlns:a16="http://schemas.microsoft.com/office/drawing/2014/main" id="{BD343AE9-7064-4986-92DF-3AB28971F4C3}"/>
                    </a:ext>
                  </a:extLst>
                </p:cNvPr>
                <p:cNvSpPr/>
                <p:nvPr/>
              </p:nvSpPr>
              <p:spPr>
                <a:xfrm>
                  <a:off x="615100" y="977675"/>
                  <a:ext cx="127200" cy="56525"/>
                </a:xfrm>
                <a:custGeom>
                  <a:avLst/>
                  <a:gdLst/>
                  <a:ahLst/>
                  <a:cxnLst/>
                  <a:rect l="l" t="t" r="r" b="b"/>
                  <a:pathLst>
                    <a:path w="5088" h="2261" extrusionOk="0">
                      <a:moveTo>
                        <a:pt x="5071" y="0"/>
                      </a:moveTo>
                      <a:cubicBezTo>
                        <a:pt x="5068" y="0"/>
                        <a:pt x="5064" y="2"/>
                        <a:pt x="5060" y="6"/>
                      </a:cubicBezTo>
                      <a:cubicBezTo>
                        <a:pt x="4441" y="102"/>
                        <a:pt x="3905" y="226"/>
                        <a:pt x="3396" y="363"/>
                      </a:cubicBezTo>
                      <a:cubicBezTo>
                        <a:pt x="1939" y="776"/>
                        <a:pt x="826" y="1380"/>
                        <a:pt x="15" y="2219"/>
                      </a:cubicBezTo>
                      <a:cubicBezTo>
                        <a:pt x="1" y="2233"/>
                        <a:pt x="1" y="2246"/>
                        <a:pt x="15" y="2260"/>
                      </a:cubicBezTo>
                      <a:lnTo>
                        <a:pt x="42" y="2260"/>
                      </a:lnTo>
                      <a:cubicBezTo>
                        <a:pt x="853" y="1422"/>
                        <a:pt x="1953" y="817"/>
                        <a:pt x="3410" y="404"/>
                      </a:cubicBezTo>
                      <a:cubicBezTo>
                        <a:pt x="3919" y="267"/>
                        <a:pt x="4455" y="143"/>
                        <a:pt x="5073" y="47"/>
                      </a:cubicBezTo>
                      <a:cubicBezTo>
                        <a:pt x="5073" y="47"/>
                        <a:pt x="5087" y="33"/>
                        <a:pt x="5087" y="20"/>
                      </a:cubicBezTo>
                      <a:cubicBezTo>
                        <a:pt x="5087" y="10"/>
                        <a:pt x="5080" y="0"/>
                        <a:pt x="5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2;p43">
                  <a:extLst>
                    <a:ext uri="{FF2B5EF4-FFF2-40B4-BE49-F238E27FC236}">
                      <a16:creationId xmlns:a16="http://schemas.microsoft.com/office/drawing/2014/main" id="{A626FFBB-143B-494C-BB7A-FBAA5B9F20ED}"/>
                    </a:ext>
                  </a:extLst>
                </p:cNvPr>
                <p:cNvSpPr/>
                <p:nvPr/>
              </p:nvSpPr>
              <p:spPr>
                <a:xfrm>
                  <a:off x="718550" y="1099475"/>
                  <a:ext cx="18250" cy="59800"/>
                </a:xfrm>
                <a:custGeom>
                  <a:avLst/>
                  <a:gdLst/>
                  <a:ahLst/>
                  <a:cxnLst/>
                  <a:rect l="l" t="t" r="r" b="b"/>
                  <a:pathLst>
                    <a:path w="730" h="2392" extrusionOk="0">
                      <a:moveTo>
                        <a:pt x="42" y="0"/>
                      </a:moveTo>
                      <a:lnTo>
                        <a:pt x="1" y="14"/>
                      </a:lnTo>
                      <a:cubicBezTo>
                        <a:pt x="138" y="495"/>
                        <a:pt x="193" y="990"/>
                        <a:pt x="166" y="1485"/>
                      </a:cubicBezTo>
                      <a:lnTo>
                        <a:pt x="166" y="1512"/>
                      </a:lnTo>
                      <a:lnTo>
                        <a:pt x="193" y="1512"/>
                      </a:lnTo>
                      <a:cubicBezTo>
                        <a:pt x="207" y="1510"/>
                        <a:pt x="222" y="1510"/>
                        <a:pt x="236" y="1510"/>
                      </a:cubicBezTo>
                      <a:cubicBezTo>
                        <a:pt x="331" y="1510"/>
                        <a:pt x="426" y="1549"/>
                        <a:pt x="509" y="1608"/>
                      </a:cubicBezTo>
                      <a:cubicBezTo>
                        <a:pt x="606" y="1677"/>
                        <a:pt x="661" y="1787"/>
                        <a:pt x="674" y="1897"/>
                      </a:cubicBezTo>
                      <a:cubicBezTo>
                        <a:pt x="674" y="2007"/>
                        <a:pt x="633" y="2117"/>
                        <a:pt x="564" y="2199"/>
                      </a:cubicBezTo>
                      <a:cubicBezTo>
                        <a:pt x="482" y="2296"/>
                        <a:pt x="372" y="2351"/>
                        <a:pt x="276" y="2351"/>
                      </a:cubicBezTo>
                      <a:lnTo>
                        <a:pt x="276" y="2392"/>
                      </a:lnTo>
                      <a:cubicBezTo>
                        <a:pt x="399" y="2392"/>
                        <a:pt x="509" y="2337"/>
                        <a:pt x="592" y="2227"/>
                      </a:cubicBezTo>
                      <a:cubicBezTo>
                        <a:pt x="688" y="2131"/>
                        <a:pt x="729" y="2007"/>
                        <a:pt x="716" y="1897"/>
                      </a:cubicBezTo>
                      <a:cubicBezTo>
                        <a:pt x="702" y="1773"/>
                        <a:pt x="647" y="1663"/>
                        <a:pt x="537" y="1581"/>
                      </a:cubicBezTo>
                      <a:cubicBezTo>
                        <a:pt x="453" y="1509"/>
                        <a:pt x="358" y="1468"/>
                        <a:pt x="263" y="1468"/>
                      </a:cubicBezTo>
                      <a:cubicBezTo>
                        <a:pt x="249" y="1468"/>
                        <a:pt x="235" y="1469"/>
                        <a:pt x="221" y="1471"/>
                      </a:cubicBezTo>
                      <a:cubicBezTo>
                        <a:pt x="234" y="976"/>
                        <a:pt x="179" y="481"/>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3;p43">
                  <a:extLst>
                    <a:ext uri="{FF2B5EF4-FFF2-40B4-BE49-F238E27FC236}">
                      <a16:creationId xmlns:a16="http://schemas.microsoft.com/office/drawing/2014/main" id="{6B3F86BA-CB5B-4F33-A70A-65F04AB72068}"/>
                    </a:ext>
                  </a:extLst>
                </p:cNvPr>
                <p:cNvSpPr/>
                <p:nvPr/>
              </p:nvSpPr>
              <p:spPr>
                <a:xfrm>
                  <a:off x="714775" y="1182275"/>
                  <a:ext cx="19625" cy="8075"/>
                </a:xfrm>
                <a:custGeom>
                  <a:avLst/>
                  <a:gdLst/>
                  <a:ahLst/>
                  <a:cxnLst/>
                  <a:rect l="l" t="t" r="r" b="b"/>
                  <a:pathLst>
                    <a:path w="785" h="323" extrusionOk="0">
                      <a:moveTo>
                        <a:pt x="743" y="1"/>
                      </a:moveTo>
                      <a:cubicBezTo>
                        <a:pt x="743" y="125"/>
                        <a:pt x="619" y="207"/>
                        <a:pt x="523" y="248"/>
                      </a:cubicBezTo>
                      <a:cubicBezTo>
                        <a:pt x="480" y="265"/>
                        <a:pt x="422" y="277"/>
                        <a:pt x="361" y="277"/>
                      </a:cubicBezTo>
                      <a:cubicBezTo>
                        <a:pt x="323" y="277"/>
                        <a:pt x="285" y="273"/>
                        <a:pt x="248" y="262"/>
                      </a:cubicBezTo>
                      <a:cubicBezTo>
                        <a:pt x="152" y="235"/>
                        <a:pt x="69" y="166"/>
                        <a:pt x="42" y="83"/>
                      </a:cubicBezTo>
                      <a:lnTo>
                        <a:pt x="0" y="97"/>
                      </a:lnTo>
                      <a:cubicBezTo>
                        <a:pt x="28" y="193"/>
                        <a:pt x="124" y="276"/>
                        <a:pt x="234" y="303"/>
                      </a:cubicBezTo>
                      <a:cubicBezTo>
                        <a:pt x="263" y="313"/>
                        <a:pt x="299" y="323"/>
                        <a:pt x="333" y="323"/>
                      </a:cubicBezTo>
                      <a:cubicBezTo>
                        <a:pt x="346" y="323"/>
                        <a:pt x="360" y="321"/>
                        <a:pt x="372" y="317"/>
                      </a:cubicBezTo>
                      <a:cubicBezTo>
                        <a:pt x="440" y="317"/>
                        <a:pt x="495" y="303"/>
                        <a:pt x="537" y="290"/>
                      </a:cubicBezTo>
                      <a:cubicBezTo>
                        <a:pt x="647" y="248"/>
                        <a:pt x="784" y="152"/>
                        <a:pt x="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4;p43">
                  <a:extLst>
                    <a:ext uri="{FF2B5EF4-FFF2-40B4-BE49-F238E27FC236}">
                      <a16:creationId xmlns:a16="http://schemas.microsoft.com/office/drawing/2014/main" id="{1E630757-A84D-465E-8CDE-1601A77E224B}"/>
                    </a:ext>
                  </a:extLst>
                </p:cNvPr>
                <p:cNvSpPr/>
                <p:nvPr/>
              </p:nvSpPr>
              <p:spPr>
                <a:xfrm>
                  <a:off x="635725" y="1120575"/>
                  <a:ext cx="164300" cy="38075"/>
                </a:xfrm>
                <a:custGeom>
                  <a:avLst/>
                  <a:gdLst/>
                  <a:ahLst/>
                  <a:cxnLst/>
                  <a:rect l="l" t="t" r="r" b="b"/>
                  <a:pathLst>
                    <a:path w="6572" h="1523" extrusionOk="0">
                      <a:moveTo>
                        <a:pt x="5698" y="0"/>
                      </a:moveTo>
                      <a:cubicBezTo>
                        <a:pt x="5651" y="0"/>
                        <a:pt x="5603" y="3"/>
                        <a:pt x="5554" y="8"/>
                      </a:cubicBezTo>
                      <a:cubicBezTo>
                        <a:pt x="5060" y="77"/>
                        <a:pt x="4702" y="421"/>
                        <a:pt x="4743" y="778"/>
                      </a:cubicBezTo>
                      <a:cubicBezTo>
                        <a:pt x="4792" y="1083"/>
                        <a:pt x="5133" y="1312"/>
                        <a:pt x="5554" y="1312"/>
                      </a:cubicBezTo>
                      <a:cubicBezTo>
                        <a:pt x="5608" y="1312"/>
                        <a:pt x="5663" y="1308"/>
                        <a:pt x="5719" y="1300"/>
                      </a:cubicBezTo>
                      <a:cubicBezTo>
                        <a:pt x="6214" y="1246"/>
                        <a:pt x="6572" y="902"/>
                        <a:pt x="6530" y="544"/>
                      </a:cubicBezTo>
                      <a:cubicBezTo>
                        <a:pt x="6493" y="222"/>
                        <a:pt x="6132" y="0"/>
                        <a:pt x="5698" y="0"/>
                      </a:cubicBezTo>
                      <a:close/>
                      <a:moveTo>
                        <a:pt x="900" y="228"/>
                      </a:moveTo>
                      <a:cubicBezTo>
                        <a:pt x="421" y="228"/>
                        <a:pt x="28" y="498"/>
                        <a:pt x="15" y="847"/>
                      </a:cubicBezTo>
                      <a:cubicBezTo>
                        <a:pt x="1" y="1204"/>
                        <a:pt x="399" y="1507"/>
                        <a:pt x="894" y="1520"/>
                      </a:cubicBezTo>
                      <a:cubicBezTo>
                        <a:pt x="916" y="1522"/>
                        <a:pt x="938" y="1522"/>
                        <a:pt x="959" y="1522"/>
                      </a:cubicBezTo>
                      <a:cubicBezTo>
                        <a:pt x="1425" y="1522"/>
                        <a:pt x="1802" y="1243"/>
                        <a:pt x="1815" y="902"/>
                      </a:cubicBezTo>
                      <a:cubicBezTo>
                        <a:pt x="1829" y="544"/>
                        <a:pt x="1430" y="242"/>
                        <a:pt x="936" y="228"/>
                      </a:cubicBezTo>
                      <a:cubicBezTo>
                        <a:pt x="924" y="228"/>
                        <a:pt x="912" y="228"/>
                        <a:pt x="900" y="228"/>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5;p43">
                  <a:extLst>
                    <a:ext uri="{FF2B5EF4-FFF2-40B4-BE49-F238E27FC236}">
                      <a16:creationId xmlns:a16="http://schemas.microsoft.com/office/drawing/2014/main" id="{3EC8DC93-503E-4A2D-B8C0-1EC290724F7C}"/>
                    </a:ext>
                  </a:extLst>
                </p:cNvPr>
                <p:cNvSpPr/>
                <p:nvPr/>
              </p:nvSpPr>
              <p:spPr>
                <a:xfrm>
                  <a:off x="667700" y="1091525"/>
                  <a:ext cx="85250" cy="17575"/>
                </a:xfrm>
                <a:custGeom>
                  <a:avLst/>
                  <a:gdLst/>
                  <a:ahLst/>
                  <a:cxnLst/>
                  <a:rect l="l" t="t" r="r" b="b"/>
                  <a:pathLst>
                    <a:path w="3410" h="703" extrusionOk="0">
                      <a:moveTo>
                        <a:pt x="3282" y="1"/>
                      </a:moveTo>
                      <a:cubicBezTo>
                        <a:pt x="3279" y="1"/>
                        <a:pt x="3275" y="1"/>
                        <a:pt x="3272" y="2"/>
                      </a:cubicBezTo>
                      <a:cubicBezTo>
                        <a:pt x="3189" y="2"/>
                        <a:pt x="3148" y="126"/>
                        <a:pt x="3148" y="277"/>
                      </a:cubicBezTo>
                      <a:cubicBezTo>
                        <a:pt x="3162" y="442"/>
                        <a:pt x="3217" y="552"/>
                        <a:pt x="3286" y="552"/>
                      </a:cubicBezTo>
                      <a:cubicBezTo>
                        <a:pt x="3368" y="552"/>
                        <a:pt x="3409" y="428"/>
                        <a:pt x="3409" y="263"/>
                      </a:cubicBezTo>
                      <a:cubicBezTo>
                        <a:pt x="3396" y="120"/>
                        <a:pt x="3346" y="1"/>
                        <a:pt x="3282" y="1"/>
                      </a:cubicBezTo>
                      <a:close/>
                      <a:moveTo>
                        <a:pt x="124" y="139"/>
                      </a:moveTo>
                      <a:cubicBezTo>
                        <a:pt x="55" y="139"/>
                        <a:pt x="0" y="277"/>
                        <a:pt x="14" y="428"/>
                      </a:cubicBezTo>
                      <a:cubicBezTo>
                        <a:pt x="14" y="579"/>
                        <a:pt x="83" y="703"/>
                        <a:pt x="151" y="703"/>
                      </a:cubicBezTo>
                      <a:cubicBezTo>
                        <a:pt x="220" y="689"/>
                        <a:pt x="275" y="565"/>
                        <a:pt x="275" y="414"/>
                      </a:cubicBezTo>
                      <a:cubicBezTo>
                        <a:pt x="261" y="263"/>
                        <a:pt x="193" y="139"/>
                        <a:pt x="124" y="1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6;p43">
                  <a:extLst>
                    <a:ext uri="{FF2B5EF4-FFF2-40B4-BE49-F238E27FC236}">
                      <a16:creationId xmlns:a16="http://schemas.microsoft.com/office/drawing/2014/main" id="{B51E205A-A9EB-4FEF-B16D-040D9FED8DAD}"/>
                    </a:ext>
                  </a:extLst>
                </p:cNvPr>
                <p:cNvSpPr/>
                <p:nvPr/>
              </p:nvSpPr>
              <p:spPr>
                <a:xfrm>
                  <a:off x="657050" y="1056425"/>
                  <a:ext cx="107250" cy="14875"/>
                </a:xfrm>
                <a:custGeom>
                  <a:avLst/>
                  <a:gdLst/>
                  <a:ahLst/>
                  <a:cxnLst/>
                  <a:rect l="l" t="t" r="r" b="b"/>
                  <a:pathLst>
                    <a:path w="4290" h="595" extrusionOk="0">
                      <a:moveTo>
                        <a:pt x="3761" y="1"/>
                      </a:moveTo>
                      <a:cubicBezTo>
                        <a:pt x="3690" y="1"/>
                        <a:pt x="3620" y="15"/>
                        <a:pt x="3560" y="45"/>
                      </a:cubicBezTo>
                      <a:cubicBezTo>
                        <a:pt x="3409" y="114"/>
                        <a:pt x="3299" y="265"/>
                        <a:pt x="3299" y="430"/>
                      </a:cubicBezTo>
                      <a:cubicBezTo>
                        <a:pt x="3340" y="320"/>
                        <a:pt x="3450" y="251"/>
                        <a:pt x="3560" y="210"/>
                      </a:cubicBezTo>
                      <a:cubicBezTo>
                        <a:pt x="3610" y="195"/>
                        <a:pt x="3661" y="188"/>
                        <a:pt x="3714" y="188"/>
                      </a:cubicBezTo>
                      <a:cubicBezTo>
                        <a:pt x="3908" y="188"/>
                        <a:pt x="4116" y="287"/>
                        <a:pt x="4289" y="471"/>
                      </a:cubicBezTo>
                      <a:cubicBezTo>
                        <a:pt x="4262" y="306"/>
                        <a:pt x="4165" y="155"/>
                        <a:pt x="4028" y="72"/>
                      </a:cubicBezTo>
                      <a:cubicBezTo>
                        <a:pt x="3950" y="26"/>
                        <a:pt x="3854" y="1"/>
                        <a:pt x="3761" y="1"/>
                      </a:cubicBezTo>
                      <a:close/>
                      <a:moveTo>
                        <a:pt x="469" y="116"/>
                      </a:moveTo>
                      <a:cubicBezTo>
                        <a:pt x="394" y="116"/>
                        <a:pt x="318" y="133"/>
                        <a:pt x="248" y="169"/>
                      </a:cubicBezTo>
                      <a:cubicBezTo>
                        <a:pt x="96" y="251"/>
                        <a:pt x="0" y="430"/>
                        <a:pt x="0" y="595"/>
                      </a:cubicBezTo>
                      <a:cubicBezTo>
                        <a:pt x="69" y="430"/>
                        <a:pt x="248" y="306"/>
                        <a:pt x="440" y="292"/>
                      </a:cubicBezTo>
                      <a:cubicBezTo>
                        <a:pt x="632" y="292"/>
                        <a:pt x="811" y="375"/>
                        <a:pt x="976" y="512"/>
                      </a:cubicBezTo>
                      <a:cubicBezTo>
                        <a:pt x="921" y="402"/>
                        <a:pt x="852" y="279"/>
                        <a:pt x="756" y="210"/>
                      </a:cubicBezTo>
                      <a:cubicBezTo>
                        <a:pt x="670" y="147"/>
                        <a:pt x="570" y="116"/>
                        <a:pt x="469" y="1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7;p43">
                  <a:extLst>
                    <a:ext uri="{FF2B5EF4-FFF2-40B4-BE49-F238E27FC236}">
                      <a16:creationId xmlns:a16="http://schemas.microsoft.com/office/drawing/2014/main" id="{957F32E9-EE87-4690-8636-434D57CA2729}"/>
                    </a:ext>
                  </a:extLst>
                </p:cNvPr>
                <p:cNvSpPr/>
                <p:nvPr/>
              </p:nvSpPr>
              <p:spPr>
                <a:xfrm>
                  <a:off x="655675" y="1918750"/>
                  <a:ext cx="155700" cy="109050"/>
                </a:xfrm>
                <a:custGeom>
                  <a:avLst/>
                  <a:gdLst/>
                  <a:ahLst/>
                  <a:cxnLst/>
                  <a:rect l="l" t="t" r="r" b="b"/>
                  <a:pathLst>
                    <a:path w="6228" h="4362" extrusionOk="0">
                      <a:moveTo>
                        <a:pt x="1443" y="1"/>
                      </a:moveTo>
                      <a:lnTo>
                        <a:pt x="0" y="2475"/>
                      </a:lnTo>
                      <a:cubicBezTo>
                        <a:pt x="990" y="3424"/>
                        <a:pt x="2227" y="4207"/>
                        <a:pt x="3588" y="4345"/>
                      </a:cubicBezTo>
                      <a:cubicBezTo>
                        <a:pt x="3684" y="4355"/>
                        <a:pt x="3781" y="4361"/>
                        <a:pt x="3879" y="4361"/>
                      </a:cubicBezTo>
                      <a:cubicBezTo>
                        <a:pt x="4049" y="4361"/>
                        <a:pt x="4220" y="4342"/>
                        <a:pt x="4385" y="4290"/>
                      </a:cubicBezTo>
                      <a:cubicBezTo>
                        <a:pt x="4440" y="4276"/>
                        <a:pt x="4481" y="4262"/>
                        <a:pt x="4509" y="4221"/>
                      </a:cubicBezTo>
                      <a:cubicBezTo>
                        <a:pt x="4550" y="4166"/>
                        <a:pt x="4536" y="4084"/>
                        <a:pt x="4495" y="4042"/>
                      </a:cubicBezTo>
                      <a:cubicBezTo>
                        <a:pt x="4454" y="3987"/>
                        <a:pt x="4385" y="3960"/>
                        <a:pt x="4330" y="3932"/>
                      </a:cubicBezTo>
                      <a:cubicBezTo>
                        <a:pt x="4129" y="3841"/>
                        <a:pt x="3922" y="3768"/>
                        <a:pt x="3713" y="3705"/>
                      </a:cubicBezTo>
                      <a:lnTo>
                        <a:pt x="3713" y="3705"/>
                      </a:lnTo>
                      <a:cubicBezTo>
                        <a:pt x="4086" y="3797"/>
                        <a:pt x="4463" y="3876"/>
                        <a:pt x="4839" y="3932"/>
                      </a:cubicBezTo>
                      <a:cubicBezTo>
                        <a:pt x="4928" y="3938"/>
                        <a:pt x="5019" y="3947"/>
                        <a:pt x="5109" y="3947"/>
                      </a:cubicBezTo>
                      <a:cubicBezTo>
                        <a:pt x="5227" y="3947"/>
                        <a:pt x="5342" y="3932"/>
                        <a:pt x="5444" y="3877"/>
                      </a:cubicBezTo>
                      <a:cubicBezTo>
                        <a:pt x="5457" y="3864"/>
                        <a:pt x="5485" y="3850"/>
                        <a:pt x="5499" y="3836"/>
                      </a:cubicBezTo>
                      <a:cubicBezTo>
                        <a:pt x="5512" y="3795"/>
                        <a:pt x="5499" y="3740"/>
                        <a:pt x="5457" y="3699"/>
                      </a:cubicBezTo>
                      <a:cubicBezTo>
                        <a:pt x="5375" y="3602"/>
                        <a:pt x="5238" y="3534"/>
                        <a:pt x="5114" y="3479"/>
                      </a:cubicBezTo>
                      <a:cubicBezTo>
                        <a:pt x="4853" y="3379"/>
                        <a:pt x="4587" y="3289"/>
                        <a:pt x="4319" y="3202"/>
                      </a:cubicBezTo>
                      <a:lnTo>
                        <a:pt x="4319" y="3202"/>
                      </a:lnTo>
                      <a:cubicBezTo>
                        <a:pt x="4682" y="3305"/>
                        <a:pt x="5047" y="3393"/>
                        <a:pt x="5416" y="3451"/>
                      </a:cubicBezTo>
                      <a:cubicBezTo>
                        <a:pt x="5538" y="3469"/>
                        <a:pt x="5660" y="3486"/>
                        <a:pt x="5781" y="3486"/>
                      </a:cubicBezTo>
                      <a:cubicBezTo>
                        <a:pt x="5852" y="3486"/>
                        <a:pt x="5923" y="3480"/>
                        <a:pt x="5994" y="3465"/>
                      </a:cubicBezTo>
                      <a:cubicBezTo>
                        <a:pt x="6076" y="3451"/>
                        <a:pt x="6159" y="3396"/>
                        <a:pt x="6159" y="3314"/>
                      </a:cubicBezTo>
                      <a:cubicBezTo>
                        <a:pt x="6145" y="3286"/>
                        <a:pt x="6131" y="3259"/>
                        <a:pt x="6104" y="3231"/>
                      </a:cubicBezTo>
                      <a:cubicBezTo>
                        <a:pt x="5966" y="3080"/>
                        <a:pt x="5774" y="2984"/>
                        <a:pt x="5581" y="2888"/>
                      </a:cubicBezTo>
                      <a:cubicBezTo>
                        <a:pt x="4949" y="2585"/>
                        <a:pt x="4289" y="2351"/>
                        <a:pt x="3629" y="2132"/>
                      </a:cubicBezTo>
                      <a:lnTo>
                        <a:pt x="3629" y="2132"/>
                      </a:lnTo>
                      <a:lnTo>
                        <a:pt x="5485" y="2736"/>
                      </a:lnTo>
                      <a:cubicBezTo>
                        <a:pt x="5664" y="2791"/>
                        <a:pt x="5856" y="2846"/>
                        <a:pt x="6035" y="2860"/>
                      </a:cubicBezTo>
                      <a:cubicBezTo>
                        <a:pt x="6117" y="2860"/>
                        <a:pt x="6214" y="2833"/>
                        <a:pt x="6227" y="2764"/>
                      </a:cubicBezTo>
                      <a:cubicBezTo>
                        <a:pt x="6227" y="2736"/>
                        <a:pt x="6214" y="2709"/>
                        <a:pt x="6200" y="2681"/>
                      </a:cubicBezTo>
                      <a:cubicBezTo>
                        <a:pt x="6117" y="2544"/>
                        <a:pt x="5980" y="2448"/>
                        <a:pt x="5842" y="2365"/>
                      </a:cubicBezTo>
                      <a:cubicBezTo>
                        <a:pt x="5086" y="1884"/>
                        <a:pt x="4234" y="1609"/>
                        <a:pt x="3395" y="1320"/>
                      </a:cubicBezTo>
                      <a:lnTo>
                        <a:pt x="3395" y="1320"/>
                      </a:lnTo>
                      <a:cubicBezTo>
                        <a:pt x="3860" y="1404"/>
                        <a:pt x="4336" y="1477"/>
                        <a:pt x="4803" y="1477"/>
                      </a:cubicBezTo>
                      <a:cubicBezTo>
                        <a:pt x="4875" y="1477"/>
                        <a:pt x="4946" y="1475"/>
                        <a:pt x="5018" y="1472"/>
                      </a:cubicBezTo>
                      <a:cubicBezTo>
                        <a:pt x="5100" y="1458"/>
                        <a:pt x="5183" y="1458"/>
                        <a:pt x="5251" y="1417"/>
                      </a:cubicBezTo>
                      <a:cubicBezTo>
                        <a:pt x="5320" y="1375"/>
                        <a:pt x="5375" y="1293"/>
                        <a:pt x="5348" y="1211"/>
                      </a:cubicBezTo>
                      <a:cubicBezTo>
                        <a:pt x="5334" y="1156"/>
                        <a:pt x="5293" y="1114"/>
                        <a:pt x="5251" y="1087"/>
                      </a:cubicBezTo>
                      <a:cubicBezTo>
                        <a:pt x="5086" y="949"/>
                        <a:pt x="4866" y="881"/>
                        <a:pt x="4660" y="826"/>
                      </a:cubicBezTo>
                      <a:cubicBezTo>
                        <a:pt x="3588" y="551"/>
                        <a:pt x="2406" y="564"/>
                        <a:pt x="1443" y="15"/>
                      </a:cubicBezTo>
                      <a:lnTo>
                        <a:pt x="1443" y="1"/>
                      </a:ln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8;p43">
                  <a:extLst>
                    <a:ext uri="{FF2B5EF4-FFF2-40B4-BE49-F238E27FC236}">
                      <a16:creationId xmlns:a16="http://schemas.microsoft.com/office/drawing/2014/main" id="{881BC467-6531-4DAF-AF15-E1E1556D09D5}"/>
                    </a:ext>
                  </a:extLst>
                </p:cNvPr>
                <p:cNvSpPr/>
                <p:nvPr/>
              </p:nvSpPr>
              <p:spPr>
                <a:xfrm>
                  <a:off x="342250" y="1327175"/>
                  <a:ext cx="352950" cy="664650"/>
                </a:xfrm>
                <a:custGeom>
                  <a:avLst/>
                  <a:gdLst/>
                  <a:ahLst/>
                  <a:cxnLst/>
                  <a:rect l="l" t="t" r="r" b="b"/>
                  <a:pathLst>
                    <a:path w="14118" h="26586" extrusionOk="0">
                      <a:moveTo>
                        <a:pt x="3397" y="0"/>
                      </a:moveTo>
                      <a:cubicBezTo>
                        <a:pt x="3194" y="0"/>
                        <a:pt x="2986" y="18"/>
                        <a:pt x="2777" y="61"/>
                      </a:cubicBezTo>
                      <a:cubicBezTo>
                        <a:pt x="2296" y="803"/>
                        <a:pt x="2021" y="1711"/>
                        <a:pt x="1787" y="2577"/>
                      </a:cubicBezTo>
                      <a:cubicBezTo>
                        <a:pt x="1086" y="5271"/>
                        <a:pt x="578" y="8034"/>
                        <a:pt x="303" y="10811"/>
                      </a:cubicBezTo>
                      <a:cubicBezTo>
                        <a:pt x="0" y="13876"/>
                        <a:pt x="0" y="17175"/>
                        <a:pt x="1691" y="19746"/>
                      </a:cubicBezTo>
                      <a:cubicBezTo>
                        <a:pt x="2378" y="20777"/>
                        <a:pt x="3286" y="21629"/>
                        <a:pt x="4234" y="22413"/>
                      </a:cubicBezTo>
                      <a:cubicBezTo>
                        <a:pt x="5526" y="23499"/>
                        <a:pt x="6915" y="24475"/>
                        <a:pt x="8358" y="25355"/>
                      </a:cubicBezTo>
                      <a:cubicBezTo>
                        <a:pt x="9416" y="25987"/>
                        <a:pt x="10613" y="26586"/>
                        <a:pt x="11845" y="26586"/>
                      </a:cubicBezTo>
                      <a:cubicBezTo>
                        <a:pt x="12166" y="26586"/>
                        <a:pt x="12489" y="26545"/>
                        <a:pt x="12812" y="26454"/>
                      </a:cubicBezTo>
                      <a:cubicBezTo>
                        <a:pt x="13623" y="25643"/>
                        <a:pt x="14104" y="24516"/>
                        <a:pt x="14118" y="23389"/>
                      </a:cubicBezTo>
                      <a:cubicBezTo>
                        <a:pt x="13692" y="21657"/>
                        <a:pt x="12152" y="20488"/>
                        <a:pt x="10681" y="19485"/>
                      </a:cubicBezTo>
                      <a:cubicBezTo>
                        <a:pt x="9224" y="18495"/>
                        <a:pt x="7643" y="17395"/>
                        <a:pt x="7080" y="15718"/>
                      </a:cubicBezTo>
                      <a:cubicBezTo>
                        <a:pt x="6612" y="14330"/>
                        <a:pt x="6928" y="12804"/>
                        <a:pt x="7203" y="11361"/>
                      </a:cubicBezTo>
                      <a:cubicBezTo>
                        <a:pt x="7602" y="9230"/>
                        <a:pt x="7863" y="7058"/>
                        <a:pt x="7630" y="4900"/>
                      </a:cubicBezTo>
                      <a:cubicBezTo>
                        <a:pt x="7465" y="3319"/>
                        <a:pt x="6942" y="1642"/>
                        <a:pt x="5664" y="680"/>
                      </a:cubicBezTo>
                      <a:cubicBezTo>
                        <a:pt x="5664" y="680"/>
                        <a:pt x="4629"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9;p43">
                  <a:extLst>
                    <a:ext uri="{FF2B5EF4-FFF2-40B4-BE49-F238E27FC236}">
                      <a16:creationId xmlns:a16="http://schemas.microsoft.com/office/drawing/2014/main" id="{AF331073-32D2-4002-A401-DB6ADC8BC401}"/>
                    </a:ext>
                  </a:extLst>
                </p:cNvPr>
                <p:cNvSpPr/>
                <p:nvPr/>
              </p:nvSpPr>
              <p:spPr>
                <a:xfrm>
                  <a:off x="390350" y="1343475"/>
                  <a:ext cx="305550" cy="648925"/>
                </a:xfrm>
                <a:custGeom>
                  <a:avLst/>
                  <a:gdLst/>
                  <a:ahLst/>
                  <a:cxnLst/>
                  <a:rect l="l" t="t" r="r" b="b"/>
                  <a:pathLst>
                    <a:path w="12222" h="25957" extrusionOk="0">
                      <a:moveTo>
                        <a:pt x="3754" y="0"/>
                      </a:moveTo>
                      <a:lnTo>
                        <a:pt x="3726" y="41"/>
                      </a:lnTo>
                      <a:cubicBezTo>
                        <a:pt x="4812" y="866"/>
                        <a:pt x="5472" y="2282"/>
                        <a:pt x="5692" y="4248"/>
                      </a:cubicBezTo>
                      <a:cubicBezTo>
                        <a:pt x="5939" y="6585"/>
                        <a:pt x="5596" y="8922"/>
                        <a:pt x="5252" y="10709"/>
                      </a:cubicBezTo>
                      <a:lnTo>
                        <a:pt x="5224" y="10929"/>
                      </a:lnTo>
                      <a:cubicBezTo>
                        <a:pt x="4949" y="12317"/>
                        <a:pt x="4688" y="13747"/>
                        <a:pt x="5128" y="15080"/>
                      </a:cubicBezTo>
                      <a:cubicBezTo>
                        <a:pt x="5706" y="16771"/>
                        <a:pt x="7328" y="17871"/>
                        <a:pt x="8757" y="18847"/>
                      </a:cubicBezTo>
                      <a:cubicBezTo>
                        <a:pt x="10187" y="19836"/>
                        <a:pt x="11754" y="21019"/>
                        <a:pt x="12180" y="22723"/>
                      </a:cubicBezTo>
                      <a:cubicBezTo>
                        <a:pt x="12153" y="23864"/>
                        <a:pt x="11685" y="24978"/>
                        <a:pt x="10874" y="25775"/>
                      </a:cubicBezTo>
                      <a:cubicBezTo>
                        <a:pt x="10554" y="25865"/>
                        <a:pt x="10235" y="25905"/>
                        <a:pt x="9918" y="25905"/>
                      </a:cubicBezTo>
                      <a:cubicBezTo>
                        <a:pt x="8683" y="25905"/>
                        <a:pt x="7487" y="25299"/>
                        <a:pt x="6448" y="24675"/>
                      </a:cubicBezTo>
                      <a:cubicBezTo>
                        <a:pt x="5004" y="23809"/>
                        <a:pt x="3616" y="22819"/>
                        <a:pt x="2324" y="21747"/>
                      </a:cubicBezTo>
                      <a:cubicBezTo>
                        <a:pt x="1623" y="21156"/>
                        <a:pt x="729" y="20372"/>
                        <a:pt x="42" y="19438"/>
                      </a:cubicBezTo>
                      <a:lnTo>
                        <a:pt x="1" y="19465"/>
                      </a:lnTo>
                      <a:cubicBezTo>
                        <a:pt x="688" y="20400"/>
                        <a:pt x="1595" y="21197"/>
                        <a:pt x="2296" y="21775"/>
                      </a:cubicBezTo>
                      <a:cubicBezTo>
                        <a:pt x="3589" y="22861"/>
                        <a:pt x="4977" y="23850"/>
                        <a:pt x="6420" y="24716"/>
                      </a:cubicBezTo>
                      <a:cubicBezTo>
                        <a:pt x="7475" y="25349"/>
                        <a:pt x="8682" y="25957"/>
                        <a:pt x="9931" y="25957"/>
                      </a:cubicBezTo>
                      <a:cubicBezTo>
                        <a:pt x="9984" y="25957"/>
                        <a:pt x="10037" y="25956"/>
                        <a:pt x="10091" y="25954"/>
                      </a:cubicBezTo>
                      <a:lnTo>
                        <a:pt x="10104" y="25954"/>
                      </a:lnTo>
                      <a:cubicBezTo>
                        <a:pt x="10366" y="25940"/>
                        <a:pt x="10627" y="25899"/>
                        <a:pt x="10888" y="25830"/>
                      </a:cubicBezTo>
                      <a:lnTo>
                        <a:pt x="10902" y="25830"/>
                      </a:lnTo>
                      <a:lnTo>
                        <a:pt x="10902" y="25816"/>
                      </a:lnTo>
                      <a:cubicBezTo>
                        <a:pt x="11713" y="25005"/>
                        <a:pt x="12194" y="23878"/>
                        <a:pt x="12221" y="22723"/>
                      </a:cubicBezTo>
                      <a:cubicBezTo>
                        <a:pt x="11795" y="20991"/>
                        <a:pt x="10214" y="19795"/>
                        <a:pt x="8771" y="18819"/>
                      </a:cubicBezTo>
                      <a:cubicBezTo>
                        <a:pt x="7355" y="17843"/>
                        <a:pt x="5747" y="16743"/>
                        <a:pt x="5169" y="15066"/>
                      </a:cubicBezTo>
                      <a:cubicBezTo>
                        <a:pt x="4730" y="13747"/>
                        <a:pt x="5004" y="12317"/>
                        <a:pt x="5266" y="10929"/>
                      </a:cubicBezTo>
                      <a:lnTo>
                        <a:pt x="5307" y="10709"/>
                      </a:lnTo>
                      <a:cubicBezTo>
                        <a:pt x="5637" y="8935"/>
                        <a:pt x="5980" y="6585"/>
                        <a:pt x="5733" y="4248"/>
                      </a:cubicBezTo>
                      <a:cubicBezTo>
                        <a:pt x="5513" y="2268"/>
                        <a:pt x="4853" y="839"/>
                        <a:pt x="37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820;p43">
              <a:extLst>
                <a:ext uri="{FF2B5EF4-FFF2-40B4-BE49-F238E27FC236}">
                  <a16:creationId xmlns:a16="http://schemas.microsoft.com/office/drawing/2014/main" id="{C9092F96-29AE-4747-AF6F-694B428A1FC6}"/>
                </a:ext>
              </a:extLst>
            </p:cNvPr>
            <p:cNvGrpSpPr/>
            <p:nvPr/>
          </p:nvGrpSpPr>
          <p:grpSpPr>
            <a:xfrm>
              <a:off x="7005950" y="1209674"/>
              <a:ext cx="602673" cy="610624"/>
              <a:chOff x="7005950" y="1209674"/>
              <a:chExt cx="602673" cy="610624"/>
            </a:xfrm>
          </p:grpSpPr>
          <p:sp>
            <p:nvSpPr>
              <p:cNvPr id="66" name="Google Shape;821;p43">
                <a:extLst>
                  <a:ext uri="{FF2B5EF4-FFF2-40B4-BE49-F238E27FC236}">
                    <a16:creationId xmlns:a16="http://schemas.microsoft.com/office/drawing/2014/main" id="{FBC84A20-619B-4924-AFC0-17C3D9F07B0E}"/>
                  </a:ext>
                </a:extLst>
              </p:cNvPr>
              <p:cNvSpPr/>
              <p:nvPr/>
            </p:nvSpPr>
            <p:spPr>
              <a:xfrm>
                <a:off x="7295675" y="139175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2;p43">
                <a:extLst>
                  <a:ext uri="{FF2B5EF4-FFF2-40B4-BE49-F238E27FC236}">
                    <a16:creationId xmlns:a16="http://schemas.microsoft.com/office/drawing/2014/main" id="{07F0290D-E310-416E-AE2C-CFDA22F99F1B}"/>
                  </a:ext>
                </a:extLst>
              </p:cNvPr>
              <p:cNvSpPr/>
              <p:nvPr/>
            </p:nvSpPr>
            <p:spPr>
              <a:xfrm>
                <a:off x="7005950" y="12096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823;p43">
              <a:extLst>
                <a:ext uri="{FF2B5EF4-FFF2-40B4-BE49-F238E27FC236}">
                  <a16:creationId xmlns:a16="http://schemas.microsoft.com/office/drawing/2014/main" id="{AB9061DF-0CEC-44EA-9A26-DAA1CC5F2FEB}"/>
                </a:ext>
              </a:extLst>
            </p:cNvPr>
            <p:cNvGrpSpPr/>
            <p:nvPr/>
          </p:nvGrpSpPr>
          <p:grpSpPr>
            <a:xfrm>
              <a:off x="5894909" y="1135025"/>
              <a:ext cx="2407239" cy="938618"/>
              <a:chOff x="5894909" y="1135025"/>
              <a:chExt cx="2407239" cy="938618"/>
            </a:xfrm>
          </p:grpSpPr>
          <p:grpSp>
            <p:nvGrpSpPr>
              <p:cNvPr id="69" name="Google Shape;824;p43">
                <a:extLst>
                  <a:ext uri="{FF2B5EF4-FFF2-40B4-BE49-F238E27FC236}">
                    <a16:creationId xmlns:a16="http://schemas.microsoft.com/office/drawing/2014/main" id="{2564B376-4B65-428B-9A71-8E0E1DF8514E}"/>
                  </a:ext>
                </a:extLst>
              </p:cNvPr>
              <p:cNvGrpSpPr/>
              <p:nvPr/>
            </p:nvGrpSpPr>
            <p:grpSpPr>
              <a:xfrm rot="-2137092" flipH="1">
                <a:off x="5922757" y="1817702"/>
                <a:ext cx="290618" cy="188995"/>
                <a:chOff x="7407525" y="1079775"/>
                <a:chExt cx="394800" cy="256746"/>
              </a:xfrm>
            </p:grpSpPr>
            <p:sp>
              <p:nvSpPr>
                <p:cNvPr id="73" name="Google Shape;825;p43">
                  <a:extLst>
                    <a:ext uri="{FF2B5EF4-FFF2-40B4-BE49-F238E27FC236}">
                      <a16:creationId xmlns:a16="http://schemas.microsoft.com/office/drawing/2014/main" id="{8CF70A2F-427A-4812-908D-F6CFEA471EA0}"/>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43">
                  <a:extLst>
                    <a:ext uri="{FF2B5EF4-FFF2-40B4-BE49-F238E27FC236}">
                      <a16:creationId xmlns:a16="http://schemas.microsoft.com/office/drawing/2014/main" id="{30C1BC4F-990B-4E15-BE1E-F07AA42349F1}"/>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827;p43">
                <a:extLst>
                  <a:ext uri="{FF2B5EF4-FFF2-40B4-BE49-F238E27FC236}">
                    <a16:creationId xmlns:a16="http://schemas.microsoft.com/office/drawing/2014/main" id="{60768226-B744-4980-8F08-CF828A90FB66}"/>
                  </a:ext>
                </a:extLst>
              </p:cNvPr>
              <p:cNvGrpSpPr/>
              <p:nvPr/>
            </p:nvGrpSpPr>
            <p:grpSpPr>
              <a:xfrm rot="-578534">
                <a:off x="7888624" y="1166276"/>
                <a:ext cx="394811" cy="256753"/>
                <a:chOff x="7407525" y="1079775"/>
                <a:chExt cx="394800" cy="256746"/>
              </a:xfrm>
            </p:grpSpPr>
            <p:sp>
              <p:nvSpPr>
                <p:cNvPr id="71" name="Google Shape;828;p43">
                  <a:extLst>
                    <a:ext uri="{FF2B5EF4-FFF2-40B4-BE49-F238E27FC236}">
                      <a16:creationId xmlns:a16="http://schemas.microsoft.com/office/drawing/2014/main" id="{2F9EB472-F54D-414C-A0A4-4D62A2B340D1}"/>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9;p43">
                  <a:extLst>
                    <a:ext uri="{FF2B5EF4-FFF2-40B4-BE49-F238E27FC236}">
                      <a16:creationId xmlns:a16="http://schemas.microsoft.com/office/drawing/2014/main" id="{39E29C87-2901-4750-92CA-7F00B6BE9D9D}"/>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830;p43">
              <a:extLst>
                <a:ext uri="{FF2B5EF4-FFF2-40B4-BE49-F238E27FC236}">
                  <a16:creationId xmlns:a16="http://schemas.microsoft.com/office/drawing/2014/main" id="{F6151FEE-F0B3-4E37-8B86-75E9250B4845}"/>
                </a:ext>
              </a:extLst>
            </p:cNvPr>
            <p:cNvSpPr/>
            <p:nvPr/>
          </p:nvSpPr>
          <p:spPr>
            <a:xfrm flipH="1">
              <a:off x="5543553" y="1135024"/>
              <a:ext cx="659253" cy="275013"/>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32088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1563914" y="1771694"/>
            <a:ext cx="9064171" cy="4524315"/>
          </a:xfrm>
          <a:prstGeom prst="rect">
            <a:avLst/>
          </a:prstGeom>
          <a:noFill/>
        </p:spPr>
        <p:txBody>
          <a:bodyPr wrap="square">
            <a:spAutoFit/>
          </a:bodyPr>
          <a:lstStyle/>
          <a:p>
            <a:pPr algn="just"/>
            <a:r>
              <a:rPr lang="en-US" sz="36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As a result of globalisation, the world is becoming more and more connected. This has changed people's way of life, beliefs, art and customs, or their culture, in many respects. Although people's experiences around the world have become very similar, globalisation has also encouraged cultural diversity. Below are some examples.</a:t>
            </a:r>
            <a:endParaRPr lang="en-US" sz="36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36700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556985" y="1569334"/>
            <a:ext cx="11078029" cy="5016758"/>
          </a:xfrm>
          <a:prstGeom prst="rect">
            <a:avLst/>
          </a:prstGeom>
          <a:noFill/>
        </p:spPr>
        <p:txBody>
          <a:bodyPr wrap="square">
            <a:spAutoFit/>
          </a:bodyPr>
          <a:lstStyle/>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A. _________</a:t>
            </a:r>
          </a:p>
          <a:p>
            <a:pPr algn="just"/>
            <a:endPar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Fast food chains and international restaurants have become popular, offering a wide range of dishes and more food choices to local people. For example, here in Viet Nam, we can enjoy Italian pizza or Japanese sushi, in addition to our traditional food. Moreover, some international dishes use local ingredients, which make them unique and more suitable to local tastes. On the other hand, Vietnamese specialties, such as pho and banh mi, are also gaining popularity worldwide.</a:t>
            </a:r>
            <a:endParaRPr lang="en-US" sz="32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A3947C-0B4D-465D-9920-690BDBBAF0DE}"/>
              </a:ext>
            </a:extLst>
          </p:cNvPr>
          <p:cNvSpPr txBox="1"/>
          <p:nvPr/>
        </p:nvSpPr>
        <p:spPr>
          <a:xfrm>
            <a:off x="965201" y="1540305"/>
            <a:ext cx="4869542" cy="646331"/>
          </a:xfrm>
          <a:prstGeom prst="rect">
            <a:avLst/>
          </a:prstGeom>
          <a:noFill/>
        </p:spPr>
        <p:txBody>
          <a:bodyPr wrap="square">
            <a:spAutoFit/>
          </a:bodyPr>
          <a:lstStyle/>
          <a:p>
            <a:r>
              <a:rPr lang="en-VN" sz="3600" b="1">
                <a:solidFill>
                  <a:srgbClr val="E74427"/>
                </a:solidFill>
                <a:latin typeface="Calibri" panose="020F0502020204030204" pitchFamily="34" charset="0"/>
                <a:ea typeface="Calibri" panose="020F0502020204030204" pitchFamily="34" charset="0"/>
                <a:cs typeface="Calibri" panose="020F0502020204030204" pitchFamily="34" charset="0"/>
              </a:rPr>
              <a:t>3. Fast food population</a:t>
            </a:r>
            <a:endParaRPr lang="en-VN" sz="3600" b="1" dirty="0">
              <a:solidFill>
                <a:srgbClr val="E74427"/>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B80BA0DB-DD6F-4B91-AF0F-EE2BAAA1F859}"/>
              </a:ext>
            </a:extLst>
          </p:cNvPr>
          <p:cNvCxnSpPr>
            <a:cxnSpLocks/>
          </p:cNvCxnSpPr>
          <p:nvPr/>
        </p:nvCxnSpPr>
        <p:spPr>
          <a:xfrm>
            <a:off x="665866" y="3043711"/>
            <a:ext cx="108004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AF267C-A537-4469-89A7-1102D0284445}"/>
              </a:ext>
            </a:extLst>
          </p:cNvPr>
          <p:cNvCxnSpPr>
            <a:cxnSpLocks/>
          </p:cNvCxnSpPr>
          <p:nvPr/>
        </p:nvCxnSpPr>
        <p:spPr>
          <a:xfrm>
            <a:off x="665866" y="3534314"/>
            <a:ext cx="12881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0C26ED-6E19-4212-B6E9-CF1B1CE0F6C4}"/>
              </a:ext>
            </a:extLst>
          </p:cNvPr>
          <p:cNvCxnSpPr>
            <a:cxnSpLocks/>
          </p:cNvCxnSpPr>
          <p:nvPr/>
        </p:nvCxnSpPr>
        <p:spPr>
          <a:xfrm>
            <a:off x="5966463" y="4010303"/>
            <a:ext cx="549982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A764BC3-3560-424C-A10F-7D6B4B82A96C}"/>
              </a:ext>
            </a:extLst>
          </p:cNvPr>
          <p:cNvCxnSpPr>
            <a:cxnSpLocks/>
          </p:cNvCxnSpPr>
          <p:nvPr/>
        </p:nvCxnSpPr>
        <p:spPr>
          <a:xfrm>
            <a:off x="596177" y="4511344"/>
            <a:ext cx="42388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19A383-658B-4681-BB94-854023FF1A1E}"/>
              </a:ext>
            </a:extLst>
          </p:cNvPr>
          <p:cNvCxnSpPr>
            <a:cxnSpLocks/>
          </p:cNvCxnSpPr>
          <p:nvPr/>
        </p:nvCxnSpPr>
        <p:spPr>
          <a:xfrm>
            <a:off x="1727593" y="5966451"/>
            <a:ext cx="97386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F94DBB-98C2-4700-88C2-BB967DC070ED}"/>
              </a:ext>
            </a:extLst>
          </p:cNvPr>
          <p:cNvCxnSpPr>
            <a:cxnSpLocks/>
          </p:cNvCxnSpPr>
          <p:nvPr/>
        </p:nvCxnSpPr>
        <p:spPr>
          <a:xfrm>
            <a:off x="665866" y="6482106"/>
            <a:ext cx="495832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485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556985" y="1569334"/>
            <a:ext cx="11078029" cy="5016758"/>
          </a:xfrm>
          <a:prstGeom prst="rect">
            <a:avLst/>
          </a:prstGeom>
          <a:noFill/>
        </p:spPr>
        <p:txBody>
          <a:bodyPr wrap="square">
            <a:spAutoFit/>
          </a:bodyPr>
          <a:lstStyle/>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B. _________</a:t>
            </a:r>
          </a:p>
          <a:p>
            <a:pPr algn="just"/>
            <a:endPar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Thanks to globalisation, people can quickly discover new music from all over the world. People nowadays enjoy listening to music from different countries and cultures, and in different languages. For example, American teens are captivated by K-pop music and dance. There are also many music festivals around the globe that bring artists and music fans together. In today's connected world, it is very common for musicians across the world to work on music projects and share ideas together.</a:t>
            </a:r>
            <a:endParaRPr lang="en-US" sz="32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A3947C-0B4D-465D-9920-690BDBBAF0DE}"/>
              </a:ext>
            </a:extLst>
          </p:cNvPr>
          <p:cNvSpPr txBox="1"/>
          <p:nvPr/>
        </p:nvSpPr>
        <p:spPr>
          <a:xfrm>
            <a:off x="965201" y="1540305"/>
            <a:ext cx="4869542" cy="646331"/>
          </a:xfrm>
          <a:prstGeom prst="rect">
            <a:avLst/>
          </a:prstGeom>
          <a:noFill/>
        </p:spPr>
        <p:txBody>
          <a:bodyPr wrap="square">
            <a:spAutoFit/>
          </a:bodyPr>
          <a:lstStyle/>
          <a:p>
            <a:r>
              <a:rPr lang="en-US" sz="3600" b="1">
                <a:solidFill>
                  <a:srgbClr val="E74427"/>
                </a:solidFill>
                <a:latin typeface="Calibri" panose="020F0502020204030204" pitchFamily="34" charset="0"/>
                <a:ea typeface="Calibri" panose="020F0502020204030204" pitchFamily="34" charset="0"/>
                <a:cs typeface="Calibri" panose="020F0502020204030204" pitchFamily="34" charset="0"/>
              </a:rPr>
              <a:t>4. No borders for music </a:t>
            </a:r>
          </a:p>
        </p:txBody>
      </p:sp>
      <p:cxnSp>
        <p:nvCxnSpPr>
          <p:cNvPr id="7" name="Straight Connector 6">
            <a:extLst>
              <a:ext uri="{FF2B5EF4-FFF2-40B4-BE49-F238E27FC236}">
                <a16:creationId xmlns:a16="http://schemas.microsoft.com/office/drawing/2014/main" id="{B80BA0DB-DD6F-4B91-AF0F-EE2BAAA1F859}"/>
              </a:ext>
            </a:extLst>
          </p:cNvPr>
          <p:cNvCxnSpPr>
            <a:cxnSpLocks/>
          </p:cNvCxnSpPr>
          <p:nvPr/>
        </p:nvCxnSpPr>
        <p:spPr>
          <a:xfrm>
            <a:off x="4904014" y="3075990"/>
            <a:ext cx="65622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CACC39-AD01-4D93-A503-A0C2D2D3183F}"/>
              </a:ext>
            </a:extLst>
          </p:cNvPr>
          <p:cNvCxnSpPr>
            <a:cxnSpLocks/>
          </p:cNvCxnSpPr>
          <p:nvPr/>
        </p:nvCxnSpPr>
        <p:spPr>
          <a:xfrm>
            <a:off x="693419" y="3541898"/>
            <a:ext cx="385245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F6B4CD-A2AE-497A-913A-AA4F3C053073}"/>
              </a:ext>
            </a:extLst>
          </p:cNvPr>
          <p:cNvCxnSpPr>
            <a:cxnSpLocks/>
          </p:cNvCxnSpPr>
          <p:nvPr/>
        </p:nvCxnSpPr>
        <p:spPr>
          <a:xfrm>
            <a:off x="2977786" y="4530321"/>
            <a:ext cx="76684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8F2551-8573-4357-9EFB-7F1411B4346A}"/>
              </a:ext>
            </a:extLst>
          </p:cNvPr>
          <p:cNvCxnSpPr>
            <a:cxnSpLocks/>
          </p:cNvCxnSpPr>
          <p:nvPr/>
        </p:nvCxnSpPr>
        <p:spPr>
          <a:xfrm>
            <a:off x="5353593" y="5009293"/>
            <a:ext cx="628142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34D9BD-3799-4962-BAB0-7A581903308D}"/>
              </a:ext>
            </a:extLst>
          </p:cNvPr>
          <p:cNvCxnSpPr>
            <a:cxnSpLocks/>
          </p:cNvCxnSpPr>
          <p:nvPr/>
        </p:nvCxnSpPr>
        <p:spPr>
          <a:xfrm>
            <a:off x="556985" y="5475202"/>
            <a:ext cx="628142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449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556985" y="1569334"/>
            <a:ext cx="11078029" cy="5016758"/>
          </a:xfrm>
          <a:prstGeom prst="rect">
            <a:avLst/>
          </a:prstGeom>
          <a:noFill/>
        </p:spPr>
        <p:txBody>
          <a:bodyPr wrap="square">
            <a:spAutoFit/>
          </a:bodyPr>
          <a:lstStyle/>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C. _________</a:t>
            </a:r>
          </a:p>
          <a:p>
            <a:pPr algn="just"/>
            <a:endPar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Globalisation has also impacted fashion by opening it up to a variety of styles and influences from around the world. Cross-cultural styles that blend both traditional and modern elements are on the rise. This presents opportunities for fashion designers to be creative and reflect the cultural richness of the world. It is now easier for people to keep up with fashion trends from different cultures and regions, and express their identities in new and exciting ways.</a:t>
            </a:r>
            <a:endParaRPr lang="en-US" sz="32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A3947C-0B4D-465D-9920-690BDBBAF0DE}"/>
              </a:ext>
            </a:extLst>
          </p:cNvPr>
          <p:cNvSpPr txBox="1"/>
          <p:nvPr/>
        </p:nvSpPr>
        <p:spPr>
          <a:xfrm>
            <a:off x="965201" y="1540305"/>
            <a:ext cx="6074228" cy="646331"/>
          </a:xfrm>
          <a:prstGeom prst="rect">
            <a:avLst/>
          </a:prstGeom>
          <a:noFill/>
        </p:spPr>
        <p:txBody>
          <a:bodyPr wrap="square">
            <a:spAutoFit/>
          </a:bodyPr>
          <a:lstStyle/>
          <a:p>
            <a:r>
              <a:rPr lang="en-US" sz="3600" b="1">
                <a:solidFill>
                  <a:srgbClr val="E74427"/>
                </a:solidFill>
                <a:latin typeface="Calibri" panose="020F0502020204030204" pitchFamily="34" charset="0"/>
                <a:ea typeface="Calibri" panose="020F0502020204030204" pitchFamily="34" charset="0"/>
                <a:cs typeface="Calibri" panose="020F0502020204030204" pitchFamily="34" charset="0"/>
              </a:rPr>
              <a:t>2. Blending fashion styles </a:t>
            </a:r>
          </a:p>
        </p:txBody>
      </p:sp>
      <p:cxnSp>
        <p:nvCxnSpPr>
          <p:cNvPr id="7" name="Straight Connector 6">
            <a:extLst>
              <a:ext uri="{FF2B5EF4-FFF2-40B4-BE49-F238E27FC236}">
                <a16:creationId xmlns:a16="http://schemas.microsoft.com/office/drawing/2014/main" id="{B80BA0DB-DD6F-4B91-AF0F-EE2BAAA1F859}"/>
              </a:ext>
            </a:extLst>
          </p:cNvPr>
          <p:cNvCxnSpPr>
            <a:cxnSpLocks/>
          </p:cNvCxnSpPr>
          <p:nvPr/>
        </p:nvCxnSpPr>
        <p:spPr>
          <a:xfrm>
            <a:off x="704669" y="3996922"/>
            <a:ext cx="10761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9A46FA-4C55-435A-8CED-633E3B9F7B30}"/>
              </a:ext>
            </a:extLst>
          </p:cNvPr>
          <p:cNvCxnSpPr>
            <a:cxnSpLocks/>
          </p:cNvCxnSpPr>
          <p:nvPr/>
        </p:nvCxnSpPr>
        <p:spPr>
          <a:xfrm>
            <a:off x="704669" y="4502019"/>
            <a:ext cx="24173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6C4EB5D-A19C-41EC-BB23-337C711FAF95}"/>
              </a:ext>
            </a:extLst>
          </p:cNvPr>
          <p:cNvCxnSpPr>
            <a:cxnSpLocks/>
          </p:cNvCxnSpPr>
          <p:nvPr/>
        </p:nvCxnSpPr>
        <p:spPr>
          <a:xfrm>
            <a:off x="10567851" y="3557138"/>
            <a:ext cx="8984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0BA0DB-DD6F-4B91-AF0F-EE2BAAA1F859}"/>
              </a:ext>
            </a:extLst>
          </p:cNvPr>
          <p:cNvCxnSpPr>
            <a:cxnSpLocks/>
          </p:cNvCxnSpPr>
          <p:nvPr/>
        </p:nvCxnSpPr>
        <p:spPr>
          <a:xfrm>
            <a:off x="10933611" y="5022356"/>
            <a:ext cx="5326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0BA0DB-DD6F-4B91-AF0F-EE2BAAA1F859}"/>
              </a:ext>
            </a:extLst>
          </p:cNvPr>
          <p:cNvCxnSpPr>
            <a:cxnSpLocks/>
          </p:cNvCxnSpPr>
          <p:nvPr/>
        </p:nvCxnSpPr>
        <p:spPr>
          <a:xfrm>
            <a:off x="704669" y="5466493"/>
            <a:ext cx="10761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18C6F1-DB4F-4436-9C06-2BE8BDF3FAF3}"/>
              </a:ext>
            </a:extLst>
          </p:cNvPr>
          <p:cNvCxnSpPr>
            <a:cxnSpLocks/>
          </p:cNvCxnSpPr>
          <p:nvPr/>
        </p:nvCxnSpPr>
        <p:spPr>
          <a:xfrm>
            <a:off x="704669" y="6010779"/>
            <a:ext cx="10761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E7A51A-454C-4D64-83D0-15C09134B5ED}"/>
              </a:ext>
            </a:extLst>
          </p:cNvPr>
          <p:cNvCxnSpPr>
            <a:cxnSpLocks/>
          </p:cNvCxnSpPr>
          <p:nvPr/>
        </p:nvCxnSpPr>
        <p:spPr>
          <a:xfrm>
            <a:off x="704669" y="6476688"/>
            <a:ext cx="275698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401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DFB4AC-3D14-4E62-AA4B-58D712DFCAF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BA70968-948D-4F7A-8ABC-56F9DE61C359}"/>
              </a:ext>
            </a:extLst>
          </p:cNvPr>
          <p:cNvSpPr txBox="1"/>
          <p:nvPr/>
        </p:nvSpPr>
        <p:spPr>
          <a:xfrm>
            <a:off x="1617844" y="116280"/>
            <a:ext cx="9848442" cy="1200329"/>
          </a:xfrm>
          <a:prstGeom prst="rect">
            <a:avLst/>
          </a:prstGeom>
          <a:noFill/>
        </p:spPr>
        <p:txBody>
          <a:bodyPr wrap="square" rtlCol="0">
            <a:spAutoFit/>
          </a:bodyPr>
          <a:lstStyle/>
          <a:p>
            <a:pPr lvl="0" algn="just">
              <a:defRPr/>
            </a:pPr>
            <a:r>
              <a:rPr lang="en-US" sz="3600" b="1">
                <a:solidFill>
                  <a:srgbClr val="57AFD4"/>
                </a:solidFill>
                <a:latin typeface="Calibri" panose="020F0502020204030204" pitchFamily="34" charset="0"/>
                <a:cs typeface="Calibri" panose="020F0502020204030204" pitchFamily="34" charset="0"/>
              </a:rPr>
              <a:t>Read the article and match each section (A–C) with a heading (1–5). There are TWO extra headings. </a:t>
            </a:r>
          </a:p>
        </p:txBody>
      </p:sp>
      <p:sp>
        <p:nvSpPr>
          <p:cNvPr id="15" name="TextBox 14">
            <a:extLst>
              <a:ext uri="{FF2B5EF4-FFF2-40B4-BE49-F238E27FC236}">
                <a16:creationId xmlns:a16="http://schemas.microsoft.com/office/drawing/2014/main" id="{1E4E620D-3122-48E9-84B2-8B21EB5D1BF2}"/>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p>
        </p:txBody>
      </p:sp>
      <p:sp>
        <p:nvSpPr>
          <p:cNvPr id="17" name="TextBox 16">
            <a:extLst>
              <a:ext uri="{FF2B5EF4-FFF2-40B4-BE49-F238E27FC236}">
                <a16:creationId xmlns:a16="http://schemas.microsoft.com/office/drawing/2014/main" id="{5392A4E0-281C-4CA9-8D08-0E85116FF4BA}"/>
              </a:ext>
            </a:extLst>
          </p:cNvPr>
          <p:cNvSpPr txBox="1"/>
          <p:nvPr/>
        </p:nvSpPr>
        <p:spPr>
          <a:xfrm>
            <a:off x="799597" y="2108041"/>
            <a:ext cx="5528954" cy="3416320"/>
          </a:xfrm>
          <a:prstGeom prst="rect">
            <a:avLst/>
          </a:prstGeom>
          <a:noFill/>
        </p:spPr>
        <p:txBody>
          <a:bodyPr wrap="square">
            <a:spAutoFit/>
          </a:bodyPr>
          <a:lstStyle/>
          <a:p>
            <a:pPr algn="just"/>
            <a:r>
              <a:rPr lang="en-US" sz="36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In conclusion, globalisation has helped strengthen cultural diversity in the world and made people appreciate different cultures and lifestyles.</a:t>
            </a:r>
            <a:endParaRPr lang="en-US" sz="36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4D4AE29-043F-43D0-BBC1-A9C835AC8146}"/>
              </a:ext>
            </a:extLst>
          </p:cNvPr>
          <p:cNvGrpSpPr/>
          <p:nvPr/>
        </p:nvGrpSpPr>
        <p:grpSpPr>
          <a:xfrm>
            <a:off x="5851720" y="1453053"/>
            <a:ext cx="6790222" cy="5841667"/>
            <a:chOff x="5503378" y="2866677"/>
            <a:chExt cx="5246399" cy="4513507"/>
          </a:xfrm>
        </p:grpSpPr>
        <p:sp>
          <p:nvSpPr>
            <p:cNvPr id="91" name="Google Shape;1263;p57">
              <a:extLst>
                <a:ext uri="{FF2B5EF4-FFF2-40B4-BE49-F238E27FC236}">
                  <a16:creationId xmlns:a16="http://schemas.microsoft.com/office/drawing/2014/main" id="{06327176-B571-484B-AE29-2F58405742E8}"/>
                </a:ext>
              </a:extLst>
            </p:cNvPr>
            <p:cNvSpPr/>
            <p:nvPr/>
          </p:nvSpPr>
          <p:spPr>
            <a:xfrm>
              <a:off x="5503378" y="6018457"/>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4;p57">
              <a:extLst>
                <a:ext uri="{FF2B5EF4-FFF2-40B4-BE49-F238E27FC236}">
                  <a16:creationId xmlns:a16="http://schemas.microsoft.com/office/drawing/2014/main" id="{2C831685-4904-4431-AACD-F9A0C887A716}"/>
                </a:ext>
              </a:extLst>
            </p:cNvPr>
            <p:cNvSpPr/>
            <p:nvPr/>
          </p:nvSpPr>
          <p:spPr>
            <a:xfrm rot="17699027">
              <a:off x="6005262" y="5095483"/>
              <a:ext cx="1449670" cy="1622755"/>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1271;p57">
              <a:extLst>
                <a:ext uri="{FF2B5EF4-FFF2-40B4-BE49-F238E27FC236}">
                  <a16:creationId xmlns:a16="http://schemas.microsoft.com/office/drawing/2014/main" id="{F669D84D-25F7-42E6-859F-6315EFA0C1C5}"/>
                </a:ext>
              </a:extLst>
            </p:cNvPr>
            <p:cNvGrpSpPr/>
            <p:nvPr/>
          </p:nvGrpSpPr>
          <p:grpSpPr>
            <a:xfrm>
              <a:off x="6269625" y="2866677"/>
              <a:ext cx="4480152" cy="4513507"/>
              <a:chOff x="5326197" y="1589420"/>
              <a:chExt cx="4480152" cy="4513507"/>
            </a:xfrm>
          </p:grpSpPr>
          <p:sp>
            <p:nvSpPr>
              <p:cNvPr id="94" name="Google Shape;1272;p57">
                <a:extLst>
                  <a:ext uri="{FF2B5EF4-FFF2-40B4-BE49-F238E27FC236}">
                    <a16:creationId xmlns:a16="http://schemas.microsoft.com/office/drawing/2014/main" id="{DD63DD50-FF55-40AF-874C-6B3F50E44231}"/>
                  </a:ext>
                </a:extLst>
              </p:cNvPr>
              <p:cNvSpPr/>
              <p:nvPr/>
            </p:nvSpPr>
            <p:spPr>
              <a:xfrm>
                <a:off x="6012982" y="1711419"/>
                <a:ext cx="351065" cy="282604"/>
              </a:xfrm>
              <a:custGeom>
                <a:avLst/>
                <a:gdLst/>
                <a:ahLst/>
                <a:cxnLst/>
                <a:rect l="l" t="t" r="r" b="b"/>
                <a:pathLst>
                  <a:path w="5692" h="4582" extrusionOk="0">
                    <a:moveTo>
                      <a:pt x="2257" y="0"/>
                    </a:moveTo>
                    <a:cubicBezTo>
                      <a:pt x="1608" y="0"/>
                      <a:pt x="925" y="276"/>
                      <a:pt x="578" y="829"/>
                    </a:cubicBezTo>
                    <a:cubicBezTo>
                      <a:pt x="427" y="1035"/>
                      <a:pt x="344" y="1283"/>
                      <a:pt x="275" y="1530"/>
                    </a:cubicBezTo>
                    <a:cubicBezTo>
                      <a:pt x="0" y="2520"/>
                      <a:pt x="0" y="3592"/>
                      <a:pt x="289" y="4582"/>
                    </a:cubicBezTo>
                    <a:lnTo>
                      <a:pt x="5692" y="1750"/>
                    </a:lnTo>
                    <a:cubicBezTo>
                      <a:pt x="5293" y="1338"/>
                      <a:pt x="4839" y="994"/>
                      <a:pt x="4344" y="692"/>
                    </a:cubicBezTo>
                    <a:cubicBezTo>
                      <a:pt x="3753" y="334"/>
                      <a:pt x="3093" y="32"/>
                      <a:pt x="2392" y="4"/>
                    </a:cubicBezTo>
                    <a:cubicBezTo>
                      <a:pt x="2348" y="2"/>
                      <a:pt x="2302" y="0"/>
                      <a:pt x="2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73;p57">
                <a:extLst>
                  <a:ext uri="{FF2B5EF4-FFF2-40B4-BE49-F238E27FC236}">
                    <a16:creationId xmlns:a16="http://schemas.microsoft.com/office/drawing/2014/main" id="{7EDC2F27-2C18-436B-886B-93CA87DFB101}"/>
                  </a:ext>
                </a:extLst>
              </p:cNvPr>
              <p:cNvSpPr/>
              <p:nvPr/>
            </p:nvSpPr>
            <p:spPr>
              <a:xfrm>
                <a:off x="5889194" y="1702352"/>
                <a:ext cx="663089" cy="440928"/>
              </a:xfrm>
              <a:custGeom>
                <a:avLst/>
                <a:gdLst/>
                <a:ahLst/>
                <a:cxnLst/>
                <a:rect l="l" t="t" r="r" b="b"/>
                <a:pathLst>
                  <a:path w="10751" h="7149" extrusionOk="0">
                    <a:moveTo>
                      <a:pt x="10242" y="0"/>
                    </a:moveTo>
                    <a:cubicBezTo>
                      <a:pt x="7795" y="289"/>
                      <a:pt x="5485" y="1265"/>
                      <a:pt x="3451" y="2571"/>
                    </a:cubicBezTo>
                    <a:cubicBezTo>
                      <a:pt x="2090" y="3450"/>
                      <a:pt x="798" y="4509"/>
                      <a:pt x="14" y="5925"/>
                    </a:cubicBezTo>
                    <a:lnTo>
                      <a:pt x="0" y="5925"/>
                    </a:lnTo>
                    <a:cubicBezTo>
                      <a:pt x="523" y="6571"/>
                      <a:pt x="1196" y="6970"/>
                      <a:pt x="1939" y="7148"/>
                    </a:cubicBezTo>
                    <a:cubicBezTo>
                      <a:pt x="2420" y="6640"/>
                      <a:pt x="3025" y="6227"/>
                      <a:pt x="3630" y="5856"/>
                    </a:cubicBezTo>
                    <a:cubicBezTo>
                      <a:pt x="5760" y="4550"/>
                      <a:pt x="8070" y="3560"/>
                      <a:pt x="10489" y="2928"/>
                    </a:cubicBezTo>
                    <a:cubicBezTo>
                      <a:pt x="10750" y="1938"/>
                      <a:pt x="10654" y="894"/>
                      <a:pt x="10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74;p57">
                <a:extLst>
                  <a:ext uri="{FF2B5EF4-FFF2-40B4-BE49-F238E27FC236}">
                    <a16:creationId xmlns:a16="http://schemas.microsoft.com/office/drawing/2014/main" id="{7966F5AB-50A3-4F5B-9FE3-EA6D14C460F4}"/>
                  </a:ext>
                </a:extLst>
              </p:cNvPr>
              <p:cNvSpPr/>
              <p:nvPr/>
            </p:nvSpPr>
            <p:spPr>
              <a:xfrm>
                <a:off x="5638227" y="5843267"/>
                <a:ext cx="1449038" cy="259660"/>
              </a:xfrm>
              <a:custGeom>
                <a:avLst/>
                <a:gdLst/>
                <a:ahLst/>
                <a:cxnLst/>
                <a:rect l="l" t="t" r="r" b="b"/>
                <a:pathLst>
                  <a:path w="23494" h="4210" extrusionOk="0">
                    <a:moveTo>
                      <a:pt x="20332" y="28"/>
                    </a:moveTo>
                    <a:lnTo>
                      <a:pt x="15864" y="110"/>
                    </a:lnTo>
                    <a:lnTo>
                      <a:pt x="15603" y="3217"/>
                    </a:lnTo>
                    <a:cubicBezTo>
                      <a:pt x="16675" y="3725"/>
                      <a:pt x="17899" y="3808"/>
                      <a:pt x="19095" y="3863"/>
                    </a:cubicBezTo>
                    <a:cubicBezTo>
                      <a:pt x="19527" y="3882"/>
                      <a:pt x="19965" y="3900"/>
                      <a:pt x="20402" y="3900"/>
                    </a:cubicBezTo>
                    <a:cubicBezTo>
                      <a:pt x="21216" y="3900"/>
                      <a:pt x="22028" y="3839"/>
                      <a:pt x="22806" y="3616"/>
                    </a:cubicBezTo>
                    <a:cubicBezTo>
                      <a:pt x="23095" y="3519"/>
                      <a:pt x="23438" y="3354"/>
                      <a:pt x="23466" y="3038"/>
                    </a:cubicBezTo>
                    <a:cubicBezTo>
                      <a:pt x="23493" y="2804"/>
                      <a:pt x="23315" y="2612"/>
                      <a:pt x="23136" y="2447"/>
                    </a:cubicBezTo>
                    <a:cubicBezTo>
                      <a:pt x="22655" y="2048"/>
                      <a:pt x="22078" y="1773"/>
                      <a:pt x="21541" y="1430"/>
                    </a:cubicBezTo>
                    <a:cubicBezTo>
                      <a:pt x="21019" y="1086"/>
                      <a:pt x="20510" y="633"/>
                      <a:pt x="20332" y="28"/>
                    </a:cubicBezTo>
                    <a:close/>
                    <a:moveTo>
                      <a:pt x="3575" y="0"/>
                    </a:moveTo>
                    <a:cubicBezTo>
                      <a:pt x="2819" y="1196"/>
                      <a:pt x="1430" y="1787"/>
                      <a:pt x="358" y="2694"/>
                    </a:cubicBezTo>
                    <a:cubicBezTo>
                      <a:pt x="179" y="2846"/>
                      <a:pt x="1" y="3024"/>
                      <a:pt x="1" y="3258"/>
                    </a:cubicBezTo>
                    <a:cubicBezTo>
                      <a:pt x="1" y="3423"/>
                      <a:pt x="97" y="3574"/>
                      <a:pt x="207" y="3684"/>
                    </a:cubicBezTo>
                    <a:cubicBezTo>
                      <a:pt x="413" y="3863"/>
                      <a:pt x="688" y="3932"/>
                      <a:pt x="963" y="3987"/>
                    </a:cubicBezTo>
                    <a:cubicBezTo>
                      <a:pt x="1732" y="4144"/>
                      <a:pt x="2508" y="4210"/>
                      <a:pt x="3287" y="4210"/>
                    </a:cubicBezTo>
                    <a:cubicBezTo>
                      <a:pt x="4957" y="4210"/>
                      <a:pt x="6639" y="3907"/>
                      <a:pt x="8290" y="3561"/>
                    </a:cubicBezTo>
                    <a:lnTo>
                      <a:pt x="8138" y="96"/>
                    </a:lnTo>
                    <a:lnTo>
                      <a:pt x="35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75;p57">
                <a:extLst>
                  <a:ext uri="{FF2B5EF4-FFF2-40B4-BE49-F238E27FC236}">
                    <a16:creationId xmlns:a16="http://schemas.microsoft.com/office/drawing/2014/main" id="{98FA6A51-5E33-4455-9676-1D662B1DA172}"/>
                  </a:ext>
                </a:extLst>
              </p:cNvPr>
              <p:cNvSpPr/>
              <p:nvPr/>
            </p:nvSpPr>
            <p:spPr>
              <a:xfrm>
                <a:off x="5736603" y="3524372"/>
                <a:ext cx="1296387" cy="2385725"/>
              </a:xfrm>
              <a:custGeom>
                <a:avLst/>
                <a:gdLst/>
                <a:ahLst/>
                <a:cxnLst/>
                <a:rect l="l" t="t" r="r" b="b"/>
                <a:pathLst>
                  <a:path w="21019" h="38681" extrusionOk="0">
                    <a:moveTo>
                      <a:pt x="17486" y="0"/>
                    </a:moveTo>
                    <a:cubicBezTo>
                      <a:pt x="15085" y="902"/>
                      <a:pt x="12508" y="1194"/>
                      <a:pt x="9938" y="1194"/>
                    </a:cubicBezTo>
                    <a:cubicBezTo>
                      <a:pt x="9374" y="1194"/>
                      <a:pt x="8810" y="1180"/>
                      <a:pt x="8248" y="1155"/>
                    </a:cubicBezTo>
                    <a:cubicBezTo>
                      <a:pt x="6379" y="1073"/>
                      <a:pt x="4495" y="853"/>
                      <a:pt x="2791" y="97"/>
                    </a:cubicBezTo>
                    <a:cubicBezTo>
                      <a:pt x="2777" y="138"/>
                      <a:pt x="2777" y="179"/>
                      <a:pt x="2763" y="207"/>
                    </a:cubicBezTo>
                    <a:cubicBezTo>
                      <a:pt x="2571" y="1403"/>
                      <a:pt x="2378" y="2585"/>
                      <a:pt x="2200" y="3781"/>
                    </a:cubicBezTo>
                    <a:cubicBezTo>
                      <a:pt x="2186" y="3863"/>
                      <a:pt x="2172" y="3959"/>
                      <a:pt x="2158" y="4056"/>
                    </a:cubicBezTo>
                    <a:cubicBezTo>
                      <a:pt x="522" y="15218"/>
                      <a:pt x="0" y="26545"/>
                      <a:pt x="756" y="37790"/>
                    </a:cubicBezTo>
                    <a:cubicBezTo>
                      <a:pt x="2117" y="38258"/>
                      <a:pt x="3548" y="38490"/>
                      <a:pt x="4980" y="38490"/>
                    </a:cubicBezTo>
                    <a:cubicBezTo>
                      <a:pt x="5733" y="38490"/>
                      <a:pt x="6487" y="38426"/>
                      <a:pt x="7231" y="38298"/>
                    </a:cubicBezTo>
                    <a:lnTo>
                      <a:pt x="10406" y="8578"/>
                    </a:lnTo>
                    <a:cubicBezTo>
                      <a:pt x="13334" y="18105"/>
                      <a:pt x="13321" y="28332"/>
                      <a:pt x="13252" y="38326"/>
                    </a:cubicBezTo>
                    <a:cubicBezTo>
                      <a:pt x="14142" y="38568"/>
                      <a:pt x="15061" y="38680"/>
                      <a:pt x="15983" y="38680"/>
                    </a:cubicBezTo>
                    <a:cubicBezTo>
                      <a:pt x="17211" y="38680"/>
                      <a:pt x="18445" y="38481"/>
                      <a:pt x="19630" y="38120"/>
                    </a:cubicBezTo>
                    <a:cubicBezTo>
                      <a:pt x="21019" y="25473"/>
                      <a:pt x="20318" y="12523"/>
                      <a:pt x="17513" y="42"/>
                    </a:cubicBezTo>
                    <a:cubicBezTo>
                      <a:pt x="17513" y="28"/>
                      <a:pt x="17513" y="14"/>
                      <a:pt x="17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76;p57">
                <a:extLst>
                  <a:ext uri="{FF2B5EF4-FFF2-40B4-BE49-F238E27FC236}">
                    <a16:creationId xmlns:a16="http://schemas.microsoft.com/office/drawing/2014/main" id="{3FD61E5A-1EC1-4290-A34B-4FE655027C74}"/>
                  </a:ext>
                </a:extLst>
              </p:cNvPr>
              <p:cNvSpPr/>
              <p:nvPr/>
            </p:nvSpPr>
            <p:spPr>
              <a:xfrm>
                <a:off x="6377561" y="3871124"/>
                <a:ext cx="123847" cy="184044"/>
              </a:xfrm>
              <a:custGeom>
                <a:avLst/>
                <a:gdLst/>
                <a:ahLst/>
                <a:cxnLst/>
                <a:rect l="l" t="t" r="r" b="b"/>
                <a:pathLst>
                  <a:path w="2008" h="2984" extrusionOk="0">
                    <a:moveTo>
                      <a:pt x="1966" y="1"/>
                    </a:moveTo>
                    <a:lnTo>
                      <a:pt x="110" y="1925"/>
                    </a:lnTo>
                    <a:cubicBezTo>
                      <a:pt x="110" y="1925"/>
                      <a:pt x="110" y="1939"/>
                      <a:pt x="110" y="1939"/>
                    </a:cubicBezTo>
                    <a:lnTo>
                      <a:pt x="1" y="2956"/>
                    </a:lnTo>
                    <a:cubicBezTo>
                      <a:pt x="1" y="2970"/>
                      <a:pt x="1" y="2984"/>
                      <a:pt x="14" y="2984"/>
                    </a:cubicBezTo>
                    <a:cubicBezTo>
                      <a:pt x="28" y="2984"/>
                      <a:pt x="42" y="2970"/>
                      <a:pt x="42" y="2970"/>
                    </a:cubicBezTo>
                    <a:lnTo>
                      <a:pt x="152" y="1953"/>
                    </a:lnTo>
                    <a:lnTo>
                      <a:pt x="2008" y="42"/>
                    </a:lnTo>
                    <a:cubicBezTo>
                      <a:pt x="2008" y="28"/>
                      <a:pt x="2008" y="14"/>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77;p57">
                <a:extLst>
                  <a:ext uri="{FF2B5EF4-FFF2-40B4-BE49-F238E27FC236}">
                    <a16:creationId xmlns:a16="http://schemas.microsoft.com/office/drawing/2014/main" id="{F70EE4AC-2CFB-4C4B-9004-F05AFD799DA2}"/>
                  </a:ext>
                </a:extLst>
              </p:cNvPr>
              <p:cNvSpPr/>
              <p:nvPr/>
            </p:nvSpPr>
            <p:spPr>
              <a:xfrm>
                <a:off x="6862536" y="2458582"/>
                <a:ext cx="693619" cy="841150"/>
              </a:xfrm>
              <a:custGeom>
                <a:avLst/>
                <a:gdLst/>
                <a:ahLst/>
                <a:cxnLst/>
                <a:rect l="l" t="t" r="r" b="b"/>
                <a:pathLst>
                  <a:path w="11246" h="13638" extrusionOk="0">
                    <a:moveTo>
                      <a:pt x="83" y="1"/>
                    </a:moveTo>
                    <a:lnTo>
                      <a:pt x="97" y="4634"/>
                    </a:lnTo>
                    <a:cubicBezTo>
                      <a:pt x="97" y="5816"/>
                      <a:pt x="56" y="6998"/>
                      <a:pt x="1" y="8180"/>
                    </a:cubicBezTo>
                    <a:cubicBezTo>
                      <a:pt x="2736" y="10393"/>
                      <a:pt x="6035" y="11837"/>
                      <a:pt x="9073" y="13638"/>
                    </a:cubicBezTo>
                    <a:cubicBezTo>
                      <a:pt x="10049" y="12854"/>
                      <a:pt x="10860" y="11699"/>
                      <a:pt x="11245" y="10407"/>
                    </a:cubicBezTo>
                    <a:cubicBezTo>
                      <a:pt x="8413" y="8483"/>
                      <a:pt x="6049" y="6049"/>
                      <a:pt x="3822" y="3534"/>
                    </a:cubicBezTo>
                    <a:cubicBezTo>
                      <a:pt x="2915" y="2530"/>
                      <a:pt x="2035" y="1499"/>
                      <a:pt x="977" y="647"/>
                    </a:cubicBezTo>
                    <a:cubicBezTo>
                      <a:pt x="702" y="413"/>
                      <a:pt x="399" y="193"/>
                      <a:pt x="83" y="1"/>
                    </a:cubicBezTo>
                    <a:close/>
                  </a:path>
                </a:pathLst>
              </a:custGeom>
              <a:solidFill>
                <a:srgbClr val="57AF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78;p57">
                <a:extLst>
                  <a:ext uri="{FF2B5EF4-FFF2-40B4-BE49-F238E27FC236}">
                    <a16:creationId xmlns:a16="http://schemas.microsoft.com/office/drawing/2014/main" id="{751EF284-38A1-4D5C-9C81-8541991854A1}"/>
                  </a:ext>
                </a:extLst>
              </p:cNvPr>
              <p:cNvSpPr/>
              <p:nvPr/>
            </p:nvSpPr>
            <p:spPr>
              <a:xfrm>
                <a:off x="7099071" y="2323816"/>
                <a:ext cx="1045486" cy="868720"/>
              </a:xfrm>
              <a:custGeom>
                <a:avLst/>
                <a:gdLst/>
                <a:ahLst/>
                <a:cxnLst/>
                <a:rect l="l" t="t" r="r" b="b"/>
                <a:pathLst>
                  <a:path w="16951" h="14085" extrusionOk="0">
                    <a:moveTo>
                      <a:pt x="16304" y="0"/>
                    </a:moveTo>
                    <a:cubicBezTo>
                      <a:pt x="15782" y="220"/>
                      <a:pt x="15287" y="468"/>
                      <a:pt x="14820" y="784"/>
                    </a:cubicBezTo>
                    <a:cubicBezTo>
                      <a:pt x="14022" y="1320"/>
                      <a:pt x="13335" y="2007"/>
                      <a:pt x="12648" y="2695"/>
                    </a:cubicBezTo>
                    <a:cubicBezTo>
                      <a:pt x="10641" y="4729"/>
                      <a:pt x="8620" y="6750"/>
                      <a:pt x="6750" y="8908"/>
                    </a:cubicBezTo>
                    <a:cubicBezTo>
                      <a:pt x="6750" y="8908"/>
                      <a:pt x="2516" y="5128"/>
                      <a:pt x="2434" y="5128"/>
                    </a:cubicBezTo>
                    <a:cubicBezTo>
                      <a:pt x="1472" y="5829"/>
                      <a:pt x="661" y="6709"/>
                      <a:pt x="1" y="7767"/>
                    </a:cubicBezTo>
                    <a:cubicBezTo>
                      <a:pt x="1719" y="9939"/>
                      <a:pt x="3767" y="11836"/>
                      <a:pt x="6049" y="13376"/>
                    </a:cubicBezTo>
                    <a:cubicBezTo>
                      <a:pt x="6581" y="13730"/>
                      <a:pt x="7183" y="14085"/>
                      <a:pt x="7812" y="14085"/>
                    </a:cubicBezTo>
                    <a:cubicBezTo>
                      <a:pt x="7866" y="14085"/>
                      <a:pt x="7920" y="14082"/>
                      <a:pt x="7974" y="14077"/>
                    </a:cubicBezTo>
                    <a:cubicBezTo>
                      <a:pt x="8510" y="14022"/>
                      <a:pt x="8977" y="13692"/>
                      <a:pt x="9417" y="13362"/>
                    </a:cubicBezTo>
                    <a:cubicBezTo>
                      <a:pt x="11754" y="11602"/>
                      <a:pt x="13899" y="9582"/>
                      <a:pt x="15644" y="7382"/>
                    </a:cubicBezTo>
                    <a:lnTo>
                      <a:pt x="16510" y="6516"/>
                    </a:lnTo>
                    <a:cubicBezTo>
                      <a:pt x="16510" y="6516"/>
                      <a:pt x="16950" y="1416"/>
                      <a:pt x="16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79;p57">
                <a:extLst>
                  <a:ext uri="{FF2B5EF4-FFF2-40B4-BE49-F238E27FC236}">
                    <a16:creationId xmlns:a16="http://schemas.microsoft.com/office/drawing/2014/main" id="{07B12751-2EF2-41B8-A23A-B0E1231C49FD}"/>
                  </a:ext>
                </a:extLst>
              </p:cNvPr>
              <p:cNvSpPr/>
              <p:nvPr/>
            </p:nvSpPr>
            <p:spPr>
              <a:xfrm>
                <a:off x="7256782" y="2545116"/>
                <a:ext cx="766521" cy="647299"/>
              </a:xfrm>
              <a:custGeom>
                <a:avLst/>
                <a:gdLst/>
                <a:ahLst/>
                <a:cxnLst/>
                <a:rect l="l" t="t" r="r" b="b"/>
                <a:pathLst>
                  <a:path w="12428" h="10495" extrusionOk="0">
                    <a:moveTo>
                      <a:pt x="9211" y="0"/>
                    </a:moveTo>
                    <a:cubicBezTo>
                      <a:pt x="9060" y="151"/>
                      <a:pt x="8922" y="289"/>
                      <a:pt x="8771" y="440"/>
                    </a:cubicBezTo>
                    <a:cubicBezTo>
                      <a:pt x="9623" y="2131"/>
                      <a:pt x="10723" y="3670"/>
                      <a:pt x="12043" y="5031"/>
                    </a:cubicBezTo>
                    <a:cubicBezTo>
                      <a:pt x="12166" y="4880"/>
                      <a:pt x="12304" y="4743"/>
                      <a:pt x="12428" y="4591"/>
                    </a:cubicBezTo>
                    <a:cubicBezTo>
                      <a:pt x="11122" y="3231"/>
                      <a:pt x="10036" y="1691"/>
                      <a:pt x="9211" y="0"/>
                    </a:cubicBezTo>
                    <a:close/>
                    <a:moveTo>
                      <a:pt x="1747" y="3148"/>
                    </a:moveTo>
                    <a:cubicBezTo>
                      <a:pt x="1224" y="3739"/>
                      <a:pt x="798" y="4468"/>
                      <a:pt x="468" y="5334"/>
                    </a:cubicBezTo>
                    <a:cubicBezTo>
                      <a:pt x="276" y="5870"/>
                      <a:pt x="124" y="6433"/>
                      <a:pt x="1" y="6970"/>
                    </a:cubicBezTo>
                    <a:cubicBezTo>
                      <a:pt x="166" y="7135"/>
                      <a:pt x="331" y="7286"/>
                      <a:pt x="496" y="7437"/>
                    </a:cubicBezTo>
                    <a:cubicBezTo>
                      <a:pt x="619" y="6805"/>
                      <a:pt x="784" y="6159"/>
                      <a:pt x="1018" y="5526"/>
                    </a:cubicBezTo>
                    <a:cubicBezTo>
                      <a:pt x="1320" y="4743"/>
                      <a:pt x="1705" y="4069"/>
                      <a:pt x="2186" y="3533"/>
                    </a:cubicBezTo>
                    <a:cubicBezTo>
                      <a:pt x="2035" y="3409"/>
                      <a:pt x="1898" y="3286"/>
                      <a:pt x="1747" y="3148"/>
                    </a:cubicBezTo>
                    <a:close/>
                    <a:moveTo>
                      <a:pt x="6517" y="2763"/>
                    </a:moveTo>
                    <a:cubicBezTo>
                      <a:pt x="6379" y="2914"/>
                      <a:pt x="6228" y="3066"/>
                      <a:pt x="6090" y="3231"/>
                    </a:cubicBezTo>
                    <a:cubicBezTo>
                      <a:pt x="6407" y="3904"/>
                      <a:pt x="6833" y="4591"/>
                      <a:pt x="7369" y="5265"/>
                    </a:cubicBezTo>
                    <a:cubicBezTo>
                      <a:pt x="8029" y="6090"/>
                      <a:pt x="8785" y="6846"/>
                      <a:pt x="9541" y="7561"/>
                    </a:cubicBezTo>
                    <a:cubicBezTo>
                      <a:pt x="9678" y="7423"/>
                      <a:pt x="9830" y="7300"/>
                      <a:pt x="9967" y="7162"/>
                    </a:cubicBezTo>
                    <a:cubicBezTo>
                      <a:pt x="9211" y="6447"/>
                      <a:pt x="8469" y="5705"/>
                      <a:pt x="7823" y="4894"/>
                    </a:cubicBezTo>
                    <a:cubicBezTo>
                      <a:pt x="7259" y="4193"/>
                      <a:pt x="6833" y="3478"/>
                      <a:pt x="6517" y="2763"/>
                    </a:cubicBezTo>
                    <a:close/>
                    <a:moveTo>
                      <a:pt x="3864" y="5031"/>
                    </a:moveTo>
                    <a:lnTo>
                      <a:pt x="3864" y="5031"/>
                    </a:lnTo>
                    <a:cubicBezTo>
                      <a:pt x="3918" y="6873"/>
                      <a:pt x="4262" y="8715"/>
                      <a:pt x="4895" y="10461"/>
                    </a:cubicBezTo>
                    <a:cubicBezTo>
                      <a:pt x="5015" y="10481"/>
                      <a:pt x="5143" y="10494"/>
                      <a:pt x="5273" y="10494"/>
                    </a:cubicBezTo>
                    <a:cubicBezTo>
                      <a:pt x="5321" y="10494"/>
                      <a:pt x="5369" y="10492"/>
                      <a:pt x="5417" y="10489"/>
                    </a:cubicBezTo>
                    <a:cubicBezTo>
                      <a:pt x="5444" y="10475"/>
                      <a:pt x="5486" y="10475"/>
                      <a:pt x="5513" y="10461"/>
                    </a:cubicBezTo>
                    <a:cubicBezTo>
                      <a:pt x="4867" y="8729"/>
                      <a:pt x="4510" y="6887"/>
                      <a:pt x="4441" y="5045"/>
                    </a:cubicBezTo>
                    <a:cubicBezTo>
                      <a:pt x="4358" y="5141"/>
                      <a:pt x="4276" y="5238"/>
                      <a:pt x="4193" y="5320"/>
                    </a:cubicBezTo>
                    <a:lnTo>
                      <a:pt x="4193" y="5334"/>
                    </a:lnTo>
                    <a:cubicBezTo>
                      <a:pt x="4193" y="5334"/>
                      <a:pt x="4070" y="5210"/>
                      <a:pt x="3864" y="5031"/>
                    </a:cubicBezTo>
                    <a:close/>
                  </a:path>
                </a:pathLst>
              </a:custGeom>
              <a:solidFill>
                <a:srgbClr val="A9C2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80;p57">
                <a:extLst>
                  <a:ext uri="{FF2B5EF4-FFF2-40B4-BE49-F238E27FC236}">
                    <a16:creationId xmlns:a16="http://schemas.microsoft.com/office/drawing/2014/main" id="{12DF4944-B391-4A6C-A65B-763D50889AC7}"/>
                  </a:ext>
                </a:extLst>
              </p:cNvPr>
              <p:cNvSpPr/>
              <p:nvPr/>
            </p:nvSpPr>
            <p:spPr>
              <a:xfrm>
                <a:off x="7790112" y="5589710"/>
                <a:ext cx="538440" cy="452832"/>
              </a:xfrm>
              <a:custGeom>
                <a:avLst/>
                <a:gdLst/>
                <a:ahLst/>
                <a:cxnLst/>
                <a:rect l="l" t="t" r="r" b="b"/>
                <a:pathLst>
                  <a:path w="8730" h="7342" extrusionOk="0">
                    <a:moveTo>
                      <a:pt x="3822" y="1"/>
                    </a:moveTo>
                    <a:cubicBezTo>
                      <a:pt x="3822" y="1266"/>
                      <a:pt x="3836" y="2530"/>
                      <a:pt x="3877" y="3781"/>
                    </a:cubicBezTo>
                    <a:cubicBezTo>
                      <a:pt x="2708" y="4469"/>
                      <a:pt x="1347" y="4881"/>
                      <a:pt x="413" y="5871"/>
                    </a:cubicBezTo>
                    <a:cubicBezTo>
                      <a:pt x="193" y="6091"/>
                      <a:pt x="0" y="6407"/>
                      <a:pt x="124" y="6682"/>
                    </a:cubicBezTo>
                    <a:cubicBezTo>
                      <a:pt x="234" y="6902"/>
                      <a:pt x="495" y="6998"/>
                      <a:pt x="743" y="7053"/>
                    </a:cubicBezTo>
                    <a:cubicBezTo>
                      <a:pt x="1375" y="7204"/>
                      <a:pt x="2035" y="7259"/>
                      <a:pt x="2695" y="7300"/>
                    </a:cubicBezTo>
                    <a:cubicBezTo>
                      <a:pt x="3235" y="7328"/>
                      <a:pt x="3779" y="7342"/>
                      <a:pt x="4324" y="7342"/>
                    </a:cubicBezTo>
                    <a:cubicBezTo>
                      <a:pt x="5413" y="7342"/>
                      <a:pt x="6507" y="7287"/>
                      <a:pt x="7588" y="7177"/>
                    </a:cubicBezTo>
                    <a:cubicBezTo>
                      <a:pt x="7877" y="7149"/>
                      <a:pt x="8221" y="7080"/>
                      <a:pt x="8358" y="6819"/>
                    </a:cubicBezTo>
                    <a:cubicBezTo>
                      <a:pt x="8413" y="6709"/>
                      <a:pt x="8413" y="6572"/>
                      <a:pt x="8427" y="6448"/>
                    </a:cubicBezTo>
                    <a:cubicBezTo>
                      <a:pt x="8523" y="4400"/>
                      <a:pt x="8619" y="2352"/>
                      <a:pt x="8729" y="303"/>
                    </a:cubicBezTo>
                    <a:lnTo>
                      <a:pt x="3822" y="1"/>
                    </a:ln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81;p57">
                <a:extLst>
                  <a:ext uri="{FF2B5EF4-FFF2-40B4-BE49-F238E27FC236}">
                    <a16:creationId xmlns:a16="http://schemas.microsoft.com/office/drawing/2014/main" id="{6D5A2FA8-F332-4B68-B1AF-FF7D12CDC903}"/>
                  </a:ext>
                </a:extLst>
              </p:cNvPr>
              <p:cNvSpPr/>
              <p:nvPr/>
            </p:nvSpPr>
            <p:spPr>
              <a:xfrm>
                <a:off x="7790112" y="5838148"/>
                <a:ext cx="525734" cy="204397"/>
              </a:xfrm>
              <a:custGeom>
                <a:avLst/>
                <a:gdLst/>
                <a:ahLst/>
                <a:cxnLst/>
                <a:rect l="l" t="t" r="r" b="b"/>
                <a:pathLst>
                  <a:path w="8524" h="3314" extrusionOk="0">
                    <a:moveTo>
                      <a:pt x="3423" y="1"/>
                    </a:moveTo>
                    <a:cubicBezTo>
                      <a:pt x="2378" y="551"/>
                      <a:pt x="1224" y="977"/>
                      <a:pt x="413" y="1829"/>
                    </a:cubicBezTo>
                    <a:cubicBezTo>
                      <a:pt x="207" y="2049"/>
                      <a:pt x="0" y="2365"/>
                      <a:pt x="124" y="2654"/>
                    </a:cubicBezTo>
                    <a:cubicBezTo>
                      <a:pt x="234" y="2874"/>
                      <a:pt x="495" y="2970"/>
                      <a:pt x="743" y="3025"/>
                    </a:cubicBezTo>
                    <a:cubicBezTo>
                      <a:pt x="1375" y="3176"/>
                      <a:pt x="2035" y="3231"/>
                      <a:pt x="2695" y="3272"/>
                    </a:cubicBezTo>
                    <a:cubicBezTo>
                      <a:pt x="3235" y="3300"/>
                      <a:pt x="3779" y="3314"/>
                      <a:pt x="4324" y="3314"/>
                    </a:cubicBezTo>
                    <a:cubicBezTo>
                      <a:pt x="5413" y="3314"/>
                      <a:pt x="6507" y="3259"/>
                      <a:pt x="7588" y="3149"/>
                    </a:cubicBezTo>
                    <a:cubicBezTo>
                      <a:pt x="7877" y="3121"/>
                      <a:pt x="8221" y="3052"/>
                      <a:pt x="8358" y="2791"/>
                    </a:cubicBezTo>
                    <a:cubicBezTo>
                      <a:pt x="8413" y="2681"/>
                      <a:pt x="8413" y="2544"/>
                      <a:pt x="8427" y="2420"/>
                    </a:cubicBezTo>
                    <a:cubicBezTo>
                      <a:pt x="8454" y="1705"/>
                      <a:pt x="8496" y="1004"/>
                      <a:pt x="8523" y="289"/>
                    </a:cubicBezTo>
                    <a:cubicBezTo>
                      <a:pt x="8317" y="289"/>
                      <a:pt x="8083" y="358"/>
                      <a:pt x="7877" y="413"/>
                    </a:cubicBezTo>
                    <a:cubicBezTo>
                      <a:pt x="7129" y="639"/>
                      <a:pt x="6350" y="751"/>
                      <a:pt x="5568" y="751"/>
                    </a:cubicBezTo>
                    <a:cubicBezTo>
                      <a:pt x="5444" y="751"/>
                      <a:pt x="5320" y="749"/>
                      <a:pt x="5197" y="743"/>
                    </a:cubicBezTo>
                    <a:cubicBezTo>
                      <a:pt x="4908" y="729"/>
                      <a:pt x="4619" y="702"/>
                      <a:pt x="4344" y="606"/>
                    </a:cubicBezTo>
                    <a:cubicBezTo>
                      <a:pt x="4001" y="482"/>
                      <a:pt x="3698" y="248"/>
                      <a:pt x="3423" y="1"/>
                    </a:cubicBezTo>
                    <a:close/>
                  </a:path>
                </a:pathLst>
              </a:custGeom>
              <a:solidFill>
                <a:srgbClr val="57AF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82;p57">
                <a:extLst>
                  <a:ext uri="{FF2B5EF4-FFF2-40B4-BE49-F238E27FC236}">
                    <a16:creationId xmlns:a16="http://schemas.microsoft.com/office/drawing/2014/main" id="{297A3B34-EEDA-4262-9561-9BF895344030}"/>
                  </a:ext>
                </a:extLst>
              </p:cNvPr>
              <p:cNvSpPr/>
              <p:nvPr/>
            </p:nvSpPr>
            <p:spPr>
              <a:xfrm>
                <a:off x="8932142" y="5537161"/>
                <a:ext cx="617324" cy="493662"/>
              </a:xfrm>
              <a:custGeom>
                <a:avLst/>
                <a:gdLst/>
                <a:ahLst/>
                <a:cxnLst/>
                <a:rect l="l" t="t" r="r" b="b"/>
                <a:pathLst>
                  <a:path w="10009" h="8004" extrusionOk="0">
                    <a:moveTo>
                      <a:pt x="5087" y="1"/>
                    </a:moveTo>
                    <a:lnTo>
                      <a:pt x="5087" y="14"/>
                    </a:lnTo>
                    <a:lnTo>
                      <a:pt x="1" y="688"/>
                    </a:lnTo>
                    <a:cubicBezTo>
                      <a:pt x="97" y="2090"/>
                      <a:pt x="193" y="3492"/>
                      <a:pt x="276" y="4894"/>
                    </a:cubicBezTo>
                    <a:cubicBezTo>
                      <a:pt x="331" y="5705"/>
                      <a:pt x="386" y="6517"/>
                      <a:pt x="523" y="7300"/>
                    </a:cubicBezTo>
                    <a:cubicBezTo>
                      <a:pt x="551" y="7438"/>
                      <a:pt x="578" y="7575"/>
                      <a:pt x="675" y="7671"/>
                    </a:cubicBezTo>
                    <a:cubicBezTo>
                      <a:pt x="757" y="7754"/>
                      <a:pt x="867" y="7795"/>
                      <a:pt x="977" y="7836"/>
                    </a:cubicBezTo>
                    <a:cubicBezTo>
                      <a:pt x="1417" y="7960"/>
                      <a:pt x="1884" y="7987"/>
                      <a:pt x="2338" y="7987"/>
                    </a:cubicBezTo>
                    <a:cubicBezTo>
                      <a:pt x="2733" y="7999"/>
                      <a:pt x="3126" y="8003"/>
                      <a:pt x="3518" y="8003"/>
                    </a:cubicBezTo>
                    <a:cubicBezTo>
                      <a:pt x="4054" y="8003"/>
                      <a:pt x="4589" y="7995"/>
                      <a:pt x="5128" y="7987"/>
                    </a:cubicBezTo>
                    <a:cubicBezTo>
                      <a:pt x="6132" y="7974"/>
                      <a:pt x="7135" y="7974"/>
                      <a:pt x="8125" y="7864"/>
                    </a:cubicBezTo>
                    <a:cubicBezTo>
                      <a:pt x="8551" y="7809"/>
                      <a:pt x="8977" y="7740"/>
                      <a:pt x="9390" y="7589"/>
                    </a:cubicBezTo>
                    <a:cubicBezTo>
                      <a:pt x="9637" y="7493"/>
                      <a:pt x="9898" y="7341"/>
                      <a:pt x="9953" y="7080"/>
                    </a:cubicBezTo>
                    <a:cubicBezTo>
                      <a:pt x="10008" y="6888"/>
                      <a:pt x="9912" y="6668"/>
                      <a:pt x="9789" y="6503"/>
                    </a:cubicBezTo>
                    <a:cubicBezTo>
                      <a:pt x="9569" y="6228"/>
                      <a:pt x="9280" y="6022"/>
                      <a:pt x="8977" y="5829"/>
                    </a:cubicBezTo>
                    <a:cubicBezTo>
                      <a:pt x="7974" y="5197"/>
                      <a:pt x="6847" y="4757"/>
                      <a:pt x="5678" y="4523"/>
                    </a:cubicBezTo>
                    <a:cubicBezTo>
                      <a:pt x="5348" y="3039"/>
                      <a:pt x="5142" y="1527"/>
                      <a:pt x="5087" y="1"/>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83;p57">
                <a:extLst>
                  <a:ext uri="{FF2B5EF4-FFF2-40B4-BE49-F238E27FC236}">
                    <a16:creationId xmlns:a16="http://schemas.microsoft.com/office/drawing/2014/main" id="{62274005-5097-4BC6-AB7E-6945D854CB8A}"/>
                  </a:ext>
                </a:extLst>
              </p:cNvPr>
              <p:cNvSpPr/>
              <p:nvPr/>
            </p:nvSpPr>
            <p:spPr>
              <a:xfrm>
                <a:off x="8949967" y="5828835"/>
                <a:ext cx="599500" cy="201992"/>
              </a:xfrm>
              <a:custGeom>
                <a:avLst/>
                <a:gdLst/>
                <a:ahLst/>
                <a:cxnLst/>
                <a:rect l="l" t="t" r="r" b="b"/>
                <a:pathLst>
                  <a:path w="9720" h="3275" extrusionOk="0">
                    <a:moveTo>
                      <a:pt x="6228" y="0"/>
                    </a:moveTo>
                    <a:cubicBezTo>
                      <a:pt x="6159" y="165"/>
                      <a:pt x="6035" y="317"/>
                      <a:pt x="5870" y="413"/>
                    </a:cubicBezTo>
                    <a:cubicBezTo>
                      <a:pt x="5637" y="550"/>
                      <a:pt x="5348" y="605"/>
                      <a:pt x="5073" y="633"/>
                    </a:cubicBezTo>
                    <a:cubicBezTo>
                      <a:pt x="4589" y="695"/>
                      <a:pt x="4102" y="726"/>
                      <a:pt x="3615" y="726"/>
                    </a:cubicBezTo>
                    <a:cubicBezTo>
                      <a:pt x="2705" y="726"/>
                      <a:pt x="1795" y="619"/>
                      <a:pt x="908" y="413"/>
                    </a:cubicBezTo>
                    <a:cubicBezTo>
                      <a:pt x="605" y="344"/>
                      <a:pt x="303" y="262"/>
                      <a:pt x="1" y="262"/>
                    </a:cubicBezTo>
                    <a:cubicBezTo>
                      <a:pt x="56" y="1031"/>
                      <a:pt x="111" y="1815"/>
                      <a:pt x="248" y="2571"/>
                    </a:cubicBezTo>
                    <a:cubicBezTo>
                      <a:pt x="262" y="2709"/>
                      <a:pt x="289" y="2832"/>
                      <a:pt x="386" y="2942"/>
                    </a:cubicBezTo>
                    <a:cubicBezTo>
                      <a:pt x="468" y="3025"/>
                      <a:pt x="578" y="3066"/>
                      <a:pt x="688" y="3107"/>
                    </a:cubicBezTo>
                    <a:cubicBezTo>
                      <a:pt x="1128" y="3231"/>
                      <a:pt x="1595" y="3245"/>
                      <a:pt x="2049" y="3258"/>
                    </a:cubicBezTo>
                    <a:cubicBezTo>
                      <a:pt x="2444" y="3270"/>
                      <a:pt x="2839" y="3274"/>
                      <a:pt x="3233" y="3274"/>
                    </a:cubicBezTo>
                    <a:cubicBezTo>
                      <a:pt x="3771" y="3274"/>
                      <a:pt x="4308" y="3266"/>
                      <a:pt x="4839" y="3258"/>
                    </a:cubicBezTo>
                    <a:cubicBezTo>
                      <a:pt x="5843" y="3245"/>
                      <a:pt x="6846" y="3245"/>
                      <a:pt x="7836" y="3135"/>
                    </a:cubicBezTo>
                    <a:cubicBezTo>
                      <a:pt x="8262" y="3080"/>
                      <a:pt x="8702" y="3011"/>
                      <a:pt x="9101" y="2860"/>
                    </a:cubicBezTo>
                    <a:cubicBezTo>
                      <a:pt x="9348" y="2764"/>
                      <a:pt x="9609" y="2612"/>
                      <a:pt x="9664" y="2351"/>
                    </a:cubicBezTo>
                    <a:cubicBezTo>
                      <a:pt x="9719" y="2145"/>
                      <a:pt x="9623" y="1939"/>
                      <a:pt x="9500" y="1774"/>
                    </a:cubicBezTo>
                    <a:cubicBezTo>
                      <a:pt x="9280" y="1499"/>
                      <a:pt x="8991" y="1293"/>
                      <a:pt x="8688" y="1100"/>
                    </a:cubicBezTo>
                    <a:cubicBezTo>
                      <a:pt x="7932" y="619"/>
                      <a:pt x="7094" y="248"/>
                      <a:pt x="6228" y="0"/>
                    </a:cubicBezTo>
                    <a:close/>
                  </a:path>
                </a:pathLst>
              </a:custGeom>
              <a:solidFill>
                <a:srgbClr val="57AF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84;p57">
                <a:extLst>
                  <a:ext uri="{FF2B5EF4-FFF2-40B4-BE49-F238E27FC236}">
                    <a16:creationId xmlns:a16="http://schemas.microsoft.com/office/drawing/2014/main" id="{3E5A0473-50F7-4B4F-8464-CF1D6F9912B9}"/>
                  </a:ext>
                </a:extLst>
              </p:cNvPr>
              <p:cNvSpPr/>
              <p:nvPr/>
            </p:nvSpPr>
            <p:spPr>
              <a:xfrm>
                <a:off x="7915565" y="3602394"/>
                <a:ext cx="1422763" cy="2046749"/>
              </a:xfrm>
              <a:custGeom>
                <a:avLst/>
                <a:gdLst/>
                <a:ahLst/>
                <a:cxnLst/>
                <a:rect l="l" t="t" r="r" b="b"/>
                <a:pathLst>
                  <a:path w="23068" h="33185" extrusionOk="0">
                    <a:moveTo>
                      <a:pt x="19219" y="0"/>
                    </a:moveTo>
                    <a:cubicBezTo>
                      <a:pt x="16112" y="1581"/>
                      <a:pt x="12469" y="1760"/>
                      <a:pt x="8964" y="1773"/>
                    </a:cubicBezTo>
                    <a:cubicBezTo>
                      <a:pt x="8795" y="1774"/>
                      <a:pt x="8627" y="1775"/>
                      <a:pt x="8458" y="1775"/>
                    </a:cubicBezTo>
                    <a:cubicBezTo>
                      <a:pt x="6391" y="1775"/>
                      <a:pt x="4283" y="1678"/>
                      <a:pt x="2351" y="1017"/>
                    </a:cubicBezTo>
                    <a:cubicBezTo>
                      <a:pt x="2351" y="1045"/>
                      <a:pt x="2351" y="1059"/>
                      <a:pt x="2351" y="1072"/>
                    </a:cubicBezTo>
                    <a:cubicBezTo>
                      <a:pt x="537" y="11313"/>
                      <a:pt x="1" y="22531"/>
                      <a:pt x="784" y="32896"/>
                    </a:cubicBezTo>
                    <a:cubicBezTo>
                      <a:pt x="784" y="32896"/>
                      <a:pt x="7314" y="33060"/>
                      <a:pt x="7451" y="33184"/>
                    </a:cubicBezTo>
                    <a:cubicBezTo>
                      <a:pt x="7905" y="24111"/>
                      <a:pt x="8895" y="15053"/>
                      <a:pt x="10352" y="6090"/>
                    </a:cubicBezTo>
                    <a:lnTo>
                      <a:pt x="11740" y="6090"/>
                    </a:lnTo>
                    <a:cubicBezTo>
                      <a:pt x="13404" y="15025"/>
                      <a:pt x="14820" y="24015"/>
                      <a:pt x="16016" y="32992"/>
                    </a:cubicBezTo>
                    <a:cubicBezTo>
                      <a:pt x="18215" y="32964"/>
                      <a:pt x="20511" y="32909"/>
                      <a:pt x="22435" y="31755"/>
                    </a:cubicBezTo>
                    <a:cubicBezTo>
                      <a:pt x="23068" y="21115"/>
                      <a:pt x="20909" y="10585"/>
                      <a:pt x="19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85;p57">
                <a:extLst>
                  <a:ext uri="{FF2B5EF4-FFF2-40B4-BE49-F238E27FC236}">
                    <a16:creationId xmlns:a16="http://schemas.microsoft.com/office/drawing/2014/main" id="{5D4190FE-17B4-4CC5-87B5-24AABE37BD44}"/>
                  </a:ext>
                </a:extLst>
              </p:cNvPr>
              <p:cNvSpPr/>
              <p:nvPr/>
            </p:nvSpPr>
            <p:spPr>
              <a:xfrm>
                <a:off x="8810945" y="2325482"/>
                <a:ext cx="995404" cy="867671"/>
              </a:xfrm>
              <a:custGeom>
                <a:avLst/>
                <a:gdLst/>
                <a:ahLst/>
                <a:cxnLst/>
                <a:rect l="l" t="t" r="r" b="b"/>
                <a:pathLst>
                  <a:path w="16139" h="14068" extrusionOk="0">
                    <a:moveTo>
                      <a:pt x="2901" y="1"/>
                    </a:moveTo>
                    <a:cubicBezTo>
                      <a:pt x="894" y="1513"/>
                      <a:pt x="0" y="4331"/>
                      <a:pt x="0" y="4331"/>
                    </a:cubicBezTo>
                    <a:lnTo>
                      <a:pt x="2117" y="8757"/>
                    </a:lnTo>
                    <a:cubicBezTo>
                      <a:pt x="2475" y="9348"/>
                      <a:pt x="2873" y="9926"/>
                      <a:pt x="3313" y="10462"/>
                    </a:cubicBezTo>
                    <a:cubicBezTo>
                      <a:pt x="3767" y="11039"/>
                      <a:pt x="4262" y="11589"/>
                      <a:pt x="4784" y="12098"/>
                    </a:cubicBezTo>
                    <a:cubicBezTo>
                      <a:pt x="5471" y="12744"/>
                      <a:pt x="6214" y="13349"/>
                      <a:pt x="7080" y="13720"/>
                    </a:cubicBezTo>
                    <a:cubicBezTo>
                      <a:pt x="7600" y="13939"/>
                      <a:pt x="8163" y="14067"/>
                      <a:pt x="8718" y="14067"/>
                    </a:cubicBezTo>
                    <a:cubicBezTo>
                      <a:pt x="9102" y="14067"/>
                      <a:pt x="9483" y="14006"/>
                      <a:pt x="9843" y="13871"/>
                    </a:cubicBezTo>
                    <a:cubicBezTo>
                      <a:pt x="10626" y="13582"/>
                      <a:pt x="11245" y="12977"/>
                      <a:pt x="11795" y="12345"/>
                    </a:cubicBezTo>
                    <a:cubicBezTo>
                      <a:pt x="13788" y="10022"/>
                      <a:pt x="14998" y="7163"/>
                      <a:pt x="16139" y="4331"/>
                    </a:cubicBezTo>
                    <a:cubicBezTo>
                      <a:pt x="15273" y="3685"/>
                      <a:pt x="14448" y="3190"/>
                      <a:pt x="13554" y="2901"/>
                    </a:cubicBezTo>
                    <a:cubicBezTo>
                      <a:pt x="11589" y="4578"/>
                      <a:pt x="9815" y="6475"/>
                      <a:pt x="8303" y="8579"/>
                    </a:cubicBezTo>
                    <a:cubicBezTo>
                      <a:pt x="7506" y="6572"/>
                      <a:pt x="6585" y="4647"/>
                      <a:pt x="5499" y="2833"/>
                    </a:cubicBezTo>
                    <a:cubicBezTo>
                      <a:pt x="5059" y="2104"/>
                      <a:pt x="4578" y="1375"/>
                      <a:pt x="3959" y="798"/>
                    </a:cubicBezTo>
                    <a:cubicBezTo>
                      <a:pt x="3849" y="688"/>
                      <a:pt x="3712" y="578"/>
                      <a:pt x="3588" y="468"/>
                    </a:cubicBezTo>
                    <a:cubicBezTo>
                      <a:pt x="3368" y="303"/>
                      <a:pt x="3134" y="138"/>
                      <a:pt x="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86;p57">
                <a:extLst>
                  <a:ext uri="{FF2B5EF4-FFF2-40B4-BE49-F238E27FC236}">
                    <a16:creationId xmlns:a16="http://schemas.microsoft.com/office/drawing/2014/main" id="{A91B0A2B-9C2B-4810-8513-948A016E5D20}"/>
                  </a:ext>
                </a:extLst>
              </p:cNvPr>
              <p:cNvSpPr/>
              <p:nvPr/>
            </p:nvSpPr>
            <p:spPr>
              <a:xfrm>
                <a:off x="8904202" y="2478936"/>
                <a:ext cx="791932" cy="702068"/>
              </a:xfrm>
              <a:custGeom>
                <a:avLst/>
                <a:gdLst/>
                <a:ahLst/>
                <a:cxnLst/>
                <a:rect l="l" t="t" r="r" b="b"/>
                <a:pathLst>
                  <a:path w="12840" h="11383" extrusionOk="0">
                    <a:moveTo>
                      <a:pt x="3767" y="1"/>
                    </a:moveTo>
                    <a:cubicBezTo>
                      <a:pt x="2640" y="853"/>
                      <a:pt x="1444" y="1637"/>
                      <a:pt x="193" y="2310"/>
                    </a:cubicBezTo>
                    <a:cubicBezTo>
                      <a:pt x="55" y="2379"/>
                      <a:pt x="0" y="2558"/>
                      <a:pt x="69" y="2695"/>
                    </a:cubicBezTo>
                    <a:cubicBezTo>
                      <a:pt x="124" y="2805"/>
                      <a:pt x="220" y="2860"/>
                      <a:pt x="330" y="2860"/>
                    </a:cubicBezTo>
                    <a:cubicBezTo>
                      <a:pt x="371" y="2860"/>
                      <a:pt x="426" y="2846"/>
                      <a:pt x="468" y="2819"/>
                    </a:cubicBezTo>
                    <a:cubicBezTo>
                      <a:pt x="1719" y="2145"/>
                      <a:pt x="2928" y="1362"/>
                      <a:pt x="4069" y="496"/>
                    </a:cubicBezTo>
                    <a:cubicBezTo>
                      <a:pt x="4042" y="454"/>
                      <a:pt x="4014" y="400"/>
                      <a:pt x="3987" y="345"/>
                    </a:cubicBezTo>
                    <a:cubicBezTo>
                      <a:pt x="3918" y="235"/>
                      <a:pt x="3849" y="111"/>
                      <a:pt x="3767" y="1"/>
                    </a:cubicBezTo>
                    <a:close/>
                    <a:moveTo>
                      <a:pt x="5114" y="2379"/>
                    </a:moveTo>
                    <a:cubicBezTo>
                      <a:pt x="3712" y="3424"/>
                      <a:pt x="2200" y="4317"/>
                      <a:pt x="605" y="5032"/>
                    </a:cubicBezTo>
                    <a:cubicBezTo>
                      <a:pt x="468" y="5101"/>
                      <a:pt x="399" y="5266"/>
                      <a:pt x="454" y="5417"/>
                    </a:cubicBezTo>
                    <a:cubicBezTo>
                      <a:pt x="509" y="5527"/>
                      <a:pt x="619" y="5596"/>
                      <a:pt x="729" y="5596"/>
                    </a:cubicBezTo>
                    <a:cubicBezTo>
                      <a:pt x="770" y="5596"/>
                      <a:pt x="811" y="5582"/>
                      <a:pt x="839" y="5568"/>
                    </a:cubicBezTo>
                    <a:cubicBezTo>
                      <a:pt x="2447" y="4853"/>
                      <a:pt x="3973" y="3960"/>
                      <a:pt x="5375" y="2901"/>
                    </a:cubicBezTo>
                    <a:cubicBezTo>
                      <a:pt x="5293" y="2736"/>
                      <a:pt x="5197" y="2558"/>
                      <a:pt x="5114" y="2379"/>
                    </a:cubicBezTo>
                    <a:close/>
                    <a:moveTo>
                      <a:pt x="9692" y="2626"/>
                    </a:moveTo>
                    <a:cubicBezTo>
                      <a:pt x="9554" y="2764"/>
                      <a:pt x="9417" y="2901"/>
                      <a:pt x="9279" y="3053"/>
                    </a:cubicBezTo>
                    <a:cubicBezTo>
                      <a:pt x="10613" y="3932"/>
                      <a:pt x="11740" y="5128"/>
                      <a:pt x="12523" y="6517"/>
                    </a:cubicBezTo>
                    <a:cubicBezTo>
                      <a:pt x="12633" y="6311"/>
                      <a:pt x="12743" y="6118"/>
                      <a:pt x="12840" y="5912"/>
                    </a:cubicBezTo>
                    <a:cubicBezTo>
                      <a:pt x="12042" y="4606"/>
                      <a:pt x="10956" y="3479"/>
                      <a:pt x="9692" y="2626"/>
                    </a:cubicBezTo>
                    <a:close/>
                    <a:moveTo>
                      <a:pt x="6310" y="4936"/>
                    </a:moveTo>
                    <a:cubicBezTo>
                      <a:pt x="5334" y="6462"/>
                      <a:pt x="4097" y="7850"/>
                      <a:pt x="2695" y="9005"/>
                    </a:cubicBezTo>
                    <a:cubicBezTo>
                      <a:pt x="2818" y="9156"/>
                      <a:pt x="2956" y="9294"/>
                      <a:pt x="3093" y="9431"/>
                    </a:cubicBezTo>
                    <a:cubicBezTo>
                      <a:pt x="4427" y="8331"/>
                      <a:pt x="5623" y="7025"/>
                      <a:pt x="6585" y="5582"/>
                    </a:cubicBezTo>
                    <a:cubicBezTo>
                      <a:pt x="6489" y="5362"/>
                      <a:pt x="6406" y="5142"/>
                      <a:pt x="6310" y="4936"/>
                    </a:cubicBezTo>
                    <a:close/>
                    <a:moveTo>
                      <a:pt x="7808" y="4743"/>
                    </a:moveTo>
                    <a:cubicBezTo>
                      <a:pt x="7671" y="4922"/>
                      <a:pt x="7533" y="5087"/>
                      <a:pt x="7410" y="5252"/>
                    </a:cubicBezTo>
                    <a:cubicBezTo>
                      <a:pt x="8262" y="7163"/>
                      <a:pt x="8578" y="9307"/>
                      <a:pt x="8317" y="11383"/>
                    </a:cubicBezTo>
                    <a:lnTo>
                      <a:pt x="8331" y="11383"/>
                    </a:lnTo>
                    <a:cubicBezTo>
                      <a:pt x="8551" y="11301"/>
                      <a:pt x="8743" y="11204"/>
                      <a:pt x="8936" y="11081"/>
                    </a:cubicBezTo>
                    <a:cubicBezTo>
                      <a:pt x="9142" y="8922"/>
                      <a:pt x="8743" y="6709"/>
                      <a:pt x="7808" y="4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87;p57">
                <a:extLst>
                  <a:ext uri="{FF2B5EF4-FFF2-40B4-BE49-F238E27FC236}">
                    <a16:creationId xmlns:a16="http://schemas.microsoft.com/office/drawing/2014/main" id="{4A07F701-5A94-42D6-8725-938E4C9941E9}"/>
                  </a:ext>
                </a:extLst>
              </p:cNvPr>
              <p:cNvSpPr/>
              <p:nvPr/>
            </p:nvSpPr>
            <p:spPr>
              <a:xfrm>
                <a:off x="9373079" y="6000977"/>
                <a:ext cx="51747" cy="41570"/>
              </a:xfrm>
              <a:custGeom>
                <a:avLst/>
                <a:gdLst/>
                <a:ahLst/>
                <a:cxnLst/>
                <a:rect l="l" t="t" r="r" b="b"/>
                <a:pathLst>
                  <a:path w="839" h="674" extrusionOk="0">
                    <a:moveTo>
                      <a:pt x="399" y="0"/>
                    </a:moveTo>
                    <a:cubicBezTo>
                      <a:pt x="385" y="0"/>
                      <a:pt x="371" y="0"/>
                      <a:pt x="371" y="14"/>
                    </a:cubicBezTo>
                    <a:cubicBezTo>
                      <a:pt x="358" y="28"/>
                      <a:pt x="371" y="41"/>
                      <a:pt x="385" y="55"/>
                    </a:cubicBezTo>
                    <a:cubicBezTo>
                      <a:pt x="523" y="110"/>
                      <a:pt x="674" y="192"/>
                      <a:pt x="797" y="289"/>
                    </a:cubicBezTo>
                    <a:lnTo>
                      <a:pt x="811" y="289"/>
                    </a:lnTo>
                    <a:cubicBezTo>
                      <a:pt x="825" y="289"/>
                      <a:pt x="825" y="289"/>
                      <a:pt x="839" y="275"/>
                    </a:cubicBezTo>
                    <a:cubicBezTo>
                      <a:pt x="839" y="261"/>
                      <a:pt x="839" y="247"/>
                      <a:pt x="825" y="247"/>
                    </a:cubicBezTo>
                    <a:cubicBezTo>
                      <a:pt x="687" y="151"/>
                      <a:pt x="550" y="69"/>
                      <a:pt x="399" y="0"/>
                    </a:cubicBezTo>
                    <a:close/>
                    <a:moveTo>
                      <a:pt x="28" y="357"/>
                    </a:moveTo>
                    <a:cubicBezTo>
                      <a:pt x="14" y="357"/>
                      <a:pt x="0" y="371"/>
                      <a:pt x="0" y="385"/>
                    </a:cubicBezTo>
                    <a:cubicBezTo>
                      <a:pt x="0" y="399"/>
                      <a:pt x="0" y="412"/>
                      <a:pt x="14" y="412"/>
                    </a:cubicBezTo>
                    <a:cubicBezTo>
                      <a:pt x="193" y="440"/>
                      <a:pt x="358" y="536"/>
                      <a:pt x="481" y="674"/>
                    </a:cubicBezTo>
                    <a:lnTo>
                      <a:pt x="523" y="674"/>
                    </a:lnTo>
                    <a:cubicBezTo>
                      <a:pt x="523" y="660"/>
                      <a:pt x="523" y="646"/>
                      <a:pt x="523" y="632"/>
                    </a:cubicBezTo>
                    <a:cubicBezTo>
                      <a:pt x="385" y="495"/>
                      <a:pt x="206" y="399"/>
                      <a:pt x="28" y="35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88;p57">
                <a:extLst>
                  <a:ext uri="{FF2B5EF4-FFF2-40B4-BE49-F238E27FC236}">
                    <a16:creationId xmlns:a16="http://schemas.microsoft.com/office/drawing/2014/main" id="{F7315D43-92F1-4F6F-ADCE-6866554A42A0}"/>
                  </a:ext>
                </a:extLst>
              </p:cNvPr>
              <p:cNvSpPr/>
              <p:nvPr/>
            </p:nvSpPr>
            <p:spPr>
              <a:xfrm>
                <a:off x="7119425" y="5682165"/>
                <a:ext cx="272242" cy="370247"/>
              </a:xfrm>
              <a:custGeom>
                <a:avLst/>
                <a:gdLst/>
                <a:ahLst/>
                <a:cxnLst/>
                <a:rect l="l" t="t" r="r" b="b"/>
                <a:pathLst>
                  <a:path w="4414" h="6003" extrusionOk="0">
                    <a:moveTo>
                      <a:pt x="908" y="0"/>
                    </a:moveTo>
                    <a:lnTo>
                      <a:pt x="922" y="1"/>
                    </a:lnTo>
                    <a:lnTo>
                      <a:pt x="922" y="1"/>
                    </a:lnTo>
                    <a:cubicBezTo>
                      <a:pt x="922" y="1"/>
                      <a:pt x="922" y="0"/>
                      <a:pt x="922" y="0"/>
                    </a:cubicBezTo>
                    <a:close/>
                    <a:moveTo>
                      <a:pt x="922" y="1"/>
                    </a:moveTo>
                    <a:cubicBezTo>
                      <a:pt x="908" y="1430"/>
                      <a:pt x="331" y="2791"/>
                      <a:pt x="83" y="4193"/>
                    </a:cubicBezTo>
                    <a:cubicBezTo>
                      <a:pt x="28" y="4468"/>
                      <a:pt x="1" y="4757"/>
                      <a:pt x="83" y="5018"/>
                    </a:cubicBezTo>
                    <a:cubicBezTo>
                      <a:pt x="234" y="5458"/>
                      <a:pt x="688" y="5705"/>
                      <a:pt x="1128" y="5829"/>
                    </a:cubicBezTo>
                    <a:cubicBezTo>
                      <a:pt x="1517" y="5944"/>
                      <a:pt x="1921" y="6003"/>
                      <a:pt x="2323" y="6003"/>
                    </a:cubicBezTo>
                    <a:cubicBezTo>
                      <a:pt x="2687" y="6003"/>
                      <a:pt x="3050" y="5954"/>
                      <a:pt x="3396" y="5856"/>
                    </a:cubicBezTo>
                    <a:cubicBezTo>
                      <a:pt x="3767" y="5746"/>
                      <a:pt x="4152" y="5554"/>
                      <a:pt x="4317" y="5210"/>
                    </a:cubicBezTo>
                    <a:cubicBezTo>
                      <a:pt x="4400" y="5018"/>
                      <a:pt x="4413" y="4784"/>
                      <a:pt x="4400" y="4564"/>
                    </a:cubicBezTo>
                    <a:cubicBezTo>
                      <a:pt x="4345" y="3891"/>
                      <a:pt x="4084" y="3245"/>
                      <a:pt x="3877" y="2585"/>
                    </a:cubicBezTo>
                    <a:cubicBezTo>
                      <a:pt x="3616" y="1774"/>
                      <a:pt x="3451" y="921"/>
                      <a:pt x="3396" y="69"/>
                    </a:cubicBezTo>
                    <a:lnTo>
                      <a:pt x="922" y="1"/>
                    </a:ln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89;p57">
                <a:extLst>
                  <a:ext uri="{FF2B5EF4-FFF2-40B4-BE49-F238E27FC236}">
                    <a16:creationId xmlns:a16="http://schemas.microsoft.com/office/drawing/2014/main" id="{B822F720-7151-46DF-8013-4D1AF874940A}"/>
                  </a:ext>
                </a:extLst>
              </p:cNvPr>
              <p:cNvSpPr/>
              <p:nvPr/>
            </p:nvSpPr>
            <p:spPr>
              <a:xfrm>
                <a:off x="7119425" y="5912901"/>
                <a:ext cx="272242" cy="139513"/>
              </a:xfrm>
              <a:custGeom>
                <a:avLst/>
                <a:gdLst/>
                <a:ahLst/>
                <a:cxnLst/>
                <a:rect l="l" t="t" r="r" b="b"/>
                <a:pathLst>
                  <a:path w="4414" h="2262" extrusionOk="0">
                    <a:moveTo>
                      <a:pt x="2983" y="0"/>
                    </a:moveTo>
                    <a:cubicBezTo>
                      <a:pt x="1992" y="0"/>
                      <a:pt x="1015" y="216"/>
                      <a:pt x="70" y="507"/>
                    </a:cubicBezTo>
                    <a:cubicBezTo>
                      <a:pt x="28" y="768"/>
                      <a:pt x="1" y="1029"/>
                      <a:pt x="83" y="1277"/>
                    </a:cubicBezTo>
                    <a:cubicBezTo>
                      <a:pt x="234" y="1717"/>
                      <a:pt x="688" y="1964"/>
                      <a:pt x="1128" y="2088"/>
                    </a:cubicBezTo>
                    <a:cubicBezTo>
                      <a:pt x="1517" y="2203"/>
                      <a:pt x="1921" y="2262"/>
                      <a:pt x="2323" y="2262"/>
                    </a:cubicBezTo>
                    <a:cubicBezTo>
                      <a:pt x="2687" y="2262"/>
                      <a:pt x="3050" y="2213"/>
                      <a:pt x="3396" y="2115"/>
                    </a:cubicBezTo>
                    <a:cubicBezTo>
                      <a:pt x="3767" y="2005"/>
                      <a:pt x="4152" y="1813"/>
                      <a:pt x="4317" y="1469"/>
                    </a:cubicBezTo>
                    <a:cubicBezTo>
                      <a:pt x="4413" y="1277"/>
                      <a:pt x="4413" y="1043"/>
                      <a:pt x="4400" y="823"/>
                    </a:cubicBezTo>
                    <a:cubicBezTo>
                      <a:pt x="4386" y="603"/>
                      <a:pt x="4345" y="397"/>
                      <a:pt x="4290" y="177"/>
                    </a:cubicBezTo>
                    <a:cubicBezTo>
                      <a:pt x="4001" y="67"/>
                      <a:pt x="3685" y="26"/>
                      <a:pt x="3382" y="12"/>
                    </a:cubicBezTo>
                    <a:cubicBezTo>
                      <a:pt x="3249" y="4"/>
                      <a:pt x="3116" y="0"/>
                      <a:pt x="2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0;p57">
                <a:extLst>
                  <a:ext uri="{FF2B5EF4-FFF2-40B4-BE49-F238E27FC236}">
                    <a16:creationId xmlns:a16="http://schemas.microsoft.com/office/drawing/2014/main" id="{B5271940-0B71-403D-BFF0-F601E4273A1B}"/>
                  </a:ext>
                </a:extLst>
              </p:cNvPr>
              <p:cNvSpPr/>
              <p:nvPr/>
            </p:nvSpPr>
            <p:spPr>
              <a:xfrm>
                <a:off x="7122015" y="5772030"/>
                <a:ext cx="262867" cy="173004"/>
              </a:xfrm>
              <a:custGeom>
                <a:avLst/>
                <a:gdLst/>
                <a:ahLst/>
                <a:cxnLst/>
                <a:rect l="l" t="t" r="r" b="b"/>
                <a:pathLst>
                  <a:path w="4262" h="2805" extrusionOk="0">
                    <a:moveTo>
                      <a:pt x="3533" y="0"/>
                    </a:moveTo>
                    <a:cubicBezTo>
                      <a:pt x="3066" y="207"/>
                      <a:pt x="2612" y="454"/>
                      <a:pt x="2186" y="743"/>
                    </a:cubicBezTo>
                    <a:cubicBezTo>
                      <a:pt x="1718" y="454"/>
                      <a:pt x="1210" y="207"/>
                      <a:pt x="701" y="14"/>
                    </a:cubicBezTo>
                    <a:cubicBezTo>
                      <a:pt x="687" y="14"/>
                      <a:pt x="674" y="14"/>
                      <a:pt x="674" y="28"/>
                    </a:cubicBezTo>
                    <a:cubicBezTo>
                      <a:pt x="660" y="42"/>
                      <a:pt x="674" y="55"/>
                      <a:pt x="687" y="55"/>
                    </a:cubicBezTo>
                    <a:cubicBezTo>
                      <a:pt x="1196" y="248"/>
                      <a:pt x="1677" y="495"/>
                      <a:pt x="2144" y="770"/>
                    </a:cubicBezTo>
                    <a:cubicBezTo>
                      <a:pt x="1333" y="1320"/>
                      <a:pt x="605" y="1994"/>
                      <a:pt x="14" y="2764"/>
                    </a:cubicBezTo>
                    <a:cubicBezTo>
                      <a:pt x="0" y="2777"/>
                      <a:pt x="0" y="2791"/>
                      <a:pt x="14" y="2805"/>
                    </a:cubicBezTo>
                    <a:lnTo>
                      <a:pt x="28" y="2805"/>
                    </a:lnTo>
                    <a:cubicBezTo>
                      <a:pt x="41" y="2805"/>
                      <a:pt x="41" y="2805"/>
                      <a:pt x="55" y="2791"/>
                    </a:cubicBezTo>
                    <a:cubicBezTo>
                      <a:pt x="646" y="2021"/>
                      <a:pt x="1375" y="1348"/>
                      <a:pt x="2186" y="798"/>
                    </a:cubicBezTo>
                    <a:cubicBezTo>
                      <a:pt x="2942" y="1265"/>
                      <a:pt x="3629" y="1829"/>
                      <a:pt x="4206" y="2502"/>
                    </a:cubicBezTo>
                    <a:lnTo>
                      <a:pt x="4248" y="2502"/>
                    </a:lnTo>
                    <a:cubicBezTo>
                      <a:pt x="4261" y="2489"/>
                      <a:pt x="4261" y="2475"/>
                      <a:pt x="4248" y="2461"/>
                    </a:cubicBezTo>
                    <a:cubicBezTo>
                      <a:pt x="3657" y="1801"/>
                      <a:pt x="2983" y="1238"/>
                      <a:pt x="2227" y="770"/>
                    </a:cubicBezTo>
                    <a:cubicBezTo>
                      <a:pt x="2653" y="495"/>
                      <a:pt x="3093" y="248"/>
                      <a:pt x="3547" y="42"/>
                    </a:cubicBezTo>
                    <a:cubicBezTo>
                      <a:pt x="3560" y="42"/>
                      <a:pt x="3574" y="28"/>
                      <a:pt x="3560" y="14"/>
                    </a:cubicBezTo>
                    <a:cubicBezTo>
                      <a:pt x="3560" y="0"/>
                      <a:pt x="3547" y="0"/>
                      <a:pt x="3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1;p57">
                <a:extLst>
                  <a:ext uri="{FF2B5EF4-FFF2-40B4-BE49-F238E27FC236}">
                    <a16:creationId xmlns:a16="http://schemas.microsoft.com/office/drawing/2014/main" id="{0BD62007-5F8F-43FB-AFA4-0EE37A3613DA}"/>
                  </a:ext>
                </a:extLst>
              </p:cNvPr>
              <p:cNvSpPr/>
              <p:nvPr/>
            </p:nvSpPr>
            <p:spPr>
              <a:xfrm>
                <a:off x="7451808" y="5705048"/>
                <a:ext cx="366299" cy="332439"/>
              </a:xfrm>
              <a:custGeom>
                <a:avLst/>
                <a:gdLst/>
                <a:ahLst/>
                <a:cxnLst/>
                <a:rect l="l" t="t" r="r" b="b"/>
                <a:pathLst>
                  <a:path w="5939" h="5390" extrusionOk="0">
                    <a:moveTo>
                      <a:pt x="165" y="0"/>
                    </a:moveTo>
                    <a:cubicBezTo>
                      <a:pt x="124" y="1086"/>
                      <a:pt x="83" y="2159"/>
                      <a:pt x="42" y="3245"/>
                    </a:cubicBezTo>
                    <a:lnTo>
                      <a:pt x="28" y="3396"/>
                    </a:lnTo>
                    <a:cubicBezTo>
                      <a:pt x="14" y="3781"/>
                      <a:pt x="0" y="4152"/>
                      <a:pt x="28" y="4523"/>
                    </a:cubicBezTo>
                    <a:cubicBezTo>
                      <a:pt x="42" y="4633"/>
                      <a:pt x="42" y="4729"/>
                      <a:pt x="97" y="4812"/>
                    </a:cubicBezTo>
                    <a:cubicBezTo>
                      <a:pt x="165" y="4908"/>
                      <a:pt x="289" y="4963"/>
                      <a:pt x="399" y="5004"/>
                    </a:cubicBezTo>
                    <a:cubicBezTo>
                      <a:pt x="1004" y="5224"/>
                      <a:pt x="1636" y="5320"/>
                      <a:pt x="2282" y="5362"/>
                    </a:cubicBezTo>
                    <a:cubicBezTo>
                      <a:pt x="2777" y="5389"/>
                      <a:pt x="3272" y="5389"/>
                      <a:pt x="3767" y="5389"/>
                    </a:cubicBezTo>
                    <a:cubicBezTo>
                      <a:pt x="4221" y="5389"/>
                      <a:pt x="4688" y="5375"/>
                      <a:pt x="5142" y="5293"/>
                    </a:cubicBezTo>
                    <a:cubicBezTo>
                      <a:pt x="5320" y="5265"/>
                      <a:pt x="5513" y="5210"/>
                      <a:pt x="5664" y="5100"/>
                    </a:cubicBezTo>
                    <a:cubicBezTo>
                      <a:pt x="5815" y="4990"/>
                      <a:pt x="5939" y="4812"/>
                      <a:pt x="5925" y="4633"/>
                    </a:cubicBezTo>
                    <a:cubicBezTo>
                      <a:pt x="5911" y="4344"/>
                      <a:pt x="5650" y="4152"/>
                      <a:pt x="5417" y="3973"/>
                    </a:cubicBezTo>
                    <a:cubicBezTo>
                      <a:pt x="5073" y="3740"/>
                      <a:pt x="4757" y="3465"/>
                      <a:pt x="4454" y="3162"/>
                    </a:cubicBezTo>
                    <a:cubicBezTo>
                      <a:pt x="4317" y="3025"/>
                      <a:pt x="4193" y="2887"/>
                      <a:pt x="4069" y="2736"/>
                    </a:cubicBezTo>
                    <a:cubicBezTo>
                      <a:pt x="3794" y="2434"/>
                      <a:pt x="3547" y="2104"/>
                      <a:pt x="3396" y="1733"/>
                    </a:cubicBezTo>
                    <a:cubicBezTo>
                      <a:pt x="3176" y="1210"/>
                      <a:pt x="3135" y="619"/>
                      <a:pt x="3107" y="55"/>
                    </a:cubicBezTo>
                    <a:cubicBezTo>
                      <a:pt x="1884" y="14"/>
                      <a:pt x="1031" y="0"/>
                      <a:pt x="165" y="0"/>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2;p57">
                <a:extLst>
                  <a:ext uri="{FF2B5EF4-FFF2-40B4-BE49-F238E27FC236}">
                    <a16:creationId xmlns:a16="http://schemas.microsoft.com/office/drawing/2014/main" id="{4C6435C6-1B0D-48AB-A8EE-90C1A42E1326}"/>
                  </a:ext>
                </a:extLst>
              </p:cNvPr>
              <p:cNvSpPr/>
              <p:nvPr/>
            </p:nvSpPr>
            <p:spPr>
              <a:xfrm>
                <a:off x="7451808" y="5900072"/>
                <a:ext cx="366299" cy="137416"/>
              </a:xfrm>
              <a:custGeom>
                <a:avLst/>
                <a:gdLst/>
                <a:ahLst/>
                <a:cxnLst/>
                <a:rect l="l" t="t" r="r" b="b"/>
                <a:pathLst>
                  <a:path w="5939" h="2228" extrusionOk="0">
                    <a:moveTo>
                      <a:pt x="4454" y="0"/>
                    </a:moveTo>
                    <a:cubicBezTo>
                      <a:pt x="3987" y="289"/>
                      <a:pt x="3561" y="646"/>
                      <a:pt x="3190" y="1045"/>
                    </a:cubicBezTo>
                    <a:cubicBezTo>
                      <a:pt x="2131" y="756"/>
                      <a:pt x="1073" y="426"/>
                      <a:pt x="42" y="69"/>
                    </a:cubicBezTo>
                    <a:lnTo>
                      <a:pt x="28" y="234"/>
                    </a:lnTo>
                    <a:cubicBezTo>
                      <a:pt x="14" y="605"/>
                      <a:pt x="0" y="990"/>
                      <a:pt x="28" y="1361"/>
                    </a:cubicBezTo>
                    <a:cubicBezTo>
                      <a:pt x="28" y="1471"/>
                      <a:pt x="42" y="1567"/>
                      <a:pt x="97" y="1650"/>
                    </a:cubicBezTo>
                    <a:cubicBezTo>
                      <a:pt x="165" y="1746"/>
                      <a:pt x="289" y="1801"/>
                      <a:pt x="399" y="1842"/>
                    </a:cubicBezTo>
                    <a:cubicBezTo>
                      <a:pt x="1004" y="2062"/>
                      <a:pt x="1636" y="2158"/>
                      <a:pt x="2282" y="2200"/>
                    </a:cubicBezTo>
                    <a:cubicBezTo>
                      <a:pt x="2777" y="2227"/>
                      <a:pt x="3272" y="2227"/>
                      <a:pt x="3767" y="2227"/>
                    </a:cubicBezTo>
                    <a:cubicBezTo>
                      <a:pt x="4221" y="2227"/>
                      <a:pt x="4688" y="2213"/>
                      <a:pt x="5142" y="2131"/>
                    </a:cubicBezTo>
                    <a:cubicBezTo>
                      <a:pt x="5320" y="2103"/>
                      <a:pt x="5513" y="2048"/>
                      <a:pt x="5664" y="1938"/>
                    </a:cubicBezTo>
                    <a:cubicBezTo>
                      <a:pt x="5815" y="1828"/>
                      <a:pt x="5939" y="1650"/>
                      <a:pt x="5925" y="1471"/>
                    </a:cubicBezTo>
                    <a:cubicBezTo>
                      <a:pt x="5911" y="1182"/>
                      <a:pt x="5650" y="990"/>
                      <a:pt x="5417" y="811"/>
                    </a:cubicBezTo>
                    <a:cubicBezTo>
                      <a:pt x="5073" y="578"/>
                      <a:pt x="4757" y="303"/>
                      <a:pt x="4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3;p57">
                <a:extLst>
                  <a:ext uri="{FF2B5EF4-FFF2-40B4-BE49-F238E27FC236}">
                    <a16:creationId xmlns:a16="http://schemas.microsoft.com/office/drawing/2014/main" id="{A674005F-FB9E-46CC-912C-51DD85DDBAB8}"/>
                  </a:ext>
                </a:extLst>
              </p:cNvPr>
              <p:cNvSpPr/>
              <p:nvPr/>
            </p:nvSpPr>
            <p:spPr>
              <a:xfrm>
                <a:off x="7457729" y="5811873"/>
                <a:ext cx="248496" cy="141672"/>
              </a:xfrm>
              <a:custGeom>
                <a:avLst/>
                <a:gdLst/>
                <a:ahLst/>
                <a:cxnLst/>
                <a:rect l="l" t="t" r="r" b="b"/>
                <a:pathLst>
                  <a:path w="4029" h="2297" extrusionOk="0">
                    <a:moveTo>
                      <a:pt x="14" y="1"/>
                    </a:moveTo>
                    <a:cubicBezTo>
                      <a:pt x="1" y="1"/>
                      <a:pt x="1" y="14"/>
                      <a:pt x="1" y="28"/>
                    </a:cubicBezTo>
                    <a:cubicBezTo>
                      <a:pt x="1" y="42"/>
                      <a:pt x="1" y="56"/>
                      <a:pt x="14" y="56"/>
                    </a:cubicBezTo>
                    <a:cubicBezTo>
                      <a:pt x="1018" y="111"/>
                      <a:pt x="2008" y="317"/>
                      <a:pt x="2956" y="647"/>
                    </a:cubicBezTo>
                    <a:cubicBezTo>
                      <a:pt x="2654" y="1142"/>
                      <a:pt x="2406" y="1691"/>
                      <a:pt x="2269" y="2269"/>
                    </a:cubicBezTo>
                    <a:cubicBezTo>
                      <a:pt x="2269" y="2282"/>
                      <a:pt x="2283" y="2296"/>
                      <a:pt x="2296" y="2296"/>
                    </a:cubicBezTo>
                    <a:cubicBezTo>
                      <a:pt x="2310" y="2296"/>
                      <a:pt x="2310" y="2296"/>
                      <a:pt x="2324" y="2282"/>
                    </a:cubicBezTo>
                    <a:cubicBezTo>
                      <a:pt x="2461" y="1705"/>
                      <a:pt x="2695" y="1155"/>
                      <a:pt x="3011" y="660"/>
                    </a:cubicBezTo>
                    <a:cubicBezTo>
                      <a:pt x="3341" y="784"/>
                      <a:pt x="3671" y="922"/>
                      <a:pt x="3987" y="1059"/>
                    </a:cubicBezTo>
                    <a:cubicBezTo>
                      <a:pt x="4001" y="1059"/>
                      <a:pt x="4001" y="1073"/>
                      <a:pt x="4001" y="1073"/>
                    </a:cubicBezTo>
                    <a:cubicBezTo>
                      <a:pt x="4015" y="1073"/>
                      <a:pt x="4015" y="1059"/>
                      <a:pt x="4028" y="1059"/>
                    </a:cubicBezTo>
                    <a:cubicBezTo>
                      <a:pt x="4028" y="1045"/>
                      <a:pt x="4028" y="1032"/>
                      <a:pt x="4015" y="1018"/>
                    </a:cubicBezTo>
                    <a:cubicBezTo>
                      <a:pt x="3698" y="867"/>
                      <a:pt x="3369" y="743"/>
                      <a:pt x="3039" y="619"/>
                    </a:cubicBezTo>
                    <a:cubicBezTo>
                      <a:pt x="3135" y="454"/>
                      <a:pt x="3259" y="303"/>
                      <a:pt x="3369" y="152"/>
                    </a:cubicBezTo>
                    <a:cubicBezTo>
                      <a:pt x="3382" y="152"/>
                      <a:pt x="3382" y="124"/>
                      <a:pt x="3369" y="124"/>
                    </a:cubicBezTo>
                    <a:cubicBezTo>
                      <a:pt x="3362" y="117"/>
                      <a:pt x="3355" y="114"/>
                      <a:pt x="3348" y="114"/>
                    </a:cubicBezTo>
                    <a:cubicBezTo>
                      <a:pt x="3341" y="114"/>
                      <a:pt x="3334" y="117"/>
                      <a:pt x="3327" y="124"/>
                    </a:cubicBezTo>
                    <a:cubicBezTo>
                      <a:pt x="3204" y="275"/>
                      <a:pt x="3094" y="440"/>
                      <a:pt x="2984" y="605"/>
                    </a:cubicBezTo>
                    <a:cubicBezTo>
                      <a:pt x="2035" y="262"/>
                      <a:pt x="1032" y="56"/>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4;p57">
                <a:extLst>
                  <a:ext uri="{FF2B5EF4-FFF2-40B4-BE49-F238E27FC236}">
                    <a16:creationId xmlns:a16="http://schemas.microsoft.com/office/drawing/2014/main" id="{DE762E45-0B7D-4161-BA56-20CA076BB693}"/>
                  </a:ext>
                </a:extLst>
              </p:cNvPr>
              <p:cNvSpPr/>
              <p:nvPr/>
            </p:nvSpPr>
            <p:spPr>
              <a:xfrm>
                <a:off x="6828613" y="1865736"/>
                <a:ext cx="1209114" cy="358836"/>
              </a:xfrm>
              <a:custGeom>
                <a:avLst/>
                <a:gdLst/>
                <a:ahLst/>
                <a:cxnLst/>
                <a:rect l="l" t="t" r="r" b="b"/>
                <a:pathLst>
                  <a:path w="19604" h="5818" extrusionOk="0">
                    <a:moveTo>
                      <a:pt x="16651" y="1"/>
                    </a:moveTo>
                    <a:cubicBezTo>
                      <a:pt x="14810" y="1"/>
                      <a:pt x="12201" y="329"/>
                      <a:pt x="9362" y="980"/>
                    </a:cubicBezTo>
                    <a:cubicBezTo>
                      <a:pt x="4083" y="2176"/>
                      <a:pt x="1" y="4018"/>
                      <a:pt x="248" y="5090"/>
                    </a:cubicBezTo>
                    <a:cubicBezTo>
                      <a:pt x="356" y="5578"/>
                      <a:pt x="1364" y="5817"/>
                      <a:pt x="2936" y="5817"/>
                    </a:cubicBezTo>
                    <a:cubicBezTo>
                      <a:pt x="4778" y="5817"/>
                      <a:pt x="7394" y="5488"/>
                      <a:pt x="10242" y="4843"/>
                    </a:cubicBezTo>
                    <a:cubicBezTo>
                      <a:pt x="15521" y="3647"/>
                      <a:pt x="19603" y="1805"/>
                      <a:pt x="19356" y="733"/>
                    </a:cubicBezTo>
                    <a:cubicBezTo>
                      <a:pt x="19248" y="243"/>
                      <a:pt x="18233" y="1"/>
                      <a:pt x="1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5;p57">
                <a:extLst>
                  <a:ext uri="{FF2B5EF4-FFF2-40B4-BE49-F238E27FC236}">
                    <a16:creationId xmlns:a16="http://schemas.microsoft.com/office/drawing/2014/main" id="{02569FAA-A98A-4946-98F8-3C85C28DF1AC}"/>
                  </a:ext>
                </a:extLst>
              </p:cNvPr>
              <p:cNvSpPr/>
              <p:nvPr/>
            </p:nvSpPr>
            <p:spPr>
              <a:xfrm>
                <a:off x="7177094" y="1901571"/>
                <a:ext cx="591852" cy="1009775"/>
              </a:xfrm>
              <a:custGeom>
                <a:avLst/>
                <a:gdLst/>
                <a:ahLst/>
                <a:cxnLst/>
                <a:rect l="l" t="t" r="r" b="b"/>
                <a:pathLst>
                  <a:path w="9596" h="16372" extrusionOk="0">
                    <a:moveTo>
                      <a:pt x="4207" y="0"/>
                    </a:moveTo>
                    <a:cubicBezTo>
                      <a:pt x="2929" y="427"/>
                      <a:pt x="1760" y="1210"/>
                      <a:pt x="1004" y="2310"/>
                    </a:cubicBezTo>
                    <a:cubicBezTo>
                      <a:pt x="262" y="3423"/>
                      <a:pt x="1" y="4894"/>
                      <a:pt x="482" y="6145"/>
                    </a:cubicBezTo>
                    <a:cubicBezTo>
                      <a:pt x="647" y="6530"/>
                      <a:pt x="867" y="6901"/>
                      <a:pt x="990" y="7300"/>
                    </a:cubicBezTo>
                    <a:cubicBezTo>
                      <a:pt x="1114" y="7712"/>
                      <a:pt x="1142" y="8152"/>
                      <a:pt x="1045" y="8565"/>
                    </a:cubicBezTo>
                    <a:cubicBezTo>
                      <a:pt x="880" y="9362"/>
                      <a:pt x="330" y="10118"/>
                      <a:pt x="523" y="10901"/>
                    </a:cubicBezTo>
                    <a:cubicBezTo>
                      <a:pt x="592" y="11218"/>
                      <a:pt x="784" y="11506"/>
                      <a:pt x="867" y="11809"/>
                    </a:cubicBezTo>
                    <a:cubicBezTo>
                      <a:pt x="1032" y="12400"/>
                      <a:pt x="825" y="13005"/>
                      <a:pt x="867" y="13610"/>
                    </a:cubicBezTo>
                    <a:cubicBezTo>
                      <a:pt x="935" y="14723"/>
                      <a:pt x="1815" y="15644"/>
                      <a:pt x="2846" y="16043"/>
                    </a:cubicBezTo>
                    <a:cubicBezTo>
                      <a:pt x="3478" y="16287"/>
                      <a:pt x="4157" y="16371"/>
                      <a:pt x="4842" y="16371"/>
                    </a:cubicBezTo>
                    <a:cubicBezTo>
                      <a:pt x="5273" y="16371"/>
                      <a:pt x="5706" y="16338"/>
                      <a:pt x="6132" y="16290"/>
                    </a:cubicBezTo>
                    <a:cubicBezTo>
                      <a:pt x="6695" y="16221"/>
                      <a:pt x="7259" y="16125"/>
                      <a:pt x="7809" y="15933"/>
                    </a:cubicBezTo>
                    <a:cubicBezTo>
                      <a:pt x="8194" y="15795"/>
                      <a:pt x="8565" y="15603"/>
                      <a:pt x="8853" y="15300"/>
                    </a:cubicBezTo>
                    <a:cubicBezTo>
                      <a:pt x="9142" y="14998"/>
                      <a:pt x="9307" y="14572"/>
                      <a:pt x="9252" y="14173"/>
                    </a:cubicBezTo>
                    <a:cubicBezTo>
                      <a:pt x="9183" y="13665"/>
                      <a:pt x="8798" y="13266"/>
                      <a:pt x="8647" y="12785"/>
                    </a:cubicBezTo>
                    <a:cubicBezTo>
                      <a:pt x="8262" y="11520"/>
                      <a:pt x="9596" y="10242"/>
                      <a:pt x="9293" y="8963"/>
                    </a:cubicBezTo>
                    <a:cubicBezTo>
                      <a:pt x="9197" y="8578"/>
                      <a:pt x="8963" y="8248"/>
                      <a:pt x="8895" y="7863"/>
                    </a:cubicBezTo>
                    <a:cubicBezTo>
                      <a:pt x="8812" y="7410"/>
                      <a:pt x="8950" y="6956"/>
                      <a:pt x="9046" y="6516"/>
                    </a:cubicBezTo>
                    <a:cubicBezTo>
                      <a:pt x="9238" y="5747"/>
                      <a:pt x="9334" y="4949"/>
                      <a:pt x="9238" y="4166"/>
                    </a:cubicBezTo>
                    <a:cubicBezTo>
                      <a:pt x="9142" y="3382"/>
                      <a:pt x="8826" y="2612"/>
                      <a:pt x="8290" y="2021"/>
                    </a:cubicBezTo>
                    <a:cubicBezTo>
                      <a:pt x="7905" y="1609"/>
                      <a:pt x="7424" y="1306"/>
                      <a:pt x="6929" y="1031"/>
                    </a:cubicBezTo>
                    <a:cubicBezTo>
                      <a:pt x="6049" y="537"/>
                      <a:pt x="5073" y="97"/>
                      <a:pt x="4207" y="0"/>
                    </a:cubicBezTo>
                    <a:close/>
                  </a:path>
                </a:pathLst>
              </a:custGeom>
              <a:solidFill>
                <a:srgbClr val="902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6;p57">
                <a:extLst>
                  <a:ext uri="{FF2B5EF4-FFF2-40B4-BE49-F238E27FC236}">
                    <a16:creationId xmlns:a16="http://schemas.microsoft.com/office/drawing/2014/main" id="{29C2E19F-B77C-46FE-968A-FDF6C632E942}"/>
                  </a:ext>
                </a:extLst>
              </p:cNvPr>
              <p:cNvSpPr/>
              <p:nvPr/>
            </p:nvSpPr>
            <p:spPr>
              <a:xfrm>
                <a:off x="6639570" y="2438290"/>
                <a:ext cx="1720355" cy="3330554"/>
              </a:xfrm>
              <a:custGeom>
                <a:avLst/>
                <a:gdLst/>
                <a:ahLst/>
                <a:cxnLst/>
                <a:rect l="l" t="t" r="r" b="b"/>
                <a:pathLst>
                  <a:path w="27893" h="54000" extrusionOk="0">
                    <a:moveTo>
                      <a:pt x="16702" y="0"/>
                    </a:move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lnTo>
                      <a:pt x="6832" y="7368"/>
                    </a:ln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5764" y="53444"/>
                      <a:pt x="9808" y="54000"/>
                      <a:pt x="13823" y="54000"/>
                    </a:cubicBezTo>
                    <a:cubicBezTo>
                      <a:pt x="16124" y="54000"/>
                      <a:pt x="18416" y="53817"/>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ubicBezTo>
                      <a:pt x="21239" y="3189"/>
                      <a:pt x="20538" y="2076"/>
                      <a:pt x="19534" y="1292"/>
                    </a:cubicBezTo>
                    <a:cubicBezTo>
                      <a:pt x="18806" y="729"/>
                      <a:pt x="17967" y="357"/>
                      <a:pt x="17073" y="96"/>
                    </a:cubicBezTo>
                    <a:cubicBezTo>
                      <a:pt x="16950" y="69"/>
                      <a:pt x="16826" y="28"/>
                      <a:pt x="16702" y="0"/>
                    </a:cubicBezTo>
                    <a:close/>
                  </a:path>
                </a:pathLst>
              </a:custGeom>
              <a:solidFill>
                <a:srgbClr val="FFC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97;p57">
                <a:extLst>
                  <a:ext uri="{FF2B5EF4-FFF2-40B4-BE49-F238E27FC236}">
                    <a16:creationId xmlns:a16="http://schemas.microsoft.com/office/drawing/2014/main" id="{5E08449F-FD37-4570-95B3-677FB3F5EA12}"/>
                  </a:ext>
                </a:extLst>
              </p:cNvPr>
              <p:cNvSpPr/>
              <p:nvPr/>
            </p:nvSpPr>
            <p:spPr>
              <a:xfrm>
                <a:off x="6639570" y="2438290"/>
                <a:ext cx="1720355" cy="3359172"/>
              </a:xfrm>
              <a:custGeom>
                <a:avLst/>
                <a:gdLst/>
                <a:ahLst/>
                <a:cxnLst/>
                <a:rect l="l" t="t" r="r" b="b"/>
                <a:pathLst>
                  <a:path w="27893" h="54464" extrusionOk="0">
                    <a:moveTo>
                      <a:pt x="21940" y="4248"/>
                    </a:moveTo>
                    <a:cubicBezTo>
                      <a:pt x="21239" y="3189"/>
                      <a:pt x="20538" y="2076"/>
                      <a:pt x="19534" y="1292"/>
                    </a:cubicBezTo>
                    <a:cubicBezTo>
                      <a:pt x="18806" y="729"/>
                      <a:pt x="17967" y="357"/>
                      <a:pt x="17073" y="96"/>
                    </a:cubicBezTo>
                    <a:cubicBezTo>
                      <a:pt x="16950" y="69"/>
                      <a:pt x="16826" y="28"/>
                      <a:pt x="16702" y="0"/>
                    </a:cubicBez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8028" y="54065"/>
                      <a:pt x="14475" y="54464"/>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98;p57">
                <a:extLst>
                  <a:ext uri="{FF2B5EF4-FFF2-40B4-BE49-F238E27FC236}">
                    <a16:creationId xmlns:a16="http://schemas.microsoft.com/office/drawing/2014/main" id="{AD90C859-A0EF-483F-90E9-5D58FB3BCCD8}"/>
                  </a:ext>
                </a:extLst>
              </p:cNvPr>
              <p:cNvSpPr/>
              <p:nvPr/>
            </p:nvSpPr>
            <p:spPr>
              <a:xfrm>
                <a:off x="7188936" y="3360741"/>
                <a:ext cx="667344" cy="106824"/>
              </a:xfrm>
              <a:custGeom>
                <a:avLst/>
                <a:gdLst/>
                <a:ahLst/>
                <a:cxnLst/>
                <a:rect l="l" t="t" r="r" b="b"/>
                <a:pathLst>
                  <a:path w="10820" h="1732" extrusionOk="0">
                    <a:moveTo>
                      <a:pt x="10820" y="0"/>
                    </a:moveTo>
                    <a:cubicBezTo>
                      <a:pt x="10819" y="0"/>
                      <a:pt x="10819" y="0"/>
                      <a:pt x="10819" y="1"/>
                    </a:cubicBezTo>
                    <a:lnTo>
                      <a:pt x="10819" y="1"/>
                    </a:lnTo>
                    <a:cubicBezTo>
                      <a:pt x="10819" y="0"/>
                      <a:pt x="10819" y="0"/>
                      <a:pt x="10820" y="0"/>
                    </a:cubicBezTo>
                    <a:close/>
                    <a:moveTo>
                      <a:pt x="10819" y="1"/>
                    </a:moveTo>
                    <a:cubicBezTo>
                      <a:pt x="9884" y="468"/>
                      <a:pt x="8854" y="688"/>
                      <a:pt x="7837" y="866"/>
                    </a:cubicBezTo>
                    <a:cubicBezTo>
                      <a:pt x="6526" y="1097"/>
                      <a:pt x="5179" y="1284"/>
                      <a:pt x="3850" y="1284"/>
                    </a:cubicBezTo>
                    <a:cubicBezTo>
                      <a:pt x="2726" y="1284"/>
                      <a:pt x="1615" y="1150"/>
                      <a:pt x="551" y="798"/>
                    </a:cubicBezTo>
                    <a:cubicBezTo>
                      <a:pt x="358" y="743"/>
                      <a:pt x="111" y="660"/>
                      <a:pt x="1" y="495"/>
                    </a:cubicBezTo>
                    <a:lnTo>
                      <a:pt x="1" y="495"/>
                    </a:lnTo>
                    <a:cubicBezTo>
                      <a:pt x="1" y="743"/>
                      <a:pt x="42" y="866"/>
                      <a:pt x="28" y="1086"/>
                    </a:cubicBezTo>
                    <a:cubicBezTo>
                      <a:pt x="1483" y="1522"/>
                      <a:pt x="2980" y="1732"/>
                      <a:pt x="4477" y="1732"/>
                    </a:cubicBezTo>
                    <a:cubicBezTo>
                      <a:pt x="6616" y="1732"/>
                      <a:pt x="8757" y="1304"/>
                      <a:pt x="10778" y="495"/>
                    </a:cubicBezTo>
                    <a:cubicBezTo>
                      <a:pt x="10778" y="495"/>
                      <a:pt x="10805" y="14"/>
                      <a:pt x="10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99;p57">
                <a:extLst>
                  <a:ext uri="{FF2B5EF4-FFF2-40B4-BE49-F238E27FC236}">
                    <a16:creationId xmlns:a16="http://schemas.microsoft.com/office/drawing/2014/main" id="{C27994FB-D414-4645-B6DB-2CBFFDF65B71}"/>
                  </a:ext>
                </a:extLst>
              </p:cNvPr>
              <p:cNvSpPr/>
              <p:nvPr/>
            </p:nvSpPr>
            <p:spPr>
              <a:xfrm>
                <a:off x="7539144" y="3429389"/>
                <a:ext cx="139081" cy="719893"/>
              </a:xfrm>
              <a:custGeom>
                <a:avLst/>
                <a:gdLst/>
                <a:ahLst/>
                <a:cxnLst/>
                <a:rect l="l" t="t" r="r" b="b"/>
                <a:pathLst>
                  <a:path w="2255" h="11672" extrusionOk="0">
                    <a:moveTo>
                      <a:pt x="1691" y="1"/>
                    </a:moveTo>
                    <a:cubicBezTo>
                      <a:pt x="1554" y="14"/>
                      <a:pt x="1471" y="28"/>
                      <a:pt x="1402" y="42"/>
                    </a:cubicBezTo>
                    <a:cubicBezTo>
                      <a:pt x="756" y="1595"/>
                      <a:pt x="550" y="3300"/>
                      <a:pt x="344" y="4977"/>
                    </a:cubicBezTo>
                    <a:cubicBezTo>
                      <a:pt x="179" y="6407"/>
                      <a:pt x="0" y="7864"/>
                      <a:pt x="179" y="9293"/>
                    </a:cubicBezTo>
                    <a:cubicBezTo>
                      <a:pt x="385" y="9348"/>
                      <a:pt x="646" y="9458"/>
                      <a:pt x="880" y="9623"/>
                    </a:cubicBezTo>
                    <a:cubicBezTo>
                      <a:pt x="536" y="7878"/>
                      <a:pt x="811" y="6077"/>
                      <a:pt x="990" y="4303"/>
                    </a:cubicBezTo>
                    <a:cubicBezTo>
                      <a:pt x="1114" y="2943"/>
                      <a:pt x="1183" y="1568"/>
                      <a:pt x="1485" y="234"/>
                    </a:cubicBezTo>
                    <a:cubicBezTo>
                      <a:pt x="1801" y="3822"/>
                      <a:pt x="2131" y="7451"/>
                      <a:pt x="1595" y="11012"/>
                    </a:cubicBezTo>
                    <a:cubicBezTo>
                      <a:pt x="1554" y="11245"/>
                      <a:pt x="1512" y="11479"/>
                      <a:pt x="1389" y="11672"/>
                    </a:cubicBezTo>
                    <a:cubicBezTo>
                      <a:pt x="1622" y="11575"/>
                      <a:pt x="1870" y="11520"/>
                      <a:pt x="2117" y="11520"/>
                    </a:cubicBezTo>
                    <a:cubicBezTo>
                      <a:pt x="2255" y="9802"/>
                      <a:pt x="2255" y="8084"/>
                      <a:pt x="2241" y="6365"/>
                    </a:cubicBezTo>
                    <a:cubicBezTo>
                      <a:pt x="2241" y="5211"/>
                      <a:pt x="2241" y="4042"/>
                      <a:pt x="2159" y="2888"/>
                    </a:cubicBezTo>
                    <a:cubicBezTo>
                      <a:pt x="2076" y="1912"/>
                      <a:pt x="1952" y="949"/>
                      <a:pt x="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0;p57">
                <a:extLst>
                  <a:ext uri="{FF2B5EF4-FFF2-40B4-BE49-F238E27FC236}">
                    <a16:creationId xmlns:a16="http://schemas.microsoft.com/office/drawing/2014/main" id="{01B9C6A6-6E7D-466E-B905-2E676E42506F}"/>
                  </a:ext>
                </a:extLst>
              </p:cNvPr>
              <p:cNvSpPr/>
              <p:nvPr/>
            </p:nvSpPr>
            <p:spPr>
              <a:xfrm>
                <a:off x="7612911" y="3410577"/>
                <a:ext cx="42434" cy="48540"/>
              </a:xfrm>
              <a:custGeom>
                <a:avLst/>
                <a:gdLst/>
                <a:ahLst/>
                <a:cxnLst/>
                <a:rect l="l" t="t" r="r" b="b"/>
                <a:pathLst>
                  <a:path w="688" h="787" extrusionOk="0">
                    <a:moveTo>
                      <a:pt x="144" y="1"/>
                    </a:moveTo>
                    <a:cubicBezTo>
                      <a:pt x="96" y="1"/>
                      <a:pt x="52" y="38"/>
                      <a:pt x="28" y="86"/>
                    </a:cubicBezTo>
                    <a:cubicBezTo>
                      <a:pt x="0" y="141"/>
                      <a:pt x="14" y="210"/>
                      <a:pt x="28" y="265"/>
                    </a:cubicBezTo>
                    <a:cubicBezTo>
                      <a:pt x="42" y="429"/>
                      <a:pt x="97" y="608"/>
                      <a:pt x="234" y="691"/>
                    </a:cubicBezTo>
                    <a:cubicBezTo>
                      <a:pt x="289" y="732"/>
                      <a:pt x="371" y="759"/>
                      <a:pt x="426" y="787"/>
                    </a:cubicBezTo>
                    <a:cubicBezTo>
                      <a:pt x="509" y="732"/>
                      <a:pt x="536" y="691"/>
                      <a:pt x="564" y="636"/>
                    </a:cubicBezTo>
                    <a:cubicBezTo>
                      <a:pt x="633" y="539"/>
                      <a:pt x="660" y="429"/>
                      <a:pt x="674" y="306"/>
                    </a:cubicBezTo>
                    <a:cubicBezTo>
                      <a:pt x="688" y="237"/>
                      <a:pt x="674" y="168"/>
                      <a:pt x="646" y="113"/>
                    </a:cubicBezTo>
                    <a:cubicBezTo>
                      <a:pt x="622" y="53"/>
                      <a:pt x="567" y="14"/>
                      <a:pt x="517" y="14"/>
                    </a:cubicBezTo>
                    <a:cubicBezTo>
                      <a:pt x="510" y="14"/>
                      <a:pt x="502" y="15"/>
                      <a:pt x="495" y="17"/>
                    </a:cubicBezTo>
                    <a:cubicBezTo>
                      <a:pt x="426" y="17"/>
                      <a:pt x="385" y="72"/>
                      <a:pt x="358" y="113"/>
                    </a:cubicBezTo>
                    <a:cubicBezTo>
                      <a:pt x="344" y="168"/>
                      <a:pt x="330" y="237"/>
                      <a:pt x="330" y="292"/>
                    </a:cubicBezTo>
                    <a:cubicBezTo>
                      <a:pt x="316" y="210"/>
                      <a:pt x="289" y="141"/>
                      <a:pt x="248" y="72"/>
                    </a:cubicBezTo>
                    <a:cubicBezTo>
                      <a:pt x="234" y="45"/>
                      <a:pt x="206" y="17"/>
                      <a:pt x="165" y="3"/>
                    </a:cubicBezTo>
                    <a:cubicBezTo>
                      <a:pt x="158" y="2"/>
                      <a:pt x="151"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1;p57">
                <a:extLst>
                  <a:ext uri="{FF2B5EF4-FFF2-40B4-BE49-F238E27FC236}">
                    <a16:creationId xmlns:a16="http://schemas.microsoft.com/office/drawing/2014/main" id="{A1D3E1DF-A4FA-4884-8BAB-F4569C61172A}"/>
                  </a:ext>
                </a:extLst>
              </p:cNvPr>
              <p:cNvSpPr/>
              <p:nvPr/>
            </p:nvSpPr>
            <p:spPr>
              <a:xfrm>
                <a:off x="7283920" y="2285268"/>
                <a:ext cx="385851" cy="554907"/>
              </a:xfrm>
              <a:custGeom>
                <a:avLst/>
                <a:gdLst/>
                <a:ahLst/>
                <a:cxnLst/>
                <a:rect l="l" t="t" r="r" b="b"/>
                <a:pathLst>
                  <a:path w="6256" h="8997" extrusionOk="0">
                    <a:moveTo>
                      <a:pt x="3719" y="1"/>
                    </a:moveTo>
                    <a:cubicBezTo>
                      <a:pt x="2990" y="1"/>
                      <a:pt x="2272" y="110"/>
                      <a:pt x="1581" y="323"/>
                    </a:cubicBezTo>
                    <a:cubicBezTo>
                      <a:pt x="1650" y="1106"/>
                      <a:pt x="1678" y="1821"/>
                      <a:pt x="1733" y="2591"/>
                    </a:cubicBezTo>
                    <a:cubicBezTo>
                      <a:pt x="1155" y="2838"/>
                      <a:pt x="578" y="3072"/>
                      <a:pt x="1" y="3333"/>
                    </a:cubicBezTo>
                    <a:cubicBezTo>
                      <a:pt x="1224" y="5340"/>
                      <a:pt x="2475" y="7334"/>
                      <a:pt x="4097" y="8997"/>
                    </a:cubicBezTo>
                    <a:cubicBezTo>
                      <a:pt x="5293" y="7031"/>
                      <a:pt x="6035" y="4777"/>
                      <a:pt x="6255" y="2481"/>
                    </a:cubicBezTo>
                    <a:cubicBezTo>
                      <a:pt x="5912" y="2399"/>
                      <a:pt x="5568" y="2330"/>
                      <a:pt x="5211" y="2261"/>
                    </a:cubicBezTo>
                    <a:cubicBezTo>
                      <a:pt x="5059" y="1615"/>
                      <a:pt x="4991" y="859"/>
                      <a:pt x="4936" y="103"/>
                    </a:cubicBezTo>
                    <a:cubicBezTo>
                      <a:pt x="4529" y="34"/>
                      <a:pt x="4122" y="1"/>
                      <a:pt x="3719" y="1"/>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2;p57">
                <a:extLst>
                  <a:ext uri="{FF2B5EF4-FFF2-40B4-BE49-F238E27FC236}">
                    <a16:creationId xmlns:a16="http://schemas.microsoft.com/office/drawing/2014/main" id="{8CF2DE60-B351-4F2D-A24B-E24DDB1F74BF}"/>
                  </a:ext>
                </a:extLst>
              </p:cNvPr>
              <p:cNvSpPr/>
              <p:nvPr/>
            </p:nvSpPr>
            <p:spPr>
              <a:xfrm>
                <a:off x="6639570" y="2444211"/>
                <a:ext cx="1720355" cy="1574489"/>
              </a:xfrm>
              <a:custGeom>
                <a:avLst/>
                <a:gdLst/>
                <a:ahLst/>
                <a:cxnLst/>
                <a:rect l="l" t="t" r="r" b="b"/>
                <a:pathLst>
                  <a:path w="27893" h="25528" extrusionOk="0">
                    <a:moveTo>
                      <a:pt x="9980" y="976"/>
                    </a:moveTo>
                    <a:cubicBezTo>
                      <a:pt x="8757" y="1540"/>
                      <a:pt x="7575" y="2172"/>
                      <a:pt x="6516" y="2997"/>
                    </a:cubicBezTo>
                    <a:cubicBezTo>
                      <a:pt x="5073" y="4110"/>
                      <a:pt x="3877" y="5526"/>
                      <a:pt x="2763" y="6970"/>
                    </a:cubicBezTo>
                    <a:cubicBezTo>
                      <a:pt x="1801" y="8221"/>
                      <a:pt x="866" y="9513"/>
                      <a:pt x="0" y="10888"/>
                    </a:cubicBezTo>
                    <a:cubicBezTo>
                      <a:pt x="110" y="11919"/>
                      <a:pt x="825" y="12840"/>
                      <a:pt x="1664" y="13417"/>
                    </a:cubicBezTo>
                    <a:cubicBezTo>
                      <a:pt x="3341" y="11699"/>
                      <a:pt x="5128" y="9994"/>
                      <a:pt x="6901" y="8372"/>
                    </a:cubicBezTo>
                    <a:cubicBezTo>
                      <a:pt x="7148" y="11479"/>
                      <a:pt x="7698" y="14572"/>
                      <a:pt x="7643" y="17692"/>
                    </a:cubicBezTo>
                    <a:cubicBezTo>
                      <a:pt x="7602" y="20015"/>
                      <a:pt x="7231" y="22325"/>
                      <a:pt x="6544" y="24538"/>
                    </a:cubicBezTo>
                    <a:cubicBezTo>
                      <a:pt x="6544" y="24552"/>
                      <a:pt x="6612" y="24565"/>
                      <a:pt x="6736" y="24593"/>
                    </a:cubicBezTo>
                    <a:cubicBezTo>
                      <a:pt x="7492" y="24758"/>
                      <a:pt x="10310" y="25101"/>
                      <a:pt x="10310" y="25101"/>
                    </a:cubicBezTo>
                    <a:cubicBezTo>
                      <a:pt x="11602" y="17128"/>
                      <a:pt x="11492" y="8922"/>
                      <a:pt x="9980" y="976"/>
                    </a:cubicBezTo>
                    <a:close/>
                    <a:moveTo>
                      <a:pt x="17073" y="0"/>
                    </a:moveTo>
                    <a:cubicBezTo>
                      <a:pt x="17458" y="2365"/>
                      <a:pt x="17293" y="4784"/>
                      <a:pt x="17128" y="7190"/>
                    </a:cubicBezTo>
                    <a:cubicBezTo>
                      <a:pt x="16744" y="13321"/>
                      <a:pt x="16524" y="19603"/>
                      <a:pt x="18228" y="25528"/>
                    </a:cubicBezTo>
                    <a:cubicBezTo>
                      <a:pt x="18228" y="25528"/>
                      <a:pt x="20084" y="24799"/>
                      <a:pt x="20977" y="24414"/>
                    </a:cubicBezTo>
                    <a:cubicBezTo>
                      <a:pt x="21252" y="24304"/>
                      <a:pt x="21431" y="24222"/>
                      <a:pt x="21459" y="24194"/>
                    </a:cubicBezTo>
                    <a:cubicBezTo>
                      <a:pt x="20854" y="22297"/>
                      <a:pt x="20318" y="20373"/>
                      <a:pt x="20153" y="18379"/>
                    </a:cubicBezTo>
                    <a:cubicBezTo>
                      <a:pt x="19919" y="15479"/>
                      <a:pt x="20524" y="12565"/>
                      <a:pt x="20716" y="9664"/>
                    </a:cubicBezTo>
                    <a:cubicBezTo>
                      <a:pt x="22187" y="11355"/>
                      <a:pt x="23782" y="12950"/>
                      <a:pt x="25459" y="14420"/>
                    </a:cubicBezTo>
                    <a:cubicBezTo>
                      <a:pt x="26545" y="13829"/>
                      <a:pt x="27452" y="12853"/>
                      <a:pt x="27892" y="11699"/>
                    </a:cubicBezTo>
                    <a:cubicBezTo>
                      <a:pt x="25651" y="9293"/>
                      <a:pt x="23686" y="6791"/>
                      <a:pt x="21940" y="4152"/>
                    </a:cubicBezTo>
                    <a:cubicBezTo>
                      <a:pt x="21239" y="3093"/>
                      <a:pt x="20538" y="1980"/>
                      <a:pt x="19534" y="1196"/>
                    </a:cubicBezTo>
                    <a:cubicBezTo>
                      <a:pt x="18806" y="633"/>
                      <a:pt x="17967" y="261"/>
                      <a:pt x="17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3;p57">
                <a:extLst>
                  <a:ext uri="{FF2B5EF4-FFF2-40B4-BE49-F238E27FC236}">
                    <a16:creationId xmlns:a16="http://schemas.microsoft.com/office/drawing/2014/main" id="{5A65F13C-DA08-4326-9412-CF13F7934E07}"/>
                  </a:ext>
                </a:extLst>
              </p:cNvPr>
              <p:cNvSpPr/>
              <p:nvPr/>
            </p:nvSpPr>
            <p:spPr>
              <a:xfrm>
                <a:off x="7056698" y="2806259"/>
                <a:ext cx="867424" cy="234866"/>
              </a:xfrm>
              <a:custGeom>
                <a:avLst/>
                <a:gdLst/>
                <a:ahLst/>
                <a:cxnLst/>
                <a:rect l="l" t="t" r="r" b="b"/>
                <a:pathLst>
                  <a:path w="14064" h="3808" extrusionOk="0">
                    <a:moveTo>
                      <a:pt x="28" y="0"/>
                    </a:moveTo>
                    <a:cubicBezTo>
                      <a:pt x="14" y="0"/>
                      <a:pt x="1" y="14"/>
                      <a:pt x="1" y="28"/>
                    </a:cubicBezTo>
                    <a:cubicBezTo>
                      <a:pt x="14" y="481"/>
                      <a:pt x="28" y="935"/>
                      <a:pt x="42" y="1402"/>
                    </a:cubicBezTo>
                    <a:cubicBezTo>
                      <a:pt x="69" y="1732"/>
                      <a:pt x="83" y="2076"/>
                      <a:pt x="124" y="2502"/>
                    </a:cubicBezTo>
                    <a:cubicBezTo>
                      <a:pt x="124" y="2516"/>
                      <a:pt x="124" y="2516"/>
                      <a:pt x="138" y="2516"/>
                    </a:cubicBezTo>
                    <a:cubicBezTo>
                      <a:pt x="152" y="2516"/>
                      <a:pt x="165" y="2502"/>
                      <a:pt x="165" y="2502"/>
                    </a:cubicBezTo>
                    <a:cubicBezTo>
                      <a:pt x="138" y="2076"/>
                      <a:pt x="111" y="1732"/>
                      <a:pt x="97" y="1402"/>
                    </a:cubicBezTo>
                    <a:cubicBezTo>
                      <a:pt x="97" y="1402"/>
                      <a:pt x="97" y="1402"/>
                      <a:pt x="97" y="1388"/>
                    </a:cubicBezTo>
                    <a:cubicBezTo>
                      <a:pt x="69" y="935"/>
                      <a:pt x="56" y="481"/>
                      <a:pt x="56" y="28"/>
                    </a:cubicBezTo>
                    <a:cubicBezTo>
                      <a:pt x="56" y="14"/>
                      <a:pt x="42" y="0"/>
                      <a:pt x="28" y="0"/>
                    </a:cubicBezTo>
                    <a:close/>
                    <a:moveTo>
                      <a:pt x="13912" y="357"/>
                    </a:moveTo>
                    <a:cubicBezTo>
                      <a:pt x="13898" y="357"/>
                      <a:pt x="13885" y="371"/>
                      <a:pt x="13885" y="385"/>
                    </a:cubicBezTo>
                    <a:cubicBezTo>
                      <a:pt x="14008" y="1388"/>
                      <a:pt x="14022" y="2474"/>
                      <a:pt x="13940" y="3794"/>
                    </a:cubicBezTo>
                    <a:cubicBezTo>
                      <a:pt x="13940" y="3808"/>
                      <a:pt x="13940" y="3808"/>
                      <a:pt x="13953" y="3808"/>
                    </a:cubicBezTo>
                    <a:cubicBezTo>
                      <a:pt x="13967" y="3808"/>
                      <a:pt x="13981" y="3808"/>
                      <a:pt x="13981" y="3794"/>
                    </a:cubicBezTo>
                    <a:cubicBezTo>
                      <a:pt x="14063" y="2474"/>
                      <a:pt x="14050" y="1388"/>
                      <a:pt x="13940" y="371"/>
                    </a:cubicBezTo>
                    <a:cubicBezTo>
                      <a:pt x="13940" y="357"/>
                      <a:pt x="13926" y="357"/>
                      <a:pt x="13912" y="35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4;p57">
                <a:extLst>
                  <a:ext uri="{FF2B5EF4-FFF2-40B4-BE49-F238E27FC236}">
                    <a16:creationId xmlns:a16="http://schemas.microsoft.com/office/drawing/2014/main" id="{F7F51F4B-3785-4724-AEA7-30EF20EF4C8D}"/>
                  </a:ext>
                </a:extLst>
              </p:cNvPr>
              <p:cNvSpPr/>
              <p:nvPr/>
            </p:nvSpPr>
            <p:spPr>
              <a:xfrm>
                <a:off x="7389081" y="2421329"/>
                <a:ext cx="225553" cy="176396"/>
              </a:xfrm>
              <a:custGeom>
                <a:avLst/>
                <a:gdLst/>
                <a:ahLst/>
                <a:cxnLst/>
                <a:rect l="l" t="t" r="r" b="b"/>
                <a:pathLst>
                  <a:path w="3657" h="2860" extrusionOk="0">
                    <a:moveTo>
                      <a:pt x="3492" y="96"/>
                    </a:moveTo>
                    <a:lnTo>
                      <a:pt x="3492" y="96"/>
                    </a:lnTo>
                    <a:cubicBezTo>
                      <a:pt x="3602" y="880"/>
                      <a:pt x="3368" y="1677"/>
                      <a:pt x="2873" y="2268"/>
                    </a:cubicBezTo>
                    <a:cubicBezTo>
                      <a:pt x="2667" y="2516"/>
                      <a:pt x="2461" y="2681"/>
                      <a:pt x="2227" y="2749"/>
                    </a:cubicBezTo>
                    <a:cubicBezTo>
                      <a:pt x="2111" y="2783"/>
                      <a:pt x="1989" y="2801"/>
                      <a:pt x="1862" y="2801"/>
                    </a:cubicBezTo>
                    <a:cubicBezTo>
                      <a:pt x="1780" y="2801"/>
                      <a:pt x="1695" y="2793"/>
                      <a:pt x="1609" y="2777"/>
                    </a:cubicBezTo>
                    <a:cubicBezTo>
                      <a:pt x="1127" y="2694"/>
                      <a:pt x="701" y="2392"/>
                      <a:pt x="440" y="1993"/>
                    </a:cubicBezTo>
                    <a:cubicBezTo>
                      <a:pt x="151" y="1553"/>
                      <a:pt x="83" y="1031"/>
                      <a:pt x="55" y="509"/>
                    </a:cubicBezTo>
                    <a:lnTo>
                      <a:pt x="55" y="509"/>
                    </a:lnTo>
                    <a:cubicBezTo>
                      <a:pt x="248" y="852"/>
                      <a:pt x="646" y="1100"/>
                      <a:pt x="1127" y="1182"/>
                    </a:cubicBezTo>
                    <a:cubicBezTo>
                      <a:pt x="1267" y="1211"/>
                      <a:pt x="1409" y="1225"/>
                      <a:pt x="1552" y="1225"/>
                    </a:cubicBezTo>
                    <a:cubicBezTo>
                      <a:pt x="1885" y="1225"/>
                      <a:pt x="2217" y="1148"/>
                      <a:pt x="2516" y="1004"/>
                    </a:cubicBezTo>
                    <a:cubicBezTo>
                      <a:pt x="2914" y="811"/>
                      <a:pt x="3258" y="481"/>
                      <a:pt x="3492" y="96"/>
                    </a:cubicBezTo>
                    <a:close/>
                    <a:moveTo>
                      <a:pt x="3506" y="0"/>
                    </a:moveTo>
                    <a:cubicBezTo>
                      <a:pt x="3492" y="0"/>
                      <a:pt x="3478" y="0"/>
                      <a:pt x="3478" y="14"/>
                    </a:cubicBezTo>
                    <a:cubicBezTo>
                      <a:pt x="3258" y="426"/>
                      <a:pt x="2914" y="756"/>
                      <a:pt x="2488" y="962"/>
                    </a:cubicBezTo>
                    <a:cubicBezTo>
                      <a:pt x="2191" y="1101"/>
                      <a:pt x="1859" y="1175"/>
                      <a:pt x="1521" y="1175"/>
                    </a:cubicBezTo>
                    <a:cubicBezTo>
                      <a:pt x="1390" y="1175"/>
                      <a:pt x="1258" y="1164"/>
                      <a:pt x="1127" y="1141"/>
                    </a:cubicBezTo>
                    <a:cubicBezTo>
                      <a:pt x="633" y="1045"/>
                      <a:pt x="206" y="756"/>
                      <a:pt x="41" y="399"/>
                    </a:cubicBezTo>
                    <a:cubicBezTo>
                      <a:pt x="41" y="389"/>
                      <a:pt x="35" y="379"/>
                      <a:pt x="26" y="379"/>
                    </a:cubicBezTo>
                    <a:cubicBezTo>
                      <a:pt x="22" y="379"/>
                      <a:pt x="18" y="381"/>
                      <a:pt x="14" y="385"/>
                    </a:cubicBezTo>
                    <a:cubicBezTo>
                      <a:pt x="0" y="385"/>
                      <a:pt x="0" y="385"/>
                      <a:pt x="0" y="399"/>
                    </a:cubicBezTo>
                    <a:cubicBezTo>
                      <a:pt x="28" y="962"/>
                      <a:pt x="83" y="1540"/>
                      <a:pt x="399" y="2021"/>
                    </a:cubicBezTo>
                    <a:cubicBezTo>
                      <a:pt x="660" y="2433"/>
                      <a:pt x="1114" y="2736"/>
                      <a:pt x="1595" y="2818"/>
                    </a:cubicBezTo>
                    <a:cubicBezTo>
                      <a:pt x="1691" y="2846"/>
                      <a:pt x="1787" y="2846"/>
                      <a:pt x="1883" y="2846"/>
                    </a:cubicBezTo>
                    <a:lnTo>
                      <a:pt x="1883" y="2859"/>
                    </a:lnTo>
                    <a:cubicBezTo>
                      <a:pt x="2007" y="2859"/>
                      <a:pt x="2131" y="2832"/>
                      <a:pt x="2241" y="2804"/>
                    </a:cubicBezTo>
                    <a:cubicBezTo>
                      <a:pt x="2475" y="2722"/>
                      <a:pt x="2695" y="2557"/>
                      <a:pt x="2914" y="2310"/>
                    </a:cubicBezTo>
                    <a:cubicBezTo>
                      <a:pt x="3437" y="1691"/>
                      <a:pt x="3657" y="839"/>
                      <a:pt x="3519" y="14"/>
                    </a:cubicBezTo>
                    <a:cubicBezTo>
                      <a:pt x="3519" y="14"/>
                      <a:pt x="3519" y="0"/>
                      <a:pt x="3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5;p57">
                <a:extLst>
                  <a:ext uri="{FF2B5EF4-FFF2-40B4-BE49-F238E27FC236}">
                    <a16:creationId xmlns:a16="http://schemas.microsoft.com/office/drawing/2014/main" id="{A65E6B2D-A211-4026-BD80-CF8E06F647A8}"/>
                  </a:ext>
                </a:extLst>
              </p:cNvPr>
              <p:cNvSpPr/>
              <p:nvPr/>
            </p:nvSpPr>
            <p:spPr>
              <a:xfrm>
                <a:off x="7489123" y="2478936"/>
                <a:ext cx="40768" cy="133222"/>
              </a:xfrm>
              <a:custGeom>
                <a:avLst/>
                <a:gdLst/>
                <a:ahLst/>
                <a:cxnLst/>
                <a:rect l="l" t="t" r="r" b="b"/>
                <a:pathLst>
                  <a:path w="661" h="2160" extrusionOk="0">
                    <a:moveTo>
                      <a:pt x="261" y="1"/>
                    </a:moveTo>
                    <a:cubicBezTo>
                      <a:pt x="110" y="1"/>
                      <a:pt x="0" y="125"/>
                      <a:pt x="0" y="262"/>
                    </a:cubicBezTo>
                    <a:cubicBezTo>
                      <a:pt x="0" y="413"/>
                      <a:pt x="110" y="523"/>
                      <a:pt x="261" y="523"/>
                    </a:cubicBezTo>
                    <a:cubicBezTo>
                      <a:pt x="399" y="523"/>
                      <a:pt x="523" y="413"/>
                      <a:pt x="523" y="262"/>
                    </a:cubicBezTo>
                    <a:cubicBezTo>
                      <a:pt x="523" y="125"/>
                      <a:pt x="399" y="1"/>
                      <a:pt x="261" y="1"/>
                    </a:cubicBezTo>
                    <a:close/>
                    <a:moveTo>
                      <a:pt x="399" y="1637"/>
                    </a:moveTo>
                    <a:cubicBezTo>
                      <a:pt x="248" y="1637"/>
                      <a:pt x="138" y="1747"/>
                      <a:pt x="138" y="1898"/>
                    </a:cubicBezTo>
                    <a:cubicBezTo>
                      <a:pt x="138" y="2035"/>
                      <a:pt x="248" y="2159"/>
                      <a:pt x="399" y="2159"/>
                    </a:cubicBezTo>
                    <a:cubicBezTo>
                      <a:pt x="536" y="2159"/>
                      <a:pt x="660" y="2035"/>
                      <a:pt x="660" y="1898"/>
                    </a:cubicBezTo>
                    <a:cubicBezTo>
                      <a:pt x="660" y="1747"/>
                      <a:pt x="536" y="1637"/>
                      <a:pt x="399" y="16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6;p57">
                <a:extLst>
                  <a:ext uri="{FF2B5EF4-FFF2-40B4-BE49-F238E27FC236}">
                    <a16:creationId xmlns:a16="http://schemas.microsoft.com/office/drawing/2014/main" id="{7F956051-F7C0-45F2-9077-2B356D2B55CE}"/>
                  </a:ext>
                </a:extLst>
              </p:cNvPr>
              <p:cNvSpPr/>
              <p:nvPr/>
            </p:nvSpPr>
            <p:spPr>
              <a:xfrm>
                <a:off x="7212682" y="1899042"/>
                <a:ext cx="538440" cy="477996"/>
              </a:xfrm>
              <a:custGeom>
                <a:avLst/>
                <a:gdLst/>
                <a:ahLst/>
                <a:cxnLst/>
                <a:rect l="l" t="t" r="r" b="b"/>
                <a:pathLst>
                  <a:path w="8730" h="7750" extrusionOk="0">
                    <a:moveTo>
                      <a:pt x="4606" y="0"/>
                    </a:moveTo>
                    <a:cubicBezTo>
                      <a:pt x="4304" y="0"/>
                      <a:pt x="4001" y="55"/>
                      <a:pt x="3712" y="138"/>
                    </a:cubicBezTo>
                    <a:cubicBezTo>
                      <a:pt x="2998" y="358"/>
                      <a:pt x="2338" y="770"/>
                      <a:pt x="1857" y="1334"/>
                    </a:cubicBezTo>
                    <a:cubicBezTo>
                      <a:pt x="1156" y="2158"/>
                      <a:pt x="812" y="3286"/>
                      <a:pt x="963" y="4358"/>
                    </a:cubicBezTo>
                    <a:cubicBezTo>
                      <a:pt x="933" y="4356"/>
                      <a:pt x="904" y="4356"/>
                      <a:pt x="875" y="4356"/>
                    </a:cubicBezTo>
                    <a:cubicBezTo>
                      <a:pt x="620" y="4356"/>
                      <a:pt x="439" y="4411"/>
                      <a:pt x="303" y="4523"/>
                    </a:cubicBezTo>
                    <a:cubicBezTo>
                      <a:pt x="193" y="4619"/>
                      <a:pt x="125" y="4743"/>
                      <a:pt x="70" y="4880"/>
                    </a:cubicBezTo>
                    <a:cubicBezTo>
                      <a:pt x="15" y="5059"/>
                      <a:pt x="1" y="5238"/>
                      <a:pt x="28" y="5403"/>
                    </a:cubicBezTo>
                    <a:cubicBezTo>
                      <a:pt x="70" y="5705"/>
                      <a:pt x="290" y="5966"/>
                      <a:pt x="565" y="6076"/>
                    </a:cubicBezTo>
                    <a:cubicBezTo>
                      <a:pt x="660" y="6115"/>
                      <a:pt x="763" y="6133"/>
                      <a:pt x="866" y="6133"/>
                    </a:cubicBezTo>
                    <a:cubicBezTo>
                      <a:pt x="1058" y="6133"/>
                      <a:pt x="1251" y="6069"/>
                      <a:pt x="1403" y="5952"/>
                    </a:cubicBezTo>
                    <a:cubicBezTo>
                      <a:pt x="1609" y="6489"/>
                      <a:pt x="1925" y="6942"/>
                      <a:pt x="2352" y="7245"/>
                    </a:cubicBezTo>
                    <a:cubicBezTo>
                      <a:pt x="2838" y="7597"/>
                      <a:pt x="3437" y="7750"/>
                      <a:pt x="4042" y="7750"/>
                    </a:cubicBezTo>
                    <a:cubicBezTo>
                      <a:pt x="4429" y="7750"/>
                      <a:pt x="4819" y="7687"/>
                      <a:pt x="5183" y="7575"/>
                    </a:cubicBezTo>
                    <a:cubicBezTo>
                      <a:pt x="5802" y="7396"/>
                      <a:pt x="6379" y="7093"/>
                      <a:pt x="6833" y="6640"/>
                    </a:cubicBezTo>
                    <a:cubicBezTo>
                      <a:pt x="7287" y="6200"/>
                      <a:pt x="7630" y="5623"/>
                      <a:pt x="7726" y="4990"/>
                    </a:cubicBezTo>
                    <a:cubicBezTo>
                      <a:pt x="7776" y="5003"/>
                      <a:pt x="7827" y="5008"/>
                      <a:pt x="7877" y="5008"/>
                    </a:cubicBezTo>
                    <a:cubicBezTo>
                      <a:pt x="8163" y="5008"/>
                      <a:pt x="8450" y="4821"/>
                      <a:pt x="8579" y="4564"/>
                    </a:cubicBezTo>
                    <a:cubicBezTo>
                      <a:pt x="8730" y="4262"/>
                      <a:pt x="8675" y="3877"/>
                      <a:pt x="8483" y="3588"/>
                    </a:cubicBezTo>
                    <a:cubicBezTo>
                      <a:pt x="8414" y="3478"/>
                      <a:pt x="8318" y="3382"/>
                      <a:pt x="8208" y="3341"/>
                    </a:cubicBezTo>
                    <a:cubicBezTo>
                      <a:pt x="8149" y="3316"/>
                      <a:pt x="8085" y="3304"/>
                      <a:pt x="8021" y="3304"/>
                    </a:cubicBezTo>
                    <a:cubicBezTo>
                      <a:pt x="7906" y="3304"/>
                      <a:pt x="7792" y="3344"/>
                      <a:pt x="7713" y="3423"/>
                    </a:cubicBezTo>
                    <a:cubicBezTo>
                      <a:pt x="7534" y="2585"/>
                      <a:pt x="7259" y="1774"/>
                      <a:pt x="6737" y="1127"/>
                    </a:cubicBezTo>
                    <a:cubicBezTo>
                      <a:pt x="6214" y="481"/>
                      <a:pt x="5445" y="14"/>
                      <a:pt x="4606" y="0"/>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07;p57">
                <a:extLst>
                  <a:ext uri="{FF2B5EF4-FFF2-40B4-BE49-F238E27FC236}">
                    <a16:creationId xmlns:a16="http://schemas.microsoft.com/office/drawing/2014/main" id="{661C3C30-DC7B-4C48-A22D-B43D43E03B46}"/>
                  </a:ext>
                </a:extLst>
              </p:cNvPr>
              <p:cNvSpPr/>
              <p:nvPr/>
            </p:nvSpPr>
            <p:spPr>
              <a:xfrm>
                <a:off x="7234763" y="2131814"/>
                <a:ext cx="498596" cy="246338"/>
              </a:xfrm>
              <a:custGeom>
                <a:avLst/>
                <a:gdLst/>
                <a:ahLst/>
                <a:cxnLst/>
                <a:rect l="l" t="t" r="r" b="b"/>
                <a:pathLst>
                  <a:path w="8084" h="3994" extrusionOk="0">
                    <a:moveTo>
                      <a:pt x="7891" y="0"/>
                    </a:moveTo>
                    <a:cubicBezTo>
                      <a:pt x="7850" y="0"/>
                      <a:pt x="7807" y="11"/>
                      <a:pt x="7767" y="34"/>
                    </a:cubicBezTo>
                    <a:cubicBezTo>
                      <a:pt x="7685" y="75"/>
                      <a:pt x="7616" y="144"/>
                      <a:pt x="7575" y="254"/>
                    </a:cubicBezTo>
                    <a:cubicBezTo>
                      <a:pt x="7506" y="391"/>
                      <a:pt x="7492" y="543"/>
                      <a:pt x="7520" y="694"/>
                    </a:cubicBezTo>
                    <a:cubicBezTo>
                      <a:pt x="7520" y="708"/>
                      <a:pt x="7520" y="708"/>
                      <a:pt x="7533" y="708"/>
                    </a:cubicBezTo>
                    <a:lnTo>
                      <a:pt x="7561" y="708"/>
                    </a:lnTo>
                    <a:cubicBezTo>
                      <a:pt x="7616" y="625"/>
                      <a:pt x="7712" y="570"/>
                      <a:pt x="7795" y="556"/>
                    </a:cubicBezTo>
                    <a:cubicBezTo>
                      <a:pt x="7891" y="556"/>
                      <a:pt x="7987" y="598"/>
                      <a:pt x="8028" y="666"/>
                    </a:cubicBezTo>
                    <a:cubicBezTo>
                      <a:pt x="8042" y="680"/>
                      <a:pt x="8056" y="680"/>
                      <a:pt x="8070" y="680"/>
                    </a:cubicBezTo>
                    <a:cubicBezTo>
                      <a:pt x="8070" y="666"/>
                      <a:pt x="8083" y="653"/>
                      <a:pt x="8070" y="653"/>
                    </a:cubicBezTo>
                    <a:cubicBezTo>
                      <a:pt x="8020" y="566"/>
                      <a:pt x="7926" y="513"/>
                      <a:pt x="7828" y="513"/>
                    </a:cubicBezTo>
                    <a:cubicBezTo>
                      <a:pt x="7817" y="513"/>
                      <a:pt x="7806" y="514"/>
                      <a:pt x="7795" y="515"/>
                    </a:cubicBezTo>
                    <a:cubicBezTo>
                      <a:pt x="7698" y="529"/>
                      <a:pt x="7616" y="570"/>
                      <a:pt x="7547" y="639"/>
                    </a:cubicBezTo>
                    <a:cubicBezTo>
                      <a:pt x="7547" y="515"/>
                      <a:pt x="7561" y="378"/>
                      <a:pt x="7616" y="268"/>
                    </a:cubicBezTo>
                    <a:cubicBezTo>
                      <a:pt x="7643" y="213"/>
                      <a:pt x="7698" y="116"/>
                      <a:pt x="7781" y="75"/>
                    </a:cubicBezTo>
                    <a:cubicBezTo>
                      <a:pt x="7813" y="56"/>
                      <a:pt x="7851" y="46"/>
                      <a:pt x="7889" y="46"/>
                    </a:cubicBezTo>
                    <a:cubicBezTo>
                      <a:pt x="7933" y="46"/>
                      <a:pt x="7978" y="60"/>
                      <a:pt x="8015" y="89"/>
                    </a:cubicBezTo>
                    <a:cubicBezTo>
                      <a:pt x="8021" y="96"/>
                      <a:pt x="8028" y="99"/>
                      <a:pt x="8033" y="99"/>
                    </a:cubicBezTo>
                    <a:cubicBezTo>
                      <a:pt x="8039" y="99"/>
                      <a:pt x="8042" y="96"/>
                      <a:pt x="8042" y="89"/>
                    </a:cubicBezTo>
                    <a:cubicBezTo>
                      <a:pt x="8056" y="89"/>
                      <a:pt x="8056" y="75"/>
                      <a:pt x="8042" y="62"/>
                    </a:cubicBezTo>
                    <a:cubicBezTo>
                      <a:pt x="8002" y="21"/>
                      <a:pt x="7948" y="0"/>
                      <a:pt x="7891" y="0"/>
                    </a:cubicBezTo>
                    <a:close/>
                    <a:moveTo>
                      <a:pt x="257" y="1099"/>
                    </a:moveTo>
                    <a:cubicBezTo>
                      <a:pt x="171" y="1099"/>
                      <a:pt x="93" y="1144"/>
                      <a:pt x="14" y="1189"/>
                    </a:cubicBezTo>
                    <a:cubicBezTo>
                      <a:pt x="0" y="1189"/>
                      <a:pt x="0" y="1202"/>
                      <a:pt x="0" y="1216"/>
                    </a:cubicBezTo>
                    <a:cubicBezTo>
                      <a:pt x="14" y="1230"/>
                      <a:pt x="28" y="1230"/>
                      <a:pt x="42" y="1230"/>
                    </a:cubicBezTo>
                    <a:cubicBezTo>
                      <a:pt x="113" y="1182"/>
                      <a:pt x="195" y="1145"/>
                      <a:pt x="270" y="1145"/>
                    </a:cubicBezTo>
                    <a:cubicBezTo>
                      <a:pt x="281" y="1145"/>
                      <a:pt x="292" y="1146"/>
                      <a:pt x="303" y="1147"/>
                    </a:cubicBezTo>
                    <a:cubicBezTo>
                      <a:pt x="330" y="1147"/>
                      <a:pt x="371" y="1175"/>
                      <a:pt x="413" y="1202"/>
                    </a:cubicBezTo>
                    <a:cubicBezTo>
                      <a:pt x="536" y="1285"/>
                      <a:pt x="633" y="1422"/>
                      <a:pt x="660" y="1587"/>
                    </a:cubicBezTo>
                    <a:cubicBezTo>
                      <a:pt x="606" y="1549"/>
                      <a:pt x="543" y="1532"/>
                      <a:pt x="479" y="1532"/>
                    </a:cubicBezTo>
                    <a:cubicBezTo>
                      <a:pt x="429" y="1532"/>
                      <a:pt x="378" y="1542"/>
                      <a:pt x="330" y="1560"/>
                    </a:cubicBezTo>
                    <a:cubicBezTo>
                      <a:pt x="207" y="1615"/>
                      <a:pt x="124" y="1739"/>
                      <a:pt x="110" y="1876"/>
                    </a:cubicBezTo>
                    <a:cubicBezTo>
                      <a:pt x="110" y="1890"/>
                      <a:pt x="124" y="1890"/>
                      <a:pt x="138" y="1890"/>
                    </a:cubicBezTo>
                    <a:cubicBezTo>
                      <a:pt x="152" y="1890"/>
                      <a:pt x="165" y="1890"/>
                      <a:pt x="165" y="1876"/>
                    </a:cubicBezTo>
                    <a:cubicBezTo>
                      <a:pt x="165" y="1752"/>
                      <a:pt x="234" y="1642"/>
                      <a:pt x="344" y="1601"/>
                    </a:cubicBezTo>
                    <a:cubicBezTo>
                      <a:pt x="384" y="1581"/>
                      <a:pt x="428" y="1572"/>
                      <a:pt x="472" y="1572"/>
                    </a:cubicBezTo>
                    <a:cubicBezTo>
                      <a:pt x="547" y="1572"/>
                      <a:pt x="622" y="1599"/>
                      <a:pt x="674" y="1642"/>
                    </a:cubicBezTo>
                    <a:cubicBezTo>
                      <a:pt x="688" y="1656"/>
                      <a:pt x="688" y="1656"/>
                      <a:pt x="701" y="1656"/>
                    </a:cubicBezTo>
                    <a:cubicBezTo>
                      <a:pt x="715" y="1642"/>
                      <a:pt x="715" y="1642"/>
                      <a:pt x="715" y="1629"/>
                    </a:cubicBezTo>
                    <a:cubicBezTo>
                      <a:pt x="701" y="1436"/>
                      <a:pt x="591" y="1271"/>
                      <a:pt x="440" y="1161"/>
                    </a:cubicBezTo>
                    <a:cubicBezTo>
                      <a:pt x="385" y="1134"/>
                      <a:pt x="344" y="1106"/>
                      <a:pt x="316" y="1106"/>
                    </a:cubicBezTo>
                    <a:cubicBezTo>
                      <a:pt x="296" y="1101"/>
                      <a:pt x="277" y="1099"/>
                      <a:pt x="257" y="1099"/>
                    </a:cubicBezTo>
                    <a:close/>
                    <a:moveTo>
                      <a:pt x="7368" y="1189"/>
                    </a:moveTo>
                    <a:cubicBezTo>
                      <a:pt x="7368" y="1189"/>
                      <a:pt x="7355" y="1202"/>
                      <a:pt x="7355" y="1216"/>
                    </a:cubicBezTo>
                    <a:cubicBezTo>
                      <a:pt x="7245" y="1807"/>
                      <a:pt x="6929" y="2398"/>
                      <a:pt x="6461" y="2852"/>
                    </a:cubicBezTo>
                    <a:cubicBezTo>
                      <a:pt x="6035" y="3264"/>
                      <a:pt x="5458" y="3594"/>
                      <a:pt x="4825" y="3787"/>
                    </a:cubicBezTo>
                    <a:cubicBezTo>
                      <a:pt x="4443" y="3902"/>
                      <a:pt x="4061" y="3959"/>
                      <a:pt x="3695" y="3959"/>
                    </a:cubicBezTo>
                    <a:cubicBezTo>
                      <a:pt x="3059" y="3959"/>
                      <a:pt x="2469" y="3788"/>
                      <a:pt x="2007" y="3457"/>
                    </a:cubicBezTo>
                    <a:cubicBezTo>
                      <a:pt x="1595" y="3154"/>
                      <a:pt x="1279" y="2715"/>
                      <a:pt x="1073" y="2178"/>
                    </a:cubicBezTo>
                    <a:cubicBezTo>
                      <a:pt x="1063" y="2169"/>
                      <a:pt x="1053" y="2159"/>
                      <a:pt x="1048" y="2159"/>
                    </a:cubicBezTo>
                    <a:cubicBezTo>
                      <a:pt x="1046" y="2159"/>
                      <a:pt x="1045" y="2161"/>
                      <a:pt x="1045" y="2165"/>
                    </a:cubicBezTo>
                    <a:cubicBezTo>
                      <a:pt x="1031" y="2165"/>
                      <a:pt x="1018" y="2178"/>
                      <a:pt x="1031" y="2192"/>
                    </a:cubicBezTo>
                    <a:cubicBezTo>
                      <a:pt x="1224" y="2742"/>
                      <a:pt x="1567" y="3182"/>
                      <a:pt x="1980" y="3498"/>
                    </a:cubicBezTo>
                    <a:cubicBezTo>
                      <a:pt x="2447" y="3828"/>
                      <a:pt x="3052" y="3993"/>
                      <a:pt x="3698" y="3993"/>
                    </a:cubicBezTo>
                    <a:cubicBezTo>
                      <a:pt x="4069" y="3993"/>
                      <a:pt x="4454" y="3938"/>
                      <a:pt x="4839" y="3828"/>
                    </a:cubicBezTo>
                    <a:cubicBezTo>
                      <a:pt x="5485" y="3636"/>
                      <a:pt x="6049" y="3306"/>
                      <a:pt x="6489" y="2880"/>
                    </a:cubicBezTo>
                    <a:cubicBezTo>
                      <a:pt x="6970" y="2426"/>
                      <a:pt x="7286" y="1835"/>
                      <a:pt x="7396" y="1216"/>
                    </a:cubicBezTo>
                    <a:cubicBezTo>
                      <a:pt x="7396" y="1202"/>
                      <a:pt x="7382" y="1202"/>
                      <a:pt x="7368" y="11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8;p57">
                <a:extLst>
                  <a:ext uri="{FF2B5EF4-FFF2-40B4-BE49-F238E27FC236}">
                    <a16:creationId xmlns:a16="http://schemas.microsoft.com/office/drawing/2014/main" id="{112AA941-B92D-4C81-8539-CE09A025A0E9}"/>
                  </a:ext>
                </a:extLst>
              </p:cNvPr>
              <p:cNvSpPr/>
              <p:nvPr/>
            </p:nvSpPr>
            <p:spPr>
              <a:xfrm>
                <a:off x="7506084" y="2141497"/>
                <a:ext cx="36513" cy="81475"/>
              </a:xfrm>
              <a:custGeom>
                <a:avLst/>
                <a:gdLst/>
                <a:ahLst/>
                <a:cxnLst/>
                <a:rect l="l" t="t" r="r" b="b"/>
                <a:pathLst>
                  <a:path w="592" h="1321" extrusionOk="0">
                    <a:moveTo>
                      <a:pt x="28" y="1"/>
                    </a:moveTo>
                    <a:cubicBezTo>
                      <a:pt x="14" y="14"/>
                      <a:pt x="0" y="28"/>
                      <a:pt x="14" y="28"/>
                    </a:cubicBezTo>
                    <a:cubicBezTo>
                      <a:pt x="110" y="303"/>
                      <a:pt x="165" y="578"/>
                      <a:pt x="165" y="867"/>
                    </a:cubicBezTo>
                    <a:cubicBezTo>
                      <a:pt x="165" y="881"/>
                      <a:pt x="179" y="894"/>
                      <a:pt x="179" y="894"/>
                    </a:cubicBezTo>
                    <a:cubicBezTo>
                      <a:pt x="193" y="894"/>
                      <a:pt x="206" y="894"/>
                      <a:pt x="206" y="881"/>
                    </a:cubicBezTo>
                    <a:cubicBezTo>
                      <a:pt x="241" y="853"/>
                      <a:pt x="285" y="839"/>
                      <a:pt x="330" y="839"/>
                    </a:cubicBezTo>
                    <a:cubicBezTo>
                      <a:pt x="375" y="839"/>
                      <a:pt x="419" y="853"/>
                      <a:pt x="454" y="881"/>
                    </a:cubicBezTo>
                    <a:cubicBezTo>
                      <a:pt x="523" y="949"/>
                      <a:pt x="536" y="1059"/>
                      <a:pt x="495" y="1142"/>
                    </a:cubicBezTo>
                    <a:cubicBezTo>
                      <a:pt x="454" y="1224"/>
                      <a:pt x="358" y="1265"/>
                      <a:pt x="275" y="1265"/>
                    </a:cubicBezTo>
                    <a:lnTo>
                      <a:pt x="261" y="1265"/>
                    </a:lnTo>
                    <a:cubicBezTo>
                      <a:pt x="248" y="1265"/>
                      <a:pt x="234" y="1279"/>
                      <a:pt x="234" y="1293"/>
                    </a:cubicBezTo>
                    <a:cubicBezTo>
                      <a:pt x="234" y="1307"/>
                      <a:pt x="248" y="1320"/>
                      <a:pt x="261" y="1320"/>
                    </a:cubicBezTo>
                    <a:lnTo>
                      <a:pt x="275" y="1320"/>
                    </a:lnTo>
                    <a:lnTo>
                      <a:pt x="275" y="1307"/>
                    </a:lnTo>
                    <a:cubicBezTo>
                      <a:pt x="385" y="1307"/>
                      <a:pt x="481" y="1252"/>
                      <a:pt x="536" y="1155"/>
                    </a:cubicBezTo>
                    <a:cubicBezTo>
                      <a:pt x="591" y="1059"/>
                      <a:pt x="564" y="922"/>
                      <a:pt x="481" y="853"/>
                    </a:cubicBezTo>
                    <a:cubicBezTo>
                      <a:pt x="443" y="814"/>
                      <a:pt x="386" y="797"/>
                      <a:pt x="330" y="797"/>
                    </a:cubicBezTo>
                    <a:cubicBezTo>
                      <a:pt x="286" y="797"/>
                      <a:pt x="242" y="808"/>
                      <a:pt x="206" y="826"/>
                    </a:cubicBezTo>
                    <a:cubicBezTo>
                      <a:pt x="206" y="551"/>
                      <a:pt x="151" y="276"/>
                      <a:pt x="55" y="14"/>
                    </a:cubicBezTo>
                    <a:cubicBezTo>
                      <a:pt x="41" y="1"/>
                      <a:pt x="28"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09;p57">
                <a:extLst>
                  <a:ext uri="{FF2B5EF4-FFF2-40B4-BE49-F238E27FC236}">
                    <a16:creationId xmlns:a16="http://schemas.microsoft.com/office/drawing/2014/main" id="{F844F0DB-0E62-480F-AFBA-2936B69E5794}"/>
                  </a:ext>
                </a:extLst>
              </p:cNvPr>
              <p:cNvSpPr/>
              <p:nvPr/>
            </p:nvSpPr>
            <p:spPr>
              <a:xfrm>
                <a:off x="7465377" y="2250913"/>
                <a:ext cx="89925" cy="52795"/>
              </a:xfrm>
              <a:custGeom>
                <a:avLst/>
                <a:gdLst/>
                <a:ahLst/>
                <a:cxnLst/>
                <a:rect l="l" t="t" r="r" b="b"/>
                <a:pathLst>
                  <a:path w="1458" h="856" extrusionOk="0">
                    <a:moveTo>
                      <a:pt x="981" y="1"/>
                    </a:moveTo>
                    <a:cubicBezTo>
                      <a:pt x="653" y="1"/>
                      <a:pt x="334" y="22"/>
                      <a:pt x="14" y="69"/>
                    </a:cubicBezTo>
                    <a:cubicBezTo>
                      <a:pt x="0" y="440"/>
                      <a:pt x="165" y="687"/>
                      <a:pt x="399" y="797"/>
                    </a:cubicBezTo>
                    <a:cubicBezTo>
                      <a:pt x="488" y="837"/>
                      <a:pt x="583" y="855"/>
                      <a:pt x="677" y="855"/>
                    </a:cubicBezTo>
                    <a:cubicBezTo>
                      <a:pt x="844" y="855"/>
                      <a:pt x="1009" y="798"/>
                      <a:pt x="1141" y="701"/>
                    </a:cubicBezTo>
                    <a:cubicBezTo>
                      <a:pt x="1348" y="536"/>
                      <a:pt x="1458" y="275"/>
                      <a:pt x="1444" y="14"/>
                    </a:cubicBezTo>
                    <a:cubicBezTo>
                      <a:pt x="1287" y="5"/>
                      <a:pt x="1133" y="1"/>
                      <a:pt x="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0;p57">
                <a:extLst>
                  <a:ext uri="{FF2B5EF4-FFF2-40B4-BE49-F238E27FC236}">
                    <a16:creationId xmlns:a16="http://schemas.microsoft.com/office/drawing/2014/main" id="{7B1B760F-5443-493E-9FF5-4E2038AC26D4}"/>
                  </a:ext>
                </a:extLst>
              </p:cNvPr>
              <p:cNvSpPr/>
              <p:nvPr/>
            </p:nvSpPr>
            <p:spPr>
              <a:xfrm>
                <a:off x="7419612" y="2115222"/>
                <a:ext cx="177259" cy="29728"/>
              </a:xfrm>
              <a:custGeom>
                <a:avLst/>
                <a:gdLst/>
                <a:ahLst/>
                <a:cxnLst/>
                <a:rect l="l" t="t" r="r" b="b"/>
                <a:pathLst>
                  <a:path w="2874" h="482" extrusionOk="0">
                    <a:moveTo>
                      <a:pt x="2406" y="1"/>
                    </a:moveTo>
                    <a:cubicBezTo>
                      <a:pt x="2378" y="1"/>
                      <a:pt x="2364" y="28"/>
                      <a:pt x="2364" y="56"/>
                    </a:cubicBezTo>
                    <a:cubicBezTo>
                      <a:pt x="2378" y="111"/>
                      <a:pt x="2392" y="221"/>
                      <a:pt x="2461" y="289"/>
                    </a:cubicBezTo>
                    <a:cubicBezTo>
                      <a:pt x="2502" y="317"/>
                      <a:pt x="2543" y="331"/>
                      <a:pt x="2598" y="331"/>
                    </a:cubicBezTo>
                    <a:cubicBezTo>
                      <a:pt x="2653" y="331"/>
                      <a:pt x="2694" y="317"/>
                      <a:pt x="2736" y="289"/>
                    </a:cubicBezTo>
                    <a:cubicBezTo>
                      <a:pt x="2804" y="234"/>
                      <a:pt x="2859" y="152"/>
                      <a:pt x="2873" y="56"/>
                    </a:cubicBezTo>
                    <a:cubicBezTo>
                      <a:pt x="2873" y="28"/>
                      <a:pt x="2846" y="1"/>
                      <a:pt x="2832" y="1"/>
                    </a:cubicBezTo>
                    <a:cubicBezTo>
                      <a:pt x="2804" y="1"/>
                      <a:pt x="2777" y="14"/>
                      <a:pt x="2777" y="42"/>
                    </a:cubicBezTo>
                    <a:cubicBezTo>
                      <a:pt x="2777" y="111"/>
                      <a:pt x="2736" y="179"/>
                      <a:pt x="2681" y="207"/>
                    </a:cubicBezTo>
                    <a:cubicBezTo>
                      <a:pt x="2660" y="227"/>
                      <a:pt x="2629" y="238"/>
                      <a:pt x="2598" y="238"/>
                    </a:cubicBezTo>
                    <a:cubicBezTo>
                      <a:pt x="2567" y="238"/>
                      <a:pt x="2536" y="227"/>
                      <a:pt x="2516" y="207"/>
                    </a:cubicBezTo>
                    <a:cubicBezTo>
                      <a:pt x="2474" y="179"/>
                      <a:pt x="2461" y="111"/>
                      <a:pt x="2447" y="42"/>
                    </a:cubicBezTo>
                    <a:cubicBezTo>
                      <a:pt x="2447" y="14"/>
                      <a:pt x="2419" y="1"/>
                      <a:pt x="2406" y="1"/>
                    </a:cubicBezTo>
                    <a:close/>
                    <a:moveTo>
                      <a:pt x="509" y="83"/>
                    </a:moveTo>
                    <a:cubicBezTo>
                      <a:pt x="481" y="97"/>
                      <a:pt x="467" y="124"/>
                      <a:pt x="467" y="138"/>
                    </a:cubicBezTo>
                    <a:cubicBezTo>
                      <a:pt x="481" y="207"/>
                      <a:pt x="467" y="276"/>
                      <a:pt x="426" y="317"/>
                    </a:cubicBezTo>
                    <a:cubicBezTo>
                      <a:pt x="402" y="352"/>
                      <a:pt x="348" y="388"/>
                      <a:pt x="298" y="388"/>
                    </a:cubicBezTo>
                    <a:cubicBezTo>
                      <a:pt x="290" y="388"/>
                      <a:pt x="282" y="387"/>
                      <a:pt x="275" y="385"/>
                    </a:cubicBezTo>
                    <a:cubicBezTo>
                      <a:pt x="234" y="385"/>
                      <a:pt x="206" y="372"/>
                      <a:pt x="193" y="358"/>
                    </a:cubicBezTo>
                    <a:cubicBezTo>
                      <a:pt x="138" y="331"/>
                      <a:pt x="124" y="262"/>
                      <a:pt x="110" y="193"/>
                    </a:cubicBezTo>
                    <a:cubicBezTo>
                      <a:pt x="96" y="179"/>
                      <a:pt x="96" y="152"/>
                      <a:pt x="96" y="138"/>
                    </a:cubicBezTo>
                    <a:cubicBezTo>
                      <a:pt x="83" y="124"/>
                      <a:pt x="55" y="111"/>
                      <a:pt x="41" y="111"/>
                    </a:cubicBezTo>
                    <a:cubicBezTo>
                      <a:pt x="14" y="124"/>
                      <a:pt x="0" y="138"/>
                      <a:pt x="14" y="166"/>
                    </a:cubicBezTo>
                    <a:cubicBezTo>
                      <a:pt x="14" y="179"/>
                      <a:pt x="14" y="193"/>
                      <a:pt x="28" y="221"/>
                    </a:cubicBezTo>
                    <a:cubicBezTo>
                      <a:pt x="41" y="289"/>
                      <a:pt x="69" y="372"/>
                      <a:pt x="138" y="427"/>
                    </a:cubicBezTo>
                    <a:cubicBezTo>
                      <a:pt x="165" y="454"/>
                      <a:pt x="220" y="482"/>
                      <a:pt x="261" y="482"/>
                    </a:cubicBezTo>
                    <a:lnTo>
                      <a:pt x="275" y="482"/>
                    </a:lnTo>
                    <a:cubicBezTo>
                      <a:pt x="371" y="482"/>
                      <a:pt x="454" y="440"/>
                      <a:pt x="509" y="372"/>
                    </a:cubicBezTo>
                    <a:cubicBezTo>
                      <a:pt x="564" y="303"/>
                      <a:pt x="577" y="207"/>
                      <a:pt x="564" y="124"/>
                    </a:cubicBezTo>
                    <a:cubicBezTo>
                      <a:pt x="554" y="104"/>
                      <a:pt x="544" y="91"/>
                      <a:pt x="528" y="91"/>
                    </a:cubicBezTo>
                    <a:cubicBezTo>
                      <a:pt x="522" y="91"/>
                      <a:pt x="516" y="93"/>
                      <a:pt x="509" y="97"/>
                    </a:cubicBezTo>
                    <a:lnTo>
                      <a:pt x="509" y="8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1;p57">
                <a:extLst>
                  <a:ext uri="{FF2B5EF4-FFF2-40B4-BE49-F238E27FC236}">
                    <a16:creationId xmlns:a16="http://schemas.microsoft.com/office/drawing/2014/main" id="{B6805F41-977C-4518-81CB-4C0BC8CE4978}"/>
                  </a:ext>
                </a:extLst>
              </p:cNvPr>
              <p:cNvSpPr/>
              <p:nvPr/>
            </p:nvSpPr>
            <p:spPr>
              <a:xfrm>
                <a:off x="7389883" y="2037570"/>
                <a:ext cx="211182" cy="41262"/>
              </a:xfrm>
              <a:custGeom>
                <a:avLst/>
                <a:gdLst/>
                <a:ahLst/>
                <a:cxnLst/>
                <a:rect l="l" t="t" r="r" b="b"/>
                <a:pathLst>
                  <a:path w="3424" h="669" extrusionOk="0">
                    <a:moveTo>
                      <a:pt x="3002" y="0"/>
                    </a:moveTo>
                    <a:cubicBezTo>
                      <a:pt x="2897" y="0"/>
                      <a:pt x="2786" y="42"/>
                      <a:pt x="2709" y="119"/>
                    </a:cubicBezTo>
                    <a:cubicBezTo>
                      <a:pt x="2599" y="201"/>
                      <a:pt x="2530" y="339"/>
                      <a:pt x="2503" y="462"/>
                    </a:cubicBezTo>
                    <a:cubicBezTo>
                      <a:pt x="2705" y="260"/>
                      <a:pt x="2861" y="186"/>
                      <a:pt x="3002" y="186"/>
                    </a:cubicBezTo>
                    <a:cubicBezTo>
                      <a:pt x="3014" y="186"/>
                      <a:pt x="3027" y="186"/>
                      <a:pt x="3039" y="187"/>
                    </a:cubicBezTo>
                    <a:cubicBezTo>
                      <a:pt x="3204" y="187"/>
                      <a:pt x="3369" y="297"/>
                      <a:pt x="3424" y="449"/>
                    </a:cubicBezTo>
                    <a:cubicBezTo>
                      <a:pt x="3396" y="256"/>
                      <a:pt x="3273" y="64"/>
                      <a:pt x="3080" y="9"/>
                    </a:cubicBezTo>
                    <a:cubicBezTo>
                      <a:pt x="3055" y="3"/>
                      <a:pt x="3029" y="0"/>
                      <a:pt x="3002" y="0"/>
                    </a:cubicBezTo>
                    <a:close/>
                    <a:moveTo>
                      <a:pt x="559" y="113"/>
                    </a:moveTo>
                    <a:cubicBezTo>
                      <a:pt x="463" y="113"/>
                      <a:pt x="367" y="145"/>
                      <a:pt x="290" y="201"/>
                    </a:cubicBezTo>
                    <a:cubicBezTo>
                      <a:pt x="138" y="311"/>
                      <a:pt x="42" y="490"/>
                      <a:pt x="1" y="668"/>
                    </a:cubicBezTo>
                    <a:cubicBezTo>
                      <a:pt x="125" y="407"/>
                      <a:pt x="303" y="284"/>
                      <a:pt x="510" y="270"/>
                    </a:cubicBezTo>
                    <a:cubicBezTo>
                      <a:pt x="520" y="269"/>
                      <a:pt x="531" y="269"/>
                      <a:pt x="542" y="269"/>
                    </a:cubicBezTo>
                    <a:cubicBezTo>
                      <a:pt x="726" y="269"/>
                      <a:pt x="925" y="377"/>
                      <a:pt x="977" y="559"/>
                    </a:cubicBezTo>
                    <a:cubicBezTo>
                      <a:pt x="963" y="421"/>
                      <a:pt x="908" y="284"/>
                      <a:pt x="812" y="201"/>
                    </a:cubicBezTo>
                    <a:cubicBezTo>
                      <a:pt x="739" y="141"/>
                      <a:pt x="649" y="113"/>
                      <a:pt x="559" y="1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2;p57">
                <a:extLst>
                  <a:ext uri="{FF2B5EF4-FFF2-40B4-BE49-F238E27FC236}">
                    <a16:creationId xmlns:a16="http://schemas.microsoft.com/office/drawing/2014/main" id="{3B08E213-B986-4B4A-B65E-A6E64EA7E554}"/>
                  </a:ext>
                </a:extLst>
              </p:cNvPr>
              <p:cNvSpPr/>
              <p:nvPr/>
            </p:nvSpPr>
            <p:spPr>
              <a:xfrm>
                <a:off x="7336470" y="2146616"/>
                <a:ext cx="349400" cy="87396"/>
              </a:xfrm>
              <a:custGeom>
                <a:avLst/>
                <a:gdLst/>
                <a:ahLst/>
                <a:cxnLst/>
                <a:rect l="l" t="t" r="r" b="b"/>
                <a:pathLst>
                  <a:path w="5665" h="1417" extrusionOk="0">
                    <a:moveTo>
                      <a:pt x="4757" y="0"/>
                    </a:moveTo>
                    <a:cubicBezTo>
                      <a:pt x="4249" y="0"/>
                      <a:pt x="3850" y="261"/>
                      <a:pt x="3850" y="578"/>
                    </a:cubicBezTo>
                    <a:cubicBezTo>
                      <a:pt x="3850" y="894"/>
                      <a:pt x="4249" y="1155"/>
                      <a:pt x="4757" y="1155"/>
                    </a:cubicBezTo>
                    <a:cubicBezTo>
                      <a:pt x="5252" y="1155"/>
                      <a:pt x="5664" y="894"/>
                      <a:pt x="5664" y="578"/>
                    </a:cubicBezTo>
                    <a:cubicBezTo>
                      <a:pt x="5664" y="261"/>
                      <a:pt x="5252" y="0"/>
                      <a:pt x="4757" y="0"/>
                    </a:cubicBezTo>
                    <a:close/>
                    <a:moveTo>
                      <a:pt x="908" y="261"/>
                    </a:moveTo>
                    <a:cubicBezTo>
                      <a:pt x="413" y="261"/>
                      <a:pt x="1" y="523"/>
                      <a:pt x="1" y="839"/>
                    </a:cubicBezTo>
                    <a:cubicBezTo>
                      <a:pt x="1" y="1155"/>
                      <a:pt x="413" y="1416"/>
                      <a:pt x="908" y="1416"/>
                    </a:cubicBezTo>
                    <a:cubicBezTo>
                      <a:pt x="1417" y="1416"/>
                      <a:pt x="1815" y="1155"/>
                      <a:pt x="1815" y="839"/>
                    </a:cubicBezTo>
                    <a:cubicBezTo>
                      <a:pt x="1815" y="523"/>
                      <a:pt x="1417" y="261"/>
                      <a:pt x="908" y="261"/>
                    </a:cubicBezTo>
                    <a:close/>
                  </a:path>
                </a:pathLst>
              </a:custGeom>
              <a:solidFill>
                <a:srgbClr val="D1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3;p57">
                <a:extLst>
                  <a:ext uri="{FF2B5EF4-FFF2-40B4-BE49-F238E27FC236}">
                    <a16:creationId xmlns:a16="http://schemas.microsoft.com/office/drawing/2014/main" id="{F7D1A8DA-A8B9-49C4-ACC9-42414E80CB58}"/>
                  </a:ext>
                </a:extLst>
              </p:cNvPr>
              <p:cNvSpPr/>
              <p:nvPr/>
            </p:nvSpPr>
            <p:spPr>
              <a:xfrm>
                <a:off x="7080444" y="1855313"/>
                <a:ext cx="765657" cy="1188391"/>
              </a:xfrm>
              <a:custGeom>
                <a:avLst/>
                <a:gdLst/>
                <a:ahLst/>
                <a:cxnLst/>
                <a:rect l="l" t="t" r="r" b="b"/>
                <a:pathLst>
                  <a:path w="12414" h="19268" extrusionOk="0">
                    <a:moveTo>
                      <a:pt x="6455" y="0"/>
                    </a:moveTo>
                    <a:cubicBezTo>
                      <a:pt x="6068" y="0"/>
                      <a:pt x="5678" y="72"/>
                      <a:pt x="5320" y="201"/>
                    </a:cubicBezTo>
                    <a:cubicBezTo>
                      <a:pt x="4427" y="531"/>
                      <a:pt x="3671" y="1135"/>
                      <a:pt x="2970" y="1768"/>
                    </a:cubicBezTo>
                    <a:cubicBezTo>
                      <a:pt x="2310" y="2373"/>
                      <a:pt x="1650" y="2991"/>
                      <a:pt x="1210" y="3775"/>
                    </a:cubicBezTo>
                    <a:cubicBezTo>
                      <a:pt x="770" y="4545"/>
                      <a:pt x="564" y="5507"/>
                      <a:pt x="839" y="6345"/>
                    </a:cubicBezTo>
                    <a:cubicBezTo>
                      <a:pt x="1114" y="7156"/>
                      <a:pt x="1815" y="7857"/>
                      <a:pt x="1733" y="8710"/>
                    </a:cubicBezTo>
                    <a:cubicBezTo>
                      <a:pt x="1650" y="9741"/>
                      <a:pt x="468" y="10359"/>
                      <a:pt x="165" y="11335"/>
                    </a:cubicBezTo>
                    <a:cubicBezTo>
                      <a:pt x="0" y="11913"/>
                      <a:pt x="165" y="12586"/>
                      <a:pt x="592" y="12999"/>
                    </a:cubicBezTo>
                    <a:cubicBezTo>
                      <a:pt x="1073" y="13494"/>
                      <a:pt x="1856" y="13672"/>
                      <a:pt x="2186" y="14277"/>
                    </a:cubicBezTo>
                    <a:cubicBezTo>
                      <a:pt x="2489" y="14813"/>
                      <a:pt x="2310" y="15501"/>
                      <a:pt x="2090" y="16064"/>
                    </a:cubicBezTo>
                    <a:cubicBezTo>
                      <a:pt x="1952" y="16394"/>
                      <a:pt x="1815" y="16724"/>
                      <a:pt x="1787" y="17081"/>
                    </a:cubicBezTo>
                    <a:cubicBezTo>
                      <a:pt x="1746" y="17590"/>
                      <a:pt x="1966" y="18099"/>
                      <a:pt x="2310" y="18470"/>
                    </a:cubicBezTo>
                    <a:cubicBezTo>
                      <a:pt x="2654" y="18855"/>
                      <a:pt x="3121" y="19102"/>
                      <a:pt x="3602" y="19267"/>
                    </a:cubicBezTo>
                    <a:cubicBezTo>
                      <a:pt x="3162" y="18937"/>
                      <a:pt x="3245" y="18236"/>
                      <a:pt x="3520" y="17769"/>
                    </a:cubicBezTo>
                    <a:cubicBezTo>
                      <a:pt x="3808" y="17301"/>
                      <a:pt x="4234" y="16903"/>
                      <a:pt x="4413" y="16394"/>
                    </a:cubicBezTo>
                    <a:cubicBezTo>
                      <a:pt x="4619" y="15803"/>
                      <a:pt x="4441" y="15088"/>
                      <a:pt x="3973" y="14676"/>
                    </a:cubicBezTo>
                    <a:cubicBezTo>
                      <a:pt x="3685" y="14428"/>
                      <a:pt x="3286" y="14250"/>
                      <a:pt x="3107" y="13906"/>
                    </a:cubicBezTo>
                    <a:cubicBezTo>
                      <a:pt x="2942" y="13535"/>
                      <a:pt x="3080" y="13095"/>
                      <a:pt x="3313" y="12765"/>
                    </a:cubicBezTo>
                    <a:cubicBezTo>
                      <a:pt x="3533" y="12421"/>
                      <a:pt x="3849" y="12146"/>
                      <a:pt x="4069" y="11803"/>
                    </a:cubicBezTo>
                    <a:cubicBezTo>
                      <a:pt x="4276" y="11459"/>
                      <a:pt x="4386" y="11005"/>
                      <a:pt x="4166" y="10662"/>
                    </a:cubicBezTo>
                    <a:cubicBezTo>
                      <a:pt x="3932" y="10318"/>
                      <a:pt x="3396" y="10139"/>
                      <a:pt x="3396" y="9713"/>
                    </a:cubicBezTo>
                    <a:cubicBezTo>
                      <a:pt x="3396" y="9521"/>
                      <a:pt x="3533" y="9356"/>
                      <a:pt x="3616" y="9177"/>
                    </a:cubicBezTo>
                    <a:cubicBezTo>
                      <a:pt x="3849" y="8737"/>
                      <a:pt x="3836" y="8201"/>
                      <a:pt x="3616" y="7761"/>
                    </a:cubicBezTo>
                    <a:cubicBezTo>
                      <a:pt x="3396" y="7376"/>
                      <a:pt x="3025" y="7101"/>
                      <a:pt x="2832" y="6703"/>
                    </a:cubicBezTo>
                    <a:cubicBezTo>
                      <a:pt x="2516" y="6098"/>
                      <a:pt x="2667" y="5342"/>
                      <a:pt x="3011" y="4764"/>
                    </a:cubicBezTo>
                    <a:cubicBezTo>
                      <a:pt x="3355" y="4187"/>
                      <a:pt x="3877" y="3720"/>
                      <a:pt x="4344" y="3239"/>
                    </a:cubicBezTo>
                    <a:cubicBezTo>
                      <a:pt x="4825" y="2744"/>
                      <a:pt x="5265" y="2194"/>
                      <a:pt x="5513" y="1410"/>
                    </a:cubicBezTo>
                    <a:cubicBezTo>
                      <a:pt x="5870" y="2263"/>
                      <a:pt x="6764" y="2730"/>
                      <a:pt x="7616" y="3087"/>
                    </a:cubicBezTo>
                    <a:cubicBezTo>
                      <a:pt x="8455" y="3445"/>
                      <a:pt x="9362" y="3802"/>
                      <a:pt x="9898" y="4558"/>
                    </a:cubicBezTo>
                    <a:cubicBezTo>
                      <a:pt x="10269" y="5067"/>
                      <a:pt x="10407" y="5754"/>
                      <a:pt x="10269" y="6373"/>
                    </a:cubicBezTo>
                    <a:cubicBezTo>
                      <a:pt x="10173" y="6813"/>
                      <a:pt x="9953" y="7225"/>
                      <a:pt x="9788" y="7637"/>
                    </a:cubicBezTo>
                    <a:cubicBezTo>
                      <a:pt x="9609" y="8064"/>
                      <a:pt x="9513" y="8545"/>
                      <a:pt x="9664" y="8971"/>
                    </a:cubicBezTo>
                    <a:cubicBezTo>
                      <a:pt x="9802" y="9383"/>
                      <a:pt x="10159" y="9686"/>
                      <a:pt x="10310" y="10098"/>
                    </a:cubicBezTo>
                    <a:cubicBezTo>
                      <a:pt x="10544" y="10772"/>
                      <a:pt x="10145" y="11487"/>
                      <a:pt x="9774" y="12091"/>
                    </a:cubicBezTo>
                    <a:cubicBezTo>
                      <a:pt x="9403" y="12710"/>
                      <a:pt x="9046" y="13452"/>
                      <a:pt x="9334" y="14098"/>
                    </a:cubicBezTo>
                    <a:cubicBezTo>
                      <a:pt x="9527" y="14497"/>
                      <a:pt x="9939" y="14786"/>
                      <a:pt x="10049" y="15212"/>
                    </a:cubicBezTo>
                    <a:cubicBezTo>
                      <a:pt x="10228" y="15885"/>
                      <a:pt x="9596" y="16518"/>
                      <a:pt x="9582" y="17205"/>
                    </a:cubicBezTo>
                    <a:cubicBezTo>
                      <a:pt x="9554" y="17851"/>
                      <a:pt x="10049" y="18374"/>
                      <a:pt x="10503" y="18827"/>
                    </a:cubicBezTo>
                    <a:cubicBezTo>
                      <a:pt x="10214" y="18497"/>
                      <a:pt x="10352" y="17961"/>
                      <a:pt x="10627" y="17631"/>
                    </a:cubicBezTo>
                    <a:cubicBezTo>
                      <a:pt x="10915" y="17301"/>
                      <a:pt x="11314" y="17081"/>
                      <a:pt x="11630" y="16779"/>
                    </a:cubicBezTo>
                    <a:cubicBezTo>
                      <a:pt x="12414" y="15982"/>
                      <a:pt x="12386" y="14525"/>
                      <a:pt x="11575" y="13755"/>
                    </a:cubicBezTo>
                    <a:cubicBezTo>
                      <a:pt x="11479" y="13658"/>
                      <a:pt x="11369" y="13576"/>
                      <a:pt x="11273" y="13466"/>
                    </a:cubicBezTo>
                    <a:cubicBezTo>
                      <a:pt x="11039" y="13164"/>
                      <a:pt x="11025" y="12724"/>
                      <a:pt x="11149" y="12353"/>
                    </a:cubicBezTo>
                    <a:cubicBezTo>
                      <a:pt x="11273" y="11981"/>
                      <a:pt x="11493" y="11665"/>
                      <a:pt x="11699" y="11335"/>
                    </a:cubicBezTo>
                    <a:cubicBezTo>
                      <a:pt x="11974" y="10882"/>
                      <a:pt x="12207" y="10387"/>
                      <a:pt x="12276" y="9851"/>
                    </a:cubicBezTo>
                    <a:cubicBezTo>
                      <a:pt x="12345" y="9328"/>
                      <a:pt x="12221" y="8765"/>
                      <a:pt x="11864" y="8366"/>
                    </a:cubicBezTo>
                    <a:cubicBezTo>
                      <a:pt x="11658" y="8146"/>
                      <a:pt x="11369" y="7981"/>
                      <a:pt x="11218" y="7720"/>
                    </a:cubicBezTo>
                    <a:cubicBezTo>
                      <a:pt x="10874" y="7170"/>
                      <a:pt x="11176" y="6469"/>
                      <a:pt x="11396" y="5864"/>
                    </a:cubicBezTo>
                    <a:cubicBezTo>
                      <a:pt x="11740" y="4902"/>
                      <a:pt x="11864" y="3802"/>
                      <a:pt x="11424" y="2881"/>
                    </a:cubicBezTo>
                    <a:cubicBezTo>
                      <a:pt x="11121" y="2221"/>
                      <a:pt x="10585" y="1713"/>
                      <a:pt x="9980" y="1342"/>
                    </a:cubicBezTo>
                    <a:cubicBezTo>
                      <a:pt x="9376" y="957"/>
                      <a:pt x="8702" y="709"/>
                      <a:pt x="8015" y="503"/>
                    </a:cubicBezTo>
                    <a:cubicBezTo>
                      <a:pt x="7574" y="152"/>
                      <a:pt x="7018" y="0"/>
                      <a:pt x="6455" y="0"/>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4;p57">
                <a:extLst>
                  <a:ext uri="{FF2B5EF4-FFF2-40B4-BE49-F238E27FC236}">
                    <a16:creationId xmlns:a16="http://schemas.microsoft.com/office/drawing/2014/main" id="{1EA4DC8B-2D6B-4EF8-9C5B-1EDC0AF4BBCB}"/>
                  </a:ext>
                </a:extLst>
              </p:cNvPr>
              <p:cNvSpPr/>
              <p:nvPr/>
            </p:nvSpPr>
            <p:spPr>
              <a:xfrm>
                <a:off x="7168644" y="1740222"/>
                <a:ext cx="489221" cy="263977"/>
              </a:xfrm>
              <a:custGeom>
                <a:avLst/>
                <a:gdLst/>
                <a:ahLst/>
                <a:cxnLst/>
                <a:rect l="l" t="t" r="r" b="b"/>
                <a:pathLst>
                  <a:path w="7932" h="4280" extrusionOk="0">
                    <a:moveTo>
                      <a:pt x="5595" y="0"/>
                    </a:moveTo>
                    <a:cubicBezTo>
                      <a:pt x="5179" y="0"/>
                      <a:pt x="4751" y="264"/>
                      <a:pt x="4495" y="609"/>
                    </a:cubicBezTo>
                    <a:cubicBezTo>
                      <a:pt x="4403" y="728"/>
                      <a:pt x="4298" y="885"/>
                      <a:pt x="4143" y="885"/>
                    </a:cubicBezTo>
                    <a:cubicBezTo>
                      <a:pt x="4137" y="885"/>
                      <a:pt x="4131" y="885"/>
                      <a:pt x="4124" y="884"/>
                    </a:cubicBezTo>
                    <a:cubicBezTo>
                      <a:pt x="3973" y="884"/>
                      <a:pt x="3877" y="733"/>
                      <a:pt x="3780" y="623"/>
                    </a:cubicBezTo>
                    <a:cubicBezTo>
                      <a:pt x="3549" y="360"/>
                      <a:pt x="3201" y="240"/>
                      <a:pt x="2845" y="240"/>
                    </a:cubicBezTo>
                    <a:cubicBezTo>
                      <a:pt x="2588" y="240"/>
                      <a:pt x="2328" y="302"/>
                      <a:pt x="2103" y="417"/>
                    </a:cubicBezTo>
                    <a:cubicBezTo>
                      <a:pt x="1567" y="692"/>
                      <a:pt x="1182" y="1201"/>
                      <a:pt x="894" y="1737"/>
                    </a:cubicBezTo>
                    <a:cubicBezTo>
                      <a:pt x="467" y="2534"/>
                      <a:pt x="206" y="3400"/>
                      <a:pt x="0" y="4280"/>
                    </a:cubicBezTo>
                    <a:cubicBezTo>
                      <a:pt x="3134" y="3400"/>
                      <a:pt x="6488" y="2864"/>
                      <a:pt x="7932" y="2644"/>
                    </a:cubicBezTo>
                    <a:cubicBezTo>
                      <a:pt x="7574" y="1874"/>
                      <a:pt x="7121" y="1132"/>
                      <a:pt x="6543" y="513"/>
                    </a:cubicBezTo>
                    <a:cubicBezTo>
                      <a:pt x="6351" y="321"/>
                      <a:pt x="6145" y="128"/>
                      <a:pt x="5884" y="46"/>
                    </a:cubicBezTo>
                    <a:cubicBezTo>
                      <a:pt x="5790" y="15"/>
                      <a:pt x="5693" y="0"/>
                      <a:pt x="5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5;p57">
                <a:extLst>
                  <a:ext uri="{FF2B5EF4-FFF2-40B4-BE49-F238E27FC236}">
                    <a16:creationId xmlns:a16="http://schemas.microsoft.com/office/drawing/2014/main" id="{2CC08FBA-40B7-4C73-B4A4-C5382B981670}"/>
                  </a:ext>
                </a:extLst>
              </p:cNvPr>
              <p:cNvSpPr/>
              <p:nvPr/>
            </p:nvSpPr>
            <p:spPr>
              <a:xfrm>
                <a:off x="6828613" y="1865428"/>
                <a:ext cx="1195546" cy="326148"/>
              </a:xfrm>
              <a:custGeom>
                <a:avLst/>
                <a:gdLst/>
                <a:ahLst/>
                <a:cxnLst/>
                <a:rect l="l" t="t" r="r" b="b"/>
                <a:pathLst>
                  <a:path w="19384" h="5288" extrusionOk="0">
                    <a:moveTo>
                      <a:pt x="16666" y="0"/>
                    </a:moveTo>
                    <a:cubicBezTo>
                      <a:pt x="14822" y="0"/>
                      <a:pt x="12208" y="333"/>
                      <a:pt x="9362" y="985"/>
                    </a:cubicBezTo>
                    <a:cubicBezTo>
                      <a:pt x="4083" y="2181"/>
                      <a:pt x="1" y="4023"/>
                      <a:pt x="248" y="5095"/>
                    </a:cubicBezTo>
                    <a:cubicBezTo>
                      <a:pt x="262" y="5164"/>
                      <a:pt x="303" y="5219"/>
                      <a:pt x="358" y="5288"/>
                    </a:cubicBezTo>
                    <a:cubicBezTo>
                      <a:pt x="647" y="4202"/>
                      <a:pt x="4537" y="2525"/>
                      <a:pt x="9458" y="1398"/>
                    </a:cubicBezTo>
                    <a:cubicBezTo>
                      <a:pt x="12313" y="754"/>
                      <a:pt x="14928" y="422"/>
                      <a:pt x="16769" y="422"/>
                    </a:cubicBezTo>
                    <a:cubicBezTo>
                      <a:pt x="18112" y="422"/>
                      <a:pt x="19043" y="598"/>
                      <a:pt x="19356" y="958"/>
                    </a:cubicBezTo>
                    <a:cubicBezTo>
                      <a:pt x="19370" y="889"/>
                      <a:pt x="19383" y="806"/>
                      <a:pt x="19370" y="738"/>
                    </a:cubicBezTo>
                    <a:cubicBezTo>
                      <a:pt x="19256" y="243"/>
                      <a:pt x="18242" y="0"/>
                      <a:pt x="1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6;p57">
                <a:extLst>
                  <a:ext uri="{FF2B5EF4-FFF2-40B4-BE49-F238E27FC236}">
                    <a16:creationId xmlns:a16="http://schemas.microsoft.com/office/drawing/2014/main" id="{56B00CE7-09D2-43F2-83A1-4EF1BAFBD8B8}"/>
                  </a:ext>
                </a:extLst>
              </p:cNvPr>
              <p:cNvSpPr/>
              <p:nvPr/>
            </p:nvSpPr>
            <p:spPr>
              <a:xfrm>
                <a:off x="8342932" y="1604778"/>
                <a:ext cx="540968" cy="551453"/>
              </a:xfrm>
              <a:custGeom>
                <a:avLst/>
                <a:gdLst/>
                <a:ahLst/>
                <a:cxnLst/>
                <a:rect l="l" t="t" r="r" b="b"/>
                <a:pathLst>
                  <a:path w="8771" h="8941" extrusionOk="0">
                    <a:moveTo>
                      <a:pt x="4734" y="0"/>
                    </a:moveTo>
                    <a:cubicBezTo>
                      <a:pt x="4397" y="0"/>
                      <a:pt x="4059" y="50"/>
                      <a:pt x="3725" y="125"/>
                    </a:cubicBezTo>
                    <a:cubicBezTo>
                      <a:pt x="3244" y="235"/>
                      <a:pt x="2777" y="414"/>
                      <a:pt x="2364" y="675"/>
                    </a:cubicBezTo>
                    <a:cubicBezTo>
                      <a:pt x="1911" y="963"/>
                      <a:pt x="1485" y="1390"/>
                      <a:pt x="949" y="1403"/>
                    </a:cubicBezTo>
                    <a:cubicBezTo>
                      <a:pt x="800" y="1403"/>
                      <a:pt x="647" y="1374"/>
                      <a:pt x="503" y="1374"/>
                    </a:cubicBezTo>
                    <a:cubicBezTo>
                      <a:pt x="408" y="1374"/>
                      <a:pt x="316" y="1387"/>
                      <a:pt x="234" y="1431"/>
                    </a:cubicBezTo>
                    <a:cubicBezTo>
                      <a:pt x="83" y="1527"/>
                      <a:pt x="0" y="1706"/>
                      <a:pt x="41" y="1884"/>
                    </a:cubicBezTo>
                    <a:cubicBezTo>
                      <a:pt x="110" y="2091"/>
                      <a:pt x="344" y="2187"/>
                      <a:pt x="564" y="2214"/>
                    </a:cubicBezTo>
                    <a:cubicBezTo>
                      <a:pt x="591" y="2214"/>
                      <a:pt x="632" y="2214"/>
                      <a:pt x="660" y="2228"/>
                    </a:cubicBezTo>
                    <a:cubicBezTo>
                      <a:pt x="632" y="2228"/>
                      <a:pt x="591" y="2228"/>
                      <a:pt x="564" y="2214"/>
                    </a:cubicBezTo>
                    <a:cubicBezTo>
                      <a:pt x="467" y="2228"/>
                      <a:pt x="385" y="2324"/>
                      <a:pt x="385" y="2434"/>
                    </a:cubicBezTo>
                    <a:cubicBezTo>
                      <a:pt x="385" y="2544"/>
                      <a:pt x="481" y="2654"/>
                      <a:pt x="591" y="2682"/>
                    </a:cubicBezTo>
                    <a:cubicBezTo>
                      <a:pt x="412" y="2682"/>
                      <a:pt x="248" y="2874"/>
                      <a:pt x="303" y="3053"/>
                    </a:cubicBezTo>
                    <a:cubicBezTo>
                      <a:pt x="316" y="3122"/>
                      <a:pt x="371" y="3177"/>
                      <a:pt x="426" y="3204"/>
                    </a:cubicBezTo>
                    <a:cubicBezTo>
                      <a:pt x="138" y="3795"/>
                      <a:pt x="28" y="4469"/>
                      <a:pt x="83" y="5115"/>
                    </a:cubicBezTo>
                    <a:cubicBezTo>
                      <a:pt x="124" y="5610"/>
                      <a:pt x="275" y="6091"/>
                      <a:pt x="522" y="6517"/>
                    </a:cubicBezTo>
                    <a:cubicBezTo>
                      <a:pt x="605" y="6861"/>
                      <a:pt x="742" y="7191"/>
                      <a:pt x="921" y="7493"/>
                    </a:cubicBezTo>
                    <a:cubicBezTo>
                      <a:pt x="1306" y="8139"/>
                      <a:pt x="1938" y="8661"/>
                      <a:pt x="2667" y="8840"/>
                    </a:cubicBezTo>
                    <a:cubicBezTo>
                      <a:pt x="2939" y="8916"/>
                      <a:pt x="3221" y="8941"/>
                      <a:pt x="3497" y="8941"/>
                    </a:cubicBezTo>
                    <a:cubicBezTo>
                      <a:pt x="3569" y="8941"/>
                      <a:pt x="3640" y="8939"/>
                      <a:pt x="3712" y="8936"/>
                    </a:cubicBezTo>
                    <a:cubicBezTo>
                      <a:pt x="4179" y="8909"/>
                      <a:pt x="4633" y="8813"/>
                      <a:pt x="5059" y="8634"/>
                    </a:cubicBezTo>
                    <a:cubicBezTo>
                      <a:pt x="5155" y="8644"/>
                      <a:pt x="5251" y="8649"/>
                      <a:pt x="5348" y="8649"/>
                    </a:cubicBezTo>
                    <a:cubicBezTo>
                      <a:pt x="6284" y="8649"/>
                      <a:pt x="7214" y="8177"/>
                      <a:pt x="7849" y="7479"/>
                    </a:cubicBezTo>
                    <a:cubicBezTo>
                      <a:pt x="8097" y="7218"/>
                      <a:pt x="8303" y="6916"/>
                      <a:pt x="8440" y="6586"/>
                    </a:cubicBezTo>
                    <a:cubicBezTo>
                      <a:pt x="8770" y="5830"/>
                      <a:pt x="8715" y="4922"/>
                      <a:pt x="8303" y="4208"/>
                    </a:cubicBezTo>
                    <a:cubicBezTo>
                      <a:pt x="8248" y="4111"/>
                      <a:pt x="8179" y="4015"/>
                      <a:pt x="8152" y="3905"/>
                    </a:cubicBezTo>
                    <a:cubicBezTo>
                      <a:pt x="8111" y="3740"/>
                      <a:pt x="8152" y="3575"/>
                      <a:pt x="8179" y="3410"/>
                    </a:cubicBezTo>
                    <a:cubicBezTo>
                      <a:pt x="8303" y="2599"/>
                      <a:pt x="7918" y="1747"/>
                      <a:pt x="7231" y="1307"/>
                    </a:cubicBezTo>
                    <a:cubicBezTo>
                      <a:pt x="7327" y="1293"/>
                      <a:pt x="7409" y="1307"/>
                      <a:pt x="7478" y="1280"/>
                    </a:cubicBezTo>
                    <a:cubicBezTo>
                      <a:pt x="7561" y="1252"/>
                      <a:pt x="7616" y="1170"/>
                      <a:pt x="7574" y="1101"/>
                    </a:cubicBezTo>
                    <a:cubicBezTo>
                      <a:pt x="7547" y="1060"/>
                      <a:pt x="7506" y="1046"/>
                      <a:pt x="7478" y="1032"/>
                    </a:cubicBezTo>
                    <a:cubicBezTo>
                      <a:pt x="7409" y="1005"/>
                      <a:pt x="7337" y="991"/>
                      <a:pt x="7265" y="991"/>
                    </a:cubicBezTo>
                    <a:cubicBezTo>
                      <a:pt x="7193" y="991"/>
                      <a:pt x="7121" y="1005"/>
                      <a:pt x="7052" y="1032"/>
                    </a:cubicBezTo>
                    <a:lnTo>
                      <a:pt x="7052" y="1032"/>
                    </a:lnTo>
                    <a:cubicBezTo>
                      <a:pt x="7162" y="950"/>
                      <a:pt x="7107" y="743"/>
                      <a:pt x="6970" y="716"/>
                    </a:cubicBezTo>
                    <a:cubicBezTo>
                      <a:pt x="6960" y="714"/>
                      <a:pt x="6950" y="713"/>
                      <a:pt x="6940" y="713"/>
                    </a:cubicBezTo>
                    <a:cubicBezTo>
                      <a:pt x="6827" y="713"/>
                      <a:pt x="6724" y="851"/>
                      <a:pt x="6750" y="977"/>
                    </a:cubicBezTo>
                    <a:cubicBezTo>
                      <a:pt x="6461" y="496"/>
                      <a:pt x="5939" y="180"/>
                      <a:pt x="5389" y="70"/>
                    </a:cubicBezTo>
                    <a:cubicBezTo>
                      <a:pt x="5172" y="21"/>
                      <a:pt x="4953" y="0"/>
                      <a:pt x="4734" y="0"/>
                    </a:cubicBezTo>
                    <a:close/>
                  </a:path>
                </a:pathLst>
              </a:custGeom>
              <a:solidFill>
                <a:srgbClr val="E25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17;p57">
                <a:extLst>
                  <a:ext uri="{FF2B5EF4-FFF2-40B4-BE49-F238E27FC236}">
                    <a16:creationId xmlns:a16="http://schemas.microsoft.com/office/drawing/2014/main" id="{A3E5769E-8D0D-49C0-9D9D-EB5BB6DFB6D8}"/>
                  </a:ext>
                </a:extLst>
              </p:cNvPr>
              <p:cNvSpPr/>
              <p:nvPr/>
            </p:nvSpPr>
            <p:spPr>
              <a:xfrm>
                <a:off x="8002038" y="2035597"/>
                <a:ext cx="1090448" cy="1597309"/>
              </a:xfrm>
              <a:custGeom>
                <a:avLst/>
                <a:gdLst/>
                <a:ahLst/>
                <a:cxnLst/>
                <a:rect l="l" t="t" r="r" b="b"/>
                <a:pathLst>
                  <a:path w="17680" h="25898" extrusionOk="0">
                    <a:moveTo>
                      <a:pt x="9667" y="0"/>
                    </a:moveTo>
                    <a:cubicBezTo>
                      <a:pt x="8795" y="0"/>
                      <a:pt x="7927" y="177"/>
                      <a:pt x="7135" y="522"/>
                    </a:cubicBezTo>
                    <a:cubicBezTo>
                      <a:pt x="7135" y="1402"/>
                      <a:pt x="7135" y="2268"/>
                      <a:pt x="7122" y="3189"/>
                    </a:cubicBezTo>
                    <a:cubicBezTo>
                      <a:pt x="7122" y="3326"/>
                      <a:pt x="7122" y="3477"/>
                      <a:pt x="7122" y="3615"/>
                    </a:cubicBezTo>
                    <a:cubicBezTo>
                      <a:pt x="4716" y="3848"/>
                      <a:pt x="2187" y="4110"/>
                      <a:pt x="180" y="5457"/>
                    </a:cubicBezTo>
                    <a:cubicBezTo>
                      <a:pt x="125" y="5498"/>
                      <a:pt x="56" y="5539"/>
                      <a:pt x="1" y="5581"/>
                    </a:cubicBezTo>
                    <a:lnTo>
                      <a:pt x="1004" y="12055"/>
                    </a:lnTo>
                    <a:cubicBezTo>
                      <a:pt x="1156" y="16729"/>
                      <a:pt x="1142" y="20770"/>
                      <a:pt x="991" y="25307"/>
                    </a:cubicBezTo>
                    <a:cubicBezTo>
                      <a:pt x="3562" y="25735"/>
                      <a:pt x="5916" y="25898"/>
                      <a:pt x="8009" y="25898"/>
                    </a:cubicBezTo>
                    <a:cubicBezTo>
                      <a:pt x="12707" y="25898"/>
                      <a:pt x="16091" y="25077"/>
                      <a:pt x="17679" y="24592"/>
                    </a:cubicBezTo>
                    <a:cubicBezTo>
                      <a:pt x="16813" y="19093"/>
                      <a:pt x="16098" y="13581"/>
                      <a:pt x="15988" y="8027"/>
                    </a:cubicBezTo>
                    <a:lnTo>
                      <a:pt x="16703" y="5168"/>
                    </a:lnTo>
                    <a:cubicBezTo>
                      <a:pt x="15205" y="3986"/>
                      <a:pt x="13184" y="3587"/>
                      <a:pt x="11273" y="3257"/>
                    </a:cubicBezTo>
                    <a:cubicBezTo>
                      <a:pt x="11259" y="3120"/>
                      <a:pt x="11259" y="2996"/>
                      <a:pt x="11259" y="2872"/>
                    </a:cubicBezTo>
                    <a:cubicBezTo>
                      <a:pt x="11246" y="1938"/>
                      <a:pt x="11232" y="1058"/>
                      <a:pt x="11218" y="192"/>
                    </a:cubicBezTo>
                    <a:cubicBezTo>
                      <a:pt x="10709" y="63"/>
                      <a:pt x="10187" y="0"/>
                      <a:pt x="9667" y="0"/>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18;p57">
                <a:extLst>
                  <a:ext uri="{FF2B5EF4-FFF2-40B4-BE49-F238E27FC236}">
                    <a16:creationId xmlns:a16="http://schemas.microsoft.com/office/drawing/2014/main" id="{2561E9D3-5CE7-4A88-AEE0-1C0343231126}"/>
                  </a:ext>
                </a:extLst>
              </p:cNvPr>
              <p:cNvSpPr/>
              <p:nvPr/>
            </p:nvSpPr>
            <p:spPr>
              <a:xfrm>
                <a:off x="8002038" y="2212735"/>
                <a:ext cx="1098898" cy="1499181"/>
              </a:xfrm>
              <a:custGeom>
                <a:avLst/>
                <a:gdLst/>
                <a:ahLst/>
                <a:cxnLst/>
                <a:rect l="l" t="t" r="r" b="b"/>
                <a:pathLst>
                  <a:path w="17817" h="24307" extrusionOk="0">
                    <a:moveTo>
                      <a:pt x="11259" y="0"/>
                    </a:moveTo>
                    <a:cubicBezTo>
                      <a:pt x="10943" y="262"/>
                      <a:pt x="10572" y="454"/>
                      <a:pt x="10173" y="578"/>
                    </a:cubicBezTo>
                    <a:cubicBezTo>
                      <a:pt x="9775" y="702"/>
                      <a:pt x="9349" y="757"/>
                      <a:pt x="8936" y="757"/>
                    </a:cubicBezTo>
                    <a:cubicBezTo>
                      <a:pt x="8898" y="757"/>
                      <a:pt x="8860" y="758"/>
                      <a:pt x="8822" y="758"/>
                    </a:cubicBezTo>
                    <a:cubicBezTo>
                      <a:pt x="8225" y="758"/>
                      <a:pt x="7613" y="653"/>
                      <a:pt x="7122" y="317"/>
                    </a:cubicBezTo>
                    <a:cubicBezTo>
                      <a:pt x="7122" y="454"/>
                      <a:pt x="7122" y="592"/>
                      <a:pt x="7122" y="743"/>
                    </a:cubicBezTo>
                    <a:cubicBezTo>
                      <a:pt x="4716" y="976"/>
                      <a:pt x="2187" y="1238"/>
                      <a:pt x="180" y="2585"/>
                    </a:cubicBezTo>
                    <a:cubicBezTo>
                      <a:pt x="125" y="2626"/>
                      <a:pt x="70" y="2667"/>
                      <a:pt x="1" y="2709"/>
                    </a:cubicBezTo>
                    <a:lnTo>
                      <a:pt x="1004" y="9183"/>
                    </a:lnTo>
                    <a:cubicBezTo>
                      <a:pt x="1169" y="14242"/>
                      <a:pt x="1128" y="18558"/>
                      <a:pt x="949" y="23562"/>
                    </a:cubicBezTo>
                    <a:cubicBezTo>
                      <a:pt x="2880" y="24210"/>
                      <a:pt x="4988" y="24306"/>
                      <a:pt x="7054" y="24306"/>
                    </a:cubicBezTo>
                    <a:cubicBezTo>
                      <a:pt x="7223" y="24306"/>
                      <a:pt x="7393" y="24305"/>
                      <a:pt x="7562" y="24304"/>
                    </a:cubicBezTo>
                    <a:cubicBezTo>
                      <a:pt x="11053" y="24291"/>
                      <a:pt x="14710" y="24112"/>
                      <a:pt x="17817" y="22545"/>
                    </a:cubicBezTo>
                    <a:cubicBezTo>
                      <a:pt x="16882" y="16771"/>
                      <a:pt x="16098" y="10984"/>
                      <a:pt x="15988" y="5155"/>
                    </a:cubicBezTo>
                    <a:lnTo>
                      <a:pt x="16703" y="2296"/>
                    </a:lnTo>
                    <a:cubicBezTo>
                      <a:pt x="15191" y="1114"/>
                      <a:pt x="13184" y="715"/>
                      <a:pt x="11259" y="385"/>
                    </a:cubicBezTo>
                    <a:cubicBezTo>
                      <a:pt x="11259" y="248"/>
                      <a:pt x="11259" y="124"/>
                      <a:pt x="11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19;p57">
                <a:extLst>
                  <a:ext uri="{FF2B5EF4-FFF2-40B4-BE49-F238E27FC236}">
                    <a16:creationId xmlns:a16="http://schemas.microsoft.com/office/drawing/2014/main" id="{D6BD7956-B6D3-4606-A5E9-D1BCD93DBCD8}"/>
                  </a:ext>
                </a:extLst>
              </p:cNvPr>
              <p:cNvSpPr/>
              <p:nvPr/>
            </p:nvSpPr>
            <p:spPr>
              <a:xfrm>
                <a:off x="8066491" y="2391600"/>
                <a:ext cx="1008171" cy="1128564"/>
              </a:xfrm>
              <a:custGeom>
                <a:avLst/>
                <a:gdLst/>
                <a:ahLst/>
                <a:cxnLst/>
                <a:rect l="l" t="t" r="r" b="b"/>
                <a:pathLst>
                  <a:path w="16346" h="18298" extrusionOk="0">
                    <a:moveTo>
                      <a:pt x="14820" y="1"/>
                    </a:moveTo>
                    <a:cubicBezTo>
                      <a:pt x="11951" y="453"/>
                      <a:pt x="9054" y="679"/>
                      <a:pt x="6156" y="679"/>
                    </a:cubicBezTo>
                    <a:cubicBezTo>
                      <a:pt x="4207" y="679"/>
                      <a:pt x="2257" y="577"/>
                      <a:pt x="317" y="372"/>
                    </a:cubicBezTo>
                    <a:cubicBezTo>
                      <a:pt x="303" y="565"/>
                      <a:pt x="289" y="757"/>
                      <a:pt x="276" y="949"/>
                    </a:cubicBezTo>
                    <a:cubicBezTo>
                      <a:pt x="2228" y="1156"/>
                      <a:pt x="4207" y="1266"/>
                      <a:pt x="6173" y="1266"/>
                    </a:cubicBezTo>
                    <a:cubicBezTo>
                      <a:pt x="9073" y="1266"/>
                      <a:pt x="11987" y="1032"/>
                      <a:pt x="14860" y="578"/>
                    </a:cubicBezTo>
                    <a:lnTo>
                      <a:pt x="14860" y="578"/>
                    </a:lnTo>
                    <a:lnTo>
                      <a:pt x="14861" y="592"/>
                    </a:lnTo>
                    <a:lnTo>
                      <a:pt x="14861" y="578"/>
                    </a:lnTo>
                    <a:cubicBezTo>
                      <a:pt x="14861" y="578"/>
                      <a:pt x="14861" y="578"/>
                      <a:pt x="14860" y="578"/>
                    </a:cubicBezTo>
                    <a:lnTo>
                      <a:pt x="14860" y="578"/>
                    </a:lnTo>
                    <a:lnTo>
                      <a:pt x="14847" y="1"/>
                    </a:lnTo>
                    <a:close/>
                    <a:moveTo>
                      <a:pt x="14984" y="3809"/>
                    </a:moveTo>
                    <a:cubicBezTo>
                      <a:pt x="11989" y="4353"/>
                      <a:pt x="8951" y="4624"/>
                      <a:pt x="5911" y="4624"/>
                    </a:cubicBezTo>
                    <a:cubicBezTo>
                      <a:pt x="4039" y="4624"/>
                      <a:pt x="2167" y="4522"/>
                      <a:pt x="303" y="4317"/>
                    </a:cubicBezTo>
                    <a:cubicBezTo>
                      <a:pt x="289" y="4313"/>
                      <a:pt x="277" y="4311"/>
                      <a:pt x="265" y="4311"/>
                    </a:cubicBezTo>
                    <a:cubicBezTo>
                      <a:pt x="242" y="4311"/>
                      <a:pt x="221" y="4317"/>
                      <a:pt x="193" y="4317"/>
                    </a:cubicBezTo>
                    <a:cubicBezTo>
                      <a:pt x="193" y="4510"/>
                      <a:pt x="193" y="4702"/>
                      <a:pt x="207" y="4881"/>
                    </a:cubicBezTo>
                    <a:cubicBezTo>
                      <a:pt x="207" y="4881"/>
                      <a:pt x="221" y="4895"/>
                      <a:pt x="234" y="4895"/>
                    </a:cubicBezTo>
                    <a:cubicBezTo>
                      <a:pt x="2131" y="5101"/>
                      <a:pt x="4042" y="5211"/>
                      <a:pt x="5939" y="5211"/>
                    </a:cubicBezTo>
                    <a:cubicBezTo>
                      <a:pt x="8977" y="5211"/>
                      <a:pt x="12015" y="4936"/>
                      <a:pt x="15012" y="4400"/>
                    </a:cubicBezTo>
                    <a:cubicBezTo>
                      <a:pt x="14998" y="4221"/>
                      <a:pt x="14998" y="4042"/>
                      <a:pt x="14984" y="3864"/>
                    </a:cubicBezTo>
                    <a:lnTo>
                      <a:pt x="14984" y="3809"/>
                    </a:lnTo>
                    <a:close/>
                    <a:moveTo>
                      <a:pt x="15232" y="7713"/>
                    </a:moveTo>
                    <a:cubicBezTo>
                      <a:pt x="12316" y="8310"/>
                      <a:pt x="9373" y="8608"/>
                      <a:pt x="6426" y="8608"/>
                    </a:cubicBezTo>
                    <a:cubicBezTo>
                      <a:pt x="4288" y="8608"/>
                      <a:pt x="2147" y="8451"/>
                      <a:pt x="14" y="8139"/>
                    </a:cubicBezTo>
                    <a:lnTo>
                      <a:pt x="14" y="8139"/>
                    </a:lnTo>
                    <a:cubicBezTo>
                      <a:pt x="14" y="8331"/>
                      <a:pt x="28" y="8538"/>
                      <a:pt x="28" y="8730"/>
                    </a:cubicBezTo>
                    <a:cubicBezTo>
                      <a:pt x="2159" y="9032"/>
                      <a:pt x="4290" y="9184"/>
                      <a:pt x="6420" y="9184"/>
                    </a:cubicBezTo>
                    <a:cubicBezTo>
                      <a:pt x="9390" y="9184"/>
                      <a:pt x="12345" y="8881"/>
                      <a:pt x="15287" y="8304"/>
                    </a:cubicBezTo>
                    <a:cubicBezTo>
                      <a:pt x="15259" y="8098"/>
                      <a:pt x="15246" y="7905"/>
                      <a:pt x="15232" y="7713"/>
                    </a:cubicBezTo>
                    <a:close/>
                    <a:moveTo>
                      <a:pt x="15768" y="12758"/>
                    </a:moveTo>
                    <a:cubicBezTo>
                      <a:pt x="12642" y="13501"/>
                      <a:pt x="9457" y="13873"/>
                      <a:pt x="6253" y="13873"/>
                    </a:cubicBezTo>
                    <a:cubicBezTo>
                      <a:pt x="5371" y="13873"/>
                      <a:pt x="4487" y="13845"/>
                      <a:pt x="3602" y="13789"/>
                    </a:cubicBezTo>
                    <a:cubicBezTo>
                      <a:pt x="2406" y="13720"/>
                      <a:pt x="1155" y="13569"/>
                      <a:pt x="56" y="13115"/>
                    </a:cubicBezTo>
                    <a:cubicBezTo>
                      <a:pt x="56" y="13321"/>
                      <a:pt x="56" y="13528"/>
                      <a:pt x="56" y="13734"/>
                    </a:cubicBezTo>
                    <a:cubicBezTo>
                      <a:pt x="1169" y="14160"/>
                      <a:pt x="2393" y="14297"/>
                      <a:pt x="3561" y="14380"/>
                    </a:cubicBezTo>
                    <a:cubicBezTo>
                      <a:pt x="4455" y="14435"/>
                      <a:pt x="5348" y="14462"/>
                      <a:pt x="6242" y="14462"/>
                    </a:cubicBezTo>
                    <a:cubicBezTo>
                      <a:pt x="9472" y="14462"/>
                      <a:pt x="12689" y="14091"/>
                      <a:pt x="15837" y="13349"/>
                    </a:cubicBezTo>
                    <a:cubicBezTo>
                      <a:pt x="15809" y="13156"/>
                      <a:pt x="15782" y="12950"/>
                      <a:pt x="15768" y="12758"/>
                    </a:cubicBezTo>
                    <a:close/>
                    <a:moveTo>
                      <a:pt x="16249" y="16304"/>
                    </a:moveTo>
                    <a:cubicBezTo>
                      <a:pt x="13413" y="17240"/>
                      <a:pt x="10426" y="17711"/>
                      <a:pt x="7438" y="17711"/>
                    </a:cubicBezTo>
                    <a:cubicBezTo>
                      <a:pt x="4936" y="17711"/>
                      <a:pt x="2432" y="17381"/>
                      <a:pt x="14" y="16717"/>
                    </a:cubicBezTo>
                    <a:cubicBezTo>
                      <a:pt x="14" y="16923"/>
                      <a:pt x="14" y="17115"/>
                      <a:pt x="1" y="17322"/>
                    </a:cubicBezTo>
                    <a:cubicBezTo>
                      <a:pt x="2434" y="17968"/>
                      <a:pt x="4936" y="18298"/>
                      <a:pt x="7438" y="18298"/>
                    </a:cubicBezTo>
                    <a:cubicBezTo>
                      <a:pt x="10448" y="18298"/>
                      <a:pt x="13472" y="17830"/>
                      <a:pt x="16345" y="16895"/>
                    </a:cubicBezTo>
                    <a:cubicBezTo>
                      <a:pt x="16304" y="16703"/>
                      <a:pt x="16277" y="16511"/>
                      <a:pt x="16249" y="163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0;p57">
                <a:extLst>
                  <a:ext uri="{FF2B5EF4-FFF2-40B4-BE49-F238E27FC236}">
                    <a16:creationId xmlns:a16="http://schemas.microsoft.com/office/drawing/2014/main" id="{43770DA8-6609-4D1D-A287-9B309A9DD04F}"/>
                  </a:ext>
                </a:extLst>
              </p:cNvPr>
              <p:cNvSpPr/>
              <p:nvPr/>
            </p:nvSpPr>
            <p:spPr>
              <a:xfrm>
                <a:off x="8441247" y="2189852"/>
                <a:ext cx="255281" cy="104481"/>
              </a:xfrm>
              <a:custGeom>
                <a:avLst/>
                <a:gdLst/>
                <a:ahLst/>
                <a:cxnLst/>
                <a:rect l="l" t="t" r="r" b="b"/>
                <a:pathLst>
                  <a:path w="4139" h="1694" extrusionOk="0">
                    <a:moveTo>
                      <a:pt x="4138" y="0"/>
                    </a:moveTo>
                    <a:cubicBezTo>
                      <a:pt x="3548" y="342"/>
                      <a:pt x="2869" y="482"/>
                      <a:pt x="2199" y="482"/>
                    </a:cubicBezTo>
                    <a:cubicBezTo>
                      <a:pt x="2167" y="482"/>
                      <a:pt x="2135" y="482"/>
                      <a:pt x="2104" y="481"/>
                    </a:cubicBezTo>
                    <a:cubicBezTo>
                      <a:pt x="1403" y="481"/>
                      <a:pt x="702" y="344"/>
                      <a:pt x="14" y="179"/>
                    </a:cubicBezTo>
                    <a:lnTo>
                      <a:pt x="1" y="1073"/>
                    </a:lnTo>
                    <a:cubicBezTo>
                      <a:pt x="372" y="1389"/>
                      <a:pt x="839" y="1595"/>
                      <a:pt x="1320" y="1664"/>
                    </a:cubicBezTo>
                    <a:cubicBezTo>
                      <a:pt x="1462" y="1684"/>
                      <a:pt x="1606" y="1694"/>
                      <a:pt x="1751" y="1694"/>
                    </a:cubicBezTo>
                    <a:cubicBezTo>
                      <a:pt x="2084" y="1694"/>
                      <a:pt x="2420" y="1644"/>
                      <a:pt x="2736" y="1567"/>
                    </a:cubicBezTo>
                    <a:cubicBezTo>
                      <a:pt x="3272" y="1416"/>
                      <a:pt x="3795" y="1169"/>
                      <a:pt x="4138" y="743"/>
                    </a:cubicBezTo>
                    <a:cubicBezTo>
                      <a:pt x="4138" y="743"/>
                      <a:pt x="4138" y="14"/>
                      <a:pt x="4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1;p57">
                <a:extLst>
                  <a:ext uri="{FF2B5EF4-FFF2-40B4-BE49-F238E27FC236}">
                    <a16:creationId xmlns:a16="http://schemas.microsoft.com/office/drawing/2014/main" id="{46ACC8A9-E7E9-4283-B27C-55932AB6932B}"/>
                  </a:ext>
                </a:extLst>
              </p:cNvPr>
              <p:cNvSpPr/>
              <p:nvPr/>
            </p:nvSpPr>
            <p:spPr>
              <a:xfrm>
                <a:off x="8569290" y="2221801"/>
                <a:ext cx="241712" cy="146976"/>
              </a:xfrm>
              <a:custGeom>
                <a:avLst/>
                <a:gdLst/>
                <a:ahLst/>
                <a:cxnLst/>
                <a:rect l="l" t="t" r="r" b="b"/>
                <a:pathLst>
                  <a:path w="3919" h="2383" extrusionOk="0">
                    <a:moveTo>
                      <a:pt x="1778" y="1"/>
                    </a:moveTo>
                    <a:cubicBezTo>
                      <a:pt x="1681" y="1"/>
                      <a:pt x="1584" y="7"/>
                      <a:pt x="1485" y="18"/>
                    </a:cubicBezTo>
                    <a:cubicBezTo>
                      <a:pt x="1059" y="73"/>
                      <a:pt x="647" y="307"/>
                      <a:pt x="399" y="664"/>
                    </a:cubicBezTo>
                    <a:cubicBezTo>
                      <a:pt x="220" y="912"/>
                      <a:pt x="124" y="1201"/>
                      <a:pt x="69" y="1489"/>
                    </a:cubicBezTo>
                    <a:cubicBezTo>
                      <a:pt x="14" y="1778"/>
                      <a:pt x="14" y="2080"/>
                      <a:pt x="0" y="2383"/>
                    </a:cubicBezTo>
                    <a:cubicBezTo>
                      <a:pt x="866" y="1998"/>
                      <a:pt x="1485" y="1132"/>
                      <a:pt x="1595" y="197"/>
                    </a:cubicBezTo>
                    <a:cubicBezTo>
                      <a:pt x="1856" y="541"/>
                      <a:pt x="2117" y="898"/>
                      <a:pt x="2475" y="1132"/>
                    </a:cubicBezTo>
                    <a:cubicBezTo>
                      <a:pt x="2901" y="1421"/>
                      <a:pt x="3410" y="1544"/>
                      <a:pt x="3918" y="1654"/>
                    </a:cubicBezTo>
                    <a:cubicBezTo>
                      <a:pt x="3822" y="1132"/>
                      <a:pt x="3506" y="664"/>
                      <a:pt x="3052" y="376"/>
                    </a:cubicBezTo>
                    <a:cubicBezTo>
                      <a:pt x="2687" y="136"/>
                      <a:pt x="2247" y="1"/>
                      <a:pt x="1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2;p57">
                <a:extLst>
                  <a:ext uri="{FF2B5EF4-FFF2-40B4-BE49-F238E27FC236}">
                    <a16:creationId xmlns:a16="http://schemas.microsoft.com/office/drawing/2014/main" id="{1C57028A-2F0B-4C47-BD2E-0608DA4DB779}"/>
                  </a:ext>
                </a:extLst>
              </p:cNvPr>
              <p:cNvSpPr/>
              <p:nvPr/>
            </p:nvSpPr>
            <p:spPr>
              <a:xfrm>
                <a:off x="8595565" y="2226921"/>
                <a:ext cx="176396" cy="108798"/>
              </a:xfrm>
              <a:custGeom>
                <a:avLst/>
                <a:gdLst/>
                <a:ahLst/>
                <a:cxnLst/>
                <a:rect l="l" t="t" r="r" b="b"/>
                <a:pathLst>
                  <a:path w="2860" h="1764" extrusionOk="0">
                    <a:moveTo>
                      <a:pt x="1242" y="0"/>
                    </a:moveTo>
                    <a:cubicBezTo>
                      <a:pt x="1223" y="0"/>
                      <a:pt x="1203" y="2"/>
                      <a:pt x="1183" y="4"/>
                    </a:cubicBezTo>
                    <a:cubicBezTo>
                      <a:pt x="1087" y="18"/>
                      <a:pt x="1004" y="87"/>
                      <a:pt x="935" y="142"/>
                    </a:cubicBezTo>
                    <a:cubicBezTo>
                      <a:pt x="729" y="320"/>
                      <a:pt x="550" y="527"/>
                      <a:pt x="344" y="815"/>
                    </a:cubicBezTo>
                    <a:cubicBezTo>
                      <a:pt x="193" y="1063"/>
                      <a:pt x="1" y="1379"/>
                      <a:pt x="1" y="1736"/>
                    </a:cubicBezTo>
                    <a:cubicBezTo>
                      <a:pt x="1" y="1736"/>
                      <a:pt x="14" y="1750"/>
                      <a:pt x="28" y="1750"/>
                    </a:cubicBezTo>
                    <a:lnTo>
                      <a:pt x="28" y="1764"/>
                    </a:lnTo>
                    <a:cubicBezTo>
                      <a:pt x="42" y="1764"/>
                      <a:pt x="42" y="1750"/>
                      <a:pt x="42" y="1736"/>
                    </a:cubicBezTo>
                    <a:cubicBezTo>
                      <a:pt x="56" y="1393"/>
                      <a:pt x="234" y="1076"/>
                      <a:pt x="385" y="843"/>
                    </a:cubicBezTo>
                    <a:cubicBezTo>
                      <a:pt x="578" y="554"/>
                      <a:pt x="770" y="348"/>
                      <a:pt x="963" y="183"/>
                    </a:cubicBezTo>
                    <a:cubicBezTo>
                      <a:pt x="1032" y="128"/>
                      <a:pt x="1114" y="73"/>
                      <a:pt x="1197" y="45"/>
                    </a:cubicBezTo>
                    <a:cubicBezTo>
                      <a:pt x="1214" y="43"/>
                      <a:pt x="1232" y="42"/>
                      <a:pt x="1249" y="42"/>
                    </a:cubicBezTo>
                    <a:cubicBezTo>
                      <a:pt x="1327" y="42"/>
                      <a:pt x="1402" y="64"/>
                      <a:pt x="1458" y="87"/>
                    </a:cubicBezTo>
                    <a:cubicBezTo>
                      <a:pt x="1980" y="252"/>
                      <a:pt x="2461" y="581"/>
                      <a:pt x="2805" y="1021"/>
                    </a:cubicBezTo>
                    <a:lnTo>
                      <a:pt x="2846" y="1021"/>
                    </a:lnTo>
                    <a:cubicBezTo>
                      <a:pt x="2846" y="1008"/>
                      <a:pt x="2860" y="994"/>
                      <a:pt x="2846" y="980"/>
                    </a:cubicBezTo>
                    <a:cubicBezTo>
                      <a:pt x="2489" y="554"/>
                      <a:pt x="2008" y="210"/>
                      <a:pt x="1471" y="45"/>
                    </a:cubicBezTo>
                    <a:cubicBezTo>
                      <a:pt x="1404" y="23"/>
                      <a:pt x="1328" y="0"/>
                      <a:pt x="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3;p57">
                <a:extLst>
                  <a:ext uri="{FF2B5EF4-FFF2-40B4-BE49-F238E27FC236}">
                    <a16:creationId xmlns:a16="http://schemas.microsoft.com/office/drawing/2014/main" id="{1F806274-0CA6-4AC5-979B-0FEB2A066403}"/>
                  </a:ext>
                </a:extLst>
              </p:cNvPr>
              <p:cNvSpPr/>
              <p:nvPr/>
            </p:nvSpPr>
            <p:spPr>
              <a:xfrm>
                <a:off x="8632017" y="2197069"/>
                <a:ext cx="51809" cy="72532"/>
              </a:xfrm>
              <a:custGeom>
                <a:avLst/>
                <a:gdLst/>
                <a:ahLst/>
                <a:cxnLst/>
                <a:rect l="l" t="t" r="r" b="b"/>
                <a:pathLst>
                  <a:path w="840" h="1176" extrusionOk="0">
                    <a:moveTo>
                      <a:pt x="618" y="1"/>
                    </a:moveTo>
                    <a:cubicBezTo>
                      <a:pt x="609" y="1"/>
                      <a:pt x="600" y="3"/>
                      <a:pt x="592" y="7"/>
                    </a:cubicBezTo>
                    <a:cubicBezTo>
                      <a:pt x="564" y="21"/>
                      <a:pt x="551" y="48"/>
                      <a:pt x="537" y="89"/>
                    </a:cubicBezTo>
                    <a:cubicBezTo>
                      <a:pt x="509" y="172"/>
                      <a:pt x="496" y="268"/>
                      <a:pt x="523" y="364"/>
                    </a:cubicBezTo>
                    <a:cubicBezTo>
                      <a:pt x="468" y="282"/>
                      <a:pt x="399" y="213"/>
                      <a:pt x="303" y="172"/>
                    </a:cubicBezTo>
                    <a:cubicBezTo>
                      <a:pt x="276" y="158"/>
                      <a:pt x="248" y="144"/>
                      <a:pt x="221" y="144"/>
                    </a:cubicBezTo>
                    <a:cubicBezTo>
                      <a:pt x="152" y="144"/>
                      <a:pt x="97" y="186"/>
                      <a:pt x="69" y="254"/>
                    </a:cubicBezTo>
                    <a:cubicBezTo>
                      <a:pt x="1" y="406"/>
                      <a:pt x="83" y="598"/>
                      <a:pt x="179" y="736"/>
                    </a:cubicBezTo>
                    <a:cubicBezTo>
                      <a:pt x="331" y="914"/>
                      <a:pt x="551" y="1052"/>
                      <a:pt x="743" y="1175"/>
                    </a:cubicBezTo>
                    <a:cubicBezTo>
                      <a:pt x="770" y="1038"/>
                      <a:pt x="812" y="859"/>
                      <a:pt x="825" y="667"/>
                    </a:cubicBezTo>
                    <a:cubicBezTo>
                      <a:pt x="839" y="474"/>
                      <a:pt x="812" y="268"/>
                      <a:pt x="729" y="103"/>
                    </a:cubicBezTo>
                    <a:cubicBezTo>
                      <a:pt x="706" y="57"/>
                      <a:pt x="663"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4;p57">
                <a:extLst>
                  <a:ext uri="{FF2B5EF4-FFF2-40B4-BE49-F238E27FC236}">
                    <a16:creationId xmlns:a16="http://schemas.microsoft.com/office/drawing/2014/main" id="{DDFBF8C1-4569-4FE7-8FC2-54A7A8F216BB}"/>
                  </a:ext>
                </a:extLst>
              </p:cNvPr>
              <p:cNvSpPr/>
              <p:nvPr/>
            </p:nvSpPr>
            <p:spPr>
              <a:xfrm>
                <a:off x="8075003" y="2388208"/>
                <a:ext cx="938599" cy="547814"/>
              </a:xfrm>
              <a:custGeom>
                <a:avLst/>
                <a:gdLst/>
                <a:ahLst/>
                <a:cxnLst/>
                <a:rect l="l" t="t" r="r" b="b"/>
                <a:pathLst>
                  <a:path w="15218" h="8882" extrusionOk="0">
                    <a:moveTo>
                      <a:pt x="206" y="1"/>
                    </a:moveTo>
                    <a:cubicBezTo>
                      <a:pt x="193" y="1"/>
                      <a:pt x="179" y="1"/>
                      <a:pt x="179" y="28"/>
                    </a:cubicBezTo>
                    <a:cubicBezTo>
                      <a:pt x="41" y="1774"/>
                      <a:pt x="0" y="3575"/>
                      <a:pt x="55" y="5348"/>
                    </a:cubicBezTo>
                    <a:cubicBezTo>
                      <a:pt x="55" y="5362"/>
                      <a:pt x="69" y="5376"/>
                      <a:pt x="83" y="5376"/>
                    </a:cubicBezTo>
                    <a:cubicBezTo>
                      <a:pt x="96" y="5376"/>
                      <a:pt x="96" y="5362"/>
                      <a:pt x="96" y="5348"/>
                    </a:cubicBezTo>
                    <a:cubicBezTo>
                      <a:pt x="41" y="3575"/>
                      <a:pt x="83" y="1788"/>
                      <a:pt x="220" y="28"/>
                    </a:cubicBezTo>
                    <a:cubicBezTo>
                      <a:pt x="220" y="15"/>
                      <a:pt x="220" y="1"/>
                      <a:pt x="206" y="1"/>
                    </a:cubicBezTo>
                    <a:close/>
                    <a:moveTo>
                      <a:pt x="14805" y="2297"/>
                    </a:moveTo>
                    <a:cubicBezTo>
                      <a:pt x="14791" y="2297"/>
                      <a:pt x="14778" y="2310"/>
                      <a:pt x="14778" y="2310"/>
                    </a:cubicBezTo>
                    <a:cubicBezTo>
                      <a:pt x="14819" y="4400"/>
                      <a:pt x="14943" y="6531"/>
                      <a:pt x="15163" y="8854"/>
                    </a:cubicBezTo>
                    <a:cubicBezTo>
                      <a:pt x="15163" y="8868"/>
                      <a:pt x="15176" y="8881"/>
                      <a:pt x="15190" y="8881"/>
                    </a:cubicBezTo>
                    <a:cubicBezTo>
                      <a:pt x="15204" y="8881"/>
                      <a:pt x="15218" y="8868"/>
                      <a:pt x="15218" y="8854"/>
                    </a:cubicBezTo>
                    <a:cubicBezTo>
                      <a:pt x="14998" y="6531"/>
                      <a:pt x="14874" y="4386"/>
                      <a:pt x="14833" y="2310"/>
                    </a:cubicBezTo>
                    <a:cubicBezTo>
                      <a:pt x="14833" y="2297"/>
                      <a:pt x="14819" y="2297"/>
                      <a:pt x="14805" y="2297"/>
                    </a:cubicBezTo>
                    <a:close/>
                  </a:path>
                </a:pathLst>
              </a:custGeom>
              <a:solidFill>
                <a:srgbClr val="4E1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5;p57">
                <a:extLst>
                  <a:ext uri="{FF2B5EF4-FFF2-40B4-BE49-F238E27FC236}">
                    <a16:creationId xmlns:a16="http://schemas.microsoft.com/office/drawing/2014/main" id="{4E6715A3-CA78-47A7-969B-60912B24BB01}"/>
                  </a:ext>
                </a:extLst>
              </p:cNvPr>
              <p:cNvSpPr/>
              <p:nvPr/>
            </p:nvSpPr>
            <p:spPr>
              <a:xfrm>
                <a:off x="8366616" y="1809980"/>
                <a:ext cx="474912" cy="345761"/>
              </a:xfrm>
              <a:custGeom>
                <a:avLst/>
                <a:gdLst/>
                <a:ahLst/>
                <a:cxnLst/>
                <a:rect l="l" t="t" r="r" b="b"/>
                <a:pathLst>
                  <a:path w="7700" h="5606" extrusionOk="0">
                    <a:moveTo>
                      <a:pt x="427" y="1"/>
                    </a:moveTo>
                    <a:cubicBezTo>
                      <a:pt x="193" y="633"/>
                      <a:pt x="28" y="1307"/>
                      <a:pt x="15" y="1994"/>
                    </a:cubicBezTo>
                    <a:cubicBezTo>
                      <a:pt x="1" y="2393"/>
                      <a:pt x="42" y="2805"/>
                      <a:pt x="138" y="3190"/>
                    </a:cubicBezTo>
                    <a:cubicBezTo>
                      <a:pt x="221" y="3534"/>
                      <a:pt x="358" y="3864"/>
                      <a:pt x="537" y="4166"/>
                    </a:cubicBezTo>
                    <a:cubicBezTo>
                      <a:pt x="936" y="4812"/>
                      <a:pt x="1554" y="5321"/>
                      <a:pt x="2283" y="5513"/>
                    </a:cubicBezTo>
                    <a:cubicBezTo>
                      <a:pt x="2541" y="5575"/>
                      <a:pt x="2806" y="5606"/>
                      <a:pt x="3068" y="5606"/>
                    </a:cubicBezTo>
                    <a:cubicBezTo>
                      <a:pt x="3155" y="5606"/>
                      <a:pt x="3242" y="5603"/>
                      <a:pt x="3328" y="5596"/>
                    </a:cubicBezTo>
                    <a:cubicBezTo>
                      <a:pt x="3795" y="5582"/>
                      <a:pt x="4249" y="5486"/>
                      <a:pt x="4675" y="5307"/>
                    </a:cubicBezTo>
                    <a:cubicBezTo>
                      <a:pt x="4771" y="5266"/>
                      <a:pt x="4854" y="5225"/>
                      <a:pt x="4950" y="5183"/>
                    </a:cubicBezTo>
                    <a:cubicBezTo>
                      <a:pt x="5445" y="4908"/>
                      <a:pt x="5871" y="4496"/>
                      <a:pt x="6063" y="3987"/>
                    </a:cubicBezTo>
                    <a:cubicBezTo>
                      <a:pt x="6202" y="4135"/>
                      <a:pt x="6400" y="4204"/>
                      <a:pt x="6601" y="4204"/>
                    </a:cubicBezTo>
                    <a:cubicBezTo>
                      <a:pt x="6738" y="4204"/>
                      <a:pt x="6876" y="4172"/>
                      <a:pt x="6998" y="4111"/>
                    </a:cubicBezTo>
                    <a:cubicBezTo>
                      <a:pt x="7300" y="3946"/>
                      <a:pt x="7493" y="3644"/>
                      <a:pt x="7603" y="3327"/>
                    </a:cubicBezTo>
                    <a:cubicBezTo>
                      <a:pt x="7672" y="3163"/>
                      <a:pt x="7699" y="2984"/>
                      <a:pt x="7658" y="2819"/>
                    </a:cubicBezTo>
                    <a:cubicBezTo>
                      <a:pt x="7603" y="2626"/>
                      <a:pt x="7438" y="2461"/>
                      <a:pt x="7245" y="2434"/>
                    </a:cubicBezTo>
                    <a:cubicBezTo>
                      <a:pt x="7213" y="2428"/>
                      <a:pt x="7181" y="2424"/>
                      <a:pt x="7149" y="2424"/>
                    </a:cubicBezTo>
                    <a:cubicBezTo>
                      <a:pt x="6977" y="2424"/>
                      <a:pt x="6814" y="2515"/>
                      <a:pt x="6709" y="2654"/>
                    </a:cubicBezTo>
                    <a:cubicBezTo>
                      <a:pt x="6641" y="2750"/>
                      <a:pt x="6613" y="2888"/>
                      <a:pt x="6558" y="2998"/>
                    </a:cubicBezTo>
                    <a:cubicBezTo>
                      <a:pt x="6503" y="3086"/>
                      <a:pt x="6404" y="3165"/>
                      <a:pt x="6303" y="3165"/>
                    </a:cubicBezTo>
                    <a:cubicBezTo>
                      <a:pt x="6278" y="3165"/>
                      <a:pt x="6253" y="3160"/>
                      <a:pt x="6228" y="3149"/>
                    </a:cubicBezTo>
                    <a:cubicBezTo>
                      <a:pt x="6077" y="3094"/>
                      <a:pt x="6063" y="2888"/>
                      <a:pt x="6104" y="2736"/>
                    </a:cubicBezTo>
                    <a:cubicBezTo>
                      <a:pt x="6146" y="2585"/>
                      <a:pt x="6214" y="2406"/>
                      <a:pt x="6132" y="2283"/>
                    </a:cubicBezTo>
                    <a:cubicBezTo>
                      <a:pt x="6077" y="2200"/>
                      <a:pt x="6008" y="2159"/>
                      <a:pt x="5926" y="2090"/>
                    </a:cubicBezTo>
                    <a:cubicBezTo>
                      <a:pt x="5665" y="1870"/>
                      <a:pt x="5596" y="1444"/>
                      <a:pt x="5775" y="1142"/>
                    </a:cubicBezTo>
                    <a:lnTo>
                      <a:pt x="5775" y="1142"/>
                    </a:lnTo>
                    <a:cubicBezTo>
                      <a:pt x="5634" y="1241"/>
                      <a:pt x="5469" y="1290"/>
                      <a:pt x="5306" y="1290"/>
                    </a:cubicBezTo>
                    <a:cubicBezTo>
                      <a:pt x="5198" y="1290"/>
                      <a:pt x="5090" y="1268"/>
                      <a:pt x="4991" y="1224"/>
                    </a:cubicBezTo>
                    <a:cubicBezTo>
                      <a:pt x="4744" y="1128"/>
                      <a:pt x="4551" y="894"/>
                      <a:pt x="4496" y="619"/>
                    </a:cubicBezTo>
                    <a:cubicBezTo>
                      <a:pt x="4482" y="578"/>
                      <a:pt x="4469" y="523"/>
                      <a:pt x="4427" y="523"/>
                    </a:cubicBezTo>
                    <a:cubicBezTo>
                      <a:pt x="4422" y="521"/>
                      <a:pt x="4417" y="519"/>
                      <a:pt x="4412" y="519"/>
                    </a:cubicBezTo>
                    <a:cubicBezTo>
                      <a:pt x="4390" y="519"/>
                      <a:pt x="4370" y="540"/>
                      <a:pt x="4359" y="551"/>
                    </a:cubicBezTo>
                    <a:cubicBezTo>
                      <a:pt x="4181" y="679"/>
                      <a:pt x="3955" y="750"/>
                      <a:pt x="3734" y="750"/>
                    </a:cubicBezTo>
                    <a:cubicBezTo>
                      <a:pt x="3647" y="750"/>
                      <a:pt x="3561" y="739"/>
                      <a:pt x="3479" y="716"/>
                    </a:cubicBezTo>
                    <a:cubicBezTo>
                      <a:pt x="3176" y="619"/>
                      <a:pt x="2929" y="399"/>
                      <a:pt x="2805" y="111"/>
                    </a:cubicBezTo>
                    <a:cubicBezTo>
                      <a:pt x="2539" y="459"/>
                      <a:pt x="2076" y="591"/>
                      <a:pt x="1625" y="591"/>
                    </a:cubicBezTo>
                    <a:cubicBezTo>
                      <a:pt x="1541" y="591"/>
                      <a:pt x="1457" y="587"/>
                      <a:pt x="1376" y="578"/>
                    </a:cubicBezTo>
                    <a:cubicBezTo>
                      <a:pt x="1156" y="551"/>
                      <a:pt x="936" y="509"/>
                      <a:pt x="757" y="386"/>
                    </a:cubicBezTo>
                    <a:cubicBezTo>
                      <a:pt x="606" y="303"/>
                      <a:pt x="482" y="166"/>
                      <a:pt x="427" y="1"/>
                    </a:cubicBezTo>
                    <a:close/>
                  </a:path>
                </a:pathLst>
              </a:custGeom>
              <a:solidFill>
                <a:srgbClr val="FFC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6;p57">
                <a:extLst>
                  <a:ext uri="{FF2B5EF4-FFF2-40B4-BE49-F238E27FC236}">
                    <a16:creationId xmlns:a16="http://schemas.microsoft.com/office/drawing/2014/main" id="{071FB6D0-8E19-4C4F-9EC2-43A0028F0549}"/>
                  </a:ext>
                </a:extLst>
              </p:cNvPr>
              <p:cNvSpPr/>
              <p:nvPr/>
            </p:nvSpPr>
            <p:spPr>
              <a:xfrm>
                <a:off x="8358167" y="1740099"/>
                <a:ext cx="457026" cy="417553"/>
              </a:xfrm>
              <a:custGeom>
                <a:avLst/>
                <a:gdLst/>
                <a:ahLst/>
                <a:cxnLst/>
                <a:rect l="l" t="t" r="r" b="b"/>
                <a:pathLst>
                  <a:path w="7410" h="6770" extrusionOk="0">
                    <a:moveTo>
                      <a:pt x="344" y="1"/>
                    </a:moveTo>
                    <a:cubicBezTo>
                      <a:pt x="334" y="1"/>
                      <a:pt x="325" y="3"/>
                      <a:pt x="317" y="7"/>
                    </a:cubicBezTo>
                    <a:cubicBezTo>
                      <a:pt x="207" y="20"/>
                      <a:pt x="110" y="117"/>
                      <a:pt x="110" y="240"/>
                    </a:cubicBezTo>
                    <a:cubicBezTo>
                      <a:pt x="110" y="337"/>
                      <a:pt x="165" y="433"/>
                      <a:pt x="262" y="474"/>
                    </a:cubicBezTo>
                    <a:cubicBezTo>
                      <a:pt x="193" y="501"/>
                      <a:pt x="138" y="543"/>
                      <a:pt x="83" y="598"/>
                    </a:cubicBezTo>
                    <a:cubicBezTo>
                      <a:pt x="28" y="680"/>
                      <a:pt x="1" y="776"/>
                      <a:pt x="28" y="859"/>
                    </a:cubicBezTo>
                    <a:cubicBezTo>
                      <a:pt x="42" y="928"/>
                      <a:pt x="97" y="996"/>
                      <a:pt x="165" y="1038"/>
                    </a:cubicBezTo>
                    <a:cubicBezTo>
                      <a:pt x="224" y="1074"/>
                      <a:pt x="289" y="1091"/>
                      <a:pt x="355" y="1091"/>
                    </a:cubicBezTo>
                    <a:cubicBezTo>
                      <a:pt x="413" y="1091"/>
                      <a:pt x="471" y="1077"/>
                      <a:pt x="523" y="1051"/>
                    </a:cubicBezTo>
                    <a:cubicBezTo>
                      <a:pt x="523" y="1079"/>
                      <a:pt x="537" y="1106"/>
                      <a:pt x="537" y="1134"/>
                    </a:cubicBezTo>
                    <a:cubicBezTo>
                      <a:pt x="592" y="1299"/>
                      <a:pt x="715" y="1450"/>
                      <a:pt x="880" y="1546"/>
                    </a:cubicBezTo>
                    <a:cubicBezTo>
                      <a:pt x="894" y="1546"/>
                      <a:pt x="908" y="1546"/>
                      <a:pt x="908" y="1532"/>
                    </a:cubicBezTo>
                    <a:cubicBezTo>
                      <a:pt x="908" y="1532"/>
                      <a:pt x="908" y="1519"/>
                      <a:pt x="894" y="1505"/>
                    </a:cubicBezTo>
                    <a:cubicBezTo>
                      <a:pt x="743" y="1409"/>
                      <a:pt x="633" y="1271"/>
                      <a:pt x="592" y="1120"/>
                    </a:cubicBezTo>
                    <a:cubicBezTo>
                      <a:pt x="578" y="1093"/>
                      <a:pt x="564" y="1051"/>
                      <a:pt x="564" y="996"/>
                    </a:cubicBezTo>
                    <a:cubicBezTo>
                      <a:pt x="564" y="996"/>
                      <a:pt x="564" y="983"/>
                      <a:pt x="550" y="983"/>
                    </a:cubicBezTo>
                    <a:lnTo>
                      <a:pt x="523" y="983"/>
                    </a:lnTo>
                    <a:cubicBezTo>
                      <a:pt x="475" y="1024"/>
                      <a:pt x="416" y="1041"/>
                      <a:pt x="358" y="1041"/>
                    </a:cubicBezTo>
                    <a:cubicBezTo>
                      <a:pt x="300" y="1041"/>
                      <a:pt x="241" y="1024"/>
                      <a:pt x="193" y="996"/>
                    </a:cubicBezTo>
                    <a:cubicBezTo>
                      <a:pt x="152" y="969"/>
                      <a:pt x="97" y="928"/>
                      <a:pt x="83" y="845"/>
                    </a:cubicBezTo>
                    <a:cubicBezTo>
                      <a:pt x="56" y="776"/>
                      <a:pt x="83" y="694"/>
                      <a:pt x="124" y="625"/>
                    </a:cubicBezTo>
                    <a:cubicBezTo>
                      <a:pt x="179" y="556"/>
                      <a:pt x="262" y="501"/>
                      <a:pt x="344" y="501"/>
                    </a:cubicBezTo>
                    <a:cubicBezTo>
                      <a:pt x="358" y="515"/>
                      <a:pt x="372" y="515"/>
                      <a:pt x="385" y="515"/>
                    </a:cubicBezTo>
                    <a:lnTo>
                      <a:pt x="399" y="515"/>
                    </a:lnTo>
                    <a:cubicBezTo>
                      <a:pt x="413" y="515"/>
                      <a:pt x="427" y="501"/>
                      <a:pt x="427" y="488"/>
                    </a:cubicBezTo>
                    <a:cubicBezTo>
                      <a:pt x="427" y="474"/>
                      <a:pt x="413" y="474"/>
                      <a:pt x="413" y="460"/>
                    </a:cubicBezTo>
                    <a:lnTo>
                      <a:pt x="344" y="460"/>
                    </a:lnTo>
                    <a:cubicBezTo>
                      <a:pt x="248" y="447"/>
                      <a:pt x="152" y="337"/>
                      <a:pt x="165" y="240"/>
                    </a:cubicBezTo>
                    <a:cubicBezTo>
                      <a:pt x="165" y="144"/>
                      <a:pt x="234" y="62"/>
                      <a:pt x="317" y="48"/>
                    </a:cubicBezTo>
                    <a:cubicBezTo>
                      <a:pt x="344" y="48"/>
                      <a:pt x="372" y="48"/>
                      <a:pt x="399" y="62"/>
                    </a:cubicBezTo>
                    <a:cubicBezTo>
                      <a:pt x="413" y="62"/>
                      <a:pt x="427" y="62"/>
                      <a:pt x="440" y="48"/>
                    </a:cubicBezTo>
                    <a:cubicBezTo>
                      <a:pt x="440" y="34"/>
                      <a:pt x="440" y="20"/>
                      <a:pt x="427" y="20"/>
                    </a:cubicBezTo>
                    <a:cubicBezTo>
                      <a:pt x="398" y="11"/>
                      <a:pt x="368" y="1"/>
                      <a:pt x="344" y="1"/>
                    </a:cubicBezTo>
                    <a:close/>
                    <a:moveTo>
                      <a:pt x="7107" y="4170"/>
                    </a:moveTo>
                    <a:cubicBezTo>
                      <a:pt x="7070" y="4170"/>
                      <a:pt x="7033" y="4175"/>
                      <a:pt x="6998" y="4186"/>
                    </a:cubicBezTo>
                    <a:cubicBezTo>
                      <a:pt x="6901" y="4227"/>
                      <a:pt x="6819" y="4296"/>
                      <a:pt x="6764" y="4392"/>
                    </a:cubicBezTo>
                    <a:cubicBezTo>
                      <a:pt x="6709" y="4488"/>
                      <a:pt x="6668" y="4584"/>
                      <a:pt x="6640" y="4694"/>
                    </a:cubicBezTo>
                    <a:cubicBezTo>
                      <a:pt x="6640" y="4694"/>
                      <a:pt x="6640" y="4708"/>
                      <a:pt x="6654" y="4708"/>
                    </a:cubicBezTo>
                    <a:cubicBezTo>
                      <a:pt x="6654" y="4715"/>
                      <a:pt x="6657" y="4718"/>
                      <a:pt x="6662" y="4718"/>
                    </a:cubicBezTo>
                    <a:cubicBezTo>
                      <a:pt x="6668" y="4718"/>
                      <a:pt x="6674" y="4715"/>
                      <a:pt x="6681" y="4708"/>
                    </a:cubicBezTo>
                    <a:cubicBezTo>
                      <a:pt x="6735" y="4681"/>
                      <a:pt x="6794" y="4666"/>
                      <a:pt x="6855" y="4666"/>
                    </a:cubicBezTo>
                    <a:cubicBezTo>
                      <a:pt x="6888" y="4666"/>
                      <a:pt x="6922" y="4671"/>
                      <a:pt x="6956" y="4680"/>
                    </a:cubicBezTo>
                    <a:cubicBezTo>
                      <a:pt x="7039" y="4722"/>
                      <a:pt x="7107" y="4804"/>
                      <a:pt x="7135" y="4887"/>
                    </a:cubicBezTo>
                    <a:cubicBezTo>
                      <a:pt x="7135" y="4900"/>
                      <a:pt x="7149" y="4914"/>
                      <a:pt x="7162" y="4914"/>
                    </a:cubicBezTo>
                    <a:cubicBezTo>
                      <a:pt x="7176" y="4900"/>
                      <a:pt x="7190" y="4887"/>
                      <a:pt x="7176" y="4887"/>
                    </a:cubicBezTo>
                    <a:cubicBezTo>
                      <a:pt x="7149" y="4777"/>
                      <a:pt x="7080" y="4680"/>
                      <a:pt x="6970" y="4639"/>
                    </a:cubicBezTo>
                    <a:cubicBezTo>
                      <a:pt x="6929" y="4625"/>
                      <a:pt x="6884" y="4619"/>
                      <a:pt x="6839" y="4619"/>
                    </a:cubicBezTo>
                    <a:cubicBezTo>
                      <a:pt x="6795" y="4619"/>
                      <a:pt x="6750" y="4625"/>
                      <a:pt x="6709" y="4639"/>
                    </a:cubicBezTo>
                    <a:cubicBezTo>
                      <a:pt x="6723" y="4570"/>
                      <a:pt x="6750" y="4488"/>
                      <a:pt x="6805" y="4419"/>
                    </a:cubicBezTo>
                    <a:cubicBezTo>
                      <a:pt x="6860" y="4337"/>
                      <a:pt x="6929" y="4268"/>
                      <a:pt x="7011" y="4241"/>
                    </a:cubicBezTo>
                    <a:cubicBezTo>
                      <a:pt x="7049" y="4224"/>
                      <a:pt x="7089" y="4216"/>
                      <a:pt x="7130" y="4216"/>
                    </a:cubicBezTo>
                    <a:cubicBezTo>
                      <a:pt x="7221" y="4216"/>
                      <a:pt x="7311" y="4256"/>
                      <a:pt x="7369" y="4323"/>
                    </a:cubicBezTo>
                    <a:cubicBezTo>
                      <a:pt x="7369" y="4337"/>
                      <a:pt x="7396" y="4337"/>
                      <a:pt x="7396" y="4337"/>
                    </a:cubicBezTo>
                    <a:cubicBezTo>
                      <a:pt x="7410" y="4323"/>
                      <a:pt x="7410" y="4309"/>
                      <a:pt x="7396" y="4296"/>
                    </a:cubicBezTo>
                    <a:lnTo>
                      <a:pt x="7410" y="4296"/>
                    </a:lnTo>
                    <a:cubicBezTo>
                      <a:pt x="7328" y="4214"/>
                      <a:pt x="7216" y="4170"/>
                      <a:pt x="7107" y="4170"/>
                    </a:cubicBezTo>
                    <a:close/>
                    <a:moveTo>
                      <a:pt x="6202" y="5101"/>
                    </a:moveTo>
                    <a:cubicBezTo>
                      <a:pt x="6192" y="5101"/>
                      <a:pt x="6182" y="5111"/>
                      <a:pt x="6173" y="5120"/>
                    </a:cubicBezTo>
                    <a:cubicBezTo>
                      <a:pt x="5994" y="5588"/>
                      <a:pt x="5595" y="6014"/>
                      <a:pt x="5073" y="6303"/>
                    </a:cubicBezTo>
                    <a:cubicBezTo>
                      <a:pt x="4977" y="6344"/>
                      <a:pt x="4894" y="6385"/>
                      <a:pt x="4812" y="6426"/>
                    </a:cubicBezTo>
                    <a:cubicBezTo>
                      <a:pt x="4413" y="6591"/>
                      <a:pt x="3960" y="6687"/>
                      <a:pt x="3465" y="6715"/>
                    </a:cubicBezTo>
                    <a:cubicBezTo>
                      <a:pt x="3398" y="6717"/>
                      <a:pt x="3334" y="6718"/>
                      <a:pt x="3271" y="6718"/>
                    </a:cubicBezTo>
                    <a:cubicBezTo>
                      <a:pt x="2957" y="6718"/>
                      <a:pt x="2686" y="6690"/>
                      <a:pt x="2434" y="6632"/>
                    </a:cubicBezTo>
                    <a:cubicBezTo>
                      <a:pt x="2049" y="6536"/>
                      <a:pt x="1678" y="6330"/>
                      <a:pt x="1361" y="6069"/>
                    </a:cubicBezTo>
                    <a:cubicBezTo>
                      <a:pt x="1355" y="6062"/>
                      <a:pt x="1348" y="6059"/>
                      <a:pt x="1343" y="6059"/>
                    </a:cubicBezTo>
                    <a:cubicBezTo>
                      <a:pt x="1337" y="6059"/>
                      <a:pt x="1334" y="6062"/>
                      <a:pt x="1334" y="6069"/>
                    </a:cubicBezTo>
                    <a:cubicBezTo>
                      <a:pt x="1320" y="6083"/>
                      <a:pt x="1320" y="6096"/>
                      <a:pt x="1334" y="6110"/>
                    </a:cubicBezTo>
                    <a:cubicBezTo>
                      <a:pt x="1650" y="6385"/>
                      <a:pt x="2035" y="6577"/>
                      <a:pt x="2420" y="6674"/>
                    </a:cubicBezTo>
                    <a:cubicBezTo>
                      <a:pt x="2667" y="6742"/>
                      <a:pt x="2929" y="6770"/>
                      <a:pt x="3231" y="6770"/>
                    </a:cubicBezTo>
                    <a:lnTo>
                      <a:pt x="3465" y="6770"/>
                    </a:lnTo>
                    <a:cubicBezTo>
                      <a:pt x="3960" y="6742"/>
                      <a:pt x="4427" y="6632"/>
                      <a:pt x="4826" y="6467"/>
                    </a:cubicBezTo>
                    <a:cubicBezTo>
                      <a:pt x="4908" y="6426"/>
                      <a:pt x="5004" y="6385"/>
                      <a:pt x="5087" y="6344"/>
                    </a:cubicBezTo>
                    <a:cubicBezTo>
                      <a:pt x="5623" y="6055"/>
                      <a:pt x="6022" y="5629"/>
                      <a:pt x="6214" y="5134"/>
                    </a:cubicBezTo>
                    <a:cubicBezTo>
                      <a:pt x="6228" y="5120"/>
                      <a:pt x="6214" y="5107"/>
                      <a:pt x="6200" y="5107"/>
                    </a:cubicBezTo>
                    <a:lnTo>
                      <a:pt x="6214" y="5107"/>
                    </a:lnTo>
                    <a:cubicBezTo>
                      <a:pt x="6210" y="5103"/>
                      <a:pt x="6206" y="5101"/>
                      <a:pt x="6202" y="5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27;p57">
                <a:extLst>
                  <a:ext uri="{FF2B5EF4-FFF2-40B4-BE49-F238E27FC236}">
                    <a16:creationId xmlns:a16="http://schemas.microsoft.com/office/drawing/2014/main" id="{A97CAF0C-4428-4888-9B0C-66A27AF179C0}"/>
                  </a:ext>
                </a:extLst>
              </p:cNvPr>
              <p:cNvSpPr/>
              <p:nvPr/>
            </p:nvSpPr>
            <p:spPr>
              <a:xfrm>
                <a:off x="8488739" y="1894972"/>
                <a:ext cx="66179" cy="112622"/>
              </a:xfrm>
              <a:custGeom>
                <a:avLst/>
                <a:gdLst/>
                <a:ahLst/>
                <a:cxnLst/>
                <a:rect l="l" t="t" r="r" b="b"/>
                <a:pathLst>
                  <a:path w="1073" h="1826" extrusionOk="0">
                    <a:moveTo>
                      <a:pt x="1038" y="1"/>
                    </a:moveTo>
                    <a:cubicBezTo>
                      <a:pt x="1031" y="1"/>
                      <a:pt x="1025" y="4"/>
                      <a:pt x="1018" y="11"/>
                    </a:cubicBezTo>
                    <a:cubicBezTo>
                      <a:pt x="853" y="300"/>
                      <a:pt x="757" y="630"/>
                      <a:pt x="743" y="960"/>
                    </a:cubicBezTo>
                    <a:cubicBezTo>
                      <a:pt x="686" y="944"/>
                      <a:pt x="627" y="937"/>
                      <a:pt x="569" y="937"/>
                    </a:cubicBezTo>
                    <a:cubicBezTo>
                      <a:pt x="472" y="937"/>
                      <a:pt x="375" y="958"/>
                      <a:pt x="289" y="1001"/>
                    </a:cubicBezTo>
                    <a:cubicBezTo>
                      <a:pt x="138" y="1083"/>
                      <a:pt x="0" y="1276"/>
                      <a:pt x="42" y="1468"/>
                    </a:cubicBezTo>
                    <a:cubicBezTo>
                      <a:pt x="83" y="1620"/>
                      <a:pt x="220" y="1743"/>
                      <a:pt x="413" y="1826"/>
                    </a:cubicBezTo>
                    <a:lnTo>
                      <a:pt x="427" y="1826"/>
                    </a:lnTo>
                    <a:cubicBezTo>
                      <a:pt x="440" y="1826"/>
                      <a:pt x="440" y="1812"/>
                      <a:pt x="454" y="1798"/>
                    </a:cubicBezTo>
                    <a:cubicBezTo>
                      <a:pt x="454" y="1798"/>
                      <a:pt x="440" y="1785"/>
                      <a:pt x="440" y="1771"/>
                    </a:cubicBezTo>
                    <a:cubicBezTo>
                      <a:pt x="344" y="1743"/>
                      <a:pt x="138" y="1647"/>
                      <a:pt x="97" y="1455"/>
                    </a:cubicBezTo>
                    <a:cubicBezTo>
                      <a:pt x="55" y="1303"/>
                      <a:pt x="152" y="1125"/>
                      <a:pt x="317" y="1042"/>
                    </a:cubicBezTo>
                    <a:cubicBezTo>
                      <a:pt x="389" y="1002"/>
                      <a:pt x="475" y="981"/>
                      <a:pt x="564" y="981"/>
                    </a:cubicBezTo>
                    <a:cubicBezTo>
                      <a:pt x="628" y="981"/>
                      <a:pt x="693" y="992"/>
                      <a:pt x="757" y="1015"/>
                    </a:cubicBezTo>
                    <a:lnTo>
                      <a:pt x="770" y="1015"/>
                    </a:lnTo>
                    <a:cubicBezTo>
                      <a:pt x="784" y="1015"/>
                      <a:pt x="784" y="1001"/>
                      <a:pt x="784" y="1001"/>
                    </a:cubicBezTo>
                    <a:cubicBezTo>
                      <a:pt x="798" y="657"/>
                      <a:pt x="894" y="327"/>
                      <a:pt x="1059" y="39"/>
                    </a:cubicBezTo>
                    <a:cubicBezTo>
                      <a:pt x="1073" y="25"/>
                      <a:pt x="1073" y="11"/>
                      <a:pt x="1059" y="11"/>
                    </a:cubicBezTo>
                    <a:cubicBezTo>
                      <a:pt x="1052" y="4"/>
                      <a:pt x="1045" y="1"/>
                      <a:pt x="1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28;p57">
                <a:extLst>
                  <a:ext uri="{FF2B5EF4-FFF2-40B4-BE49-F238E27FC236}">
                    <a16:creationId xmlns:a16="http://schemas.microsoft.com/office/drawing/2014/main" id="{62E2E53E-913B-4410-B45C-9FE8630554B8}"/>
                  </a:ext>
                </a:extLst>
              </p:cNvPr>
              <p:cNvSpPr/>
              <p:nvPr/>
            </p:nvSpPr>
            <p:spPr>
              <a:xfrm>
                <a:off x="8494660" y="2040592"/>
                <a:ext cx="49280" cy="23807"/>
              </a:xfrm>
              <a:custGeom>
                <a:avLst/>
                <a:gdLst/>
                <a:ahLst/>
                <a:cxnLst/>
                <a:rect l="l" t="t" r="r" b="b"/>
                <a:pathLst>
                  <a:path w="799" h="386" extrusionOk="0">
                    <a:moveTo>
                      <a:pt x="14" y="1"/>
                    </a:moveTo>
                    <a:cubicBezTo>
                      <a:pt x="1" y="1"/>
                      <a:pt x="1" y="15"/>
                      <a:pt x="1" y="28"/>
                    </a:cubicBezTo>
                    <a:cubicBezTo>
                      <a:pt x="14" y="83"/>
                      <a:pt x="28" y="166"/>
                      <a:pt x="69" y="221"/>
                    </a:cubicBezTo>
                    <a:cubicBezTo>
                      <a:pt x="83" y="248"/>
                      <a:pt x="97" y="262"/>
                      <a:pt x="124" y="290"/>
                    </a:cubicBezTo>
                    <a:cubicBezTo>
                      <a:pt x="221" y="358"/>
                      <a:pt x="331" y="386"/>
                      <a:pt x="427" y="386"/>
                    </a:cubicBezTo>
                    <a:lnTo>
                      <a:pt x="496" y="386"/>
                    </a:lnTo>
                    <a:cubicBezTo>
                      <a:pt x="633" y="358"/>
                      <a:pt x="757" y="276"/>
                      <a:pt x="798" y="152"/>
                    </a:cubicBezTo>
                    <a:cubicBezTo>
                      <a:pt x="798" y="138"/>
                      <a:pt x="798" y="125"/>
                      <a:pt x="784" y="111"/>
                    </a:cubicBezTo>
                    <a:cubicBezTo>
                      <a:pt x="771" y="111"/>
                      <a:pt x="757" y="125"/>
                      <a:pt x="757" y="125"/>
                    </a:cubicBezTo>
                    <a:cubicBezTo>
                      <a:pt x="716" y="235"/>
                      <a:pt x="606" y="317"/>
                      <a:pt x="496" y="331"/>
                    </a:cubicBezTo>
                    <a:cubicBezTo>
                      <a:pt x="472" y="337"/>
                      <a:pt x="448" y="339"/>
                      <a:pt x="424" y="339"/>
                    </a:cubicBezTo>
                    <a:cubicBezTo>
                      <a:pt x="334" y="339"/>
                      <a:pt x="241" y="302"/>
                      <a:pt x="166" y="248"/>
                    </a:cubicBezTo>
                    <a:cubicBezTo>
                      <a:pt x="138" y="221"/>
                      <a:pt x="124" y="207"/>
                      <a:pt x="111" y="193"/>
                    </a:cubicBezTo>
                    <a:cubicBezTo>
                      <a:pt x="69" y="138"/>
                      <a:pt x="56" y="70"/>
                      <a:pt x="42" y="15"/>
                    </a:cubicBezTo>
                    <a:cubicBezTo>
                      <a:pt x="42" y="1"/>
                      <a:pt x="28" y="1"/>
                      <a:pt x="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29;p57">
                <a:extLst>
                  <a:ext uri="{FF2B5EF4-FFF2-40B4-BE49-F238E27FC236}">
                    <a16:creationId xmlns:a16="http://schemas.microsoft.com/office/drawing/2014/main" id="{C87E27B6-353E-4CDE-81BC-82F04FE851EE}"/>
                  </a:ext>
                </a:extLst>
              </p:cNvPr>
              <p:cNvSpPr/>
              <p:nvPr/>
            </p:nvSpPr>
            <p:spPr>
              <a:xfrm>
                <a:off x="8484483" y="1874371"/>
                <a:ext cx="147593" cy="52795"/>
              </a:xfrm>
              <a:custGeom>
                <a:avLst/>
                <a:gdLst/>
                <a:ahLst/>
                <a:cxnLst/>
                <a:rect l="l" t="t" r="r" b="b"/>
                <a:pathLst>
                  <a:path w="2393" h="856" extrusionOk="0">
                    <a:moveTo>
                      <a:pt x="208" y="1"/>
                    </a:moveTo>
                    <a:cubicBezTo>
                      <a:pt x="130" y="1"/>
                      <a:pt x="54" y="119"/>
                      <a:pt x="28" y="263"/>
                    </a:cubicBezTo>
                    <a:cubicBezTo>
                      <a:pt x="1" y="414"/>
                      <a:pt x="56" y="565"/>
                      <a:pt x="138" y="565"/>
                    </a:cubicBezTo>
                    <a:cubicBezTo>
                      <a:pt x="143" y="566"/>
                      <a:pt x="148" y="566"/>
                      <a:pt x="152" y="566"/>
                    </a:cubicBezTo>
                    <a:cubicBezTo>
                      <a:pt x="230" y="566"/>
                      <a:pt x="305" y="460"/>
                      <a:pt x="331" y="304"/>
                    </a:cubicBezTo>
                    <a:cubicBezTo>
                      <a:pt x="358" y="153"/>
                      <a:pt x="303" y="15"/>
                      <a:pt x="221" y="2"/>
                    </a:cubicBezTo>
                    <a:cubicBezTo>
                      <a:pt x="216" y="1"/>
                      <a:pt x="212" y="1"/>
                      <a:pt x="208" y="1"/>
                    </a:cubicBezTo>
                    <a:close/>
                    <a:moveTo>
                      <a:pt x="2241" y="289"/>
                    </a:moveTo>
                    <a:cubicBezTo>
                      <a:pt x="2162" y="289"/>
                      <a:pt x="2076" y="396"/>
                      <a:pt x="2063" y="551"/>
                    </a:cubicBezTo>
                    <a:cubicBezTo>
                      <a:pt x="2035" y="703"/>
                      <a:pt x="2076" y="840"/>
                      <a:pt x="2159" y="854"/>
                    </a:cubicBezTo>
                    <a:cubicBezTo>
                      <a:pt x="2164" y="855"/>
                      <a:pt x="2168" y="855"/>
                      <a:pt x="2173" y="855"/>
                    </a:cubicBezTo>
                    <a:cubicBezTo>
                      <a:pt x="2252" y="855"/>
                      <a:pt x="2339" y="748"/>
                      <a:pt x="2365" y="593"/>
                    </a:cubicBezTo>
                    <a:cubicBezTo>
                      <a:pt x="2393" y="441"/>
                      <a:pt x="2338" y="304"/>
                      <a:pt x="2255" y="290"/>
                    </a:cubicBezTo>
                    <a:cubicBezTo>
                      <a:pt x="2251" y="289"/>
                      <a:pt x="2246" y="289"/>
                      <a:pt x="2241" y="2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0;p57">
                <a:extLst>
                  <a:ext uri="{FF2B5EF4-FFF2-40B4-BE49-F238E27FC236}">
                    <a16:creationId xmlns:a16="http://schemas.microsoft.com/office/drawing/2014/main" id="{F872F9C4-26C4-40B2-AAA8-163277EC94CC}"/>
                  </a:ext>
                </a:extLst>
              </p:cNvPr>
              <p:cNvSpPr/>
              <p:nvPr/>
            </p:nvSpPr>
            <p:spPr>
              <a:xfrm>
                <a:off x="8383578" y="1916744"/>
                <a:ext cx="303636" cy="96093"/>
              </a:xfrm>
              <a:custGeom>
                <a:avLst/>
                <a:gdLst/>
                <a:ahLst/>
                <a:cxnLst/>
                <a:rect l="l" t="t" r="r" b="b"/>
                <a:pathLst>
                  <a:path w="4923" h="1558" extrusionOk="0">
                    <a:moveTo>
                      <a:pt x="681" y="0"/>
                    </a:moveTo>
                    <a:cubicBezTo>
                      <a:pt x="349" y="0"/>
                      <a:pt x="77" y="154"/>
                      <a:pt x="42" y="387"/>
                    </a:cubicBezTo>
                    <a:cubicBezTo>
                      <a:pt x="1" y="662"/>
                      <a:pt x="303" y="923"/>
                      <a:pt x="716" y="992"/>
                    </a:cubicBezTo>
                    <a:cubicBezTo>
                      <a:pt x="769" y="999"/>
                      <a:pt x="822" y="1002"/>
                      <a:pt x="874" y="1002"/>
                    </a:cubicBezTo>
                    <a:cubicBezTo>
                      <a:pt x="1219" y="1002"/>
                      <a:pt x="1505" y="848"/>
                      <a:pt x="1541" y="620"/>
                    </a:cubicBezTo>
                    <a:cubicBezTo>
                      <a:pt x="1582" y="346"/>
                      <a:pt x="1279" y="84"/>
                      <a:pt x="867" y="16"/>
                    </a:cubicBezTo>
                    <a:cubicBezTo>
                      <a:pt x="804" y="5"/>
                      <a:pt x="741" y="0"/>
                      <a:pt x="681" y="0"/>
                    </a:cubicBezTo>
                    <a:close/>
                    <a:moveTo>
                      <a:pt x="4045" y="555"/>
                    </a:moveTo>
                    <a:cubicBezTo>
                      <a:pt x="3690" y="555"/>
                      <a:pt x="3405" y="709"/>
                      <a:pt x="3369" y="937"/>
                    </a:cubicBezTo>
                    <a:cubicBezTo>
                      <a:pt x="3328" y="1212"/>
                      <a:pt x="3644" y="1487"/>
                      <a:pt x="4056" y="1542"/>
                    </a:cubicBezTo>
                    <a:cubicBezTo>
                      <a:pt x="4119" y="1552"/>
                      <a:pt x="4182" y="1557"/>
                      <a:pt x="4242" y="1557"/>
                    </a:cubicBezTo>
                    <a:cubicBezTo>
                      <a:pt x="4575" y="1557"/>
                      <a:pt x="4846" y="1403"/>
                      <a:pt x="4881" y="1170"/>
                    </a:cubicBezTo>
                    <a:cubicBezTo>
                      <a:pt x="4922" y="909"/>
                      <a:pt x="4620" y="634"/>
                      <a:pt x="4207" y="566"/>
                    </a:cubicBezTo>
                    <a:cubicBezTo>
                      <a:pt x="4152" y="558"/>
                      <a:pt x="4098" y="555"/>
                      <a:pt x="4045" y="555"/>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1;p57">
                <a:extLst>
                  <a:ext uri="{FF2B5EF4-FFF2-40B4-BE49-F238E27FC236}">
                    <a16:creationId xmlns:a16="http://schemas.microsoft.com/office/drawing/2014/main" id="{1F53CC50-EFE6-4606-BBE3-7AADBE3B59C3}"/>
                  </a:ext>
                </a:extLst>
              </p:cNvPr>
              <p:cNvSpPr/>
              <p:nvPr/>
            </p:nvSpPr>
            <p:spPr>
              <a:xfrm>
                <a:off x="8558250" y="1589420"/>
                <a:ext cx="323927" cy="258365"/>
              </a:xfrm>
              <a:custGeom>
                <a:avLst/>
                <a:gdLst/>
                <a:ahLst/>
                <a:cxnLst/>
                <a:rect l="l" t="t" r="r" b="b"/>
                <a:pathLst>
                  <a:path w="5252" h="4189" extrusionOk="0">
                    <a:moveTo>
                      <a:pt x="1282" y="0"/>
                    </a:moveTo>
                    <a:cubicBezTo>
                      <a:pt x="1053" y="0"/>
                      <a:pt x="825" y="37"/>
                      <a:pt x="619" y="126"/>
                    </a:cubicBezTo>
                    <a:cubicBezTo>
                      <a:pt x="454" y="195"/>
                      <a:pt x="289" y="305"/>
                      <a:pt x="193" y="456"/>
                    </a:cubicBezTo>
                    <a:cubicBezTo>
                      <a:pt x="1" y="745"/>
                      <a:pt x="56" y="1144"/>
                      <a:pt x="179" y="1474"/>
                    </a:cubicBezTo>
                    <a:cubicBezTo>
                      <a:pt x="372" y="1982"/>
                      <a:pt x="716" y="2436"/>
                      <a:pt x="1114" y="2793"/>
                    </a:cubicBezTo>
                    <a:cubicBezTo>
                      <a:pt x="1513" y="3151"/>
                      <a:pt x="1994" y="3439"/>
                      <a:pt x="2475" y="3687"/>
                    </a:cubicBezTo>
                    <a:cubicBezTo>
                      <a:pt x="2887" y="3893"/>
                      <a:pt x="3327" y="4072"/>
                      <a:pt x="3781" y="4154"/>
                    </a:cubicBezTo>
                    <a:cubicBezTo>
                      <a:pt x="3898" y="4175"/>
                      <a:pt x="4019" y="4189"/>
                      <a:pt x="4140" y="4189"/>
                    </a:cubicBezTo>
                    <a:cubicBezTo>
                      <a:pt x="4331" y="4189"/>
                      <a:pt x="4520" y="4156"/>
                      <a:pt x="4688" y="4072"/>
                    </a:cubicBezTo>
                    <a:cubicBezTo>
                      <a:pt x="5087" y="3852"/>
                      <a:pt x="5252" y="3329"/>
                      <a:pt x="5183" y="2890"/>
                    </a:cubicBezTo>
                    <a:cubicBezTo>
                      <a:pt x="5101" y="2436"/>
                      <a:pt x="4840" y="2051"/>
                      <a:pt x="4537" y="1721"/>
                    </a:cubicBezTo>
                    <a:cubicBezTo>
                      <a:pt x="4042" y="1157"/>
                      <a:pt x="3437" y="704"/>
                      <a:pt x="2778" y="360"/>
                    </a:cubicBezTo>
                    <a:cubicBezTo>
                      <a:pt x="2365" y="154"/>
                      <a:pt x="2008" y="85"/>
                      <a:pt x="1650" y="30"/>
                    </a:cubicBezTo>
                    <a:cubicBezTo>
                      <a:pt x="1530" y="11"/>
                      <a:pt x="1406"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2;p57">
                <a:extLst>
                  <a:ext uri="{FF2B5EF4-FFF2-40B4-BE49-F238E27FC236}">
                    <a16:creationId xmlns:a16="http://schemas.microsoft.com/office/drawing/2014/main" id="{2B9DB5B2-0AE2-4469-AC63-729E0E1CFED6}"/>
                  </a:ext>
                </a:extLst>
              </p:cNvPr>
              <p:cNvSpPr/>
              <p:nvPr/>
            </p:nvSpPr>
            <p:spPr>
              <a:xfrm>
                <a:off x="8588781" y="1594663"/>
                <a:ext cx="273907" cy="235729"/>
              </a:xfrm>
              <a:custGeom>
                <a:avLst/>
                <a:gdLst/>
                <a:ahLst/>
                <a:cxnLst/>
                <a:rect l="l" t="t" r="r" b="b"/>
                <a:pathLst>
                  <a:path w="4441" h="3822" extrusionOk="0">
                    <a:moveTo>
                      <a:pt x="207" y="0"/>
                    </a:moveTo>
                    <a:lnTo>
                      <a:pt x="207" y="0"/>
                    </a:lnTo>
                    <a:cubicBezTo>
                      <a:pt x="179" y="14"/>
                      <a:pt x="152" y="28"/>
                      <a:pt x="138" y="28"/>
                    </a:cubicBezTo>
                    <a:cubicBezTo>
                      <a:pt x="42" y="179"/>
                      <a:pt x="1" y="344"/>
                      <a:pt x="1" y="509"/>
                    </a:cubicBezTo>
                    <a:cubicBezTo>
                      <a:pt x="1" y="688"/>
                      <a:pt x="56" y="866"/>
                      <a:pt x="166" y="1100"/>
                    </a:cubicBezTo>
                    <a:cubicBezTo>
                      <a:pt x="564" y="1870"/>
                      <a:pt x="1265" y="2530"/>
                      <a:pt x="2351" y="3121"/>
                    </a:cubicBezTo>
                    <a:cubicBezTo>
                      <a:pt x="3121" y="3547"/>
                      <a:pt x="3781" y="3781"/>
                      <a:pt x="4399" y="3822"/>
                    </a:cubicBezTo>
                    <a:cubicBezTo>
                      <a:pt x="4413" y="3808"/>
                      <a:pt x="4427" y="3794"/>
                      <a:pt x="4441" y="3781"/>
                    </a:cubicBezTo>
                    <a:cubicBezTo>
                      <a:pt x="3822" y="3739"/>
                      <a:pt x="3162" y="3506"/>
                      <a:pt x="2379" y="3079"/>
                    </a:cubicBezTo>
                    <a:cubicBezTo>
                      <a:pt x="1307" y="2488"/>
                      <a:pt x="592" y="1828"/>
                      <a:pt x="221" y="1086"/>
                    </a:cubicBezTo>
                    <a:cubicBezTo>
                      <a:pt x="97" y="852"/>
                      <a:pt x="42" y="674"/>
                      <a:pt x="42" y="509"/>
                    </a:cubicBezTo>
                    <a:cubicBezTo>
                      <a:pt x="42" y="330"/>
                      <a:pt x="97" y="151"/>
                      <a:pt x="2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3;p57">
                <a:extLst>
                  <a:ext uri="{FF2B5EF4-FFF2-40B4-BE49-F238E27FC236}">
                    <a16:creationId xmlns:a16="http://schemas.microsoft.com/office/drawing/2014/main" id="{87069753-C2A9-40AF-96A0-3AF2160DFBA7}"/>
                  </a:ext>
                </a:extLst>
              </p:cNvPr>
              <p:cNvSpPr/>
              <p:nvPr/>
            </p:nvSpPr>
            <p:spPr>
              <a:xfrm>
                <a:off x="8751549" y="1601448"/>
                <a:ext cx="73827" cy="75493"/>
              </a:xfrm>
              <a:custGeom>
                <a:avLst/>
                <a:gdLst/>
                <a:ahLst/>
                <a:cxnLst/>
                <a:rect l="l" t="t" r="r" b="b"/>
                <a:pathLst>
                  <a:path w="1197" h="1224" extrusionOk="0">
                    <a:moveTo>
                      <a:pt x="922" y="0"/>
                    </a:moveTo>
                    <a:cubicBezTo>
                      <a:pt x="826" y="0"/>
                      <a:pt x="743" y="41"/>
                      <a:pt x="675" y="83"/>
                    </a:cubicBezTo>
                    <a:cubicBezTo>
                      <a:pt x="400" y="234"/>
                      <a:pt x="180" y="454"/>
                      <a:pt x="1" y="701"/>
                    </a:cubicBezTo>
                    <a:cubicBezTo>
                      <a:pt x="97" y="1017"/>
                      <a:pt x="345" y="1196"/>
                      <a:pt x="620" y="1224"/>
                    </a:cubicBezTo>
                    <a:cubicBezTo>
                      <a:pt x="812" y="976"/>
                      <a:pt x="977" y="701"/>
                      <a:pt x="1114" y="413"/>
                    </a:cubicBezTo>
                    <a:cubicBezTo>
                      <a:pt x="1156" y="316"/>
                      <a:pt x="1197" y="206"/>
                      <a:pt x="1142" y="110"/>
                    </a:cubicBezTo>
                    <a:cubicBezTo>
                      <a:pt x="1101" y="28"/>
                      <a:pt x="1004" y="0"/>
                      <a:pt x="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4;p57">
                <a:extLst>
                  <a:ext uri="{FF2B5EF4-FFF2-40B4-BE49-F238E27FC236}">
                    <a16:creationId xmlns:a16="http://schemas.microsoft.com/office/drawing/2014/main" id="{34605665-2FA6-465C-9C58-D84CFEFF62E8}"/>
                  </a:ext>
                </a:extLst>
              </p:cNvPr>
              <p:cNvSpPr/>
              <p:nvPr/>
            </p:nvSpPr>
            <p:spPr>
              <a:xfrm>
                <a:off x="5326197" y="2176283"/>
                <a:ext cx="1684767" cy="1618588"/>
              </a:xfrm>
              <a:custGeom>
                <a:avLst/>
                <a:gdLst/>
                <a:ahLst/>
                <a:cxnLst/>
                <a:rect l="l" t="t" r="r" b="b"/>
                <a:pathLst>
                  <a:path w="27316" h="26243" extrusionOk="0">
                    <a:moveTo>
                      <a:pt x="18490" y="0"/>
                    </a:moveTo>
                    <a:cubicBezTo>
                      <a:pt x="17156" y="165"/>
                      <a:pt x="15864" y="385"/>
                      <a:pt x="14586" y="660"/>
                    </a:cubicBezTo>
                    <a:cubicBezTo>
                      <a:pt x="14558" y="1581"/>
                      <a:pt x="14627" y="2461"/>
                      <a:pt x="14792" y="3409"/>
                    </a:cubicBezTo>
                    <a:cubicBezTo>
                      <a:pt x="14792" y="3409"/>
                      <a:pt x="14806" y="3423"/>
                      <a:pt x="14806" y="3423"/>
                    </a:cubicBezTo>
                    <a:cubicBezTo>
                      <a:pt x="12551" y="3946"/>
                      <a:pt x="10214" y="4509"/>
                      <a:pt x="8372" y="5911"/>
                    </a:cubicBezTo>
                    <a:cubicBezTo>
                      <a:pt x="7410" y="6626"/>
                      <a:pt x="6613" y="7547"/>
                      <a:pt x="5884" y="8496"/>
                    </a:cubicBezTo>
                    <a:cubicBezTo>
                      <a:pt x="3726" y="11259"/>
                      <a:pt x="1994" y="14324"/>
                      <a:pt x="592" y="17541"/>
                    </a:cubicBezTo>
                    <a:cubicBezTo>
                      <a:pt x="289" y="18242"/>
                      <a:pt x="1" y="18998"/>
                      <a:pt x="124" y="19754"/>
                    </a:cubicBezTo>
                    <a:cubicBezTo>
                      <a:pt x="276" y="20661"/>
                      <a:pt x="1018" y="21362"/>
                      <a:pt x="1747" y="21940"/>
                    </a:cubicBezTo>
                    <a:cubicBezTo>
                      <a:pt x="3822" y="23562"/>
                      <a:pt x="6145" y="24813"/>
                      <a:pt x="8386" y="26078"/>
                    </a:cubicBezTo>
                    <a:cubicBezTo>
                      <a:pt x="8496" y="25995"/>
                      <a:pt x="8592" y="25899"/>
                      <a:pt x="8689" y="25803"/>
                    </a:cubicBezTo>
                    <a:cubicBezTo>
                      <a:pt x="8744" y="25748"/>
                      <a:pt x="8799" y="25693"/>
                      <a:pt x="8854" y="25638"/>
                    </a:cubicBezTo>
                    <a:lnTo>
                      <a:pt x="8854" y="25638"/>
                    </a:lnTo>
                    <a:cubicBezTo>
                      <a:pt x="8840" y="25720"/>
                      <a:pt x="8826" y="25816"/>
                      <a:pt x="8812" y="25913"/>
                    </a:cubicBezTo>
                    <a:cubicBezTo>
                      <a:pt x="8950" y="26023"/>
                      <a:pt x="9101" y="26133"/>
                      <a:pt x="9238" y="26243"/>
                    </a:cubicBezTo>
                    <a:cubicBezTo>
                      <a:pt x="9912" y="25500"/>
                      <a:pt x="10462" y="24648"/>
                      <a:pt x="10861" y="23713"/>
                    </a:cubicBezTo>
                    <a:cubicBezTo>
                      <a:pt x="10668" y="23589"/>
                      <a:pt x="10489" y="23466"/>
                      <a:pt x="10311" y="23342"/>
                    </a:cubicBezTo>
                    <a:cubicBezTo>
                      <a:pt x="10352" y="23232"/>
                      <a:pt x="10393" y="23108"/>
                      <a:pt x="10434" y="22998"/>
                    </a:cubicBezTo>
                    <a:cubicBezTo>
                      <a:pt x="10105" y="22682"/>
                      <a:pt x="9775" y="22366"/>
                      <a:pt x="9417" y="22064"/>
                    </a:cubicBezTo>
                    <a:cubicBezTo>
                      <a:pt x="8043" y="20895"/>
                      <a:pt x="6530" y="19864"/>
                      <a:pt x="4922" y="19012"/>
                    </a:cubicBezTo>
                    <a:cubicBezTo>
                      <a:pt x="4922" y="19012"/>
                      <a:pt x="8579" y="13156"/>
                      <a:pt x="8620" y="13156"/>
                    </a:cubicBezTo>
                    <a:cubicBezTo>
                      <a:pt x="8867" y="15699"/>
                      <a:pt x="9101" y="18228"/>
                      <a:pt x="9335" y="20716"/>
                    </a:cubicBezTo>
                    <a:cubicBezTo>
                      <a:pt x="9376" y="21129"/>
                      <a:pt x="9403" y="21527"/>
                      <a:pt x="9445" y="21940"/>
                    </a:cubicBezTo>
                    <a:cubicBezTo>
                      <a:pt x="9445" y="21940"/>
                      <a:pt x="9445" y="21954"/>
                      <a:pt x="9445" y="21954"/>
                    </a:cubicBezTo>
                    <a:cubicBezTo>
                      <a:pt x="11149" y="22710"/>
                      <a:pt x="13033" y="22930"/>
                      <a:pt x="14888" y="23012"/>
                    </a:cubicBezTo>
                    <a:cubicBezTo>
                      <a:pt x="15452" y="23037"/>
                      <a:pt x="16018" y="23051"/>
                      <a:pt x="16584" y="23051"/>
                    </a:cubicBezTo>
                    <a:cubicBezTo>
                      <a:pt x="19162" y="23051"/>
                      <a:pt x="21739" y="22759"/>
                      <a:pt x="24140" y="21857"/>
                    </a:cubicBezTo>
                    <a:lnTo>
                      <a:pt x="24167" y="21857"/>
                    </a:lnTo>
                    <a:cubicBezTo>
                      <a:pt x="24236" y="21156"/>
                      <a:pt x="24305" y="20469"/>
                      <a:pt x="24373" y="19768"/>
                    </a:cubicBezTo>
                    <a:cubicBezTo>
                      <a:pt x="24607" y="17417"/>
                      <a:pt x="24800" y="15094"/>
                      <a:pt x="24910" y="12771"/>
                    </a:cubicBezTo>
                    <a:cubicBezTo>
                      <a:pt x="24923" y="12468"/>
                      <a:pt x="25047" y="9403"/>
                      <a:pt x="24992" y="8949"/>
                    </a:cubicBezTo>
                    <a:lnTo>
                      <a:pt x="27315" y="6571"/>
                    </a:lnTo>
                    <a:cubicBezTo>
                      <a:pt x="26862" y="6090"/>
                      <a:pt x="26394" y="5636"/>
                      <a:pt x="25886" y="5224"/>
                    </a:cubicBezTo>
                    <a:cubicBezTo>
                      <a:pt x="23935" y="3642"/>
                      <a:pt x="21429" y="2763"/>
                      <a:pt x="18906" y="2763"/>
                    </a:cubicBezTo>
                    <a:cubicBezTo>
                      <a:pt x="18886" y="2763"/>
                      <a:pt x="18867" y="2763"/>
                      <a:pt x="18847" y="2763"/>
                    </a:cubicBezTo>
                    <a:cubicBezTo>
                      <a:pt x="18655" y="1815"/>
                      <a:pt x="18572" y="908"/>
                      <a:pt x="18490" y="0"/>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5;p57">
                <a:extLst>
                  <a:ext uri="{FF2B5EF4-FFF2-40B4-BE49-F238E27FC236}">
                    <a16:creationId xmlns:a16="http://schemas.microsoft.com/office/drawing/2014/main" id="{07F2D1B1-ECE6-4103-9D81-A6DFE182AC39}"/>
                  </a:ext>
                </a:extLst>
              </p:cNvPr>
              <p:cNvSpPr/>
              <p:nvPr/>
            </p:nvSpPr>
            <p:spPr>
              <a:xfrm>
                <a:off x="5751837" y="2346699"/>
                <a:ext cx="1259134" cy="1251301"/>
              </a:xfrm>
              <a:custGeom>
                <a:avLst/>
                <a:gdLst/>
                <a:ahLst/>
                <a:cxnLst/>
                <a:rect l="l" t="t" r="r" b="b"/>
                <a:pathLst>
                  <a:path w="20415" h="20288" extrusionOk="0">
                    <a:moveTo>
                      <a:pt x="7891" y="646"/>
                    </a:moveTo>
                    <a:lnTo>
                      <a:pt x="7891" y="646"/>
                    </a:lnTo>
                    <a:cubicBezTo>
                      <a:pt x="7895" y="651"/>
                      <a:pt x="7899" y="656"/>
                      <a:pt x="7903" y="661"/>
                    </a:cubicBezTo>
                    <a:lnTo>
                      <a:pt x="7903" y="661"/>
                    </a:lnTo>
                    <a:cubicBezTo>
                      <a:pt x="7904" y="660"/>
                      <a:pt x="7904" y="660"/>
                      <a:pt x="7905" y="660"/>
                    </a:cubicBezTo>
                    <a:cubicBezTo>
                      <a:pt x="7905" y="660"/>
                      <a:pt x="7891" y="647"/>
                      <a:pt x="7891" y="646"/>
                    </a:cubicBezTo>
                    <a:close/>
                    <a:moveTo>
                      <a:pt x="12005" y="0"/>
                    </a:moveTo>
                    <a:cubicBezTo>
                      <a:pt x="11985" y="0"/>
                      <a:pt x="11966" y="0"/>
                      <a:pt x="11946" y="0"/>
                    </a:cubicBezTo>
                    <a:cubicBezTo>
                      <a:pt x="11410" y="537"/>
                      <a:pt x="10682" y="866"/>
                      <a:pt x="9926" y="990"/>
                    </a:cubicBezTo>
                    <a:cubicBezTo>
                      <a:pt x="9706" y="1031"/>
                      <a:pt x="9486" y="1045"/>
                      <a:pt x="9266" y="1059"/>
                    </a:cubicBezTo>
                    <a:cubicBezTo>
                      <a:pt x="9142" y="1059"/>
                      <a:pt x="9032" y="1059"/>
                      <a:pt x="8908" y="1045"/>
                    </a:cubicBezTo>
                    <a:cubicBezTo>
                      <a:pt x="8543" y="1018"/>
                      <a:pt x="8152" y="938"/>
                      <a:pt x="7903" y="661"/>
                    </a:cubicBezTo>
                    <a:lnTo>
                      <a:pt x="7903" y="661"/>
                    </a:lnTo>
                    <a:cubicBezTo>
                      <a:pt x="5649" y="1197"/>
                      <a:pt x="3313" y="1747"/>
                      <a:pt x="1471" y="3148"/>
                    </a:cubicBezTo>
                    <a:cubicBezTo>
                      <a:pt x="935" y="3547"/>
                      <a:pt x="454" y="4014"/>
                      <a:pt x="1" y="4509"/>
                    </a:cubicBezTo>
                    <a:lnTo>
                      <a:pt x="1705" y="10393"/>
                    </a:lnTo>
                    <a:cubicBezTo>
                      <a:pt x="1953" y="12936"/>
                      <a:pt x="2200" y="15465"/>
                      <a:pt x="2434" y="17953"/>
                    </a:cubicBezTo>
                    <a:cubicBezTo>
                      <a:pt x="2461" y="18366"/>
                      <a:pt x="2502" y="18764"/>
                      <a:pt x="2544" y="19177"/>
                    </a:cubicBezTo>
                    <a:cubicBezTo>
                      <a:pt x="2544" y="19177"/>
                      <a:pt x="2544" y="19191"/>
                      <a:pt x="2530" y="19191"/>
                    </a:cubicBezTo>
                    <a:lnTo>
                      <a:pt x="2544" y="19191"/>
                    </a:lnTo>
                    <a:cubicBezTo>
                      <a:pt x="4248" y="19947"/>
                      <a:pt x="6132" y="20167"/>
                      <a:pt x="7987" y="20249"/>
                    </a:cubicBezTo>
                    <a:cubicBezTo>
                      <a:pt x="8551" y="20274"/>
                      <a:pt x="9117" y="20288"/>
                      <a:pt x="9683" y="20288"/>
                    </a:cubicBezTo>
                    <a:cubicBezTo>
                      <a:pt x="12261" y="20288"/>
                      <a:pt x="14838" y="19996"/>
                      <a:pt x="17239" y="19094"/>
                    </a:cubicBezTo>
                    <a:lnTo>
                      <a:pt x="17266" y="19094"/>
                    </a:lnTo>
                    <a:cubicBezTo>
                      <a:pt x="17335" y="18393"/>
                      <a:pt x="17404" y="17706"/>
                      <a:pt x="17472" y="17005"/>
                    </a:cubicBezTo>
                    <a:cubicBezTo>
                      <a:pt x="17706" y="14654"/>
                      <a:pt x="17899" y="12331"/>
                      <a:pt x="18009" y="10008"/>
                    </a:cubicBezTo>
                    <a:cubicBezTo>
                      <a:pt x="18009" y="9705"/>
                      <a:pt x="18146" y="6640"/>
                      <a:pt x="18091" y="6200"/>
                    </a:cubicBezTo>
                    <a:lnTo>
                      <a:pt x="20414" y="3808"/>
                    </a:lnTo>
                    <a:cubicBezTo>
                      <a:pt x="19961" y="3327"/>
                      <a:pt x="19493" y="2873"/>
                      <a:pt x="18985" y="2461"/>
                    </a:cubicBezTo>
                    <a:cubicBezTo>
                      <a:pt x="17034" y="879"/>
                      <a:pt x="14528" y="0"/>
                      <a:pt x="1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6;p57">
                <a:extLst>
                  <a:ext uri="{FF2B5EF4-FFF2-40B4-BE49-F238E27FC236}">
                    <a16:creationId xmlns:a16="http://schemas.microsoft.com/office/drawing/2014/main" id="{EEA5BEE8-1437-401B-9D9E-C9F245ADA19A}"/>
                  </a:ext>
                </a:extLst>
              </p:cNvPr>
              <p:cNvSpPr/>
              <p:nvPr/>
            </p:nvSpPr>
            <p:spPr>
              <a:xfrm>
                <a:off x="5326197" y="2346699"/>
                <a:ext cx="1684767" cy="1437998"/>
              </a:xfrm>
              <a:custGeom>
                <a:avLst/>
                <a:gdLst/>
                <a:ahLst/>
                <a:cxnLst/>
                <a:rect l="l" t="t" r="r" b="b"/>
                <a:pathLst>
                  <a:path w="27316" h="23315" extrusionOk="0">
                    <a:moveTo>
                      <a:pt x="18906" y="0"/>
                    </a:moveTo>
                    <a:cubicBezTo>
                      <a:pt x="18886" y="0"/>
                      <a:pt x="18867" y="0"/>
                      <a:pt x="18847" y="0"/>
                    </a:cubicBezTo>
                    <a:cubicBezTo>
                      <a:pt x="18311" y="537"/>
                      <a:pt x="17583" y="866"/>
                      <a:pt x="16827" y="990"/>
                    </a:cubicBezTo>
                    <a:cubicBezTo>
                      <a:pt x="16703" y="3932"/>
                      <a:pt x="17129" y="7534"/>
                      <a:pt x="17706" y="10420"/>
                    </a:cubicBezTo>
                    <a:cubicBezTo>
                      <a:pt x="17981" y="11809"/>
                      <a:pt x="18352" y="13211"/>
                      <a:pt x="19095" y="14434"/>
                    </a:cubicBezTo>
                    <a:cubicBezTo>
                      <a:pt x="19837" y="15644"/>
                      <a:pt x="20992" y="16661"/>
                      <a:pt x="22380" y="16964"/>
                    </a:cubicBezTo>
                    <a:cubicBezTo>
                      <a:pt x="22731" y="17037"/>
                      <a:pt x="23086" y="17067"/>
                      <a:pt x="23440" y="17067"/>
                    </a:cubicBezTo>
                    <a:cubicBezTo>
                      <a:pt x="23752" y="17067"/>
                      <a:pt x="24064" y="17044"/>
                      <a:pt x="24373" y="17005"/>
                    </a:cubicBezTo>
                    <a:cubicBezTo>
                      <a:pt x="24607" y="14654"/>
                      <a:pt x="24800" y="12331"/>
                      <a:pt x="24910" y="10008"/>
                    </a:cubicBezTo>
                    <a:cubicBezTo>
                      <a:pt x="24923" y="9705"/>
                      <a:pt x="25047" y="6640"/>
                      <a:pt x="24992" y="6186"/>
                    </a:cubicBezTo>
                    <a:lnTo>
                      <a:pt x="27315" y="3808"/>
                    </a:lnTo>
                    <a:cubicBezTo>
                      <a:pt x="26862" y="3327"/>
                      <a:pt x="26394" y="2873"/>
                      <a:pt x="25886" y="2461"/>
                    </a:cubicBezTo>
                    <a:cubicBezTo>
                      <a:pt x="23935" y="879"/>
                      <a:pt x="21429" y="0"/>
                      <a:pt x="18906" y="0"/>
                    </a:cubicBezTo>
                    <a:close/>
                    <a:moveTo>
                      <a:pt x="14806" y="646"/>
                    </a:moveTo>
                    <a:cubicBezTo>
                      <a:pt x="14806" y="646"/>
                      <a:pt x="14806" y="660"/>
                      <a:pt x="14806" y="660"/>
                    </a:cubicBezTo>
                    <a:cubicBezTo>
                      <a:pt x="12551" y="1183"/>
                      <a:pt x="10214" y="1746"/>
                      <a:pt x="8372" y="3148"/>
                    </a:cubicBezTo>
                    <a:cubicBezTo>
                      <a:pt x="7410" y="3863"/>
                      <a:pt x="6613" y="4784"/>
                      <a:pt x="5884" y="5733"/>
                    </a:cubicBezTo>
                    <a:cubicBezTo>
                      <a:pt x="3740" y="8496"/>
                      <a:pt x="1994" y="11561"/>
                      <a:pt x="592" y="14778"/>
                    </a:cubicBezTo>
                    <a:cubicBezTo>
                      <a:pt x="289" y="15479"/>
                      <a:pt x="1" y="16235"/>
                      <a:pt x="124" y="16991"/>
                    </a:cubicBezTo>
                    <a:cubicBezTo>
                      <a:pt x="276" y="17898"/>
                      <a:pt x="1018" y="18599"/>
                      <a:pt x="1760" y="19177"/>
                    </a:cubicBezTo>
                    <a:cubicBezTo>
                      <a:pt x="3822" y="20799"/>
                      <a:pt x="6145" y="22050"/>
                      <a:pt x="8386" y="23315"/>
                    </a:cubicBezTo>
                    <a:cubicBezTo>
                      <a:pt x="8496" y="23232"/>
                      <a:pt x="8592" y="23136"/>
                      <a:pt x="8689" y="23040"/>
                    </a:cubicBezTo>
                    <a:cubicBezTo>
                      <a:pt x="8744" y="22985"/>
                      <a:pt x="8799" y="22930"/>
                      <a:pt x="8854" y="22875"/>
                    </a:cubicBezTo>
                    <a:cubicBezTo>
                      <a:pt x="9472" y="22229"/>
                      <a:pt x="9953" y="21459"/>
                      <a:pt x="10311" y="20579"/>
                    </a:cubicBezTo>
                    <a:cubicBezTo>
                      <a:pt x="10352" y="20469"/>
                      <a:pt x="10407" y="20345"/>
                      <a:pt x="10448" y="20235"/>
                    </a:cubicBezTo>
                    <a:cubicBezTo>
                      <a:pt x="10105" y="19919"/>
                      <a:pt x="9775" y="19603"/>
                      <a:pt x="9417" y="19301"/>
                    </a:cubicBezTo>
                    <a:cubicBezTo>
                      <a:pt x="8043" y="18132"/>
                      <a:pt x="6530" y="17101"/>
                      <a:pt x="4922" y="16249"/>
                    </a:cubicBezTo>
                    <a:cubicBezTo>
                      <a:pt x="4922" y="16249"/>
                      <a:pt x="8579" y="10393"/>
                      <a:pt x="8620" y="10393"/>
                    </a:cubicBezTo>
                    <a:cubicBezTo>
                      <a:pt x="8867" y="12936"/>
                      <a:pt x="9115" y="15465"/>
                      <a:pt x="9335" y="17953"/>
                    </a:cubicBezTo>
                    <a:cubicBezTo>
                      <a:pt x="9663" y="18065"/>
                      <a:pt x="10013" y="18117"/>
                      <a:pt x="10366" y="18117"/>
                    </a:cubicBezTo>
                    <a:cubicBezTo>
                      <a:pt x="10708" y="18117"/>
                      <a:pt x="11052" y="18069"/>
                      <a:pt x="11383" y="17981"/>
                    </a:cubicBezTo>
                    <a:cubicBezTo>
                      <a:pt x="12125" y="17788"/>
                      <a:pt x="12813" y="17390"/>
                      <a:pt x="13362" y="16854"/>
                    </a:cubicBezTo>
                    <a:cubicBezTo>
                      <a:pt x="14627" y="15575"/>
                      <a:pt x="14998" y="13692"/>
                      <a:pt x="15246" y="11919"/>
                    </a:cubicBezTo>
                    <a:cubicBezTo>
                      <a:pt x="15699" y="8564"/>
                      <a:pt x="16112" y="4441"/>
                      <a:pt x="16167" y="1059"/>
                    </a:cubicBezTo>
                    <a:cubicBezTo>
                      <a:pt x="16043" y="1059"/>
                      <a:pt x="15933" y="1059"/>
                      <a:pt x="15823" y="1045"/>
                    </a:cubicBezTo>
                    <a:cubicBezTo>
                      <a:pt x="15438" y="1018"/>
                      <a:pt x="15040" y="935"/>
                      <a:pt x="14806" y="6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37;p57">
                <a:extLst>
                  <a:ext uri="{FF2B5EF4-FFF2-40B4-BE49-F238E27FC236}">
                    <a16:creationId xmlns:a16="http://schemas.microsoft.com/office/drawing/2014/main" id="{94FD8F7A-1D80-4786-9766-F881C15CAE76}"/>
                  </a:ext>
                </a:extLst>
              </p:cNvPr>
              <p:cNvSpPr/>
              <p:nvPr/>
            </p:nvSpPr>
            <p:spPr>
              <a:xfrm>
                <a:off x="5556010" y="2346514"/>
                <a:ext cx="1493939" cy="777314"/>
              </a:xfrm>
              <a:custGeom>
                <a:avLst/>
                <a:gdLst/>
                <a:ahLst/>
                <a:cxnLst/>
                <a:rect l="l" t="t" r="r" b="b"/>
                <a:pathLst>
                  <a:path w="24222" h="12603" extrusionOk="0">
                    <a:moveTo>
                      <a:pt x="15312" y="1"/>
                    </a:moveTo>
                    <a:cubicBezTo>
                      <a:pt x="15248" y="1"/>
                      <a:pt x="15185" y="2"/>
                      <a:pt x="15121" y="3"/>
                    </a:cubicBezTo>
                    <a:cubicBezTo>
                      <a:pt x="14416" y="709"/>
                      <a:pt x="13386" y="1057"/>
                      <a:pt x="12373" y="1057"/>
                    </a:cubicBezTo>
                    <a:cubicBezTo>
                      <a:pt x="12280" y="1057"/>
                      <a:pt x="12189" y="1054"/>
                      <a:pt x="12097" y="1048"/>
                    </a:cubicBezTo>
                    <a:cubicBezTo>
                      <a:pt x="11712" y="1021"/>
                      <a:pt x="11314" y="938"/>
                      <a:pt x="11080" y="649"/>
                    </a:cubicBezTo>
                    <a:cubicBezTo>
                      <a:pt x="11080" y="649"/>
                      <a:pt x="11080" y="663"/>
                      <a:pt x="11080" y="663"/>
                    </a:cubicBezTo>
                    <a:cubicBezTo>
                      <a:pt x="10667" y="759"/>
                      <a:pt x="10269" y="856"/>
                      <a:pt x="9870" y="952"/>
                    </a:cubicBezTo>
                    <a:cubicBezTo>
                      <a:pt x="8001" y="1419"/>
                      <a:pt x="6159" y="1997"/>
                      <a:pt x="4646" y="3151"/>
                    </a:cubicBezTo>
                    <a:cubicBezTo>
                      <a:pt x="3684" y="3866"/>
                      <a:pt x="2887" y="4787"/>
                      <a:pt x="2158" y="5736"/>
                    </a:cubicBezTo>
                    <a:cubicBezTo>
                      <a:pt x="2035" y="5887"/>
                      <a:pt x="1925" y="6038"/>
                      <a:pt x="1815" y="6176"/>
                    </a:cubicBezTo>
                    <a:cubicBezTo>
                      <a:pt x="1169" y="7028"/>
                      <a:pt x="564" y="7921"/>
                      <a:pt x="0" y="8815"/>
                    </a:cubicBezTo>
                    <a:cubicBezTo>
                      <a:pt x="467" y="9131"/>
                      <a:pt x="935" y="9420"/>
                      <a:pt x="1402" y="9722"/>
                    </a:cubicBezTo>
                    <a:cubicBezTo>
                      <a:pt x="2337" y="10300"/>
                      <a:pt x="3286" y="10863"/>
                      <a:pt x="4289" y="11317"/>
                    </a:cubicBezTo>
                    <a:cubicBezTo>
                      <a:pt x="4633" y="10767"/>
                      <a:pt x="4880" y="10396"/>
                      <a:pt x="4880" y="10396"/>
                    </a:cubicBezTo>
                    <a:cubicBezTo>
                      <a:pt x="4921" y="10808"/>
                      <a:pt x="4963" y="11221"/>
                      <a:pt x="5004" y="11633"/>
                    </a:cubicBezTo>
                    <a:cubicBezTo>
                      <a:pt x="5155" y="11688"/>
                      <a:pt x="5306" y="11743"/>
                      <a:pt x="5471" y="11812"/>
                    </a:cubicBezTo>
                    <a:cubicBezTo>
                      <a:pt x="7034" y="12366"/>
                      <a:pt x="8692" y="12603"/>
                      <a:pt x="10355" y="12603"/>
                    </a:cubicBezTo>
                    <a:cubicBezTo>
                      <a:pt x="10960" y="12603"/>
                      <a:pt x="11565" y="12571"/>
                      <a:pt x="12166" y="12513"/>
                    </a:cubicBezTo>
                    <a:cubicBezTo>
                      <a:pt x="14819" y="12238"/>
                      <a:pt x="17513" y="11358"/>
                      <a:pt x="19520" y="9640"/>
                    </a:cubicBezTo>
                    <a:cubicBezTo>
                      <a:pt x="19781" y="9269"/>
                      <a:pt x="20056" y="8911"/>
                      <a:pt x="20331" y="8554"/>
                    </a:cubicBezTo>
                    <a:cubicBezTo>
                      <a:pt x="21445" y="7110"/>
                      <a:pt x="22641" y="5694"/>
                      <a:pt x="24084" y="4581"/>
                    </a:cubicBezTo>
                    <a:cubicBezTo>
                      <a:pt x="24125" y="4540"/>
                      <a:pt x="24167" y="4512"/>
                      <a:pt x="24222" y="4485"/>
                    </a:cubicBezTo>
                    <a:cubicBezTo>
                      <a:pt x="23603" y="3797"/>
                      <a:pt x="22984" y="3138"/>
                      <a:pt x="22283" y="2560"/>
                    </a:cubicBezTo>
                    <a:cubicBezTo>
                      <a:pt x="22242" y="2533"/>
                      <a:pt x="22201" y="2492"/>
                      <a:pt x="22160" y="2464"/>
                    </a:cubicBezTo>
                    <a:cubicBezTo>
                      <a:pt x="20565" y="1172"/>
                      <a:pt x="18613" y="347"/>
                      <a:pt x="16578" y="86"/>
                    </a:cubicBezTo>
                    <a:cubicBezTo>
                      <a:pt x="16161" y="38"/>
                      <a:pt x="15732" y="1"/>
                      <a:pt x="15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38;p57">
                <a:extLst>
                  <a:ext uri="{FF2B5EF4-FFF2-40B4-BE49-F238E27FC236}">
                    <a16:creationId xmlns:a16="http://schemas.microsoft.com/office/drawing/2014/main" id="{4A27A473-0CB4-47EE-A439-34800F988DB3}"/>
                  </a:ext>
                </a:extLst>
              </p:cNvPr>
              <p:cNvSpPr/>
              <p:nvPr/>
            </p:nvSpPr>
            <p:spPr>
              <a:xfrm>
                <a:off x="5667894" y="2351756"/>
                <a:ext cx="1262527" cy="550097"/>
              </a:xfrm>
              <a:custGeom>
                <a:avLst/>
                <a:gdLst/>
                <a:ahLst/>
                <a:cxnLst/>
                <a:rect l="l" t="t" r="r" b="b"/>
                <a:pathLst>
                  <a:path w="20470" h="8919" extrusionOk="0">
                    <a:moveTo>
                      <a:pt x="14764" y="1"/>
                    </a:moveTo>
                    <a:cubicBezTo>
                      <a:pt x="14050" y="1183"/>
                      <a:pt x="12661" y="1912"/>
                      <a:pt x="11273" y="2063"/>
                    </a:cubicBezTo>
                    <a:cubicBezTo>
                      <a:pt x="11091" y="2083"/>
                      <a:pt x="10908" y="2093"/>
                      <a:pt x="10724" y="2093"/>
                    </a:cubicBezTo>
                    <a:cubicBezTo>
                      <a:pt x="10268" y="2093"/>
                      <a:pt x="9811" y="2027"/>
                      <a:pt x="9390" y="1870"/>
                    </a:cubicBezTo>
                    <a:cubicBezTo>
                      <a:pt x="8853" y="1678"/>
                      <a:pt x="8372" y="1334"/>
                      <a:pt x="8056" y="867"/>
                    </a:cubicBezTo>
                    <a:cubicBezTo>
                      <a:pt x="6200" y="1334"/>
                      <a:pt x="4358" y="1912"/>
                      <a:pt x="2832" y="3053"/>
                    </a:cubicBezTo>
                    <a:cubicBezTo>
                      <a:pt x="1870" y="3781"/>
                      <a:pt x="1087" y="4702"/>
                      <a:pt x="344" y="5651"/>
                    </a:cubicBezTo>
                    <a:cubicBezTo>
                      <a:pt x="234" y="5802"/>
                      <a:pt x="124" y="5939"/>
                      <a:pt x="1" y="6091"/>
                    </a:cubicBezTo>
                    <a:cubicBezTo>
                      <a:pt x="592" y="6366"/>
                      <a:pt x="1183" y="6627"/>
                      <a:pt x="1774" y="6902"/>
                    </a:cubicBezTo>
                    <a:cubicBezTo>
                      <a:pt x="3437" y="7658"/>
                      <a:pt x="5128" y="8428"/>
                      <a:pt x="6929" y="8744"/>
                    </a:cubicBezTo>
                    <a:cubicBezTo>
                      <a:pt x="7604" y="8864"/>
                      <a:pt x="8287" y="8919"/>
                      <a:pt x="8971" y="8919"/>
                    </a:cubicBezTo>
                    <a:cubicBezTo>
                      <a:pt x="9847" y="8919"/>
                      <a:pt x="10724" y="8829"/>
                      <a:pt x="11589" y="8675"/>
                    </a:cubicBezTo>
                    <a:cubicBezTo>
                      <a:pt x="12895" y="8428"/>
                      <a:pt x="14173" y="8029"/>
                      <a:pt x="15301" y="7328"/>
                    </a:cubicBezTo>
                    <a:cubicBezTo>
                      <a:pt x="17294" y="6077"/>
                      <a:pt x="18614" y="3932"/>
                      <a:pt x="20469" y="2475"/>
                    </a:cubicBezTo>
                    <a:cubicBezTo>
                      <a:pt x="20428" y="2448"/>
                      <a:pt x="20387" y="2407"/>
                      <a:pt x="20346" y="2379"/>
                    </a:cubicBezTo>
                    <a:cubicBezTo>
                      <a:pt x="18751" y="1087"/>
                      <a:pt x="16799" y="262"/>
                      <a:pt x="14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39;p57">
                <a:extLst>
                  <a:ext uri="{FF2B5EF4-FFF2-40B4-BE49-F238E27FC236}">
                    <a16:creationId xmlns:a16="http://schemas.microsoft.com/office/drawing/2014/main" id="{6D777DD6-BA3B-41C3-984D-576D29C47401}"/>
                  </a:ext>
                </a:extLst>
              </p:cNvPr>
              <p:cNvSpPr/>
              <p:nvPr/>
            </p:nvSpPr>
            <p:spPr>
              <a:xfrm>
                <a:off x="5602638" y="2553566"/>
                <a:ext cx="1388841" cy="525734"/>
              </a:xfrm>
              <a:custGeom>
                <a:avLst/>
                <a:gdLst/>
                <a:ahLst/>
                <a:cxnLst/>
                <a:rect l="l" t="t" r="r" b="b"/>
                <a:pathLst>
                  <a:path w="22518" h="8524" extrusionOk="0">
                    <a:moveTo>
                      <a:pt x="22393" y="1"/>
                    </a:moveTo>
                    <a:lnTo>
                      <a:pt x="22008" y="1183"/>
                    </a:lnTo>
                    <a:lnTo>
                      <a:pt x="20977" y="660"/>
                    </a:lnTo>
                    <a:cubicBezTo>
                      <a:pt x="20964" y="654"/>
                      <a:pt x="20950" y="650"/>
                      <a:pt x="20938" y="650"/>
                    </a:cubicBezTo>
                    <a:cubicBezTo>
                      <a:pt x="20926" y="650"/>
                      <a:pt x="20916" y="654"/>
                      <a:pt x="20909" y="660"/>
                    </a:cubicBezTo>
                    <a:cubicBezTo>
                      <a:pt x="20881" y="674"/>
                      <a:pt x="20867" y="702"/>
                      <a:pt x="20867" y="715"/>
                    </a:cubicBezTo>
                    <a:lnTo>
                      <a:pt x="20826" y="2214"/>
                    </a:lnTo>
                    <a:lnTo>
                      <a:pt x="19589" y="2076"/>
                    </a:lnTo>
                    <a:cubicBezTo>
                      <a:pt x="19581" y="2072"/>
                      <a:pt x="19573" y="2071"/>
                      <a:pt x="19565" y="2071"/>
                    </a:cubicBezTo>
                    <a:cubicBezTo>
                      <a:pt x="19547" y="2071"/>
                      <a:pt x="19530" y="2080"/>
                      <a:pt x="19520" y="2090"/>
                    </a:cubicBezTo>
                    <a:cubicBezTo>
                      <a:pt x="19507" y="2104"/>
                      <a:pt x="19507" y="2118"/>
                      <a:pt x="19507" y="2145"/>
                    </a:cubicBezTo>
                    <a:lnTo>
                      <a:pt x="19575" y="4111"/>
                    </a:lnTo>
                    <a:cubicBezTo>
                      <a:pt x="19177" y="4015"/>
                      <a:pt x="18778" y="3932"/>
                      <a:pt x="18379" y="3877"/>
                    </a:cubicBezTo>
                    <a:cubicBezTo>
                      <a:pt x="18366" y="3877"/>
                      <a:pt x="18338" y="3877"/>
                      <a:pt x="18324" y="3891"/>
                    </a:cubicBezTo>
                    <a:cubicBezTo>
                      <a:pt x="18311" y="3905"/>
                      <a:pt x="18297" y="3932"/>
                      <a:pt x="18297" y="3946"/>
                    </a:cubicBezTo>
                    <a:cubicBezTo>
                      <a:pt x="18311" y="4578"/>
                      <a:pt x="18242" y="5210"/>
                      <a:pt x="18091" y="5815"/>
                    </a:cubicBezTo>
                    <a:cubicBezTo>
                      <a:pt x="17610" y="5747"/>
                      <a:pt x="17101" y="5609"/>
                      <a:pt x="16565" y="5389"/>
                    </a:cubicBezTo>
                    <a:cubicBezTo>
                      <a:pt x="16551" y="5382"/>
                      <a:pt x="16541" y="5379"/>
                      <a:pt x="16530" y="5379"/>
                    </a:cubicBezTo>
                    <a:cubicBezTo>
                      <a:pt x="16520" y="5379"/>
                      <a:pt x="16510" y="5382"/>
                      <a:pt x="16496" y="5389"/>
                    </a:cubicBezTo>
                    <a:cubicBezTo>
                      <a:pt x="16482" y="5389"/>
                      <a:pt x="16469" y="5417"/>
                      <a:pt x="16455" y="5430"/>
                    </a:cubicBezTo>
                    <a:lnTo>
                      <a:pt x="16015" y="7163"/>
                    </a:lnTo>
                    <a:cubicBezTo>
                      <a:pt x="15451" y="6819"/>
                      <a:pt x="14860" y="6530"/>
                      <a:pt x="14242" y="6310"/>
                    </a:cubicBezTo>
                    <a:cubicBezTo>
                      <a:pt x="14231" y="6307"/>
                      <a:pt x="14220" y="6305"/>
                      <a:pt x="14211" y="6305"/>
                    </a:cubicBezTo>
                    <a:cubicBezTo>
                      <a:pt x="14186" y="6305"/>
                      <a:pt x="14166" y="6318"/>
                      <a:pt x="14145" y="6338"/>
                    </a:cubicBezTo>
                    <a:cubicBezTo>
                      <a:pt x="13829" y="6901"/>
                      <a:pt x="13486" y="7465"/>
                      <a:pt x="13128" y="8015"/>
                    </a:cubicBezTo>
                    <a:cubicBezTo>
                      <a:pt x="12633" y="7795"/>
                      <a:pt x="12166" y="7451"/>
                      <a:pt x="11740" y="6998"/>
                    </a:cubicBezTo>
                    <a:cubicBezTo>
                      <a:pt x="11730" y="6988"/>
                      <a:pt x="11713" y="6978"/>
                      <a:pt x="11700" y="6978"/>
                    </a:cubicBezTo>
                    <a:cubicBezTo>
                      <a:pt x="11694" y="6978"/>
                      <a:pt x="11689" y="6980"/>
                      <a:pt x="11685" y="6984"/>
                    </a:cubicBezTo>
                    <a:cubicBezTo>
                      <a:pt x="11671" y="6984"/>
                      <a:pt x="11644" y="6984"/>
                      <a:pt x="11630" y="6998"/>
                    </a:cubicBezTo>
                    <a:cubicBezTo>
                      <a:pt x="11245" y="7437"/>
                      <a:pt x="10860" y="7877"/>
                      <a:pt x="10489" y="8331"/>
                    </a:cubicBezTo>
                    <a:cubicBezTo>
                      <a:pt x="10063" y="7822"/>
                      <a:pt x="9609" y="7314"/>
                      <a:pt x="9128" y="6846"/>
                    </a:cubicBezTo>
                    <a:cubicBezTo>
                      <a:pt x="9114" y="6833"/>
                      <a:pt x="9097" y="6826"/>
                      <a:pt x="9080" y="6826"/>
                    </a:cubicBezTo>
                    <a:cubicBezTo>
                      <a:pt x="9063" y="6826"/>
                      <a:pt x="9045" y="6833"/>
                      <a:pt x="9032" y="6846"/>
                    </a:cubicBezTo>
                    <a:cubicBezTo>
                      <a:pt x="8592" y="7190"/>
                      <a:pt x="8152" y="7547"/>
                      <a:pt x="7726" y="7919"/>
                    </a:cubicBezTo>
                    <a:lnTo>
                      <a:pt x="6846" y="6585"/>
                    </a:lnTo>
                    <a:cubicBezTo>
                      <a:pt x="6837" y="6568"/>
                      <a:pt x="6818" y="6556"/>
                      <a:pt x="6799" y="6556"/>
                    </a:cubicBezTo>
                    <a:cubicBezTo>
                      <a:pt x="6786" y="6556"/>
                      <a:pt x="6774" y="6561"/>
                      <a:pt x="6763" y="6571"/>
                    </a:cubicBezTo>
                    <a:cubicBezTo>
                      <a:pt x="6227" y="6819"/>
                      <a:pt x="5719" y="7080"/>
                      <a:pt x="5210" y="7355"/>
                    </a:cubicBezTo>
                    <a:lnTo>
                      <a:pt x="4537" y="5953"/>
                    </a:lnTo>
                    <a:cubicBezTo>
                      <a:pt x="4526" y="5922"/>
                      <a:pt x="4500" y="5906"/>
                      <a:pt x="4471" y="5906"/>
                    </a:cubicBezTo>
                    <a:cubicBezTo>
                      <a:pt x="4461" y="5906"/>
                      <a:pt x="4451" y="5908"/>
                      <a:pt x="4440" y="5912"/>
                    </a:cubicBezTo>
                    <a:lnTo>
                      <a:pt x="3052" y="6571"/>
                    </a:lnTo>
                    <a:lnTo>
                      <a:pt x="2681" y="5128"/>
                    </a:lnTo>
                    <a:cubicBezTo>
                      <a:pt x="2667" y="5114"/>
                      <a:pt x="2653" y="5087"/>
                      <a:pt x="2639" y="5087"/>
                    </a:cubicBezTo>
                    <a:cubicBezTo>
                      <a:pt x="2633" y="5080"/>
                      <a:pt x="2622" y="5076"/>
                      <a:pt x="2610" y="5076"/>
                    </a:cubicBezTo>
                    <a:cubicBezTo>
                      <a:pt x="2598" y="5076"/>
                      <a:pt x="2585" y="5080"/>
                      <a:pt x="2571" y="5087"/>
                    </a:cubicBezTo>
                    <a:cubicBezTo>
                      <a:pt x="2200" y="5252"/>
                      <a:pt x="1815" y="5375"/>
                      <a:pt x="1416" y="5458"/>
                    </a:cubicBezTo>
                    <a:lnTo>
                      <a:pt x="1279" y="4152"/>
                    </a:lnTo>
                    <a:cubicBezTo>
                      <a:pt x="1279" y="4125"/>
                      <a:pt x="1237" y="4097"/>
                      <a:pt x="1210" y="4097"/>
                    </a:cubicBezTo>
                    <a:cubicBezTo>
                      <a:pt x="839" y="4097"/>
                      <a:pt x="468" y="4111"/>
                      <a:pt x="110" y="4138"/>
                    </a:cubicBezTo>
                    <a:cubicBezTo>
                      <a:pt x="69" y="4193"/>
                      <a:pt x="41" y="4248"/>
                      <a:pt x="0" y="4303"/>
                    </a:cubicBezTo>
                    <a:cubicBezTo>
                      <a:pt x="385" y="4262"/>
                      <a:pt x="756" y="4248"/>
                      <a:pt x="1141" y="4234"/>
                    </a:cubicBezTo>
                    <a:lnTo>
                      <a:pt x="1279" y="5554"/>
                    </a:lnTo>
                    <a:cubicBezTo>
                      <a:pt x="1279" y="5568"/>
                      <a:pt x="1292" y="5595"/>
                      <a:pt x="1306" y="5609"/>
                    </a:cubicBezTo>
                    <a:cubicBezTo>
                      <a:pt x="1320" y="5609"/>
                      <a:pt x="1347" y="5623"/>
                      <a:pt x="1361" y="5623"/>
                    </a:cubicBezTo>
                    <a:cubicBezTo>
                      <a:pt x="1773" y="5540"/>
                      <a:pt x="2172" y="5417"/>
                      <a:pt x="2557" y="5252"/>
                    </a:cubicBezTo>
                    <a:lnTo>
                      <a:pt x="2928" y="6695"/>
                    </a:lnTo>
                    <a:cubicBezTo>
                      <a:pt x="2942" y="6709"/>
                      <a:pt x="2956" y="6723"/>
                      <a:pt x="2969" y="6736"/>
                    </a:cubicBezTo>
                    <a:cubicBezTo>
                      <a:pt x="2976" y="6743"/>
                      <a:pt x="2987" y="6747"/>
                      <a:pt x="2999" y="6747"/>
                    </a:cubicBezTo>
                    <a:cubicBezTo>
                      <a:pt x="3011" y="6747"/>
                      <a:pt x="3024" y="6743"/>
                      <a:pt x="3038" y="6736"/>
                    </a:cubicBezTo>
                    <a:lnTo>
                      <a:pt x="4440" y="6077"/>
                    </a:lnTo>
                    <a:lnTo>
                      <a:pt x="5114" y="7492"/>
                    </a:lnTo>
                    <a:cubicBezTo>
                      <a:pt x="5128" y="7506"/>
                      <a:pt x="5141" y="7520"/>
                      <a:pt x="5155" y="7520"/>
                    </a:cubicBezTo>
                    <a:cubicBezTo>
                      <a:pt x="5169" y="7527"/>
                      <a:pt x="5179" y="7530"/>
                      <a:pt x="5188" y="7530"/>
                    </a:cubicBezTo>
                    <a:cubicBezTo>
                      <a:pt x="5196" y="7530"/>
                      <a:pt x="5203" y="7527"/>
                      <a:pt x="5210" y="7520"/>
                    </a:cubicBezTo>
                    <a:cubicBezTo>
                      <a:pt x="5719" y="7245"/>
                      <a:pt x="6227" y="6970"/>
                      <a:pt x="6763" y="6723"/>
                    </a:cubicBezTo>
                    <a:lnTo>
                      <a:pt x="7643" y="8070"/>
                    </a:lnTo>
                    <a:cubicBezTo>
                      <a:pt x="7657" y="8084"/>
                      <a:pt x="7671" y="8097"/>
                      <a:pt x="7698" y="8097"/>
                    </a:cubicBezTo>
                    <a:cubicBezTo>
                      <a:pt x="7702" y="8101"/>
                      <a:pt x="7707" y="8103"/>
                      <a:pt x="7713" y="8103"/>
                    </a:cubicBezTo>
                    <a:cubicBezTo>
                      <a:pt x="7727" y="8103"/>
                      <a:pt x="7744" y="8093"/>
                      <a:pt x="7753" y="8084"/>
                    </a:cubicBezTo>
                    <a:cubicBezTo>
                      <a:pt x="8179" y="7712"/>
                      <a:pt x="8619" y="7341"/>
                      <a:pt x="9073" y="6998"/>
                    </a:cubicBezTo>
                    <a:cubicBezTo>
                      <a:pt x="9554" y="7479"/>
                      <a:pt x="10008" y="7987"/>
                      <a:pt x="10434" y="8496"/>
                    </a:cubicBezTo>
                    <a:cubicBezTo>
                      <a:pt x="10448" y="8523"/>
                      <a:pt x="10475" y="8523"/>
                      <a:pt x="10503" y="8523"/>
                    </a:cubicBezTo>
                    <a:cubicBezTo>
                      <a:pt x="10530" y="8523"/>
                      <a:pt x="10544" y="8523"/>
                      <a:pt x="10558" y="8496"/>
                    </a:cubicBezTo>
                    <a:cubicBezTo>
                      <a:pt x="10915" y="8042"/>
                      <a:pt x="11300" y="7589"/>
                      <a:pt x="11685" y="7163"/>
                    </a:cubicBezTo>
                    <a:cubicBezTo>
                      <a:pt x="12138" y="7602"/>
                      <a:pt x="12620" y="7946"/>
                      <a:pt x="13128" y="8180"/>
                    </a:cubicBezTo>
                    <a:cubicBezTo>
                      <a:pt x="13139" y="8183"/>
                      <a:pt x="13149" y="8185"/>
                      <a:pt x="13159" y="8185"/>
                    </a:cubicBezTo>
                    <a:cubicBezTo>
                      <a:pt x="13184" y="8185"/>
                      <a:pt x="13204" y="8172"/>
                      <a:pt x="13224" y="8152"/>
                    </a:cubicBezTo>
                    <a:cubicBezTo>
                      <a:pt x="13582" y="7602"/>
                      <a:pt x="13925" y="7039"/>
                      <a:pt x="14242" y="6461"/>
                    </a:cubicBezTo>
                    <a:cubicBezTo>
                      <a:pt x="14860" y="6695"/>
                      <a:pt x="15465" y="6984"/>
                      <a:pt x="16015" y="7341"/>
                    </a:cubicBezTo>
                    <a:cubicBezTo>
                      <a:pt x="16033" y="7341"/>
                      <a:pt x="16045" y="7347"/>
                      <a:pt x="16060" y="7347"/>
                    </a:cubicBezTo>
                    <a:cubicBezTo>
                      <a:pt x="16067" y="7347"/>
                      <a:pt x="16074" y="7346"/>
                      <a:pt x="16084" y="7341"/>
                    </a:cubicBezTo>
                    <a:cubicBezTo>
                      <a:pt x="16111" y="7327"/>
                      <a:pt x="16125" y="7314"/>
                      <a:pt x="16125" y="7286"/>
                    </a:cubicBezTo>
                    <a:lnTo>
                      <a:pt x="16579" y="5554"/>
                    </a:lnTo>
                    <a:cubicBezTo>
                      <a:pt x="17128" y="5774"/>
                      <a:pt x="17637" y="5912"/>
                      <a:pt x="18146" y="5980"/>
                    </a:cubicBezTo>
                    <a:cubicBezTo>
                      <a:pt x="18173" y="5980"/>
                      <a:pt x="18214" y="5953"/>
                      <a:pt x="18214" y="5925"/>
                    </a:cubicBezTo>
                    <a:cubicBezTo>
                      <a:pt x="18379" y="5307"/>
                      <a:pt x="18448" y="4674"/>
                      <a:pt x="18448" y="4028"/>
                    </a:cubicBezTo>
                    <a:cubicBezTo>
                      <a:pt x="18847" y="4083"/>
                      <a:pt x="19245" y="4166"/>
                      <a:pt x="19630" y="4276"/>
                    </a:cubicBezTo>
                    <a:cubicBezTo>
                      <a:pt x="19639" y="4280"/>
                      <a:pt x="19647" y="4282"/>
                      <a:pt x="19654" y="4282"/>
                    </a:cubicBezTo>
                    <a:cubicBezTo>
                      <a:pt x="19668" y="4282"/>
                      <a:pt x="19681" y="4276"/>
                      <a:pt x="19699" y="4276"/>
                    </a:cubicBezTo>
                    <a:cubicBezTo>
                      <a:pt x="19713" y="4262"/>
                      <a:pt x="19726" y="4234"/>
                      <a:pt x="19726" y="4207"/>
                    </a:cubicBezTo>
                    <a:lnTo>
                      <a:pt x="19658" y="2227"/>
                    </a:lnTo>
                    <a:lnTo>
                      <a:pt x="19658" y="2227"/>
                    </a:lnTo>
                    <a:lnTo>
                      <a:pt x="20895" y="2365"/>
                    </a:lnTo>
                    <a:cubicBezTo>
                      <a:pt x="20909" y="2365"/>
                      <a:pt x="20936" y="2365"/>
                      <a:pt x="20950" y="2351"/>
                    </a:cubicBezTo>
                    <a:cubicBezTo>
                      <a:pt x="20964" y="2337"/>
                      <a:pt x="20977" y="2310"/>
                      <a:pt x="20977" y="2296"/>
                    </a:cubicBezTo>
                    <a:lnTo>
                      <a:pt x="21019" y="839"/>
                    </a:lnTo>
                    <a:lnTo>
                      <a:pt x="22022" y="1348"/>
                    </a:lnTo>
                    <a:cubicBezTo>
                      <a:pt x="22036" y="1355"/>
                      <a:pt x="22046" y="1358"/>
                      <a:pt x="22057" y="1358"/>
                    </a:cubicBezTo>
                    <a:cubicBezTo>
                      <a:pt x="22067" y="1358"/>
                      <a:pt x="22077" y="1355"/>
                      <a:pt x="22091" y="1348"/>
                    </a:cubicBezTo>
                    <a:lnTo>
                      <a:pt x="22077" y="1348"/>
                    </a:lnTo>
                    <a:cubicBezTo>
                      <a:pt x="22105" y="1334"/>
                      <a:pt x="22118" y="1320"/>
                      <a:pt x="22118" y="1306"/>
                    </a:cubicBezTo>
                    <a:lnTo>
                      <a:pt x="22517" y="111"/>
                    </a:lnTo>
                    <a:cubicBezTo>
                      <a:pt x="22476" y="69"/>
                      <a:pt x="22435" y="42"/>
                      <a:pt x="22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0;p57">
                <a:extLst>
                  <a:ext uri="{FF2B5EF4-FFF2-40B4-BE49-F238E27FC236}">
                    <a16:creationId xmlns:a16="http://schemas.microsoft.com/office/drawing/2014/main" id="{686189DD-0364-4778-A968-8026787DDB9A}"/>
                  </a:ext>
                </a:extLst>
              </p:cNvPr>
              <p:cNvSpPr/>
              <p:nvPr/>
            </p:nvSpPr>
            <p:spPr>
              <a:xfrm>
                <a:off x="6008727" y="1882513"/>
                <a:ext cx="527461" cy="260770"/>
              </a:xfrm>
              <a:custGeom>
                <a:avLst/>
                <a:gdLst/>
                <a:ahLst/>
                <a:cxnLst/>
                <a:rect l="l" t="t" r="r" b="b"/>
                <a:pathLst>
                  <a:path w="8552" h="4228" extrusionOk="0">
                    <a:moveTo>
                      <a:pt x="8317" y="0"/>
                    </a:moveTo>
                    <a:cubicBezTo>
                      <a:pt x="7687" y="0"/>
                      <a:pt x="5846" y="116"/>
                      <a:pt x="3630" y="1313"/>
                    </a:cubicBezTo>
                    <a:cubicBezTo>
                      <a:pt x="894" y="2811"/>
                      <a:pt x="1" y="4227"/>
                      <a:pt x="1" y="4227"/>
                    </a:cubicBezTo>
                    <a:cubicBezTo>
                      <a:pt x="867" y="3952"/>
                      <a:pt x="1733" y="3609"/>
                      <a:pt x="2571" y="3237"/>
                    </a:cubicBezTo>
                    <a:cubicBezTo>
                      <a:pt x="3437" y="2866"/>
                      <a:pt x="4317" y="2481"/>
                      <a:pt x="5169" y="2083"/>
                    </a:cubicBezTo>
                    <a:cubicBezTo>
                      <a:pt x="6365" y="1519"/>
                      <a:pt x="7589" y="914"/>
                      <a:pt x="8551" y="7"/>
                    </a:cubicBezTo>
                    <a:cubicBezTo>
                      <a:pt x="8551" y="7"/>
                      <a:pt x="8469" y="0"/>
                      <a:pt x="8317" y="0"/>
                    </a:cubicBezTo>
                    <a:close/>
                  </a:path>
                </a:pathLst>
              </a:custGeom>
              <a:solidFill>
                <a:srgbClr val="FFC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1;p57">
                <a:extLst>
                  <a:ext uri="{FF2B5EF4-FFF2-40B4-BE49-F238E27FC236}">
                    <a16:creationId xmlns:a16="http://schemas.microsoft.com/office/drawing/2014/main" id="{31F94E24-02ED-4EE2-BB62-DBE4F04044DC}"/>
                  </a:ext>
                </a:extLst>
              </p:cNvPr>
              <p:cNvSpPr/>
              <p:nvPr/>
            </p:nvSpPr>
            <p:spPr>
              <a:xfrm>
                <a:off x="6023159" y="1867648"/>
                <a:ext cx="520615" cy="440312"/>
              </a:xfrm>
              <a:custGeom>
                <a:avLst/>
                <a:gdLst/>
                <a:ahLst/>
                <a:cxnLst/>
                <a:rect l="l" t="t" r="r" b="b"/>
                <a:pathLst>
                  <a:path w="8441" h="7139" extrusionOk="0">
                    <a:moveTo>
                      <a:pt x="7011" y="1"/>
                    </a:moveTo>
                    <a:cubicBezTo>
                      <a:pt x="7011" y="1"/>
                      <a:pt x="6571" y="83"/>
                      <a:pt x="5898" y="289"/>
                    </a:cubicBezTo>
                    <a:cubicBezTo>
                      <a:pt x="5059" y="537"/>
                      <a:pt x="3836" y="1004"/>
                      <a:pt x="2571" y="1801"/>
                    </a:cubicBezTo>
                    <a:cubicBezTo>
                      <a:pt x="1705" y="2338"/>
                      <a:pt x="812" y="3039"/>
                      <a:pt x="0" y="3946"/>
                    </a:cubicBezTo>
                    <a:cubicBezTo>
                      <a:pt x="83" y="4070"/>
                      <a:pt x="165" y="4193"/>
                      <a:pt x="193" y="4345"/>
                    </a:cubicBezTo>
                    <a:cubicBezTo>
                      <a:pt x="220" y="4482"/>
                      <a:pt x="220" y="4619"/>
                      <a:pt x="234" y="4757"/>
                    </a:cubicBezTo>
                    <a:cubicBezTo>
                      <a:pt x="303" y="5087"/>
                      <a:pt x="592" y="5362"/>
                      <a:pt x="921" y="5430"/>
                    </a:cubicBezTo>
                    <a:cubicBezTo>
                      <a:pt x="921" y="5472"/>
                      <a:pt x="921" y="5513"/>
                      <a:pt x="921" y="5540"/>
                    </a:cubicBezTo>
                    <a:cubicBezTo>
                      <a:pt x="976" y="5857"/>
                      <a:pt x="1183" y="6159"/>
                      <a:pt x="1471" y="6297"/>
                    </a:cubicBezTo>
                    <a:cubicBezTo>
                      <a:pt x="1592" y="6354"/>
                      <a:pt x="1726" y="6382"/>
                      <a:pt x="1860" y="6382"/>
                    </a:cubicBezTo>
                    <a:cubicBezTo>
                      <a:pt x="2048" y="6382"/>
                      <a:pt x="2234" y="6326"/>
                      <a:pt x="2379" y="6214"/>
                    </a:cubicBezTo>
                    <a:cubicBezTo>
                      <a:pt x="2722" y="6626"/>
                      <a:pt x="3231" y="6846"/>
                      <a:pt x="3726" y="6984"/>
                    </a:cubicBezTo>
                    <a:cubicBezTo>
                      <a:pt x="4105" y="7084"/>
                      <a:pt x="4503" y="7138"/>
                      <a:pt x="4898" y="7138"/>
                    </a:cubicBezTo>
                    <a:cubicBezTo>
                      <a:pt x="5591" y="7138"/>
                      <a:pt x="6277" y="6970"/>
                      <a:pt x="6846" y="6585"/>
                    </a:cubicBezTo>
                    <a:cubicBezTo>
                      <a:pt x="7740" y="5994"/>
                      <a:pt x="8248" y="4936"/>
                      <a:pt x="8358" y="3863"/>
                    </a:cubicBezTo>
                    <a:cubicBezTo>
                      <a:pt x="8441" y="3149"/>
                      <a:pt x="8331" y="2420"/>
                      <a:pt x="8097" y="1746"/>
                    </a:cubicBezTo>
                    <a:cubicBezTo>
                      <a:pt x="7863" y="1100"/>
                      <a:pt x="7492" y="495"/>
                      <a:pt x="7011" y="1"/>
                    </a:cubicBezTo>
                    <a:close/>
                  </a:path>
                </a:pathLst>
              </a:custGeom>
              <a:solidFill>
                <a:srgbClr val="9E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2;p57">
                <a:extLst>
                  <a:ext uri="{FF2B5EF4-FFF2-40B4-BE49-F238E27FC236}">
                    <a16:creationId xmlns:a16="http://schemas.microsoft.com/office/drawing/2014/main" id="{D32FA2D8-34DB-4D8C-BA07-25FBA0DB2D8D}"/>
                  </a:ext>
                </a:extLst>
              </p:cNvPr>
              <p:cNvSpPr/>
              <p:nvPr/>
            </p:nvSpPr>
            <p:spPr>
              <a:xfrm>
                <a:off x="6079101" y="1885473"/>
                <a:ext cx="464674" cy="422117"/>
              </a:xfrm>
              <a:custGeom>
                <a:avLst/>
                <a:gdLst/>
                <a:ahLst/>
                <a:cxnLst/>
                <a:rect l="l" t="t" r="r" b="b"/>
                <a:pathLst>
                  <a:path w="7534" h="6844" extrusionOk="0">
                    <a:moveTo>
                      <a:pt x="4991" y="0"/>
                    </a:moveTo>
                    <a:cubicBezTo>
                      <a:pt x="4152" y="248"/>
                      <a:pt x="2929" y="715"/>
                      <a:pt x="1664" y="1499"/>
                    </a:cubicBezTo>
                    <a:lnTo>
                      <a:pt x="1678" y="1512"/>
                    </a:lnTo>
                    <a:cubicBezTo>
                      <a:pt x="1829" y="1719"/>
                      <a:pt x="1980" y="2007"/>
                      <a:pt x="2008" y="2255"/>
                    </a:cubicBezTo>
                    <a:cubicBezTo>
                      <a:pt x="2035" y="2653"/>
                      <a:pt x="1733" y="3038"/>
                      <a:pt x="1375" y="3231"/>
                    </a:cubicBezTo>
                    <a:cubicBezTo>
                      <a:pt x="1293" y="3286"/>
                      <a:pt x="1210" y="3327"/>
                      <a:pt x="1142" y="3382"/>
                    </a:cubicBezTo>
                    <a:cubicBezTo>
                      <a:pt x="1073" y="3451"/>
                      <a:pt x="1032" y="3547"/>
                      <a:pt x="1045" y="3629"/>
                    </a:cubicBezTo>
                    <a:cubicBezTo>
                      <a:pt x="1087" y="3767"/>
                      <a:pt x="1238" y="3822"/>
                      <a:pt x="1362" y="3904"/>
                    </a:cubicBezTo>
                    <a:cubicBezTo>
                      <a:pt x="1472" y="3973"/>
                      <a:pt x="1554" y="4083"/>
                      <a:pt x="1568" y="4220"/>
                    </a:cubicBezTo>
                    <a:cubicBezTo>
                      <a:pt x="1595" y="4344"/>
                      <a:pt x="1527" y="4482"/>
                      <a:pt x="1417" y="4537"/>
                    </a:cubicBezTo>
                    <a:cubicBezTo>
                      <a:pt x="1369" y="4563"/>
                      <a:pt x="1321" y="4573"/>
                      <a:pt x="1273" y="4573"/>
                    </a:cubicBezTo>
                    <a:cubicBezTo>
                      <a:pt x="1197" y="4573"/>
                      <a:pt x="1121" y="4548"/>
                      <a:pt x="1045" y="4523"/>
                    </a:cubicBezTo>
                    <a:cubicBezTo>
                      <a:pt x="935" y="4468"/>
                      <a:pt x="826" y="4399"/>
                      <a:pt x="702" y="4372"/>
                    </a:cubicBezTo>
                    <a:cubicBezTo>
                      <a:pt x="679" y="4369"/>
                      <a:pt x="657" y="4367"/>
                      <a:pt x="634" y="4367"/>
                    </a:cubicBezTo>
                    <a:cubicBezTo>
                      <a:pt x="438" y="4367"/>
                      <a:pt x="249" y="4472"/>
                      <a:pt x="138" y="4633"/>
                    </a:cubicBezTo>
                    <a:cubicBezTo>
                      <a:pt x="42" y="4784"/>
                      <a:pt x="1" y="4963"/>
                      <a:pt x="14" y="5128"/>
                    </a:cubicBezTo>
                    <a:cubicBezTo>
                      <a:pt x="14" y="5169"/>
                      <a:pt x="14" y="5210"/>
                      <a:pt x="28" y="5251"/>
                    </a:cubicBezTo>
                    <a:cubicBezTo>
                      <a:pt x="83" y="5568"/>
                      <a:pt x="276" y="5856"/>
                      <a:pt x="564" y="6008"/>
                    </a:cubicBezTo>
                    <a:cubicBezTo>
                      <a:pt x="683" y="6064"/>
                      <a:pt x="815" y="6092"/>
                      <a:pt x="946" y="6092"/>
                    </a:cubicBezTo>
                    <a:cubicBezTo>
                      <a:pt x="1136" y="6092"/>
                      <a:pt x="1326" y="6033"/>
                      <a:pt x="1472" y="5911"/>
                    </a:cubicBezTo>
                    <a:cubicBezTo>
                      <a:pt x="1815" y="6337"/>
                      <a:pt x="2324" y="6557"/>
                      <a:pt x="2819" y="6695"/>
                    </a:cubicBezTo>
                    <a:cubicBezTo>
                      <a:pt x="3199" y="6790"/>
                      <a:pt x="3598" y="6843"/>
                      <a:pt x="3994" y="6843"/>
                    </a:cubicBezTo>
                    <a:cubicBezTo>
                      <a:pt x="4686" y="6843"/>
                      <a:pt x="5371" y="6681"/>
                      <a:pt x="5939" y="6296"/>
                    </a:cubicBezTo>
                    <a:cubicBezTo>
                      <a:pt x="6833" y="5705"/>
                      <a:pt x="7355" y="4633"/>
                      <a:pt x="7451" y="3574"/>
                    </a:cubicBezTo>
                    <a:cubicBezTo>
                      <a:pt x="7534" y="2860"/>
                      <a:pt x="7424" y="2131"/>
                      <a:pt x="7190" y="1457"/>
                    </a:cubicBezTo>
                    <a:cubicBezTo>
                      <a:pt x="7108" y="1485"/>
                      <a:pt x="7039" y="1512"/>
                      <a:pt x="6956" y="1512"/>
                    </a:cubicBezTo>
                    <a:cubicBezTo>
                      <a:pt x="6940" y="1514"/>
                      <a:pt x="6923" y="1514"/>
                      <a:pt x="6907" y="1514"/>
                    </a:cubicBezTo>
                    <a:cubicBezTo>
                      <a:pt x="6759" y="1514"/>
                      <a:pt x="6617" y="1460"/>
                      <a:pt x="6530" y="1361"/>
                    </a:cubicBezTo>
                    <a:cubicBezTo>
                      <a:pt x="6393" y="1196"/>
                      <a:pt x="6379" y="949"/>
                      <a:pt x="6200" y="853"/>
                    </a:cubicBezTo>
                    <a:cubicBezTo>
                      <a:pt x="6141" y="816"/>
                      <a:pt x="6075" y="805"/>
                      <a:pt x="6006" y="805"/>
                    </a:cubicBezTo>
                    <a:cubicBezTo>
                      <a:pt x="5910" y="805"/>
                      <a:pt x="5808" y="826"/>
                      <a:pt x="5708" y="826"/>
                    </a:cubicBezTo>
                    <a:cubicBezTo>
                      <a:pt x="5665" y="826"/>
                      <a:pt x="5623" y="822"/>
                      <a:pt x="5582" y="811"/>
                    </a:cubicBezTo>
                    <a:cubicBezTo>
                      <a:pt x="5376" y="743"/>
                      <a:pt x="5279" y="509"/>
                      <a:pt x="5211" y="303"/>
                    </a:cubicBezTo>
                    <a:cubicBezTo>
                      <a:pt x="5211" y="303"/>
                      <a:pt x="5197" y="83"/>
                      <a:pt x="4991" y="0"/>
                    </a:cubicBezTo>
                    <a:close/>
                  </a:path>
                </a:pathLst>
              </a:custGeom>
              <a:solidFill>
                <a:srgbClr val="FCA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3;p57">
                <a:extLst>
                  <a:ext uri="{FF2B5EF4-FFF2-40B4-BE49-F238E27FC236}">
                    <a16:creationId xmlns:a16="http://schemas.microsoft.com/office/drawing/2014/main" id="{2D3384CC-E67B-4437-9BDE-8C44AFB5F236}"/>
                  </a:ext>
                </a:extLst>
              </p:cNvPr>
              <p:cNvSpPr/>
              <p:nvPr/>
            </p:nvSpPr>
            <p:spPr>
              <a:xfrm>
                <a:off x="6077436" y="2153154"/>
                <a:ext cx="401085" cy="156289"/>
              </a:xfrm>
              <a:custGeom>
                <a:avLst/>
                <a:gdLst/>
                <a:ahLst/>
                <a:cxnLst/>
                <a:rect l="l" t="t" r="r" b="b"/>
                <a:pathLst>
                  <a:path w="6503" h="2534" extrusionOk="0">
                    <a:moveTo>
                      <a:pt x="900" y="399"/>
                    </a:moveTo>
                    <a:cubicBezTo>
                      <a:pt x="700" y="399"/>
                      <a:pt x="499" y="516"/>
                      <a:pt x="399" y="678"/>
                    </a:cubicBezTo>
                    <a:cubicBezTo>
                      <a:pt x="385" y="692"/>
                      <a:pt x="399" y="705"/>
                      <a:pt x="413" y="719"/>
                    </a:cubicBezTo>
                    <a:cubicBezTo>
                      <a:pt x="413" y="719"/>
                      <a:pt x="440" y="719"/>
                      <a:pt x="440" y="705"/>
                    </a:cubicBezTo>
                    <a:cubicBezTo>
                      <a:pt x="538" y="547"/>
                      <a:pt x="711" y="453"/>
                      <a:pt x="893" y="453"/>
                    </a:cubicBezTo>
                    <a:cubicBezTo>
                      <a:pt x="916" y="453"/>
                      <a:pt x="939" y="455"/>
                      <a:pt x="962" y="458"/>
                    </a:cubicBezTo>
                    <a:cubicBezTo>
                      <a:pt x="1141" y="472"/>
                      <a:pt x="1306" y="609"/>
                      <a:pt x="1389" y="774"/>
                    </a:cubicBezTo>
                    <a:cubicBezTo>
                      <a:pt x="1350" y="767"/>
                      <a:pt x="1311" y="763"/>
                      <a:pt x="1272" y="763"/>
                    </a:cubicBezTo>
                    <a:cubicBezTo>
                      <a:pt x="1161" y="763"/>
                      <a:pt x="1054" y="792"/>
                      <a:pt x="962" y="843"/>
                    </a:cubicBezTo>
                    <a:cubicBezTo>
                      <a:pt x="825" y="925"/>
                      <a:pt x="729" y="1076"/>
                      <a:pt x="688" y="1228"/>
                    </a:cubicBezTo>
                    <a:cubicBezTo>
                      <a:pt x="688" y="1241"/>
                      <a:pt x="701" y="1255"/>
                      <a:pt x="715" y="1255"/>
                    </a:cubicBezTo>
                    <a:cubicBezTo>
                      <a:pt x="729" y="1255"/>
                      <a:pt x="743" y="1255"/>
                      <a:pt x="743" y="1241"/>
                    </a:cubicBezTo>
                    <a:cubicBezTo>
                      <a:pt x="770" y="1090"/>
                      <a:pt x="866" y="966"/>
                      <a:pt x="990" y="884"/>
                    </a:cubicBezTo>
                    <a:cubicBezTo>
                      <a:pt x="1068" y="840"/>
                      <a:pt x="1163" y="813"/>
                      <a:pt x="1257" y="813"/>
                    </a:cubicBezTo>
                    <a:cubicBezTo>
                      <a:pt x="1312" y="813"/>
                      <a:pt x="1366" y="823"/>
                      <a:pt x="1416" y="843"/>
                    </a:cubicBezTo>
                    <a:cubicBezTo>
                      <a:pt x="1430" y="843"/>
                      <a:pt x="1430" y="843"/>
                      <a:pt x="1444" y="829"/>
                    </a:cubicBezTo>
                    <a:cubicBezTo>
                      <a:pt x="1444" y="829"/>
                      <a:pt x="1457" y="815"/>
                      <a:pt x="1444" y="801"/>
                    </a:cubicBezTo>
                    <a:cubicBezTo>
                      <a:pt x="1375" y="595"/>
                      <a:pt x="1182" y="430"/>
                      <a:pt x="962" y="403"/>
                    </a:cubicBezTo>
                    <a:cubicBezTo>
                      <a:pt x="942" y="400"/>
                      <a:pt x="921" y="399"/>
                      <a:pt x="900" y="399"/>
                    </a:cubicBezTo>
                    <a:close/>
                    <a:moveTo>
                      <a:pt x="665" y="0"/>
                    </a:moveTo>
                    <a:cubicBezTo>
                      <a:pt x="476" y="0"/>
                      <a:pt x="275" y="106"/>
                      <a:pt x="151" y="279"/>
                    </a:cubicBezTo>
                    <a:cubicBezTo>
                      <a:pt x="55" y="417"/>
                      <a:pt x="0" y="595"/>
                      <a:pt x="14" y="788"/>
                    </a:cubicBezTo>
                    <a:cubicBezTo>
                      <a:pt x="14" y="843"/>
                      <a:pt x="28" y="884"/>
                      <a:pt x="28" y="911"/>
                    </a:cubicBezTo>
                    <a:cubicBezTo>
                      <a:pt x="83" y="1255"/>
                      <a:pt x="303" y="1544"/>
                      <a:pt x="591" y="1681"/>
                    </a:cubicBezTo>
                    <a:cubicBezTo>
                      <a:pt x="716" y="1746"/>
                      <a:pt x="855" y="1778"/>
                      <a:pt x="993" y="1778"/>
                    </a:cubicBezTo>
                    <a:cubicBezTo>
                      <a:pt x="1176" y="1778"/>
                      <a:pt x="1358" y="1722"/>
                      <a:pt x="1499" y="1613"/>
                    </a:cubicBezTo>
                    <a:cubicBezTo>
                      <a:pt x="1787" y="1956"/>
                      <a:pt x="2227" y="2204"/>
                      <a:pt x="2846" y="2369"/>
                    </a:cubicBezTo>
                    <a:cubicBezTo>
                      <a:pt x="3244" y="2479"/>
                      <a:pt x="3643" y="2534"/>
                      <a:pt x="4028" y="2534"/>
                    </a:cubicBezTo>
                    <a:cubicBezTo>
                      <a:pt x="4757" y="2534"/>
                      <a:pt x="5444" y="2341"/>
                      <a:pt x="5980" y="1970"/>
                    </a:cubicBezTo>
                    <a:cubicBezTo>
                      <a:pt x="6172" y="1846"/>
                      <a:pt x="6337" y="1709"/>
                      <a:pt x="6502" y="1544"/>
                    </a:cubicBezTo>
                    <a:cubicBezTo>
                      <a:pt x="6502" y="1535"/>
                      <a:pt x="6502" y="1525"/>
                      <a:pt x="6502" y="1516"/>
                    </a:cubicBezTo>
                    <a:cubicBezTo>
                      <a:pt x="6495" y="1509"/>
                      <a:pt x="6489" y="1506"/>
                      <a:pt x="6482" y="1506"/>
                    </a:cubicBezTo>
                    <a:cubicBezTo>
                      <a:pt x="6475" y="1506"/>
                      <a:pt x="6468" y="1509"/>
                      <a:pt x="6461" y="1516"/>
                    </a:cubicBezTo>
                    <a:cubicBezTo>
                      <a:pt x="6310" y="1668"/>
                      <a:pt x="6145" y="1819"/>
                      <a:pt x="5953" y="1942"/>
                    </a:cubicBezTo>
                    <a:cubicBezTo>
                      <a:pt x="5423" y="2301"/>
                      <a:pt x="4760" y="2484"/>
                      <a:pt x="4041" y="2484"/>
                    </a:cubicBezTo>
                    <a:cubicBezTo>
                      <a:pt x="3659" y="2484"/>
                      <a:pt x="3261" y="2432"/>
                      <a:pt x="2860" y="2327"/>
                    </a:cubicBezTo>
                    <a:cubicBezTo>
                      <a:pt x="2241" y="2162"/>
                      <a:pt x="1801" y="1915"/>
                      <a:pt x="1526" y="1558"/>
                    </a:cubicBezTo>
                    <a:cubicBezTo>
                      <a:pt x="1517" y="1558"/>
                      <a:pt x="1508" y="1551"/>
                      <a:pt x="1499" y="1551"/>
                    </a:cubicBezTo>
                    <a:cubicBezTo>
                      <a:pt x="1494" y="1551"/>
                      <a:pt x="1489" y="1553"/>
                      <a:pt x="1485" y="1558"/>
                    </a:cubicBezTo>
                    <a:cubicBezTo>
                      <a:pt x="1349" y="1670"/>
                      <a:pt x="1170" y="1726"/>
                      <a:pt x="988" y="1726"/>
                    </a:cubicBezTo>
                    <a:cubicBezTo>
                      <a:pt x="858" y="1726"/>
                      <a:pt x="725" y="1697"/>
                      <a:pt x="605" y="1640"/>
                    </a:cubicBezTo>
                    <a:cubicBezTo>
                      <a:pt x="330" y="1516"/>
                      <a:pt x="124" y="1228"/>
                      <a:pt x="69" y="911"/>
                    </a:cubicBezTo>
                    <a:cubicBezTo>
                      <a:pt x="69" y="870"/>
                      <a:pt x="69" y="843"/>
                      <a:pt x="55" y="801"/>
                    </a:cubicBezTo>
                    <a:cubicBezTo>
                      <a:pt x="55" y="609"/>
                      <a:pt x="96" y="444"/>
                      <a:pt x="179" y="307"/>
                    </a:cubicBezTo>
                    <a:cubicBezTo>
                      <a:pt x="289" y="148"/>
                      <a:pt x="474" y="55"/>
                      <a:pt x="649" y="55"/>
                    </a:cubicBezTo>
                    <a:cubicBezTo>
                      <a:pt x="671" y="55"/>
                      <a:pt x="693" y="56"/>
                      <a:pt x="715" y="59"/>
                    </a:cubicBezTo>
                    <a:cubicBezTo>
                      <a:pt x="798" y="73"/>
                      <a:pt x="880" y="114"/>
                      <a:pt x="962" y="155"/>
                    </a:cubicBezTo>
                    <a:cubicBezTo>
                      <a:pt x="990" y="169"/>
                      <a:pt x="1031" y="183"/>
                      <a:pt x="1059" y="197"/>
                    </a:cubicBezTo>
                    <a:cubicBezTo>
                      <a:pt x="1063" y="201"/>
                      <a:pt x="1067" y="202"/>
                      <a:pt x="1071" y="202"/>
                    </a:cubicBezTo>
                    <a:cubicBezTo>
                      <a:pt x="1081" y="202"/>
                      <a:pt x="1090" y="193"/>
                      <a:pt x="1100" y="183"/>
                    </a:cubicBezTo>
                    <a:cubicBezTo>
                      <a:pt x="1100" y="169"/>
                      <a:pt x="1100" y="155"/>
                      <a:pt x="1086" y="155"/>
                    </a:cubicBezTo>
                    <a:cubicBezTo>
                      <a:pt x="1059" y="142"/>
                      <a:pt x="1017" y="128"/>
                      <a:pt x="990" y="114"/>
                    </a:cubicBezTo>
                    <a:cubicBezTo>
                      <a:pt x="908" y="73"/>
                      <a:pt x="825" y="32"/>
                      <a:pt x="729" y="4"/>
                    </a:cubicBezTo>
                    <a:cubicBezTo>
                      <a:pt x="708" y="1"/>
                      <a:pt x="686" y="0"/>
                      <a:pt x="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4;p57">
                <a:extLst>
                  <a:ext uri="{FF2B5EF4-FFF2-40B4-BE49-F238E27FC236}">
                    <a16:creationId xmlns:a16="http://schemas.microsoft.com/office/drawing/2014/main" id="{21A41F52-49CE-4E35-8BF3-0AF21AF4262D}"/>
                  </a:ext>
                </a:extLst>
              </p:cNvPr>
              <p:cNvSpPr/>
              <p:nvPr/>
            </p:nvSpPr>
            <p:spPr>
              <a:xfrm>
                <a:off x="6350423" y="2050153"/>
                <a:ext cx="60258" cy="99917"/>
              </a:xfrm>
              <a:custGeom>
                <a:avLst/>
                <a:gdLst/>
                <a:ahLst/>
                <a:cxnLst/>
                <a:rect l="l" t="t" r="r" b="b"/>
                <a:pathLst>
                  <a:path w="977" h="1620" extrusionOk="0">
                    <a:moveTo>
                      <a:pt x="33" y="1"/>
                    </a:moveTo>
                    <a:cubicBezTo>
                      <a:pt x="28" y="1"/>
                      <a:pt x="21" y="4"/>
                      <a:pt x="14" y="11"/>
                    </a:cubicBezTo>
                    <a:cubicBezTo>
                      <a:pt x="1" y="11"/>
                      <a:pt x="1" y="25"/>
                      <a:pt x="1" y="38"/>
                    </a:cubicBezTo>
                    <a:cubicBezTo>
                      <a:pt x="207" y="355"/>
                      <a:pt x="344" y="712"/>
                      <a:pt x="399" y="1069"/>
                    </a:cubicBezTo>
                    <a:cubicBezTo>
                      <a:pt x="413" y="1083"/>
                      <a:pt x="413" y="1083"/>
                      <a:pt x="413" y="1097"/>
                    </a:cubicBezTo>
                    <a:lnTo>
                      <a:pt x="441" y="1097"/>
                    </a:lnTo>
                    <a:cubicBezTo>
                      <a:pt x="528" y="1058"/>
                      <a:pt x="609" y="1019"/>
                      <a:pt x="687" y="1019"/>
                    </a:cubicBezTo>
                    <a:cubicBezTo>
                      <a:pt x="720" y="1019"/>
                      <a:pt x="752" y="1026"/>
                      <a:pt x="784" y="1042"/>
                    </a:cubicBezTo>
                    <a:cubicBezTo>
                      <a:pt x="880" y="1083"/>
                      <a:pt x="922" y="1207"/>
                      <a:pt x="894" y="1317"/>
                    </a:cubicBezTo>
                    <a:cubicBezTo>
                      <a:pt x="867" y="1427"/>
                      <a:pt x="784" y="1509"/>
                      <a:pt x="674" y="1564"/>
                    </a:cubicBezTo>
                    <a:cubicBezTo>
                      <a:pt x="660" y="1578"/>
                      <a:pt x="660" y="1592"/>
                      <a:pt x="660" y="1605"/>
                    </a:cubicBezTo>
                    <a:cubicBezTo>
                      <a:pt x="660" y="1619"/>
                      <a:pt x="674" y="1619"/>
                      <a:pt x="688" y="1619"/>
                    </a:cubicBezTo>
                    <a:cubicBezTo>
                      <a:pt x="812" y="1550"/>
                      <a:pt x="908" y="1454"/>
                      <a:pt x="935" y="1331"/>
                    </a:cubicBezTo>
                    <a:cubicBezTo>
                      <a:pt x="977" y="1193"/>
                      <a:pt x="908" y="1056"/>
                      <a:pt x="798" y="1001"/>
                    </a:cubicBezTo>
                    <a:cubicBezTo>
                      <a:pt x="761" y="982"/>
                      <a:pt x="723" y="975"/>
                      <a:pt x="684" y="975"/>
                    </a:cubicBezTo>
                    <a:cubicBezTo>
                      <a:pt x="605" y="975"/>
                      <a:pt x="523" y="1005"/>
                      <a:pt x="441" y="1042"/>
                    </a:cubicBezTo>
                    <a:cubicBezTo>
                      <a:pt x="372" y="684"/>
                      <a:pt x="234" y="327"/>
                      <a:pt x="42" y="11"/>
                    </a:cubicBezTo>
                    <a:cubicBezTo>
                      <a:pt x="42" y="4"/>
                      <a:pt x="38"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5;p57">
                <a:extLst>
                  <a:ext uri="{FF2B5EF4-FFF2-40B4-BE49-F238E27FC236}">
                    <a16:creationId xmlns:a16="http://schemas.microsoft.com/office/drawing/2014/main" id="{96CD48E1-26B1-4AF2-9424-DAFBEA03B9A2}"/>
                  </a:ext>
                </a:extLst>
              </p:cNvPr>
              <p:cNvSpPr/>
              <p:nvPr/>
            </p:nvSpPr>
            <p:spPr>
              <a:xfrm>
                <a:off x="6261421" y="2005745"/>
                <a:ext cx="179788" cy="79008"/>
              </a:xfrm>
              <a:custGeom>
                <a:avLst/>
                <a:gdLst/>
                <a:ahLst/>
                <a:cxnLst/>
                <a:rect l="l" t="t" r="r" b="b"/>
                <a:pathLst>
                  <a:path w="2915" h="1281" extrusionOk="0">
                    <a:moveTo>
                      <a:pt x="2825" y="0"/>
                    </a:moveTo>
                    <a:cubicBezTo>
                      <a:pt x="2814" y="0"/>
                      <a:pt x="2802" y="4"/>
                      <a:pt x="2791" y="16"/>
                    </a:cubicBezTo>
                    <a:cubicBezTo>
                      <a:pt x="2777" y="30"/>
                      <a:pt x="2763" y="57"/>
                      <a:pt x="2791" y="71"/>
                    </a:cubicBezTo>
                    <a:cubicBezTo>
                      <a:pt x="2818" y="112"/>
                      <a:pt x="2818" y="181"/>
                      <a:pt x="2791" y="236"/>
                    </a:cubicBezTo>
                    <a:cubicBezTo>
                      <a:pt x="2763" y="305"/>
                      <a:pt x="2708" y="346"/>
                      <a:pt x="2667" y="360"/>
                    </a:cubicBezTo>
                    <a:cubicBezTo>
                      <a:pt x="2626" y="387"/>
                      <a:pt x="2598" y="387"/>
                      <a:pt x="2571" y="387"/>
                    </a:cubicBezTo>
                    <a:cubicBezTo>
                      <a:pt x="2488" y="387"/>
                      <a:pt x="2433" y="305"/>
                      <a:pt x="2378" y="236"/>
                    </a:cubicBezTo>
                    <a:cubicBezTo>
                      <a:pt x="2370" y="220"/>
                      <a:pt x="2358" y="213"/>
                      <a:pt x="2343" y="213"/>
                    </a:cubicBezTo>
                    <a:cubicBezTo>
                      <a:pt x="2332" y="213"/>
                      <a:pt x="2321" y="217"/>
                      <a:pt x="2310" y="222"/>
                    </a:cubicBezTo>
                    <a:cubicBezTo>
                      <a:pt x="2296" y="236"/>
                      <a:pt x="2282" y="263"/>
                      <a:pt x="2296" y="291"/>
                    </a:cubicBezTo>
                    <a:cubicBezTo>
                      <a:pt x="2351" y="360"/>
                      <a:pt x="2433" y="483"/>
                      <a:pt x="2557" y="483"/>
                    </a:cubicBezTo>
                    <a:lnTo>
                      <a:pt x="2571" y="483"/>
                    </a:lnTo>
                    <a:cubicBezTo>
                      <a:pt x="2612" y="483"/>
                      <a:pt x="2667" y="470"/>
                      <a:pt x="2708" y="442"/>
                    </a:cubicBezTo>
                    <a:cubicBezTo>
                      <a:pt x="2763" y="415"/>
                      <a:pt x="2846" y="360"/>
                      <a:pt x="2887" y="277"/>
                    </a:cubicBezTo>
                    <a:cubicBezTo>
                      <a:pt x="2915" y="195"/>
                      <a:pt x="2915" y="85"/>
                      <a:pt x="2860" y="16"/>
                    </a:cubicBezTo>
                    <a:cubicBezTo>
                      <a:pt x="2852" y="8"/>
                      <a:pt x="2839" y="0"/>
                      <a:pt x="2825" y="0"/>
                    </a:cubicBezTo>
                    <a:close/>
                    <a:moveTo>
                      <a:pt x="564" y="827"/>
                    </a:moveTo>
                    <a:cubicBezTo>
                      <a:pt x="536" y="841"/>
                      <a:pt x="523" y="868"/>
                      <a:pt x="523" y="896"/>
                    </a:cubicBezTo>
                    <a:cubicBezTo>
                      <a:pt x="550" y="978"/>
                      <a:pt x="523" y="1075"/>
                      <a:pt x="468" y="1130"/>
                    </a:cubicBezTo>
                    <a:cubicBezTo>
                      <a:pt x="431" y="1166"/>
                      <a:pt x="376" y="1184"/>
                      <a:pt x="323" y="1184"/>
                    </a:cubicBezTo>
                    <a:cubicBezTo>
                      <a:pt x="297" y="1184"/>
                      <a:pt x="271" y="1180"/>
                      <a:pt x="248" y="1171"/>
                    </a:cubicBezTo>
                    <a:cubicBezTo>
                      <a:pt x="179" y="1143"/>
                      <a:pt x="138" y="1075"/>
                      <a:pt x="96" y="1020"/>
                    </a:cubicBezTo>
                    <a:cubicBezTo>
                      <a:pt x="80" y="1003"/>
                      <a:pt x="64" y="997"/>
                      <a:pt x="51" y="997"/>
                    </a:cubicBezTo>
                    <a:cubicBezTo>
                      <a:pt x="41" y="997"/>
                      <a:pt x="33" y="1000"/>
                      <a:pt x="28" y="1006"/>
                    </a:cubicBezTo>
                    <a:cubicBezTo>
                      <a:pt x="0" y="1020"/>
                      <a:pt x="0" y="1047"/>
                      <a:pt x="14" y="1075"/>
                    </a:cubicBezTo>
                    <a:cubicBezTo>
                      <a:pt x="55" y="1130"/>
                      <a:pt x="110" y="1212"/>
                      <a:pt x="206" y="1253"/>
                    </a:cubicBezTo>
                    <a:cubicBezTo>
                      <a:pt x="234" y="1267"/>
                      <a:pt x="275" y="1281"/>
                      <a:pt x="316" y="1281"/>
                    </a:cubicBezTo>
                    <a:cubicBezTo>
                      <a:pt x="399" y="1281"/>
                      <a:pt x="481" y="1253"/>
                      <a:pt x="536" y="1198"/>
                    </a:cubicBezTo>
                    <a:cubicBezTo>
                      <a:pt x="619" y="1116"/>
                      <a:pt x="646" y="978"/>
                      <a:pt x="619" y="868"/>
                    </a:cubicBezTo>
                    <a:cubicBezTo>
                      <a:pt x="619" y="841"/>
                      <a:pt x="591" y="827"/>
                      <a:pt x="564" y="8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6;p57">
                <a:extLst>
                  <a:ext uri="{FF2B5EF4-FFF2-40B4-BE49-F238E27FC236}">
                    <a16:creationId xmlns:a16="http://schemas.microsoft.com/office/drawing/2014/main" id="{59F473CA-F186-4498-AF8D-73C2E7F78147}"/>
                  </a:ext>
                </a:extLst>
              </p:cNvPr>
              <p:cNvSpPr/>
              <p:nvPr/>
            </p:nvSpPr>
            <p:spPr>
              <a:xfrm>
                <a:off x="6355542" y="2179676"/>
                <a:ext cx="44099" cy="26336"/>
              </a:xfrm>
              <a:custGeom>
                <a:avLst/>
                <a:gdLst/>
                <a:ahLst/>
                <a:cxnLst/>
                <a:rect l="l" t="t" r="r" b="b"/>
                <a:pathLst>
                  <a:path w="715" h="427" extrusionOk="0">
                    <a:moveTo>
                      <a:pt x="674" y="0"/>
                    </a:moveTo>
                    <a:cubicBezTo>
                      <a:pt x="660" y="14"/>
                      <a:pt x="660" y="14"/>
                      <a:pt x="660" y="28"/>
                    </a:cubicBezTo>
                    <a:cubicBezTo>
                      <a:pt x="660" y="110"/>
                      <a:pt x="660" y="179"/>
                      <a:pt x="632" y="220"/>
                    </a:cubicBezTo>
                    <a:cubicBezTo>
                      <a:pt x="591" y="303"/>
                      <a:pt x="481" y="371"/>
                      <a:pt x="358" y="371"/>
                    </a:cubicBezTo>
                    <a:cubicBezTo>
                      <a:pt x="341" y="376"/>
                      <a:pt x="326" y="377"/>
                      <a:pt x="313" y="377"/>
                    </a:cubicBezTo>
                    <a:cubicBezTo>
                      <a:pt x="280" y="377"/>
                      <a:pt x="253" y="367"/>
                      <a:pt x="234" y="358"/>
                    </a:cubicBezTo>
                    <a:cubicBezTo>
                      <a:pt x="179" y="344"/>
                      <a:pt x="138" y="303"/>
                      <a:pt x="110" y="248"/>
                    </a:cubicBezTo>
                    <a:cubicBezTo>
                      <a:pt x="83" y="220"/>
                      <a:pt x="69" y="207"/>
                      <a:pt x="41" y="179"/>
                    </a:cubicBezTo>
                    <a:cubicBezTo>
                      <a:pt x="41" y="172"/>
                      <a:pt x="34" y="169"/>
                      <a:pt x="28" y="169"/>
                    </a:cubicBezTo>
                    <a:cubicBezTo>
                      <a:pt x="21" y="169"/>
                      <a:pt x="14" y="172"/>
                      <a:pt x="14" y="179"/>
                    </a:cubicBezTo>
                    <a:cubicBezTo>
                      <a:pt x="0" y="193"/>
                      <a:pt x="0" y="207"/>
                      <a:pt x="14" y="220"/>
                    </a:cubicBezTo>
                    <a:cubicBezTo>
                      <a:pt x="28" y="234"/>
                      <a:pt x="55" y="262"/>
                      <a:pt x="69" y="275"/>
                    </a:cubicBezTo>
                    <a:cubicBezTo>
                      <a:pt x="110" y="330"/>
                      <a:pt x="151" y="385"/>
                      <a:pt x="206" y="399"/>
                    </a:cubicBezTo>
                    <a:cubicBezTo>
                      <a:pt x="248" y="426"/>
                      <a:pt x="289" y="426"/>
                      <a:pt x="316" y="426"/>
                    </a:cubicBezTo>
                    <a:lnTo>
                      <a:pt x="358" y="426"/>
                    </a:lnTo>
                    <a:cubicBezTo>
                      <a:pt x="509" y="413"/>
                      <a:pt x="619" y="344"/>
                      <a:pt x="674" y="248"/>
                    </a:cubicBezTo>
                    <a:cubicBezTo>
                      <a:pt x="701" y="193"/>
                      <a:pt x="715" y="110"/>
                      <a:pt x="701" y="28"/>
                    </a:cubicBezTo>
                    <a:cubicBezTo>
                      <a:pt x="701" y="14"/>
                      <a:pt x="687"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347;p57">
                <a:extLst>
                  <a:ext uri="{FF2B5EF4-FFF2-40B4-BE49-F238E27FC236}">
                    <a16:creationId xmlns:a16="http://schemas.microsoft.com/office/drawing/2014/main" id="{46425486-7E42-44A9-866A-0E61E466AA7D}"/>
                  </a:ext>
                </a:extLst>
              </p:cNvPr>
              <p:cNvSpPr/>
              <p:nvPr/>
            </p:nvSpPr>
            <p:spPr>
              <a:xfrm>
                <a:off x="6191047" y="2027887"/>
                <a:ext cx="348536" cy="159435"/>
              </a:xfrm>
              <a:custGeom>
                <a:avLst/>
                <a:gdLst/>
                <a:ahLst/>
                <a:cxnLst/>
                <a:rect l="l" t="t" r="r" b="b"/>
                <a:pathLst>
                  <a:path w="5651" h="2585" extrusionOk="0">
                    <a:moveTo>
                      <a:pt x="4867" y="1"/>
                    </a:moveTo>
                    <a:cubicBezTo>
                      <a:pt x="4766" y="1"/>
                      <a:pt x="4659" y="14"/>
                      <a:pt x="4550" y="42"/>
                    </a:cubicBezTo>
                    <a:cubicBezTo>
                      <a:pt x="4069" y="166"/>
                      <a:pt x="3739" y="523"/>
                      <a:pt x="3822" y="853"/>
                    </a:cubicBezTo>
                    <a:cubicBezTo>
                      <a:pt x="3886" y="1098"/>
                      <a:pt x="4171" y="1252"/>
                      <a:pt x="4520" y="1252"/>
                    </a:cubicBezTo>
                    <a:cubicBezTo>
                      <a:pt x="4623" y="1252"/>
                      <a:pt x="4730" y="1238"/>
                      <a:pt x="4839" y="1210"/>
                    </a:cubicBezTo>
                    <a:cubicBezTo>
                      <a:pt x="5320" y="1100"/>
                      <a:pt x="5650" y="729"/>
                      <a:pt x="5568" y="413"/>
                    </a:cubicBezTo>
                    <a:cubicBezTo>
                      <a:pt x="5504" y="157"/>
                      <a:pt x="5217" y="1"/>
                      <a:pt x="4867" y="1"/>
                    </a:cubicBezTo>
                    <a:close/>
                    <a:moveTo>
                      <a:pt x="1116" y="1334"/>
                    </a:moveTo>
                    <a:cubicBezTo>
                      <a:pt x="1014" y="1334"/>
                      <a:pt x="907" y="1347"/>
                      <a:pt x="798" y="1375"/>
                    </a:cubicBezTo>
                    <a:cubicBezTo>
                      <a:pt x="316" y="1485"/>
                      <a:pt x="0" y="1856"/>
                      <a:pt x="69" y="2173"/>
                    </a:cubicBezTo>
                    <a:cubicBezTo>
                      <a:pt x="133" y="2428"/>
                      <a:pt x="428" y="2585"/>
                      <a:pt x="781" y="2585"/>
                    </a:cubicBezTo>
                    <a:cubicBezTo>
                      <a:pt x="884" y="2585"/>
                      <a:pt x="992" y="2572"/>
                      <a:pt x="1100" y="2544"/>
                    </a:cubicBezTo>
                    <a:cubicBezTo>
                      <a:pt x="1581" y="2420"/>
                      <a:pt x="1897" y="2063"/>
                      <a:pt x="1815" y="1733"/>
                    </a:cubicBezTo>
                    <a:cubicBezTo>
                      <a:pt x="1751" y="1488"/>
                      <a:pt x="1465" y="1334"/>
                      <a:pt x="1116" y="1334"/>
                    </a:cubicBezTo>
                    <a:close/>
                  </a:path>
                </a:pathLst>
              </a:custGeom>
              <a:solidFill>
                <a:srgbClr val="E8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348;p57">
                <a:extLst>
                  <a:ext uri="{FF2B5EF4-FFF2-40B4-BE49-F238E27FC236}">
                    <a16:creationId xmlns:a16="http://schemas.microsoft.com/office/drawing/2014/main" id="{500D869B-4AA7-441B-BB0D-04EBC45AD2A5}"/>
                  </a:ext>
                </a:extLst>
              </p:cNvPr>
              <p:cNvSpPr/>
              <p:nvPr/>
            </p:nvSpPr>
            <p:spPr>
              <a:xfrm>
                <a:off x="6235147" y="1932842"/>
                <a:ext cx="191630" cy="96833"/>
              </a:xfrm>
              <a:custGeom>
                <a:avLst/>
                <a:gdLst/>
                <a:ahLst/>
                <a:cxnLst/>
                <a:rect l="l" t="t" r="r" b="b"/>
                <a:pathLst>
                  <a:path w="3107" h="1570" extrusionOk="0">
                    <a:moveTo>
                      <a:pt x="2717" y="1"/>
                    </a:moveTo>
                    <a:cubicBezTo>
                      <a:pt x="2662" y="1"/>
                      <a:pt x="2607" y="10"/>
                      <a:pt x="2557" y="30"/>
                    </a:cubicBezTo>
                    <a:cubicBezTo>
                      <a:pt x="2378" y="98"/>
                      <a:pt x="2255" y="277"/>
                      <a:pt x="2227" y="469"/>
                    </a:cubicBezTo>
                    <a:cubicBezTo>
                      <a:pt x="2213" y="538"/>
                      <a:pt x="2255" y="607"/>
                      <a:pt x="2296" y="607"/>
                    </a:cubicBezTo>
                    <a:cubicBezTo>
                      <a:pt x="2303" y="609"/>
                      <a:pt x="2310" y="611"/>
                      <a:pt x="2318" y="611"/>
                    </a:cubicBezTo>
                    <a:cubicBezTo>
                      <a:pt x="2351" y="611"/>
                      <a:pt x="2383" y="586"/>
                      <a:pt x="2406" y="552"/>
                    </a:cubicBezTo>
                    <a:cubicBezTo>
                      <a:pt x="2419" y="511"/>
                      <a:pt x="2433" y="469"/>
                      <a:pt x="2447" y="428"/>
                    </a:cubicBezTo>
                    <a:cubicBezTo>
                      <a:pt x="2461" y="373"/>
                      <a:pt x="2488" y="318"/>
                      <a:pt x="2543" y="277"/>
                    </a:cubicBezTo>
                    <a:cubicBezTo>
                      <a:pt x="2588" y="243"/>
                      <a:pt x="2652" y="218"/>
                      <a:pt x="2712" y="218"/>
                    </a:cubicBezTo>
                    <a:cubicBezTo>
                      <a:pt x="2725" y="218"/>
                      <a:pt x="2737" y="220"/>
                      <a:pt x="2749" y="222"/>
                    </a:cubicBezTo>
                    <a:cubicBezTo>
                      <a:pt x="2832" y="236"/>
                      <a:pt x="2901" y="263"/>
                      <a:pt x="2956" y="305"/>
                    </a:cubicBezTo>
                    <a:cubicBezTo>
                      <a:pt x="2989" y="316"/>
                      <a:pt x="3022" y="336"/>
                      <a:pt x="3048" y="336"/>
                    </a:cubicBezTo>
                    <a:cubicBezTo>
                      <a:pt x="3055" y="336"/>
                      <a:pt x="3060" y="335"/>
                      <a:pt x="3066" y="332"/>
                    </a:cubicBezTo>
                    <a:cubicBezTo>
                      <a:pt x="3093" y="318"/>
                      <a:pt x="3107" y="277"/>
                      <a:pt x="3107" y="263"/>
                    </a:cubicBezTo>
                    <a:cubicBezTo>
                      <a:pt x="3107" y="236"/>
                      <a:pt x="3093" y="195"/>
                      <a:pt x="3079" y="181"/>
                    </a:cubicBezTo>
                    <a:cubicBezTo>
                      <a:pt x="3000" y="62"/>
                      <a:pt x="2858" y="1"/>
                      <a:pt x="2717" y="1"/>
                    </a:cubicBezTo>
                    <a:close/>
                    <a:moveTo>
                      <a:pt x="523" y="991"/>
                    </a:moveTo>
                    <a:cubicBezTo>
                      <a:pt x="465" y="991"/>
                      <a:pt x="408" y="1002"/>
                      <a:pt x="358" y="1019"/>
                    </a:cubicBezTo>
                    <a:cubicBezTo>
                      <a:pt x="193" y="1074"/>
                      <a:pt x="41" y="1212"/>
                      <a:pt x="14" y="1390"/>
                    </a:cubicBezTo>
                    <a:cubicBezTo>
                      <a:pt x="0" y="1487"/>
                      <a:pt x="14" y="1514"/>
                      <a:pt x="28" y="1528"/>
                    </a:cubicBezTo>
                    <a:cubicBezTo>
                      <a:pt x="41" y="1555"/>
                      <a:pt x="69" y="1569"/>
                      <a:pt x="96" y="1569"/>
                    </a:cubicBezTo>
                    <a:cubicBezTo>
                      <a:pt x="110" y="1555"/>
                      <a:pt x="124" y="1542"/>
                      <a:pt x="138" y="1528"/>
                    </a:cubicBezTo>
                    <a:cubicBezTo>
                      <a:pt x="206" y="1432"/>
                      <a:pt x="261" y="1335"/>
                      <a:pt x="358" y="1267"/>
                    </a:cubicBezTo>
                    <a:cubicBezTo>
                      <a:pt x="410" y="1221"/>
                      <a:pt x="480" y="1201"/>
                      <a:pt x="553" y="1201"/>
                    </a:cubicBezTo>
                    <a:cubicBezTo>
                      <a:pt x="612" y="1201"/>
                      <a:pt x="673" y="1215"/>
                      <a:pt x="729" y="1239"/>
                    </a:cubicBezTo>
                    <a:cubicBezTo>
                      <a:pt x="742" y="1253"/>
                      <a:pt x="770" y="1267"/>
                      <a:pt x="797" y="1267"/>
                    </a:cubicBezTo>
                    <a:cubicBezTo>
                      <a:pt x="825" y="1267"/>
                      <a:pt x="852" y="1267"/>
                      <a:pt x="852" y="1239"/>
                    </a:cubicBezTo>
                    <a:cubicBezTo>
                      <a:pt x="866" y="1226"/>
                      <a:pt x="852" y="1198"/>
                      <a:pt x="852" y="1184"/>
                    </a:cubicBezTo>
                    <a:cubicBezTo>
                      <a:pt x="811" y="1102"/>
                      <a:pt x="729" y="1033"/>
                      <a:pt x="632" y="1006"/>
                    </a:cubicBezTo>
                    <a:cubicBezTo>
                      <a:pt x="596" y="995"/>
                      <a:pt x="559" y="991"/>
                      <a:pt x="523" y="9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349;p57">
                <a:extLst>
                  <a:ext uri="{FF2B5EF4-FFF2-40B4-BE49-F238E27FC236}">
                    <a16:creationId xmlns:a16="http://schemas.microsoft.com/office/drawing/2014/main" id="{61F51899-ABF8-4556-A3A8-FAFD6CEEB3C0}"/>
                  </a:ext>
                </a:extLst>
              </p:cNvPr>
              <p:cNvSpPr/>
              <p:nvPr/>
            </p:nvSpPr>
            <p:spPr>
              <a:xfrm>
                <a:off x="5949392" y="1772665"/>
                <a:ext cx="593579" cy="348536"/>
              </a:xfrm>
              <a:custGeom>
                <a:avLst/>
                <a:gdLst/>
                <a:ahLst/>
                <a:cxnLst/>
                <a:rect l="l" t="t" r="r" b="b"/>
                <a:pathLst>
                  <a:path w="9624" h="5651" extrusionOk="0">
                    <a:moveTo>
                      <a:pt x="9609" y="1"/>
                    </a:moveTo>
                    <a:lnTo>
                      <a:pt x="8798" y="1018"/>
                    </a:lnTo>
                    <a:lnTo>
                      <a:pt x="7162" y="427"/>
                    </a:lnTo>
                    <a:cubicBezTo>
                      <a:pt x="7149" y="427"/>
                      <a:pt x="7135" y="427"/>
                      <a:pt x="7135" y="441"/>
                    </a:cubicBezTo>
                    <a:lnTo>
                      <a:pt x="6296" y="1816"/>
                    </a:lnTo>
                    <a:lnTo>
                      <a:pt x="4688" y="1444"/>
                    </a:lnTo>
                    <a:cubicBezTo>
                      <a:pt x="4674" y="1444"/>
                      <a:pt x="4661" y="1458"/>
                      <a:pt x="4661" y="1458"/>
                    </a:cubicBezTo>
                    <a:lnTo>
                      <a:pt x="3891" y="2902"/>
                    </a:lnTo>
                    <a:lnTo>
                      <a:pt x="2544" y="2737"/>
                    </a:lnTo>
                    <a:cubicBezTo>
                      <a:pt x="2530" y="2737"/>
                      <a:pt x="2516" y="2750"/>
                      <a:pt x="2516" y="2750"/>
                    </a:cubicBezTo>
                    <a:lnTo>
                      <a:pt x="2035" y="4166"/>
                    </a:lnTo>
                    <a:lnTo>
                      <a:pt x="660" y="4235"/>
                    </a:lnTo>
                    <a:cubicBezTo>
                      <a:pt x="660" y="4235"/>
                      <a:pt x="647" y="4249"/>
                      <a:pt x="647" y="4249"/>
                    </a:cubicBezTo>
                    <a:cubicBezTo>
                      <a:pt x="385" y="4689"/>
                      <a:pt x="165" y="5142"/>
                      <a:pt x="1" y="5623"/>
                    </a:cubicBezTo>
                    <a:cubicBezTo>
                      <a:pt x="14" y="5623"/>
                      <a:pt x="28" y="5637"/>
                      <a:pt x="42" y="5651"/>
                    </a:cubicBezTo>
                    <a:cubicBezTo>
                      <a:pt x="207" y="5170"/>
                      <a:pt x="427" y="4716"/>
                      <a:pt x="674" y="4290"/>
                    </a:cubicBezTo>
                    <a:lnTo>
                      <a:pt x="2062" y="4207"/>
                    </a:lnTo>
                    <a:cubicBezTo>
                      <a:pt x="2062" y="4207"/>
                      <a:pt x="2076" y="4207"/>
                      <a:pt x="2076" y="4194"/>
                    </a:cubicBezTo>
                    <a:lnTo>
                      <a:pt x="2557" y="2792"/>
                    </a:lnTo>
                    <a:lnTo>
                      <a:pt x="3905" y="2956"/>
                    </a:lnTo>
                    <a:cubicBezTo>
                      <a:pt x="3905" y="2956"/>
                      <a:pt x="3918" y="2943"/>
                      <a:pt x="3918" y="2943"/>
                    </a:cubicBezTo>
                    <a:lnTo>
                      <a:pt x="4702" y="1499"/>
                    </a:lnTo>
                    <a:lnTo>
                      <a:pt x="6310" y="1871"/>
                    </a:lnTo>
                    <a:cubicBezTo>
                      <a:pt x="6324" y="1871"/>
                      <a:pt x="6338" y="1857"/>
                      <a:pt x="6338" y="1857"/>
                    </a:cubicBezTo>
                    <a:lnTo>
                      <a:pt x="7162" y="482"/>
                    </a:lnTo>
                    <a:lnTo>
                      <a:pt x="8798" y="1073"/>
                    </a:lnTo>
                    <a:cubicBezTo>
                      <a:pt x="8812" y="1073"/>
                      <a:pt x="8812" y="1073"/>
                      <a:pt x="8826" y="1059"/>
                    </a:cubicBezTo>
                    <a:lnTo>
                      <a:pt x="9623" y="70"/>
                    </a:lnTo>
                    <a:cubicBezTo>
                      <a:pt x="9609" y="56"/>
                      <a:pt x="9609" y="28"/>
                      <a:pt x="9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66893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B6E7"/>
        </a:solidFill>
        <a:effectLst/>
      </p:bgPr>
    </p:bg>
    <p:spTree>
      <p:nvGrpSpPr>
        <p:cNvPr id="1" name=""/>
        <p:cNvGrpSpPr/>
        <p:nvPr/>
      </p:nvGrpSpPr>
      <p:grpSpPr>
        <a:xfrm>
          <a:off x="0" y="0"/>
          <a:ext cx="0" cy="0"/>
          <a:chOff x="0" y="0"/>
          <a:chExt cx="0" cy="0"/>
        </a:xfrm>
      </p:grpSpPr>
      <p:pic>
        <p:nvPicPr>
          <p:cNvPr id="1028" name="Picture 4" descr="Create Short Animation Or Animated Gif For You By, 54% OFF">
            <a:extLst>
              <a:ext uri="{FF2B5EF4-FFF2-40B4-BE49-F238E27FC236}">
                <a16:creationId xmlns:a16="http://schemas.microsoft.com/office/drawing/2014/main" id="{64DE22A4-FD75-48CA-9E15-E87E3E54AD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2028" y="1377042"/>
            <a:ext cx="7307943" cy="5480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006C5C-6E30-43CC-87D9-D13B252E8CAF}"/>
              </a:ext>
            </a:extLst>
          </p:cNvPr>
          <p:cNvSpPr txBox="1"/>
          <p:nvPr/>
        </p:nvSpPr>
        <p:spPr>
          <a:xfrm>
            <a:off x="3810361" y="389476"/>
            <a:ext cx="45712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WARM-UP</a:t>
            </a:r>
          </a:p>
        </p:txBody>
      </p:sp>
    </p:spTree>
    <p:extLst>
      <p:ext uri="{BB962C8B-B14F-4D97-AF65-F5344CB8AC3E}">
        <p14:creationId xmlns:p14="http://schemas.microsoft.com/office/powerpoint/2010/main" val="23038279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246536" y="1676271"/>
            <a:ext cx="8613863" cy="5016758"/>
          </a:xfrm>
          <a:prstGeom prst="rect">
            <a:avLst/>
          </a:prstGeom>
          <a:noFill/>
        </p:spPr>
        <p:txBody>
          <a:bodyPr wrap="square">
            <a:spAutoFit/>
          </a:bodyPr>
          <a:lstStyle/>
          <a:p>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1.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How has globalisation affected people’s eating habits? </a:t>
            </a:r>
            <a:endParaRPr lang="en-US" sz="40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lvl="1"/>
            <a:r>
              <a:rPr lang="en-US" sz="4000" b="1" dirty="0">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decreased the popularity of traditional food.</a:t>
            </a:r>
          </a:p>
          <a:p>
            <a:pPr lvl="1"/>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B.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limited people’s food choices to local dishes.</a:t>
            </a:r>
          </a:p>
          <a:p>
            <a:pPr lvl="1"/>
            <a:r>
              <a:rPr lang="en-US" sz="40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Local people are trying new cuisines</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 </a:t>
            </a:r>
            <a:endParaRPr lang="en-US" sz="4000" dirty="0">
              <a:solidFill>
                <a:schemeClr val="accent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8" name="Donut 6">
            <a:extLst>
              <a:ext uri="{FF2B5EF4-FFF2-40B4-BE49-F238E27FC236}">
                <a16:creationId xmlns:a16="http://schemas.microsoft.com/office/drawing/2014/main" id="{F8C528AE-CDE3-4A77-8D5B-BBA9F7B49034}"/>
              </a:ext>
            </a:extLst>
          </p:cNvPr>
          <p:cNvSpPr/>
          <p:nvPr/>
        </p:nvSpPr>
        <p:spPr>
          <a:xfrm>
            <a:off x="629831" y="5418706"/>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384178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A.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Fast food chains and international restaurants have become popular, offering a wide range of dishes and more food choices to local people. For example, here in Viet Nam, we can enjoy Italian pizza or Japanese sushi, in addition to our traditional food. Moreover, some international dishes use local ingredients, which make them unique and more suitable to local tastes. On the other hand, Vietnamese specialties, such as pho and banh mi, are also gaining popularity worldwide.</a:t>
            </a:r>
            <a:endParaRPr lang="en-US" sz="30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2517599"/>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2958436"/>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DAADDF-C19E-4F3D-8ADB-ECB8B818FD3C}"/>
              </a:ext>
            </a:extLst>
          </p:cNvPr>
          <p:cNvCxnSpPr>
            <a:cxnSpLocks/>
          </p:cNvCxnSpPr>
          <p:nvPr/>
        </p:nvCxnSpPr>
        <p:spPr>
          <a:xfrm>
            <a:off x="432450" y="3429000"/>
            <a:ext cx="588997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10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131231" y="1134256"/>
            <a:ext cx="8921228" cy="5632311"/>
          </a:xfrm>
          <a:prstGeom prst="rect">
            <a:avLst/>
          </a:prstGeom>
          <a:noFill/>
        </p:spPr>
        <p:txBody>
          <a:bodyPr wrap="square">
            <a:spAutoFit/>
          </a:bodyPr>
          <a:lstStyle/>
          <a:p>
            <a:pPr lvl="1"/>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2.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Which of the following is NOT mentioned as something that local people can try in Viet Nam? </a:t>
            </a:r>
          </a:p>
          <a:p>
            <a:pPr lvl="1"/>
            <a:r>
              <a:rPr lang="en-US" sz="3600" b="1" dirty="0">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Dishes from other cultures using ingredients grown in Viet Nam.</a:t>
            </a:r>
            <a:br>
              <a:rPr lang="en-US" sz="3600" dirty="0">
                <a:effectLst/>
                <a:latin typeface="Calibri" panose="020F0502020204030204" pitchFamily="34" charset="0"/>
                <a:ea typeface="Calibri" panose="020F0502020204030204" pitchFamily="34" charset="0"/>
                <a:cs typeface="Calibri" panose="020F0502020204030204" pitchFamily="34" charset="0"/>
              </a:rPr>
            </a:br>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B.</a:t>
            </a:r>
            <a:r>
              <a:rPr lang="en-US" sz="3600"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Traditional dishes using international ingredients.</a:t>
            </a:r>
            <a:b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3600" b="1"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36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A Japanese dish of cooked rice and raw fish. </a:t>
            </a:r>
            <a:endParaRPr lang="en-US" sz="36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Donut 6">
            <a:extLst>
              <a:ext uri="{FF2B5EF4-FFF2-40B4-BE49-F238E27FC236}">
                <a16:creationId xmlns:a16="http://schemas.microsoft.com/office/drawing/2014/main" id="{B8E49C36-E8CC-4690-8FC2-1022BD437B1F}"/>
              </a:ext>
            </a:extLst>
          </p:cNvPr>
          <p:cNvSpPr/>
          <p:nvPr/>
        </p:nvSpPr>
        <p:spPr>
          <a:xfrm>
            <a:off x="533371" y="4506787"/>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3438253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A.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Fast food chains and international restaurants have become popular, offering a wide range of dishes and more food choices to local people. For example, here in Viet Nam, we can enjoy Italian pizza or Japanese sushi, in addition to our traditional food. Moreover, some international dishes use local ingredients, which make them unique and more suitable to local tastes. On the other hand, Vietnamese specialties, such as pho and banh mi, are also gaining popularity worldwide.</a:t>
            </a:r>
            <a:endParaRPr lang="en-US" sz="300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4829724"/>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5282231"/>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DAADDF-C19E-4F3D-8ADB-ECB8B818FD3C}"/>
              </a:ext>
            </a:extLst>
          </p:cNvPr>
          <p:cNvCxnSpPr>
            <a:cxnSpLocks/>
          </p:cNvCxnSpPr>
          <p:nvPr/>
        </p:nvCxnSpPr>
        <p:spPr>
          <a:xfrm>
            <a:off x="432450" y="5711943"/>
            <a:ext cx="417873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757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118191" y="1641553"/>
            <a:ext cx="9185588" cy="4401205"/>
          </a:xfrm>
          <a:prstGeom prst="rect">
            <a:avLst/>
          </a:prstGeom>
          <a:noFill/>
        </p:spPr>
        <p:txBody>
          <a:bodyPr wrap="square">
            <a:spAutoFit/>
          </a:bodyPr>
          <a:lstStyle/>
          <a:p>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3</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What can be inferred from the passage about music?</a:t>
            </a:r>
            <a:endParaRPr lang="en-US" sz="400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lvl="1"/>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Music has connected people across cultures.</a:t>
            </a:r>
            <a:b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B.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Teens around the world love listening to K-pop music.</a:t>
            </a:r>
          </a:p>
          <a:p>
            <a:pPr lvl="1">
              <a:spcAft>
                <a:spcPts val="1600"/>
              </a:spcAft>
            </a:pP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is easier to organise music festivals. </a:t>
            </a:r>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41" name="Donut 6">
            <a:extLst>
              <a:ext uri="{FF2B5EF4-FFF2-40B4-BE49-F238E27FC236}">
                <a16:creationId xmlns:a16="http://schemas.microsoft.com/office/drawing/2014/main" id="{067D5557-F306-4189-994F-FAA2D288573F}"/>
              </a:ext>
            </a:extLst>
          </p:cNvPr>
          <p:cNvSpPr/>
          <p:nvPr/>
        </p:nvSpPr>
        <p:spPr>
          <a:xfrm>
            <a:off x="505403" y="2913795"/>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249113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B.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Thanks to globalisation, people can quickly discover new music from all over the world. People nowadays enjoy listening to music from different countries and cultures, and in different languages. For example, American teens are captivated by K-pop music and dance. There are also many music festivals around the globe that bring artists and music fans together. In today's connected world, it is very common for musicians across the world to work on music projects and share ideas together.</a:t>
            </a: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2579693"/>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3005561"/>
            <a:ext cx="685662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55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118190" y="1572698"/>
            <a:ext cx="8934269" cy="5016758"/>
          </a:xfrm>
          <a:prstGeom prst="rect">
            <a:avLst/>
          </a:prstGeom>
          <a:noFill/>
        </p:spPr>
        <p:txBody>
          <a:bodyPr wrap="square">
            <a:spAutoFit/>
          </a:bodyPr>
          <a:lstStyle/>
          <a:p>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4</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How has globalisation affected fashion?</a:t>
            </a:r>
          </a:p>
          <a:p>
            <a:pPr lvl="1"/>
            <a:r>
              <a:rPr lang="en-US" sz="4000" b="1">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introduced more traditional elements in fashion design.</a:t>
            </a:r>
            <a:br>
              <a:rPr lang="en-US" sz="4000">
                <a:effectLst/>
                <a:latin typeface="Calibri" panose="020F0502020204030204" pitchFamily="34" charset="0"/>
                <a:ea typeface="Calibri" panose="020F0502020204030204" pitchFamily="34" charset="0"/>
                <a:cs typeface="Calibri" panose="020F0502020204030204" pitchFamily="34" charset="0"/>
              </a:rPr>
            </a:b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B.</a:t>
            </a:r>
            <a:r>
              <a:rPr lang="en-US" sz="400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promoted the exchange of fashion ideas and styles from around the world.</a:t>
            </a:r>
            <a:b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4000" b="1">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4000">
                <a:solidFill>
                  <a:schemeClr val="accent3"/>
                </a:solidFill>
                <a:effectLst/>
                <a:latin typeface="Calibri" panose="020F0502020204030204" pitchFamily="34" charset="0"/>
                <a:ea typeface="Calibri" panose="020F0502020204030204" pitchFamily="34" charset="0"/>
                <a:cs typeface="Calibri" panose="020F0502020204030204" pitchFamily="34" charset="0"/>
              </a:rPr>
              <a:t>It has made it easier for people to create their own clothes. </a:t>
            </a:r>
            <a:endParaRPr lang="en-US" sz="40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Donut 6">
            <a:extLst>
              <a:ext uri="{FF2B5EF4-FFF2-40B4-BE49-F238E27FC236}">
                <a16:creationId xmlns:a16="http://schemas.microsoft.com/office/drawing/2014/main" id="{2A330806-27BD-4199-A524-21F8B7A642F3}"/>
              </a:ext>
            </a:extLst>
          </p:cNvPr>
          <p:cNvSpPr/>
          <p:nvPr/>
        </p:nvSpPr>
        <p:spPr>
          <a:xfrm>
            <a:off x="496234" y="3495359"/>
            <a:ext cx="644236" cy="597605"/>
          </a:xfrm>
          <a:prstGeom prst="donut">
            <a:avLst>
              <a:gd name="adj" fmla="val 6982"/>
            </a:avLst>
          </a:prstGeom>
          <a:solidFill>
            <a:srgbClr val="57AFD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160600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40" name="TextBox 39">
            <a:extLst>
              <a:ext uri="{FF2B5EF4-FFF2-40B4-BE49-F238E27FC236}">
                <a16:creationId xmlns:a16="http://schemas.microsoft.com/office/drawing/2014/main" id="{420ED83F-DE5E-4E7D-B581-391204942603}"/>
              </a:ext>
            </a:extLst>
          </p:cNvPr>
          <p:cNvSpPr txBox="1"/>
          <p:nvPr/>
        </p:nvSpPr>
        <p:spPr>
          <a:xfrm>
            <a:off x="374522" y="1598855"/>
            <a:ext cx="8329354" cy="5170646"/>
          </a:xfrm>
          <a:prstGeom prst="rect">
            <a:avLst/>
          </a:prstGeom>
          <a:noFill/>
        </p:spPr>
        <p:txBody>
          <a:bodyPr wrap="square">
            <a:spAutoFit/>
          </a:bodyPr>
          <a:lstStyle/>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C. _________</a:t>
            </a:r>
          </a:p>
          <a:p>
            <a:pPr algn="just"/>
            <a:r>
              <a:rPr lang="en-US" sz="3000" b="0" i="0">
                <a:solidFill>
                  <a:schemeClr val="accent3"/>
                </a:solidFill>
                <a:effectLst/>
                <a:latin typeface="Calibri" panose="020F0502020204030204" pitchFamily="34" charset="0"/>
                <a:ea typeface="Calibri" panose="020F0502020204030204" pitchFamily="34" charset="0"/>
                <a:cs typeface="Calibri" panose="020F0502020204030204" pitchFamily="34" charset="0"/>
              </a:rPr>
              <a:t>Globalisation has also impacted fashion by opening it up to a variety of styles and influences from around the world. Cross-cultural styles that blend both traditional and modern elements are on the rise. This presents opportunities for fashion designers to be creative and reflect the cultural richness of the world. It is now easier for people to keep up with fashion trends from different cultures and regions, and express their identities in new and exciting ways.</a:t>
            </a:r>
          </a:p>
        </p:txBody>
      </p:sp>
      <p:cxnSp>
        <p:nvCxnSpPr>
          <p:cNvPr id="41" name="Straight Connector 40">
            <a:extLst>
              <a:ext uri="{FF2B5EF4-FFF2-40B4-BE49-F238E27FC236}">
                <a16:creationId xmlns:a16="http://schemas.microsoft.com/office/drawing/2014/main" id="{D518B2D2-AAFB-44A1-8D12-78E2B64B2E4E}"/>
              </a:ext>
            </a:extLst>
          </p:cNvPr>
          <p:cNvCxnSpPr>
            <a:cxnSpLocks/>
          </p:cNvCxnSpPr>
          <p:nvPr/>
        </p:nvCxnSpPr>
        <p:spPr>
          <a:xfrm>
            <a:off x="374522" y="2579693"/>
            <a:ext cx="8136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63A6A0-6C99-4E66-903C-6DA598026F2B}"/>
              </a:ext>
            </a:extLst>
          </p:cNvPr>
          <p:cNvCxnSpPr>
            <a:cxnSpLocks/>
          </p:cNvCxnSpPr>
          <p:nvPr/>
        </p:nvCxnSpPr>
        <p:spPr>
          <a:xfrm>
            <a:off x="432450" y="3005561"/>
            <a:ext cx="79147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062DAA-4952-4DD2-9054-67B8B4271842}"/>
              </a:ext>
            </a:extLst>
          </p:cNvPr>
          <p:cNvCxnSpPr>
            <a:cxnSpLocks/>
          </p:cNvCxnSpPr>
          <p:nvPr/>
        </p:nvCxnSpPr>
        <p:spPr>
          <a:xfrm>
            <a:off x="432450" y="3478001"/>
            <a:ext cx="299001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236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grpSp>
        <p:nvGrpSpPr>
          <p:cNvPr id="127" name="Google Shape;497;p29">
            <a:extLst>
              <a:ext uri="{FF2B5EF4-FFF2-40B4-BE49-F238E27FC236}">
                <a16:creationId xmlns:a16="http://schemas.microsoft.com/office/drawing/2014/main" id="{7360E78C-CA06-4B77-A299-A02DC8E6CD75}"/>
              </a:ext>
            </a:extLst>
          </p:cNvPr>
          <p:cNvGrpSpPr/>
          <p:nvPr/>
        </p:nvGrpSpPr>
        <p:grpSpPr>
          <a:xfrm>
            <a:off x="8924196" y="4943745"/>
            <a:ext cx="4615243" cy="2588036"/>
            <a:chOff x="5891775" y="3662692"/>
            <a:chExt cx="3569283" cy="2001505"/>
          </a:xfrm>
        </p:grpSpPr>
        <p:sp>
          <p:nvSpPr>
            <p:cNvPr id="128" name="Google Shape;498;p29">
              <a:extLst>
                <a:ext uri="{FF2B5EF4-FFF2-40B4-BE49-F238E27FC236}">
                  <a16:creationId xmlns:a16="http://schemas.microsoft.com/office/drawing/2014/main" id="{C88C947A-372E-424E-AD62-977D680EDEA9}"/>
                </a:ext>
              </a:extLst>
            </p:cNvPr>
            <p:cNvSpPr/>
            <p:nvPr/>
          </p:nvSpPr>
          <p:spPr>
            <a:xfrm rot="-1120351">
              <a:off x="7789737" y="3852050"/>
              <a:ext cx="1449699" cy="1622788"/>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9" name="Google Shape;499;p29">
              <a:extLst>
                <a:ext uri="{FF2B5EF4-FFF2-40B4-BE49-F238E27FC236}">
                  <a16:creationId xmlns:a16="http://schemas.microsoft.com/office/drawing/2014/main" id="{443CD630-E078-4576-BAE8-692618D42736}"/>
                </a:ext>
              </a:extLst>
            </p:cNvPr>
            <p:cNvSpPr/>
            <p:nvPr/>
          </p:nvSpPr>
          <p:spPr>
            <a:xfrm>
              <a:off x="5891775" y="4378525"/>
              <a:ext cx="867852" cy="121294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grpSp>
        <p:nvGrpSpPr>
          <p:cNvPr id="1057" name="Google Shape;1057;p52"/>
          <p:cNvGrpSpPr/>
          <p:nvPr/>
        </p:nvGrpSpPr>
        <p:grpSpPr>
          <a:xfrm flipH="1">
            <a:off x="1177607" y="954732"/>
            <a:ext cx="1970391" cy="1874099"/>
            <a:chOff x="6963700" y="1202374"/>
            <a:chExt cx="1477793" cy="1405574"/>
          </a:xfrm>
        </p:grpSpPr>
        <p:sp>
          <p:nvSpPr>
            <p:cNvPr id="1058" name="Google Shape;1058;p52"/>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52"/>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52"/>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2" name="Google Shape;1062;p52"/>
          <p:cNvGrpSpPr/>
          <p:nvPr/>
        </p:nvGrpSpPr>
        <p:grpSpPr>
          <a:xfrm rot="1263460">
            <a:off x="811590" y="1223253"/>
            <a:ext cx="526389" cy="342320"/>
            <a:chOff x="7407525" y="1079775"/>
            <a:chExt cx="394800" cy="256746"/>
          </a:xfrm>
        </p:grpSpPr>
        <p:sp>
          <p:nvSpPr>
            <p:cNvPr id="1063" name="Google Shape;1063;p52"/>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52"/>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2" name="Google Shape;1072;p52"/>
          <p:cNvSpPr/>
          <p:nvPr/>
        </p:nvSpPr>
        <p:spPr>
          <a:xfrm flipH="1">
            <a:off x="11632074" y="3755999"/>
            <a:ext cx="238157" cy="326125"/>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Rectangle 71">
            <a:extLst>
              <a:ext uri="{FF2B5EF4-FFF2-40B4-BE49-F238E27FC236}">
                <a16:creationId xmlns:a16="http://schemas.microsoft.com/office/drawing/2014/main" id="{40417BD4-F014-452A-AAEA-D292698C588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9195AFA4-53A7-4F9F-83E9-2A62D4C1729E}"/>
              </a:ext>
            </a:extLst>
          </p:cNvPr>
          <p:cNvSpPr txBox="1"/>
          <p:nvPr/>
        </p:nvSpPr>
        <p:spPr>
          <a:xfrm>
            <a:off x="1565715" y="-29521"/>
            <a:ext cx="10370956"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Read the article again and choose the correct answer A, B, or C. </a:t>
            </a:r>
          </a:p>
        </p:txBody>
      </p:sp>
      <p:sp>
        <p:nvSpPr>
          <p:cNvPr id="74" name="TextBox 73">
            <a:extLst>
              <a:ext uri="{FF2B5EF4-FFF2-40B4-BE49-F238E27FC236}">
                <a16:creationId xmlns:a16="http://schemas.microsoft.com/office/drawing/2014/main" id="{4AA7AF9C-926B-48FA-9DED-26BE57F91FEB}"/>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03</a:t>
            </a:r>
          </a:p>
        </p:txBody>
      </p:sp>
      <p:grpSp>
        <p:nvGrpSpPr>
          <p:cNvPr id="105" name="Google Shape;1107;p53">
            <a:extLst>
              <a:ext uri="{FF2B5EF4-FFF2-40B4-BE49-F238E27FC236}">
                <a16:creationId xmlns:a16="http://schemas.microsoft.com/office/drawing/2014/main" id="{CC41E0FC-C216-468B-AC1A-95B233D36B86}"/>
              </a:ext>
            </a:extLst>
          </p:cNvPr>
          <p:cNvGrpSpPr/>
          <p:nvPr/>
        </p:nvGrpSpPr>
        <p:grpSpPr>
          <a:xfrm>
            <a:off x="9398472" y="1540139"/>
            <a:ext cx="2650861" cy="5598669"/>
            <a:chOff x="3762725" y="779375"/>
            <a:chExt cx="942700" cy="1991000"/>
          </a:xfrm>
        </p:grpSpPr>
        <p:sp>
          <p:nvSpPr>
            <p:cNvPr id="106" name="Google Shape;1108;p53">
              <a:extLst>
                <a:ext uri="{FF2B5EF4-FFF2-40B4-BE49-F238E27FC236}">
                  <a16:creationId xmlns:a16="http://schemas.microsoft.com/office/drawing/2014/main" id="{904E5B99-0980-4178-BC9C-3057192DF8C4}"/>
                </a:ext>
              </a:extLst>
            </p:cNvPr>
            <p:cNvSpPr/>
            <p:nvPr/>
          </p:nvSpPr>
          <p:spPr>
            <a:xfrm>
              <a:off x="3762725" y="2131150"/>
              <a:ext cx="171525" cy="185225"/>
            </a:xfrm>
            <a:custGeom>
              <a:avLst/>
              <a:gdLst/>
              <a:ahLst/>
              <a:cxnLst/>
              <a:rect l="l" t="t" r="r" b="b"/>
              <a:pathLst>
                <a:path w="6861" h="7409" extrusionOk="0">
                  <a:moveTo>
                    <a:pt x="3121" y="0"/>
                  </a:moveTo>
                  <a:cubicBezTo>
                    <a:pt x="2709" y="962"/>
                    <a:pt x="2104" y="1842"/>
                    <a:pt x="1376" y="2585"/>
                  </a:cubicBezTo>
                  <a:cubicBezTo>
                    <a:pt x="949" y="3011"/>
                    <a:pt x="468" y="3396"/>
                    <a:pt x="152" y="3904"/>
                  </a:cubicBezTo>
                  <a:cubicBezTo>
                    <a:pt x="56" y="4055"/>
                    <a:pt x="1" y="4275"/>
                    <a:pt x="138" y="4372"/>
                  </a:cubicBezTo>
                  <a:cubicBezTo>
                    <a:pt x="176" y="4405"/>
                    <a:pt x="221" y="4418"/>
                    <a:pt x="269" y="4418"/>
                  </a:cubicBezTo>
                  <a:cubicBezTo>
                    <a:pt x="358" y="4418"/>
                    <a:pt x="456" y="4370"/>
                    <a:pt x="537" y="4317"/>
                  </a:cubicBezTo>
                  <a:cubicBezTo>
                    <a:pt x="1087" y="4000"/>
                    <a:pt x="1582" y="3574"/>
                    <a:pt x="2008" y="3093"/>
                  </a:cubicBezTo>
                  <a:cubicBezTo>
                    <a:pt x="2008" y="3093"/>
                    <a:pt x="2106" y="3111"/>
                    <a:pt x="2264" y="3111"/>
                  </a:cubicBezTo>
                  <a:cubicBezTo>
                    <a:pt x="2344" y="3111"/>
                    <a:pt x="2439" y="3107"/>
                    <a:pt x="2544" y="3093"/>
                  </a:cubicBezTo>
                  <a:lnTo>
                    <a:pt x="2544" y="3093"/>
                  </a:lnTo>
                  <a:cubicBezTo>
                    <a:pt x="2049" y="4138"/>
                    <a:pt x="1637" y="5224"/>
                    <a:pt x="1321" y="6337"/>
                  </a:cubicBezTo>
                  <a:cubicBezTo>
                    <a:pt x="1279" y="6489"/>
                    <a:pt x="1266" y="6681"/>
                    <a:pt x="1403" y="6722"/>
                  </a:cubicBezTo>
                  <a:cubicBezTo>
                    <a:pt x="1422" y="6730"/>
                    <a:pt x="1441" y="6733"/>
                    <a:pt x="1461" y="6733"/>
                  </a:cubicBezTo>
                  <a:cubicBezTo>
                    <a:pt x="1510" y="6733"/>
                    <a:pt x="1560" y="6711"/>
                    <a:pt x="1609" y="6681"/>
                  </a:cubicBezTo>
                  <a:cubicBezTo>
                    <a:pt x="1884" y="6530"/>
                    <a:pt x="2063" y="6255"/>
                    <a:pt x="2228" y="5994"/>
                  </a:cubicBezTo>
                  <a:cubicBezTo>
                    <a:pt x="2613" y="5348"/>
                    <a:pt x="2943" y="4660"/>
                    <a:pt x="3259" y="3973"/>
                  </a:cubicBezTo>
                  <a:lnTo>
                    <a:pt x="3259" y="3973"/>
                  </a:lnTo>
                  <a:cubicBezTo>
                    <a:pt x="2943" y="5018"/>
                    <a:pt x="2626" y="6062"/>
                    <a:pt x="2530" y="7148"/>
                  </a:cubicBezTo>
                  <a:cubicBezTo>
                    <a:pt x="2530" y="7217"/>
                    <a:pt x="2530" y="7272"/>
                    <a:pt x="2558" y="7327"/>
                  </a:cubicBezTo>
                  <a:cubicBezTo>
                    <a:pt x="2592" y="7370"/>
                    <a:pt x="2643" y="7392"/>
                    <a:pt x="2696" y="7392"/>
                  </a:cubicBezTo>
                  <a:cubicBezTo>
                    <a:pt x="2728" y="7392"/>
                    <a:pt x="2760" y="7384"/>
                    <a:pt x="2791" y="7368"/>
                  </a:cubicBezTo>
                  <a:cubicBezTo>
                    <a:pt x="2874" y="7327"/>
                    <a:pt x="2929" y="7258"/>
                    <a:pt x="2970" y="7190"/>
                  </a:cubicBezTo>
                  <a:cubicBezTo>
                    <a:pt x="3589" y="6282"/>
                    <a:pt x="3974" y="5224"/>
                    <a:pt x="4345" y="4193"/>
                  </a:cubicBezTo>
                  <a:lnTo>
                    <a:pt x="4345" y="4193"/>
                  </a:lnTo>
                  <a:cubicBezTo>
                    <a:pt x="4166" y="5196"/>
                    <a:pt x="4097" y="6214"/>
                    <a:pt x="4166" y="7231"/>
                  </a:cubicBezTo>
                  <a:cubicBezTo>
                    <a:pt x="4166" y="7286"/>
                    <a:pt x="4180" y="7341"/>
                    <a:pt x="4207" y="7368"/>
                  </a:cubicBezTo>
                  <a:cubicBezTo>
                    <a:pt x="4232" y="7397"/>
                    <a:pt x="4261" y="7409"/>
                    <a:pt x="4292" y="7409"/>
                  </a:cubicBezTo>
                  <a:cubicBezTo>
                    <a:pt x="4382" y="7409"/>
                    <a:pt x="4486" y="7309"/>
                    <a:pt x="4537" y="7217"/>
                  </a:cubicBezTo>
                  <a:cubicBezTo>
                    <a:pt x="4991" y="6337"/>
                    <a:pt x="5183" y="5348"/>
                    <a:pt x="5362" y="4372"/>
                  </a:cubicBezTo>
                  <a:lnTo>
                    <a:pt x="5362" y="4372"/>
                  </a:lnTo>
                  <a:cubicBezTo>
                    <a:pt x="5307" y="5100"/>
                    <a:pt x="5321" y="5842"/>
                    <a:pt x="5403" y="6571"/>
                  </a:cubicBezTo>
                  <a:cubicBezTo>
                    <a:pt x="5417" y="6681"/>
                    <a:pt x="5444" y="6805"/>
                    <a:pt x="5554" y="6832"/>
                  </a:cubicBezTo>
                  <a:cubicBezTo>
                    <a:pt x="5564" y="6834"/>
                    <a:pt x="5574" y="6835"/>
                    <a:pt x="5584" y="6835"/>
                  </a:cubicBezTo>
                  <a:cubicBezTo>
                    <a:pt x="5693" y="6835"/>
                    <a:pt x="5777" y="6697"/>
                    <a:pt x="5802" y="6571"/>
                  </a:cubicBezTo>
                  <a:cubicBezTo>
                    <a:pt x="5953" y="6007"/>
                    <a:pt x="6008" y="5416"/>
                    <a:pt x="6091" y="4825"/>
                  </a:cubicBezTo>
                  <a:cubicBezTo>
                    <a:pt x="6242" y="3684"/>
                    <a:pt x="6475" y="2543"/>
                    <a:pt x="6860" y="1389"/>
                  </a:cubicBezTo>
                  <a:cubicBezTo>
                    <a:pt x="5623" y="1004"/>
                    <a:pt x="4386" y="578"/>
                    <a:pt x="3121"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7" name="Google Shape;1109;p53">
              <a:extLst>
                <a:ext uri="{FF2B5EF4-FFF2-40B4-BE49-F238E27FC236}">
                  <a16:creationId xmlns:a16="http://schemas.microsoft.com/office/drawing/2014/main" id="{F8CA2151-2B09-41BE-BC04-0D390F923769}"/>
                </a:ext>
              </a:extLst>
            </p:cNvPr>
            <p:cNvSpPr/>
            <p:nvPr/>
          </p:nvSpPr>
          <p:spPr>
            <a:xfrm>
              <a:off x="3812225" y="2188875"/>
              <a:ext cx="97625" cy="27550"/>
            </a:xfrm>
            <a:custGeom>
              <a:avLst/>
              <a:gdLst/>
              <a:ahLst/>
              <a:cxnLst/>
              <a:rect l="l" t="t" r="r" b="b"/>
              <a:pathLst>
                <a:path w="3905" h="1102" extrusionOk="0">
                  <a:moveTo>
                    <a:pt x="1664" y="289"/>
                  </a:moveTo>
                  <a:cubicBezTo>
                    <a:pt x="1334" y="550"/>
                    <a:pt x="963" y="715"/>
                    <a:pt x="564" y="770"/>
                  </a:cubicBezTo>
                  <a:cubicBezTo>
                    <a:pt x="459" y="784"/>
                    <a:pt x="364" y="789"/>
                    <a:pt x="284" y="789"/>
                  </a:cubicBezTo>
                  <a:cubicBezTo>
                    <a:pt x="126" y="789"/>
                    <a:pt x="28" y="770"/>
                    <a:pt x="28" y="770"/>
                  </a:cubicBezTo>
                  <a:cubicBezTo>
                    <a:pt x="14" y="770"/>
                    <a:pt x="0" y="770"/>
                    <a:pt x="0" y="784"/>
                  </a:cubicBezTo>
                  <a:cubicBezTo>
                    <a:pt x="0" y="798"/>
                    <a:pt x="14" y="812"/>
                    <a:pt x="14" y="812"/>
                  </a:cubicBezTo>
                  <a:cubicBezTo>
                    <a:pt x="23" y="812"/>
                    <a:pt x="124" y="830"/>
                    <a:pt x="284" y="830"/>
                  </a:cubicBezTo>
                  <a:cubicBezTo>
                    <a:pt x="364" y="830"/>
                    <a:pt x="459" y="825"/>
                    <a:pt x="564" y="812"/>
                  </a:cubicBezTo>
                  <a:cubicBezTo>
                    <a:pt x="976" y="757"/>
                    <a:pt x="1348" y="592"/>
                    <a:pt x="1691" y="331"/>
                  </a:cubicBezTo>
                  <a:cubicBezTo>
                    <a:pt x="1691" y="317"/>
                    <a:pt x="1705" y="303"/>
                    <a:pt x="1691" y="289"/>
                  </a:cubicBezTo>
                  <a:close/>
                  <a:moveTo>
                    <a:pt x="2159" y="1"/>
                  </a:moveTo>
                  <a:cubicBezTo>
                    <a:pt x="2145" y="14"/>
                    <a:pt x="2145" y="28"/>
                    <a:pt x="2145" y="42"/>
                  </a:cubicBezTo>
                  <a:lnTo>
                    <a:pt x="2159" y="42"/>
                  </a:lnTo>
                  <a:cubicBezTo>
                    <a:pt x="2365" y="413"/>
                    <a:pt x="2598" y="674"/>
                    <a:pt x="2860" y="825"/>
                  </a:cubicBezTo>
                  <a:cubicBezTo>
                    <a:pt x="3188" y="1028"/>
                    <a:pt x="3563" y="1102"/>
                    <a:pt x="3825" y="1102"/>
                  </a:cubicBezTo>
                  <a:cubicBezTo>
                    <a:pt x="3848" y="1102"/>
                    <a:pt x="3870" y="1101"/>
                    <a:pt x="3891" y="1100"/>
                  </a:cubicBezTo>
                  <a:cubicBezTo>
                    <a:pt x="3904" y="1100"/>
                    <a:pt x="3904" y="1087"/>
                    <a:pt x="3904" y="1073"/>
                  </a:cubicBezTo>
                  <a:cubicBezTo>
                    <a:pt x="3904" y="1059"/>
                    <a:pt x="3891" y="1059"/>
                    <a:pt x="3891" y="1059"/>
                  </a:cubicBezTo>
                  <a:cubicBezTo>
                    <a:pt x="3871" y="1060"/>
                    <a:pt x="3849" y="1061"/>
                    <a:pt x="3827" y="1061"/>
                  </a:cubicBezTo>
                  <a:cubicBezTo>
                    <a:pt x="3577" y="1061"/>
                    <a:pt x="3203" y="987"/>
                    <a:pt x="2887" y="798"/>
                  </a:cubicBezTo>
                  <a:cubicBezTo>
                    <a:pt x="2626" y="647"/>
                    <a:pt x="2392" y="385"/>
                    <a:pt x="2186" y="28"/>
                  </a:cubicBezTo>
                  <a:lnTo>
                    <a:pt x="2186" y="14"/>
                  </a:lnTo>
                  <a:cubicBezTo>
                    <a:pt x="2186" y="1"/>
                    <a:pt x="2172" y="1"/>
                    <a:pt x="2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8" name="Google Shape;1110;p53">
              <a:extLst>
                <a:ext uri="{FF2B5EF4-FFF2-40B4-BE49-F238E27FC236}">
                  <a16:creationId xmlns:a16="http://schemas.microsoft.com/office/drawing/2014/main" id="{674E73A6-5FDB-48A8-B44E-747706E0D5CD}"/>
                </a:ext>
              </a:extLst>
            </p:cNvPr>
            <p:cNvSpPr/>
            <p:nvPr/>
          </p:nvSpPr>
          <p:spPr>
            <a:xfrm>
              <a:off x="4442500" y="779375"/>
              <a:ext cx="164975" cy="187125"/>
            </a:xfrm>
            <a:custGeom>
              <a:avLst/>
              <a:gdLst/>
              <a:ahLst/>
              <a:cxnLst/>
              <a:rect l="l" t="t" r="r" b="b"/>
              <a:pathLst>
                <a:path w="6599" h="7485" extrusionOk="0">
                  <a:moveTo>
                    <a:pt x="3553" y="1"/>
                  </a:moveTo>
                  <a:cubicBezTo>
                    <a:pt x="3542" y="1"/>
                    <a:pt x="3531" y="2"/>
                    <a:pt x="3520" y="6"/>
                  </a:cubicBezTo>
                  <a:cubicBezTo>
                    <a:pt x="3423" y="20"/>
                    <a:pt x="3396" y="143"/>
                    <a:pt x="3396" y="226"/>
                  </a:cubicBezTo>
                  <a:cubicBezTo>
                    <a:pt x="3355" y="1161"/>
                    <a:pt x="3410" y="2109"/>
                    <a:pt x="3588" y="3030"/>
                  </a:cubicBezTo>
                  <a:cubicBezTo>
                    <a:pt x="3204" y="2329"/>
                    <a:pt x="2819" y="1614"/>
                    <a:pt x="2337" y="982"/>
                  </a:cubicBezTo>
                  <a:cubicBezTo>
                    <a:pt x="2214" y="803"/>
                    <a:pt x="2063" y="638"/>
                    <a:pt x="1870" y="542"/>
                  </a:cubicBezTo>
                  <a:cubicBezTo>
                    <a:pt x="1833" y="520"/>
                    <a:pt x="1785" y="506"/>
                    <a:pt x="1739" y="506"/>
                  </a:cubicBezTo>
                  <a:cubicBezTo>
                    <a:pt x="1699" y="506"/>
                    <a:pt x="1662" y="517"/>
                    <a:pt x="1636" y="542"/>
                  </a:cubicBezTo>
                  <a:cubicBezTo>
                    <a:pt x="1609" y="583"/>
                    <a:pt x="1595" y="625"/>
                    <a:pt x="1581" y="666"/>
                  </a:cubicBezTo>
                  <a:cubicBezTo>
                    <a:pt x="1554" y="845"/>
                    <a:pt x="1636" y="1023"/>
                    <a:pt x="1705" y="1174"/>
                  </a:cubicBezTo>
                  <a:cubicBezTo>
                    <a:pt x="2035" y="1931"/>
                    <a:pt x="2365" y="2687"/>
                    <a:pt x="2709" y="3456"/>
                  </a:cubicBezTo>
                  <a:cubicBezTo>
                    <a:pt x="2269" y="2728"/>
                    <a:pt x="1691" y="2082"/>
                    <a:pt x="1018" y="1573"/>
                  </a:cubicBezTo>
                  <a:cubicBezTo>
                    <a:pt x="922" y="1504"/>
                    <a:pt x="839" y="1436"/>
                    <a:pt x="729" y="1408"/>
                  </a:cubicBezTo>
                  <a:cubicBezTo>
                    <a:pt x="715" y="1406"/>
                    <a:pt x="701" y="1406"/>
                    <a:pt x="687" y="1406"/>
                  </a:cubicBezTo>
                  <a:cubicBezTo>
                    <a:pt x="586" y="1406"/>
                    <a:pt x="477" y="1448"/>
                    <a:pt x="440" y="1532"/>
                  </a:cubicBezTo>
                  <a:cubicBezTo>
                    <a:pt x="413" y="1601"/>
                    <a:pt x="427" y="1669"/>
                    <a:pt x="440" y="1724"/>
                  </a:cubicBezTo>
                  <a:cubicBezTo>
                    <a:pt x="482" y="1986"/>
                    <a:pt x="605" y="2233"/>
                    <a:pt x="729" y="2467"/>
                  </a:cubicBezTo>
                  <a:cubicBezTo>
                    <a:pt x="990" y="2920"/>
                    <a:pt x="1279" y="3360"/>
                    <a:pt x="1554" y="3814"/>
                  </a:cubicBezTo>
                  <a:cubicBezTo>
                    <a:pt x="1705" y="4020"/>
                    <a:pt x="1843" y="4240"/>
                    <a:pt x="1980" y="4446"/>
                  </a:cubicBezTo>
                  <a:cubicBezTo>
                    <a:pt x="1856" y="4474"/>
                    <a:pt x="1746" y="4515"/>
                    <a:pt x="1636" y="4542"/>
                  </a:cubicBezTo>
                  <a:cubicBezTo>
                    <a:pt x="1320" y="4157"/>
                    <a:pt x="880" y="3855"/>
                    <a:pt x="399" y="3718"/>
                  </a:cubicBezTo>
                  <a:cubicBezTo>
                    <a:pt x="348" y="3695"/>
                    <a:pt x="292" y="3681"/>
                    <a:pt x="239" y="3681"/>
                  </a:cubicBezTo>
                  <a:cubicBezTo>
                    <a:pt x="193" y="3681"/>
                    <a:pt x="149" y="3692"/>
                    <a:pt x="111" y="3718"/>
                  </a:cubicBezTo>
                  <a:cubicBezTo>
                    <a:pt x="28" y="3773"/>
                    <a:pt x="1" y="3883"/>
                    <a:pt x="28" y="3993"/>
                  </a:cubicBezTo>
                  <a:cubicBezTo>
                    <a:pt x="56" y="4089"/>
                    <a:pt x="124" y="4157"/>
                    <a:pt x="193" y="4240"/>
                  </a:cubicBezTo>
                  <a:cubicBezTo>
                    <a:pt x="440" y="4487"/>
                    <a:pt x="715" y="4707"/>
                    <a:pt x="990" y="4914"/>
                  </a:cubicBezTo>
                  <a:cubicBezTo>
                    <a:pt x="1540" y="5340"/>
                    <a:pt x="2104" y="5752"/>
                    <a:pt x="2681" y="6151"/>
                  </a:cubicBezTo>
                  <a:cubicBezTo>
                    <a:pt x="3176" y="6508"/>
                    <a:pt x="3726" y="6893"/>
                    <a:pt x="3905" y="7484"/>
                  </a:cubicBezTo>
                  <a:cubicBezTo>
                    <a:pt x="4798" y="6989"/>
                    <a:pt x="5692" y="6494"/>
                    <a:pt x="6599" y="5999"/>
                  </a:cubicBezTo>
                  <a:cubicBezTo>
                    <a:pt x="6461" y="5738"/>
                    <a:pt x="6310" y="5505"/>
                    <a:pt x="6145" y="5298"/>
                  </a:cubicBezTo>
                  <a:cubicBezTo>
                    <a:pt x="6132" y="4487"/>
                    <a:pt x="5815" y="3704"/>
                    <a:pt x="5279" y="3126"/>
                  </a:cubicBezTo>
                  <a:cubicBezTo>
                    <a:pt x="5238" y="3071"/>
                    <a:pt x="5183" y="3030"/>
                    <a:pt x="5169" y="2962"/>
                  </a:cubicBezTo>
                  <a:cubicBezTo>
                    <a:pt x="5142" y="2920"/>
                    <a:pt x="5142" y="2879"/>
                    <a:pt x="5142" y="2824"/>
                  </a:cubicBezTo>
                  <a:cubicBezTo>
                    <a:pt x="5114" y="2274"/>
                    <a:pt x="5046" y="1724"/>
                    <a:pt x="4949" y="1188"/>
                  </a:cubicBezTo>
                  <a:cubicBezTo>
                    <a:pt x="4922" y="982"/>
                    <a:pt x="4881" y="762"/>
                    <a:pt x="4757" y="583"/>
                  </a:cubicBezTo>
                  <a:cubicBezTo>
                    <a:pt x="4733" y="536"/>
                    <a:pt x="4688" y="498"/>
                    <a:pt x="4641" y="498"/>
                  </a:cubicBezTo>
                  <a:cubicBezTo>
                    <a:pt x="4634" y="498"/>
                    <a:pt x="4627" y="499"/>
                    <a:pt x="4619" y="501"/>
                  </a:cubicBezTo>
                  <a:cubicBezTo>
                    <a:pt x="4592" y="501"/>
                    <a:pt x="4564" y="528"/>
                    <a:pt x="4551" y="556"/>
                  </a:cubicBezTo>
                  <a:cubicBezTo>
                    <a:pt x="4441" y="707"/>
                    <a:pt x="4427" y="913"/>
                    <a:pt x="4427" y="1106"/>
                  </a:cubicBezTo>
                  <a:cubicBezTo>
                    <a:pt x="4413" y="1697"/>
                    <a:pt x="4413" y="2274"/>
                    <a:pt x="4386" y="2865"/>
                  </a:cubicBezTo>
                  <a:cubicBezTo>
                    <a:pt x="4276" y="2040"/>
                    <a:pt x="4166" y="1216"/>
                    <a:pt x="3891" y="432"/>
                  </a:cubicBezTo>
                  <a:cubicBezTo>
                    <a:pt x="3836" y="281"/>
                    <a:pt x="3767" y="116"/>
                    <a:pt x="3630" y="33"/>
                  </a:cubicBezTo>
                  <a:cubicBezTo>
                    <a:pt x="3610" y="13"/>
                    <a:pt x="3582" y="1"/>
                    <a:pt x="3553"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09" name="Google Shape;1111;p53">
              <a:extLst>
                <a:ext uri="{FF2B5EF4-FFF2-40B4-BE49-F238E27FC236}">
                  <a16:creationId xmlns:a16="http://schemas.microsoft.com/office/drawing/2014/main" id="{55015F32-5C74-48D5-ACFF-1AE2F61162B0}"/>
                </a:ext>
              </a:extLst>
            </p:cNvPr>
            <p:cNvSpPr/>
            <p:nvPr/>
          </p:nvSpPr>
          <p:spPr>
            <a:xfrm>
              <a:off x="4483050" y="860275"/>
              <a:ext cx="74250" cy="33350"/>
            </a:xfrm>
            <a:custGeom>
              <a:avLst/>
              <a:gdLst/>
              <a:ahLst/>
              <a:cxnLst/>
              <a:rect l="l" t="t" r="r" b="b"/>
              <a:pathLst>
                <a:path w="2970" h="1334" extrusionOk="0">
                  <a:moveTo>
                    <a:pt x="2942" y="0"/>
                  </a:moveTo>
                  <a:cubicBezTo>
                    <a:pt x="2489" y="275"/>
                    <a:pt x="2131" y="702"/>
                    <a:pt x="1980" y="1196"/>
                  </a:cubicBezTo>
                  <a:cubicBezTo>
                    <a:pt x="1980" y="1210"/>
                    <a:pt x="1980" y="1224"/>
                    <a:pt x="1994" y="1224"/>
                  </a:cubicBezTo>
                  <a:lnTo>
                    <a:pt x="2008" y="1224"/>
                  </a:lnTo>
                  <a:cubicBezTo>
                    <a:pt x="2008" y="1224"/>
                    <a:pt x="2021" y="1224"/>
                    <a:pt x="2021" y="1210"/>
                  </a:cubicBezTo>
                  <a:cubicBezTo>
                    <a:pt x="2173" y="729"/>
                    <a:pt x="2516" y="303"/>
                    <a:pt x="2956" y="42"/>
                  </a:cubicBezTo>
                  <a:cubicBezTo>
                    <a:pt x="2970" y="42"/>
                    <a:pt x="2970" y="28"/>
                    <a:pt x="2970" y="14"/>
                  </a:cubicBezTo>
                  <a:cubicBezTo>
                    <a:pt x="2956" y="0"/>
                    <a:pt x="2942" y="0"/>
                    <a:pt x="2942" y="0"/>
                  </a:cubicBezTo>
                  <a:close/>
                  <a:moveTo>
                    <a:pt x="1074" y="1110"/>
                  </a:moveTo>
                  <a:cubicBezTo>
                    <a:pt x="826" y="1110"/>
                    <a:pt x="587" y="1139"/>
                    <a:pt x="358" y="1196"/>
                  </a:cubicBezTo>
                  <a:cubicBezTo>
                    <a:pt x="248" y="1224"/>
                    <a:pt x="138" y="1251"/>
                    <a:pt x="14" y="1293"/>
                  </a:cubicBezTo>
                  <a:cubicBezTo>
                    <a:pt x="1" y="1293"/>
                    <a:pt x="1" y="1306"/>
                    <a:pt x="1" y="1320"/>
                  </a:cubicBezTo>
                  <a:cubicBezTo>
                    <a:pt x="1" y="1334"/>
                    <a:pt x="14" y="1334"/>
                    <a:pt x="14" y="1334"/>
                  </a:cubicBezTo>
                  <a:lnTo>
                    <a:pt x="28" y="1334"/>
                  </a:lnTo>
                  <a:cubicBezTo>
                    <a:pt x="152" y="1293"/>
                    <a:pt x="262" y="1265"/>
                    <a:pt x="358" y="1238"/>
                  </a:cubicBezTo>
                  <a:cubicBezTo>
                    <a:pt x="587" y="1180"/>
                    <a:pt x="826" y="1152"/>
                    <a:pt x="1074" y="1152"/>
                  </a:cubicBezTo>
                  <a:cubicBezTo>
                    <a:pt x="1124" y="1152"/>
                    <a:pt x="1174" y="1153"/>
                    <a:pt x="1224" y="1155"/>
                  </a:cubicBezTo>
                  <a:cubicBezTo>
                    <a:pt x="1238" y="1155"/>
                    <a:pt x="1238" y="1141"/>
                    <a:pt x="1238" y="1141"/>
                  </a:cubicBezTo>
                  <a:cubicBezTo>
                    <a:pt x="1238" y="1128"/>
                    <a:pt x="1238" y="1114"/>
                    <a:pt x="1224" y="1114"/>
                  </a:cubicBezTo>
                  <a:cubicBezTo>
                    <a:pt x="1174" y="1112"/>
                    <a:pt x="1124" y="1110"/>
                    <a:pt x="1074" y="111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0" name="Google Shape;1112;p53">
              <a:extLst>
                <a:ext uri="{FF2B5EF4-FFF2-40B4-BE49-F238E27FC236}">
                  <a16:creationId xmlns:a16="http://schemas.microsoft.com/office/drawing/2014/main" id="{99245A33-AE9F-4963-A7B5-EDC3942D494A}"/>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71" y="4569"/>
                    <a:pt x="30601" y="8226"/>
                    <a:pt x="29460" y="11374"/>
                  </a:cubicBezTo>
                  <a:cubicBezTo>
                    <a:pt x="29157" y="12226"/>
                    <a:pt x="28745" y="13037"/>
                    <a:pt x="28181" y="13738"/>
                  </a:cubicBezTo>
                  <a:cubicBezTo>
                    <a:pt x="27687" y="14370"/>
                    <a:pt x="27068" y="14906"/>
                    <a:pt x="26449" y="15415"/>
                  </a:cubicBezTo>
                  <a:cubicBezTo>
                    <a:pt x="25776" y="15965"/>
                    <a:pt x="25102" y="16487"/>
                    <a:pt x="24346" y="16900"/>
                  </a:cubicBezTo>
                  <a:cubicBezTo>
                    <a:pt x="23590" y="17298"/>
                    <a:pt x="22779" y="17573"/>
                    <a:pt x="21927" y="17711"/>
                  </a:cubicBezTo>
                  <a:cubicBezTo>
                    <a:pt x="21538" y="17774"/>
                    <a:pt x="21144" y="17807"/>
                    <a:pt x="20748" y="17807"/>
                  </a:cubicBezTo>
                  <a:cubicBezTo>
                    <a:pt x="20541" y="17807"/>
                    <a:pt x="20333" y="17798"/>
                    <a:pt x="20126" y="17779"/>
                  </a:cubicBezTo>
                  <a:cubicBezTo>
                    <a:pt x="20071" y="17724"/>
                    <a:pt x="20140" y="14961"/>
                    <a:pt x="20140" y="14961"/>
                  </a:cubicBezTo>
                  <a:cubicBezTo>
                    <a:pt x="19306" y="14862"/>
                    <a:pt x="18466" y="14816"/>
                    <a:pt x="17624" y="14816"/>
                  </a:cubicBezTo>
                  <a:cubicBezTo>
                    <a:pt x="17189" y="14816"/>
                    <a:pt x="16753" y="14828"/>
                    <a:pt x="16318" y="14851"/>
                  </a:cubicBezTo>
                  <a:cubicBezTo>
                    <a:pt x="16277" y="15869"/>
                    <a:pt x="16222" y="16776"/>
                    <a:pt x="16126" y="17669"/>
                  </a:cubicBezTo>
                  <a:cubicBezTo>
                    <a:pt x="15356" y="17862"/>
                    <a:pt x="14586" y="18054"/>
                    <a:pt x="13816" y="18274"/>
                  </a:cubicBezTo>
                  <a:cubicBezTo>
                    <a:pt x="12565" y="18645"/>
                    <a:pt x="11328" y="19099"/>
                    <a:pt x="10215" y="19786"/>
                  </a:cubicBezTo>
                  <a:cubicBezTo>
                    <a:pt x="7039" y="21738"/>
                    <a:pt x="5211" y="25299"/>
                    <a:pt x="4056" y="28845"/>
                  </a:cubicBezTo>
                  <a:cubicBezTo>
                    <a:pt x="3424" y="30797"/>
                    <a:pt x="2943" y="32791"/>
                    <a:pt x="2517" y="34811"/>
                  </a:cubicBezTo>
                  <a:cubicBezTo>
                    <a:pt x="1486"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44"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1" name="Google Shape;1113;p53">
              <a:extLst>
                <a:ext uri="{FF2B5EF4-FFF2-40B4-BE49-F238E27FC236}">
                  <a16:creationId xmlns:a16="http://schemas.microsoft.com/office/drawing/2014/main" id="{3C7C3270-8DC4-4E75-A2C6-773ECF6C66D2}"/>
                </a:ext>
              </a:extLst>
            </p:cNvPr>
            <p:cNvSpPr/>
            <p:nvPr/>
          </p:nvSpPr>
          <p:spPr>
            <a:xfrm>
              <a:off x="3807400" y="912050"/>
              <a:ext cx="898025" cy="1844650"/>
            </a:xfrm>
            <a:custGeom>
              <a:avLst/>
              <a:gdLst/>
              <a:ahLst/>
              <a:cxnLst/>
              <a:rect l="l" t="t" r="r" b="b"/>
              <a:pathLst>
                <a:path w="35921" h="73786" extrusionOk="0">
                  <a:moveTo>
                    <a:pt x="32084" y="0"/>
                  </a:moveTo>
                  <a:cubicBezTo>
                    <a:pt x="31825" y="0"/>
                    <a:pt x="28566" y="1669"/>
                    <a:pt x="28566" y="1669"/>
                  </a:cubicBezTo>
                  <a:cubicBezTo>
                    <a:pt x="30257" y="4569"/>
                    <a:pt x="30601" y="8226"/>
                    <a:pt x="29460" y="11374"/>
                  </a:cubicBezTo>
                  <a:cubicBezTo>
                    <a:pt x="29157" y="12226"/>
                    <a:pt x="28745" y="13037"/>
                    <a:pt x="28181" y="13738"/>
                  </a:cubicBezTo>
                  <a:cubicBezTo>
                    <a:pt x="27673" y="14370"/>
                    <a:pt x="27068" y="14906"/>
                    <a:pt x="26449" y="15415"/>
                  </a:cubicBezTo>
                  <a:cubicBezTo>
                    <a:pt x="25776" y="15965"/>
                    <a:pt x="25102" y="16487"/>
                    <a:pt x="24346" y="16900"/>
                  </a:cubicBezTo>
                  <a:cubicBezTo>
                    <a:pt x="23590" y="17298"/>
                    <a:pt x="22779" y="17573"/>
                    <a:pt x="21927" y="17711"/>
                  </a:cubicBezTo>
                  <a:cubicBezTo>
                    <a:pt x="21473" y="18384"/>
                    <a:pt x="21006" y="19044"/>
                    <a:pt x="20442" y="19635"/>
                  </a:cubicBezTo>
                  <a:cubicBezTo>
                    <a:pt x="20153" y="19951"/>
                    <a:pt x="19837" y="20240"/>
                    <a:pt x="19452" y="20460"/>
                  </a:cubicBezTo>
                  <a:cubicBezTo>
                    <a:pt x="19260" y="20570"/>
                    <a:pt x="19054" y="20652"/>
                    <a:pt x="18834" y="20694"/>
                  </a:cubicBezTo>
                  <a:cubicBezTo>
                    <a:pt x="18707" y="20718"/>
                    <a:pt x="18581" y="20729"/>
                    <a:pt x="18454" y="20729"/>
                  </a:cubicBezTo>
                  <a:cubicBezTo>
                    <a:pt x="18292" y="20729"/>
                    <a:pt x="18130" y="20711"/>
                    <a:pt x="17968" y="20680"/>
                  </a:cubicBezTo>
                  <a:cubicBezTo>
                    <a:pt x="17088" y="20543"/>
                    <a:pt x="16291" y="20103"/>
                    <a:pt x="15535" y="19608"/>
                  </a:cubicBezTo>
                  <a:cubicBezTo>
                    <a:pt x="14930" y="19209"/>
                    <a:pt x="14352" y="18755"/>
                    <a:pt x="13816" y="18274"/>
                  </a:cubicBezTo>
                  <a:cubicBezTo>
                    <a:pt x="12552" y="18645"/>
                    <a:pt x="11328" y="19099"/>
                    <a:pt x="10215" y="19786"/>
                  </a:cubicBezTo>
                  <a:cubicBezTo>
                    <a:pt x="7039" y="21738"/>
                    <a:pt x="5211" y="25299"/>
                    <a:pt x="4056" y="28845"/>
                  </a:cubicBezTo>
                  <a:cubicBezTo>
                    <a:pt x="3410" y="30797"/>
                    <a:pt x="2943" y="32791"/>
                    <a:pt x="2517" y="34811"/>
                  </a:cubicBezTo>
                  <a:cubicBezTo>
                    <a:pt x="1472" y="39664"/>
                    <a:pt x="702" y="44585"/>
                    <a:pt x="1" y="49506"/>
                  </a:cubicBezTo>
                  <a:cubicBezTo>
                    <a:pt x="1802" y="50015"/>
                    <a:pt x="3657" y="50373"/>
                    <a:pt x="5527" y="50551"/>
                  </a:cubicBezTo>
                  <a:cubicBezTo>
                    <a:pt x="4675" y="57796"/>
                    <a:pt x="4386" y="65150"/>
                    <a:pt x="4139" y="72449"/>
                  </a:cubicBezTo>
                  <a:cubicBezTo>
                    <a:pt x="8360" y="73341"/>
                    <a:pt x="12569" y="73785"/>
                    <a:pt x="16720" y="73785"/>
                  </a:cubicBezTo>
                  <a:cubicBezTo>
                    <a:pt x="21340" y="73785"/>
                    <a:pt x="25888" y="73234"/>
                    <a:pt x="30298" y="72133"/>
                  </a:cubicBezTo>
                  <a:cubicBezTo>
                    <a:pt x="30615" y="58236"/>
                    <a:pt x="29130" y="44462"/>
                    <a:pt x="25748" y="31182"/>
                  </a:cubicBezTo>
                  <a:cubicBezTo>
                    <a:pt x="26889" y="30371"/>
                    <a:pt x="27384" y="28832"/>
                    <a:pt x="27370" y="27416"/>
                  </a:cubicBezTo>
                  <a:cubicBezTo>
                    <a:pt x="27357" y="26014"/>
                    <a:pt x="26930" y="24639"/>
                    <a:pt x="26793" y="23237"/>
                  </a:cubicBezTo>
                  <a:cubicBezTo>
                    <a:pt x="30807" y="21202"/>
                    <a:pt x="33886" y="17298"/>
                    <a:pt x="34903" y="12872"/>
                  </a:cubicBezTo>
                  <a:cubicBezTo>
                    <a:pt x="35921" y="8446"/>
                    <a:pt x="34862" y="3593"/>
                    <a:pt x="32099" y="5"/>
                  </a:cubicBezTo>
                  <a:cubicBezTo>
                    <a:pt x="32097" y="2"/>
                    <a:pt x="32092" y="0"/>
                    <a:pt x="32084" y="0"/>
                  </a:cubicBezTo>
                  <a:close/>
                </a:path>
              </a:pathLst>
            </a:custGeom>
            <a:solidFill>
              <a:srgbClr val="E25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2" name="Google Shape;1114;p53">
              <a:extLst>
                <a:ext uri="{FF2B5EF4-FFF2-40B4-BE49-F238E27FC236}">
                  <a16:creationId xmlns:a16="http://schemas.microsoft.com/office/drawing/2014/main" id="{8D9A9383-3367-4B75-808A-A057C90F3B44}"/>
                </a:ext>
              </a:extLst>
            </p:cNvPr>
            <p:cNvSpPr/>
            <p:nvPr/>
          </p:nvSpPr>
          <p:spPr>
            <a:xfrm>
              <a:off x="3807400" y="909425"/>
              <a:ext cx="898025" cy="1860950"/>
            </a:xfrm>
            <a:custGeom>
              <a:avLst/>
              <a:gdLst/>
              <a:ahLst/>
              <a:cxnLst/>
              <a:rect l="l" t="t" r="r" b="b"/>
              <a:pathLst>
                <a:path w="35921" h="74438" extrusionOk="0">
                  <a:moveTo>
                    <a:pt x="5527" y="50656"/>
                  </a:moveTo>
                  <a:cubicBezTo>
                    <a:pt x="3657" y="50478"/>
                    <a:pt x="1802" y="50120"/>
                    <a:pt x="1" y="49611"/>
                  </a:cubicBezTo>
                  <a:cubicBezTo>
                    <a:pt x="702" y="44690"/>
                    <a:pt x="1472" y="39769"/>
                    <a:pt x="2517" y="34916"/>
                  </a:cubicBezTo>
                  <a:cubicBezTo>
                    <a:pt x="2943" y="32896"/>
                    <a:pt x="3410" y="30902"/>
                    <a:pt x="4056" y="28950"/>
                  </a:cubicBezTo>
                  <a:cubicBezTo>
                    <a:pt x="5211" y="25404"/>
                    <a:pt x="7039" y="21843"/>
                    <a:pt x="10215" y="19891"/>
                  </a:cubicBezTo>
                  <a:cubicBezTo>
                    <a:pt x="11328" y="19204"/>
                    <a:pt x="12552" y="18750"/>
                    <a:pt x="13816" y="18379"/>
                  </a:cubicBezTo>
                  <a:cubicBezTo>
                    <a:pt x="14352" y="18860"/>
                    <a:pt x="14930" y="19314"/>
                    <a:pt x="15535" y="19713"/>
                  </a:cubicBezTo>
                  <a:cubicBezTo>
                    <a:pt x="16291" y="20208"/>
                    <a:pt x="17088" y="20648"/>
                    <a:pt x="17968" y="20785"/>
                  </a:cubicBezTo>
                  <a:cubicBezTo>
                    <a:pt x="18256" y="20840"/>
                    <a:pt x="18545" y="20854"/>
                    <a:pt x="18834" y="20799"/>
                  </a:cubicBezTo>
                  <a:cubicBezTo>
                    <a:pt x="19054" y="20757"/>
                    <a:pt x="19260" y="20675"/>
                    <a:pt x="19452" y="20565"/>
                  </a:cubicBezTo>
                  <a:cubicBezTo>
                    <a:pt x="19837" y="20345"/>
                    <a:pt x="20153" y="20056"/>
                    <a:pt x="20442" y="19740"/>
                  </a:cubicBezTo>
                  <a:cubicBezTo>
                    <a:pt x="21006" y="19149"/>
                    <a:pt x="21473" y="18489"/>
                    <a:pt x="21927" y="17816"/>
                  </a:cubicBezTo>
                  <a:cubicBezTo>
                    <a:pt x="22779" y="17678"/>
                    <a:pt x="23590" y="17403"/>
                    <a:pt x="24346" y="17005"/>
                  </a:cubicBezTo>
                  <a:cubicBezTo>
                    <a:pt x="25102" y="16592"/>
                    <a:pt x="25776" y="16070"/>
                    <a:pt x="26449" y="15520"/>
                  </a:cubicBezTo>
                  <a:cubicBezTo>
                    <a:pt x="27068" y="15011"/>
                    <a:pt x="27673" y="14475"/>
                    <a:pt x="28181" y="13843"/>
                  </a:cubicBezTo>
                  <a:cubicBezTo>
                    <a:pt x="28745" y="13142"/>
                    <a:pt x="29157" y="12331"/>
                    <a:pt x="29460" y="11479"/>
                  </a:cubicBezTo>
                  <a:cubicBezTo>
                    <a:pt x="30601" y="8331"/>
                    <a:pt x="30257" y="4674"/>
                    <a:pt x="28566" y="1774"/>
                  </a:cubicBezTo>
                  <a:cubicBezTo>
                    <a:pt x="28566" y="1774"/>
                    <a:pt x="32030" y="0"/>
                    <a:pt x="32099" y="110"/>
                  </a:cubicBezTo>
                  <a:cubicBezTo>
                    <a:pt x="34862" y="3698"/>
                    <a:pt x="35921" y="8551"/>
                    <a:pt x="34903" y="12977"/>
                  </a:cubicBezTo>
                  <a:cubicBezTo>
                    <a:pt x="33886" y="17403"/>
                    <a:pt x="30807" y="21307"/>
                    <a:pt x="26793" y="23342"/>
                  </a:cubicBezTo>
                  <a:cubicBezTo>
                    <a:pt x="26930" y="24744"/>
                    <a:pt x="27357" y="26119"/>
                    <a:pt x="27370" y="27521"/>
                  </a:cubicBezTo>
                  <a:cubicBezTo>
                    <a:pt x="27384" y="28937"/>
                    <a:pt x="26889" y="30476"/>
                    <a:pt x="25748" y="31287"/>
                  </a:cubicBezTo>
                  <a:cubicBezTo>
                    <a:pt x="29130" y="44567"/>
                    <a:pt x="30615" y="58341"/>
                    <a:pt x="30298" y="72238"/>
                  </a:cubicBezTo>
                  <a:cubicBezTo>
                    <a:pt x="21927" y="74328"/>
                    <a:pt x="13060" y="74438"/>
                    <a:pt x="4139" y="72554"/>
                  </a:cubicBezTo>
                  <a:cubicBezTo>
                    <a:pt x="4386" y="65255"/>
                    <a:pt x="4675" y="57901"/>
                    <a:pt x="5527" y="506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3" name="Google Shape;1115;p53">
              <a:extLst>
                <a:ext uri="{FF2B5EF4-FFF2-40B4-BE49-F238E27FC236}">
                  <a16:creationId xmlns:a16="http://schemas.microsoft.com/office/drawing/2014/main" id="{E5FE8732-FE34-4E2C-9C09-C1E6E3A2B0A4}"/>
                </a:ext>
              </a:extLst>
            </p:cNvPr>
            <p:cNvSpPr/>
            <p:nvPr/>
          </p:nvSpPr>
          <p:spPr>
            <a:xfrm>
              <a:off x="3945225" y="1531800"/>
              <a:ext cx="114125" cy="644725"/>
            </a:xfrm>
            <a:custGeom>
              <a:avLst/>
              <a:gdLst/>
              <a:ahLst/>
              <a:cxnLst/>
              <a:rect l="l" t="t" r="r" b="b"/>
              <a:pathLst>
                <a:path w="4565" h="25789" extrusionOk="0">
                  <a:moveTo>
                    <a:pt x="4550" y="0"/>
                  </a:moveTo>
                  <a:cubicBezTo>
                    <a:pt x="4537" y="0"/>
                    <a:pt x="4523" y="0"/>
                    <a:pt x="4523" y="14"/>
                  </a:cubicBezTo>
                  <a:cubicBezTo>
                    <a:pt x="4056" y="1347"/>
                    <a:pt x="3588" y="2736"/>
                    <a:pt x="3437" y="4165"/>
                  </a:cubicBezTo>
                  <a:cubicBezTo>
                    <a:pt x="3368" y="4935"/>
                    <a:pt x="3409" y="5980"/>
                    <a:pt x="4097" y="6530"/>
                  </a:cubicBezTo>
                  <a:cubicBezTo>
                    <a:pt x="2200" y="12207"/>
                    <a:pt x="853" y="18503"/>
                    <a:pt x="0" y="25761"/>
                  </a:cubicBezTo>
                  <a:cubicBezTo>
                    <a:pt x="0" y="25775"/>
                    <a:pt x="0" y="25789"/>
                    <a:pt x="14" y="25789"/>
                  </a:cubicBezTo>
                  <a:cubicBezTo>
                    <a:pt x="28" y="25789"/>
                    <a:pt x="42" y="25775"/>
                    <a:pt x="42" y="25761"/>
                  </a:cubicBezTo>
                  <a:cubicBezTo>
                    <a:pt x="894" y="18503"/>
                    <a:pt x="2241" y="12207"/>
                    <a:pt x="4138" y="6516"/>
                  </a:cubicBezTo>
                  <a:cubicBezTo>
                    <a:pt x="4152" y="6516"/>
                    <a:pt x="4138" y="6502"/>
                    <a:pt x="4138" y="6502"/>
                  </a:cubicBezTo>
                  <a:cubicBezTo>
                    <a:pt x="3464" y="5966"/>
                    <a:pt x="3409" y="4935"/>
                    <a:pt x="3478" y="4179"/>
                  </a:cubicBezTo>
                  <a:cubicBezTo>
                    <a:pt x="3629" y="2750"/>
                    <a:pt x="4111" y="1361"/>
                    <a:pt x="4564" y="28"/>
                  </a:cubicBezTo>
                  <a:cubicBezTo>
                    <a:pt x="4564" y="14"/>
                    <a:pt x="4564" y="0"/>
                    <a:pt x="45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4" name="Google Shape;1116;p53">
              <a:extLst>
                <a:ext uri="{FF2B5EF4-FFF2-40B4-BE49-F238E27FC236}">
                  <a16:creationId xmlns:a16="http://schemas.microsoft.com/office/drawing/2014/main" id="{3A5D80B5-480A-40C4-99A3-2A72571B5E1F}"/>
                </a:ext>
              </a:extLst>
            </p:cNvPr>
            <p:cNvSpPr/>
            <p:nvPr/>
          </p:nvSpPr>
          <p:spPr>
            <a:xfrm>
              <a:off x="4160350" y="1356525"/>
              <a:ext cx="180450" cy="183200"/>
            </a:xfrm>
            <a:custGeom>
              <a:avLst/>
              <a:gdLst/>
              <a:ahLst/>
              <a:cxnLst/>
              <a:rect l="l" t="t" r="r" b="b"/>
              <a:pathLst>
                <a:path w="7218" h="7328" extrusionOk="0">
                  <a:moveTo>
                    <a:pt x="7011" y="0"/>
                  </a:moveTo>
                  <a:cubicBezTo>
                    <a:pt x="6998" y="0"/>
                    <a:pt x="6984" y="14"/>
                    <a:pt x="6984" y="28"/>
                  </a:cubicBezTo>
                  <a:cubicBezTo>
                    <a:pt x="7080" y="1059"/>
                    <a:pt x="7176" y="2131"/>
                    <a:pt x="7080" y="3190"/>
                  </a:cubicBezTo>
                  <a:cubicBezTo>
                    <a:pt x="6998" y="4372"/>
                    <a:pt x="6681" y="5389"/>
                    <a:pt x="6159" y="6186"/>
                  </a:cubicBezTo>
                  <a:cubicBezTo>
                    <a:pt x="5939" y="6503"/>
                    <a:pt x="5719" y="6750"/>
                    <a:pt x="5486" y="6915"/>
                  </a:cubicBezTo>
                  <a:cubicBezTo>
                    <a:pt x="5135" y="7156"/>
                    <a:pt x="4682" y="7286"/>
                    <a:pt x="4169" y="7286"/>
                  </a:cubicBezTo>
                  <a:cubicBezTo>
                    <a:pt x="3978" y="7286"/>
                    <a:pt x="3780" y="7268"/>
                    <a:pt x="3575" y="7231"/>
                  </a:cubicBezTo>
                  <a:cubicBezTo>
                    <a:pt x="2956" y="7107"/>
                    <a:pt x="2406" y="6860"/>
                    <a:pt x="1966" y="6489"/>
                  </a:cubicBezTo>
                  <a:cubicBezTo>
                    <a:pt x="1417" y="6021"/>
                    <a:pt x="990" y="5348"/>
                    <a:pt x="660" y="4344"/>
                  </a:cubicBezTo>
                  <a:cubicBezTo>
                    <a:pt x="221" y="3093"/>
                    <a:pt x="42" y="1719"/>
                    <a:pt x="111" y="399"/>
                  </a:cubicBezTo>
                  <a:cubicBezTo>
                    <a:pt x="111" y="385"/>
                    <a:pt x="97" y="372"/>
                    <a:pt x="83" y="372"/>
                  </a:cubicBezTo>
                  <a:cubicBezTo>
                    <a:pt x="83" y="372"/>
                    <a:pt x="69" y="385"/>
                    <a:pt x="69" y="399"/>
                  </a:cubicBezTo>
                  <a:cubicBezTo>
                    <a:pt x="1" y="1733"/>
                    <a:pt x="193" y="3093"/>
                    <a:pt x="619" y="4358"/>
                  </a:cubicBezTo>
                  <a:cubicBezTo>
                    <a:pt x="963" y="5362"/>
                    <a:pt x="1389" y="6049"/>
                    <a:pt x="1953" y="6530"/>
                  </a:cubicBezTo>
                  <a:cubicBezTo>
                    <a:pt x="2393" y="6901"/>
                    <a:pt x="2956" y="7149"/>
                    <a:pt x="3575" y="7272"/>
                  </a:cubicBezTo>
                  <a:cubicBezTo>
                    <a:pt x="3779" y="7300"/>
                    <a:pt x="3983" y="7327"/>
                    <a:pt x="4187" y="7327"/>
                  </a:cubicBezTo>
                  <a:lnTo>
                    <a:pt x="4187" y="7327"/>
                  </a:lnTo>
                  <a:cubicBezTo>
                    <a:pt x="4706" y="7326"/>
                    <a:pt x="5157" y="7189"/>
                    <a:pt x="5513" y="6942"/>
                  </a:cubicBezTo>
                  <a:cubicBezTo>
                    <a:pt x="5747" y="6778"/>
                    <a:pt x="5980" y="6530"/>
                    <a:pt x="6187" y="6200"/>
                  </a:cubicBezTo>
                  <a:cubicBezTo>
                    <a:pt x="6723" y="5403"/>
                    <a:pt x="7039" y="4386"/>
                    <a:pt x="7135" y="3190"/>
                  </a:cubicBezTo>
                  <a:cubicBezTo>
                    <a:pt x="7218" y="2131"/>
                    <a:pt x="7121" y="1059"/>
                    <a:pt x="7025" y="28"/>
                  </a:cubicBezTo>
                  <a:cubicBezTo>
                    <a:pt x="7025" y="14"/>
                    <a:pt x="7025" y="0"/>
                    <a:pt x="7011" y="0"/>
                  </a:cubicBezTo>
                  <a:close/>
                  <a:moveTo>
                    <a:pt x="4187" y="7327"/>
                  </a:moveTo>
                  <a:lnTo>
                    <a:pt x="4187" y="7327"/>
                  </a:lnTo>
                  <a:cubicBezTo>
                    <a:pt x="4184" y="7327"/>
                    <a:pt x="4182" y="7327"/>
                    <a:pt x="4180" y="7327"/>
                  </a:cubicBezTo>
                  <a:lnTo>
                    <a:pt x="4193" y="7327"/>
                  </a:lnTo>
                  <a:cubicBezTo>
                    <a:pt x="4191" y="7327"/>
                    <a:pt x="4189" y="7327"/>
                    <a:pt x="4187" y="732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5" name="Google Shape;1117;p53">
              <a:extLst>
                <a:ext uri="{FF2B5EF4-FFF2-40B4-BE49-F238E27FC236}">
                  <a16:creationId xmlns:a16="http://schemas.microsoft.com/office/drawing/2014/main" id="{AFC00896-8AA0-43B6-A796-086B2B110EB0}"/>
                </a:ext>
              </a:extLst>
            </p:cNvPr>
            <p:cNvSpPr/>
            <p:nvPr/>
          </p:nvSpPr>
          <p:spPr>
            <a:xfrm>
              <a:off x="4143175" y="1366500"/>
              <a:ext cx="212750" cy="188000"/>
            </a:xfrm>
            <a:custGeom>
              <a:avLst/>
              <a:gdLst/>
              <a:ahLst/>
              <a:cxnLst/>
              <a:rect l="l" t="t" r="r" b="b"/>
              <a:pathLst>
                <a:path w="8510" h="7520" extrusionOk="0">
                  <a:moveTo>
                    <a:pt x="7795" y="0"/>
                  </a:moveTo>
                  <a:cubicBezTo>
                    <a:pt x="7396" y="0"/>
                    <a:pt x="7066" y="330"/>
                    <a:pt x="7066" y="729"/>
                  </a:cubicBezTo>
                  <a:cubicBezTo>
                    <a:pt x="7066" y="1127"/>
                    <a:pt x="7396" y="1443"/>
                    <a:pt x="7795" y="1443"/>
                  </a:cubicBezTo>
                  <a:cubicBezTo>
                    <a:pt x="8193" y="1443"/>
                    <a:pt x="8509" y="1127"/>
                    <a:pt x="8509" y="729"/>
                  </a:cubicBezTo>
                  <a:cubicBezTo>
                    <a:pt x="8509" y="330"/>
                    <a:pt x="8193" y="0"/>
                    <a:pt x="7795" y="0"/>
                  </a:cubicBezTo>
                  <a:close/>
                  <a:moveTo>
                    <a:pt x="729" y="619"/>
                  </a:moveTo>
                  <a:cubicBezTo>
                    <a:pt x="330" y="619"/>
                    <a:pt x="0" y="935"/>
                    <a:pt x="0" y="1334"/>
                  </a:cubicBezTo>
                  <a:cubicBezTo>
                    <a:pt x="0" y="1732"/>
                    <a:pt x="330" y="2062"/>
                    <a:pt x="729" y="2062"/>
                  </a:cubicBezTo>
                  <a:cubicBezTo>
                    <a:pt x="1128" y="2062"/>
                    <a:pt x="1444" y="1732"/>
                    <a:pt x="1444" y="1334"/>
                  </a:cubicBezTo>
                  <a:cubicBezTo>
                    <a:pt x="1444" y="935"/>
                    <a:pt x="1128" y="619"/>
                    <a:pt x="729" y="619"/>
                  </a:cubicBezTo>
                  <a:close/>
                  <a:moveTo>
                    <a:pt x="7781" y="2282"/>
                  </a:moveTo>
                  <a:cubicBezTo>
                    <a:pt x="7382" y="2282"/>
                    <a:pt x="7066" y="2612"/>
                    <a:pt x="7066" y="3011"/>
                  </a:cubicBezTo>
                  <a:cubicBezTo>
                    <a:pt x="7066" y="3409"/>
                    <a:pt x="7382" y="3725"/>
                    <a:pt x="7781" y="3725"/>
                  </a:cubicBezTo>
                  <a:cubicBezTo>
                    <a:pt x="8180" y="3725"/>
                    <a:pt x="8496" y="3409"/>
                    <a:pt x="8496" y="3011"/>
                  </a:cubicBezTo>
                  <a:cubicBezTo>
                    <a:pt x="8496" y="2612"/>
                    <a:pt x="8180" y="2282"/>
                    <a:pt x="7781" y="2282"/>
                  </a:cubicBezTo>
                  <a:close/>
                  <a:moveTo>
                    <a:pt x="1155" y="2708"/>
                  </a:moveTo>
                  <a:cubicBezTo>
                    <a:pt x="756" y="2708"/>
                    <a:pt x="440" y="3024"/>
                    <a:pt x="440" y="3423"/>
                  </a:cubicBezTo>
                  <a:cubicBezTo>
                    <a:pt x="440" y="3822"/>
                    <a:pt x="756" y="4152"/>
                    <a:pt x="1155" y="4152"/>
                  </a:cubicBezTo>
                  <a:cubicBezTo>
                    <a:pt x="1554" y="4152"/>
                    <a:pt x="1884" y="3822"/>
                    <a:pt x="1884" y="3423"/>
                  </a:cubicBezTo>
                  <a:cubicBezTo>
                    <a:pt x="1884" y="3024"/>
                    <a:pt x="1554" y="2708"/>
                    <a:pt x="1155" y="2708"/>
                  </a:cubicBezTo>
                  <a:close/>
                  <a:moveTo>
                    <a:pt x="7272" y="4317"/>
                  </a:moveTo>
                  <a:cubicBezTo>
                    <a:pt x="6874" y="4317"/>
                    <a:pt x="6557" y="4633"/>
                    <a:pt x="6557" y="5031"/>
                  </a:cubicBezTo>
                  <a:cubicBezTo>
                    <a:pt x="6557" y="5430"/>
                    <a:pt x="6874" y="5746"/>
                    <a:pt x="7272" y="5746"/>
                  </a:cubicBezTo>
                  <a:cubicBezTo>
                    <a:pt x="7671" y="5746"/>
                    <a:pt x="8001" y="5430"/>
                    <a:pt x="8001" y="5031"/>
                  </a:cubicBezTo>
                  <a:cubicBezTo>
                    <a:pt x="8001" y="4633"/>
                    <a:pt x="7671" y="4317"/>
                    <a:pt x="7272" y="4317"/>
                  </a:cubicBezTo>
                  <a:close/>
                  <a:moveTo>
                    <a:pt x="2035" y="4701"/>
                  </a:moveTo>
                  <a:cubicBezTo>
                    <a:pt x="1636" y="4701"/>
                    <a:pt x="1320" y="5031"/>
                    <a:pt x="1320" y="5430"/>
                  </a:cubicBezTo>
                  <a:cubicBezTo>
                    <a:pt x="1320" y="5829"/>
                    <a:pt x="1636" y="6145"/>
                    <a:pt x="2035" y="6145"/>
                  </a:cubicBezTo>
                  <a:cubicBezTo>
                    <a:pt x="2433" y="6145"/>
                    <a:pt x="2750" y="5829"/>
                    <a:pt x="2750" y="5430"/>
                  </a:cubicBezTo>
                  <a:cubicBezTo>
                    <a:pt x="2750" y="5031"/>
                    <a:pt x="2433" y="4701"/>
                    <a:pt x="2035" y="4701"/>
                  </a:cubicBezTo>
                  <a:close/>
                  <a:moveTo>
                    <a:pt x="6049" y="5897"/>
                  </a:moveTo>
                  <a:cubicBezTo>
                    <a:pt x="5650" y="5897"/>
                    <a:pt x="5334" y="6227"/>
                    <a:pt x="5334" y="6626"/>
                  </a:cubicBezTo>
                  <a:cubicBezTo>
                    <a:pt x="5334" y="7011"/>
                    <a:pt x="5650" y="7341"/>
                    <a:pt x="6049" y="7341"/>
                  </a:cubicBezTo>
                  <a:cubicBezTo>
                    <a:pt x="6447" y="7341"/>
                    <a:pt x="6777" y="7011"/>
                    <a:pt x="6777" y="6626"/>
                  </a:cubicBezTo>
                  <a:cubicBezTo>
                    <a:pt x="6777" y="6227"/>
                    <a:pt x="6447" y="5897"/>
                    <a:pt x="6049" y="5897"/>
                  </a:cubicBezTo>
                  <a:close/>
                  <a:moveTo>
                    <a:pt x="3739" y="6076"/>
                  </a:moveTo>
                  <a:cubicBezTo>
                    <a:pt x="3341" y="6076"/>
                    <a:pt x="3011" y="6406"/>
                    <a:pt x="3011" y="6805"/>
                  </a:cubicBezTo>
                  <a:cubicBezTo>
                    <a:pt x="3011" y="7190"/>
                    <a:pt x="3341" y="7519"/>
                    <a:pt x="3739" y="7519"/>
                  </a:cubicBezTo>
                  <a:cubicBezTo>
                    <a:pt x="4138" y="7519"/>
                    <a:pt x="4454" y="7190"/>
                    <a:pt x="4454" y="6805"/>
                  </a:cubicBezTo>
                  <a:cubicBezTo>
                    <a:pt x="4454" y="6406"/>
                    <a:pt x="4138" y="6076"/>
                    <a:pt x="3739" y="60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6" name="Google Shape;1118;p53">
              <a:extLst>
                <a:ext uri="{FF2B5EF4-FFF2-40B4-BE49-F238E27FC236}">
                  <a16:creationId xmlns:a16="http://schemas.microsoft.com/office/drawing/2014/main" id="{08E3B0AD-03C0-41CE-B436-3F6AB3F2F6AE}"/>
                </a:ext>
              </a:extLst>
            </p:cNvPr>
            <p:cNvSpPr/>
            <p:nvPr/>
          </p:nvSpPr>
          <p:spPr>
            <a:xfrm>
              <a:off x="4126675" y="1096175"/>
              <a:ext cx="288025" cy="238725"/>
            </a:xfrm>
            <a:custGeom>
              <a:avLst/>
              <a:gdLst/>
              <a:ahLst/>
              <a:cxnLst/>
              <a:rect l="l" t="t" r="r" b="b"/>
              <a:pathLst>
                <a:path w="11521" h="9549" extrusionOk="0">
                  <a:moveTo>
                    <a:pt x="6422" y="1"/>
                  </a:moveTo>
                  <a:cubicBezTo>
                    <a:pt x="5813" y="1"/>
                    <a:pt x="5207" y="146"/>
                    <a:pt x="4619" y="338"/>
                  </a:cubicBezTo>
                  <a:cubicBezTo>
                    <a:pt x="4276" y="462"/>
                    <a:pt x="3946" y="599"/>
                    <a:pt x="3630" y="764"/>
                  </a:cubicBezTo>
                  <a:cubicBezTo>
                    <a:pt x="2406" y="1452"/>
                    <a:pt x="1581" y="2799"/>
                    <a:pt x="1526" y="4187"/>
                  </a:cubicBezTo>
                  <a:cubicBezTo>
                    <a:pt x="1401" y="4000"/>
                    <a:pt x="1205" y="3915"/>
                    <a:pt x="1015" y="3915"/>
                  </a:cubicBezTo>
                  <a:cubicBezTo>
                    <a:pt x="955" y="3915"/>
                    <a:pt x="895" y="3923"/>
                    <a:pt x="839" y="3940"/>
                  </a:cubicBezTo>
                  <a:cubicBezTo>
                    <a:pt x="592" y="4022"/>
                    <a:pt x="385" y="4201"/>
                    <a:pt x="262" y="4421"/>
                  </a:cubicBezTo>
                  <a:cubicBezTo>
                    <a:pt x="0" y="4875"/>
                    <a:pt x="28" y="5466"/>
                    <a:pt x="317" y="5892"/>
                  </a:cubicBezTo>
                  <a:cubicBezTo>
                    <a:pt x="567" y="6261"/>
                    <a:pt x="1013" y="6486"/>
                    <a:pt x="1458" y="6486"/>
                  </a:cubicBezTo>
                  <a:cubicBezTo>
                    <a:pt x="1527" y="6486"/>
                    <a:pt x="1596" y="6480"/>
                    <a:pt x="1664" y="6469"/>
                  </a:cubicBezTo>
                  <a:cubicBezTo>
                    <a:pt x="1774" y="6923"/>
                    <a:pt x="1980" y="7321"/>
                    <a:pt x="2214" y="7693"/>
                  </a:cubicBezTo>
                  <a:cubicBezTo>
                    <a:pt x="2489" y="8105"/>
                    <a:pt x="2819" y="8504"/>
                    <a:pt x="3217" y="8806"/>
                  </a:cubicBezTo>
                  <a:cubicBezTo>
                    <a:pt x="3877" y="9315"/>
                    <a:pt x="4716" y="9548"/>
                    <a:pt x="5540" y="9548"/>
                  </a:cubicBezTo>
                  <a:cubicBezTo>
                    <a:pt x="6461" y="9548"/>
                    <a:pt x="7382" y="9273"/>
                    <a:pt x="8152" y="8751"/>
                  </a:cubicBezTo>
                  <a:cubicBezTo>
                    <a:pt x="8908" y="8243"/>
                    <a:pt x="9513" y="7486"/>
                    <a:pt x="9857" y="6634"/>
                  </a:cubicBezTo>
                  <a:cubicBezTo>
                    <a:pt x="9926" y="6644"/>
                    <a:pt x="9995" y="6649"/>
                    <a:pt x="10064" y="6649"/>
                  </a:cubicBezTo>
                  <a:cubicBezTo>
                    <a:pt x="10364" y="6649"/>
                    <a:pt x="10653" y="6554"/>
                    <a:pt x="10888" y="6387"/>
                  </a:cubicBezTo>
                  <a:cubicBezTo>
                    <a:pt x="11190" y="6167"/>
                    <a:pt x="11396" y="5851"/>
                    <a:pt x="11465" y="5493"/>
                  </a:cubicBezTo>
                  <a:cubicBezTo>
                    <a:pt x="11520" y="5260"/>
                    <a:pt x="11506" y="5012"/>
                    <a:pt x="11410" y="4792"/>
                  </a:cubicBezTo>
                  <a:cubicBezTo>
                    <a:pt x="11314" y="4572"/>
                    <a:pt x="11121" y="4393"/>
                    <a:pt x="10888" y="4338"/>
                  </a:cubicBezTo>
                  <a:cubicBezTo>
                    <a:pt x="10844" y="4328"/>
                    <a:pt x="10798" y="4323"/>
                    <a:pt x="10753" y="4323"/>
                  </a:cubicBezTo>
                  <a:cubicBezTo>
                    <a:pt x="10555" y="4323"/>
                    <a:pt x="10353" y="4416"/>
                    <a:pt x="10242" y="4572"/>
                  </a:cubicBezTo>
                  <a:cubicBezTo>
                    <a:pt x="10255" y="3555"/>
                    <a:pt x="9994" y="2483"/>
                    <a:pt x="9389" y="1630"/>
                  </a:cubicBezTo>
                  <a:cubicBezTo>
                    <a:pt x="8798" y="778"/>
                    <a:pt x="7850" y="146"/>
                    <a:pt x="6819" y="22"/>
                  </a:cubicBezTo>
                  <a:cubicBezTo>
                    <a:pt x="6687" y="7"/>
                    <a:pt x="6554" y="1"/>
                    <a:pt x="6422" y="1"/>
                  </a:cubicBezTo>
                  <a:close/>
                </a:path>
              </a:pathLst>
            </a:custGeom>
            <a:solidFill>
              <a:srgbClr val="9E3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7" name="Google Shape;1119;p53">
              <a:extLst>
                <a:ext uri="{FF2B5EF4-FFF2-40B4-BE49-F238E27FC236}">
                  <a16:creationId xmlns:a16="http://schemas.microsoft.com/office/drawing/2014/main" id="{F7161BA6-C69E-4FFB-B83B-BE109572EE59}"/>
                </a:ext>
              </a:extLst>
            </p:cNvPr>
            <p:cNvSpPr/>
            <p:nvPr/>
          </p:nvSpPr>
          <p:spPr>
            <a:xfrm>
              <a:off x="4142825" y="1213650"/>
              <a:ext cx="263625" cy="121925"/>
            </a:xfrm>
            <a:custGeom>
              <a:avLst/>
              <a:gdLst/>
              <a:ahLst/>
              <a:cxnLst/>
              <a:rect l="l" t="t" r="r" b="b"/>
              <a:pathLst>
                <a:path w="10545" h="4877" extrusionOk="0">
                  <a:moveTo>
                    <a:pt x="400" y="0"/>
                  </a:moveTo>
                  <a:cubicBezTo>
                    <a:pt x="302" y="0"/>
                    <a:pt x="196" y="31"/>
                    <a:pt x="83" y="93"/>
                  </a:cubicBezTo>
                  <a:cubicBezTo>
                    <a:pt x="69" y="93"/>
                    <a:pt x="69" y="107"/>
                    <a:pt x="69" y="121"/>
                  </a:cubicBezTo>
                  <a:cubicBezTo>
                    <a:pt x="69" y="134"/>
                    <a:pt x="83" y="134"/>
                    <a:pt x="97" y="134"/>
                  </a:cubicBezTo>
                  <a:cubicBezTo>
                    <a:pt x="210" y="72"/>
                    <a:pt x="308" y="42"/>
                    <a:pt x="396" y="42"/>
                  </a:cubicBezTo>
                  <a:cubicBezTo>
                    <a:pt x="426" y="42"/>
                    <a:pt x="454" y="45"/>
                    <a:pt x="482" y="52"/>
                  </a:cubicBezTo>
                  <a:cubicBezTo>
                    <a:pt x="619" y="93"/>
                    <a:pt x="702" y="231"/>
                    <a:pt x="729" y="354"/>
                  </a:cubicBezTo>
                  <a:cubicBezTo>
                    <a:pt x="770" y="464"/>
                    <a:pt x="757" y="602"/>
                    <a:pt x="757" y="725"/>
                  </a:cubicBezTo>
                  <a:cubicBezTo>
                    <a:pt x="672" y="651"/>
                    <a:pt x="554" y="602"/>
                    <a:pt x="436" y="602"/>
                  </a:cubicBezTo>
                  <a:cubicBezTo>
                    <a:pt x="401" y="602"/>
                    <a:pt x="365" y="606"/>
                    <a:pt x="330" y="615"/>
                  </a:cubicBezTo>
                  <a:cubicBezTo>
                    <a:pt x="179" y="657"/>
                    <a:pt x="42" y="780"/>
                    <a:pt x="1" y="945"/>
                  </a:cubicBezTo>
                  <a:cubicBezTo>
                    <a:pt x="1" y="959"/>
                    <a:pt x="1" y="973"/>
                    <a:pt x="14" y="973"/>
                  </a:cubicBezTo>
                  <a:cubicBezTo>
                    <a:pt x="28" y="973"/>
                    <a:pt x="42" y="959"/>
                    <a:pt x="42" y="959"/>
                  </a:cubicBezTo>
                  <a:cubicBezTo>
                    <a:pt x="83" y="808"/>
                    <a:pt x="207" y="684"/>
                    <a:pt x="344" y="657"/>
                  </a:cubicBezTo>
                  <a:cubicBezTo>
                    <a:pt x="378" y="647"/>
                    <a:pt x="413" y="643"/>
                    <a:pt x="448" y="643"/>
                  </a:cubicBezTo>
                  <a:cubicBezTo>
                    <a:pt x="566" y="643"/>
                    <a:pt x="682" y="695"/>
                    <a:pt x="757" y="780"/>
                  </a:cubicBezTo>
                  <a:cubicBezTo>
                    <a:pt x="757" y="787"/>
                    <a:pt x="760" y="791"/>
                    <a:pt x="763" y="791"/>
                  </a:cubicBezTo>
                  <a:cubicBezTo>
                    <a:pt x="767" y="791"/>
                    <a:pt x="770" y="787"/>
                    <a:pt x="770" y="780"/>
                  </a:cubicBezTo>
                  <a:cubicBezTo>
                    <a:pt x="784" y="780"/>
                    <a:pt x="784" y="780"/>
                    <a:pt x="784" y="767"/>
                  </a:cubicBezTo>
                  <a:cubicBezTo>
                    <a:pt x="798" y="629"/>
                    <a:pt x="812" y="478"/>
                    <a:pt x="770" y="341"/>
                  </a:cubicBezTo>
                  <a:cubicBezTo>
                    <a:pt x="729" y="176"/>
                    <a:pt x="619" y="52"/>
                    <a:pt x="495" y="11"/>
                  </a:cubicBezTo>
                  <a:cubicBezTo>
                    <a:pt x="465" y="4"/>
                    <a:pt x="433" y="0"/>
                    <a:pt x="400" y="0"/>
                  </a:cubicBezTo>
                  <a:close/>
                  <a:moveTo>
                    <a:pt x="10215" y="327"/>
                  </a:moveTo>
                  <a:cubicBezTo>
                    <a:pt x="10178" y="327"/>
                    <a:pt x="10141" y="331"/>
                    <a:pt x="10104" y="341"/>
                  </a:cubicBezTo>
                  <a:cubicBezTo>
                    <a:pt x="9967" y="382"/>
                    <a:pt x="9829" y="492"/>
                    <a:pt x="9747" y="643"/>
                  </a:cubicBezTo>
                  <a:cubicBezTo>
                    <a:pt x="9678" y="753"/>
                    <a:pt x="9637" y="890"/>
                    <a:pt x="9609" y="1083"/>
                  </a:cubicBezTo>
                  <a:cubicBezTo>
                    <a:pt x="9609" y="1097"/>
                    <a:pt x="9623" y="1097"/>
                    <a:pt x="9623" y="1110"/>
                  </a:cubicBezTo>
                  <a:cubicBezTo>
                    <a:pt x="9637" y="1110"/>
                    <a:pt x="9651" y="1110"/>
                    <a:pt x="9651" y="1097"/>
                  </a:cubicBezTo>
                  <a:cubicBezTo>
                    <a:pt x="9723" y="1035"/>
                    <a:pt x="9818" y="1004"/>
                    <a:pt x="9908" y="1004"/>
                  </a:cubicBezTo>
                  <a:cubicBezTo>
                    <a:pt x="9938" y="1004"/>
                    <a:pt x="9967" y="1007"/>
                    <a:pt x="9994" y="1014"/>
                  </a:cubicBezTo>
                  <a:cubicBezTo>
                    <a:pt x="10118" y="1055"/>
                    <a:pt x="10228" y="1152"/>
                    <a:pt x="10269" y="1262"/>
                  </a:cubicBezTo>
                  <a:cubicBezTo>
                    <a:pt x="10269" y="1275"/>
                    <a:pt x="10283" y="1275"/>
                    <a:pt x="10283" y="1275"/>
                  </a:cubicBezTo>
                  <a:lnTo>
                    <a:pt x="10297" y="1275"/>
                  </a:lnTo>
                  <a:cubicBezTo>
                    <a:pt x="10310" y="1275"/>
                    <a:pt x="10310" y="1262"/>
                    <a:pt x="10310" y="1248"/>
                  </a:cubicBezTo>
                  <a:cubicBezTo>
                    <a:pt x="10256" y="1124"/>
                    <a:pt x="10146" y="1014"/>
                    <a:pt x="10008" y="973"/>
                  </a:cubicBezTo>
                  <a:cubicBezTo>
                    <a:pt x="9980" y="966"/>
                    <a:pt x="9949" y="962"/>
                    <a:pt x="9919" y="962"/>
                  </a:cubicBezTo>
                  <a:cubicBezTo>
                    <a:pt x="9830" y="962"/>
                    <a:pt x="9736" y="991"/>
                    <a:pt x="9664" y="1042"/>
                  </a:cubicBezTo>
                  <a:cubicBezTo>
                    <a:pt x="9692" y="877"/>
                    <a:pt x="9733" y="767"/>
                    <a:pt x="9788" y="657"/>
                  </a:cubicBezTo>
                  <a:cubicBezTo>
                    <a:pt x="9871" y="519"/>
                    <a:pt x="9994" y="423"/>
                    <a:pt x="10118" y="382"/>
                  </a:cubicBezTo>
                  <a:cubicBezTo>
                    <a:pt x="10148" y="376"/>
                    <a:pt x="10179" y="374"/>
                    <a:pt x="10208" y="374"/>
                  </a:cubicBezTo>
                  <a:cubicBezTo>
                    <a:pt x="10327" y="374"/>
                    <a:pt x="10437" y="418"/>
                    <a:pt x="10503" y="506"/>
                  </a:cubicBezTo>
                  <a:cubicBezTo>
                    <a:pt x="10517" y="519"/>
                    <a:pt x="10530" y="519"/>
                    <a:pt x="10530" y="519"/>
                  </a:cubicBezTo>
                  <a:cubicBezTo>
                    <a:pt x="10544" y="506"/>
                    <a:pt x="10544" y="492"/>
                    <a:pt x="10544" y="492"/>
                  </a:cubicBezTo>
                  <a:lnTo>
                    <a:pt x="10544" y="478"/>
                  </a:lnTo>
                  <a:cubicBezTo>
                    <a:pt x="10469" y="382"/>
                    <a:pt x="10344" y="327"/>
                    <a:pt x="10215" y="327"/>
                  </a:cubicBezTo>
                  <a:close/>
                  <a:moveTo>
                    <a:pt x="2827" y="4276"/>
                  </a:moveTo>
                  <a:cubicBezTo>
                    <a:pt x="2822" y="4276"/>
                    <a:pt x="2819" y="4279"/>
                    <a:pt x="2819" y="4286"/>
                  </a:cubicBezTo>
                  <a:cubicBezTo>
                    <a:pt x="2805" y="4300"/>
                    <a:pt x="2819" y="4313"/>
                    <a:pt x="2819" y="4313"/>
                  </a:cubicBezTo>
                  <a:cubicBezTo>
                    <a:pt x="3423" y="4684"/>
                    <a:pt x="4138" y="4877"/>
                    <a:pt x="4894" y="4877"/>
                  </a:cubicBezTo>
                  <a:lnTo>
                    <a:pt x="4908" y="4877"/>
                  </a:lnTo>
                  <a:cubicBezTo>
                    <a:pt x="5527" y="4877"/>
                    <a:pt x="6159" y="4739"/>
                    <a:pt x="6736" y="4492"/>
                  </a:cubicBezTo>
                  <a:cubicBezTo>
                    <a:pt x="6750" y="4492"/>
                    <a:pt x="6750" y="4478"/>
                    <a:pt x="6750" y="4465"/>
                  </a:cubicBezTo>
                  <a:cubicBezTo>
                    <a:pt x="6741" y="4465"/>
                    <a:pt x="6732" y="4458"/>
                    <a:pt x="6727" y="4458"/>
                  </a:cubicBezTo>
                  <a:cubicBezTo>
                    <a:pt x="6724" y="4458"/>
                    <a:pt x="6723" y="4460"/>
                    <a:pt x="6723" y="4465"/>
                  </a:cubicBezTo>
                  <a:cubicBezTo>
                    <a:pt x="6145" y="4698"/>
                    <a:pt x="5513" y="4836"/>
                    <a:pt x="4908" y="4836"/>
                  </a:cubicBezTo>
                  <a:lnTo>
                    <a:pt x="4894" y="4836"/>
                  </a:lnTo>
                  <a:cubicBezTo>
                    <a:pt x="4138" y="4836"/>
                    <a:pt x="3437" y="4643"/>
                    <a:pt x="2846" y="4286"/>
                  </a:cubicBezTo>
                  <a:cubicBezTo>
                    <a:pt x="2839" y="4279"/>
                    <a:pt x="2832" y="4276"/>
                    <a:pt x="2827" y="427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8" name="Google Shape;1120;p53">
              <a:extLst>
                <a:ext uri="{FF2B5EF4-FFF2-40B4-BE49-F238E27FC236}">
                  <a16:creationId xmlns:a16="http://schemas.microsoft.com/office/drawing/2014/main" id="{F5D13A7D-5F90-4918-AF52-D0F69A8BE2F0}"/>
                </a:ext>
              </a:extLst>
            </p:cNvPr>
            <p:cNvSpPr/>
            <p:nvPr/>
          </p:nvSpPr>
          <p:spPr>
            <a:xfrm>
              <a:off x="4255900" y="1214250"/>
              <a:ext cx="13075" cy="53625"/>
            </a:xfrm>
            <a:custGeom>
              <a:avLst/>
              <a:gdLst/>
              <a:ahLst/>
              <a:cxnLst/>
              <a:rect l="l" t="t" r="r" b="b"/>
              <a:pathLst>
                <a:path w="523" h="2145" extrusionOk="0">
                  <a:moveTo>
                    <a:pt x="495" y="0"/>
                  </a:moveTo>
                  <a:cubicBezTo>
                    <a:pt x="495" y="0"/>
                    <a:pt x="481" y="0"/>
                    <a:pt x="481" y="14"/>
                  </a:cubicBezTo>
                  <a:cubicBezTo>
                    <a:pt x="358" y="468"/>
                    <a:pt x="330" y="949"/>
                    <a:pt x="385" y="1416"/>
                  </a:cubicBezTo>
                  <a:cubicBezTo>
                    <a:pt x="206" y="1430"/>
                    <a:pt x="41" y="1567"/>
                    <a:pt x="14" y="1746"/>
                  </a:cubicBezTo>
                  <a:cubicBezTo>
                    <a:pt x="0" y="1829"/>
                    <a:pt x="14" y="1939"/>
                    <a:pt x="83" y="2021"/>
                  </a:cubicBezTo>
                  <a:cubicBezTo>
                    <a:pt x="138" y="2090"/>
                    <a:pt x="220" y="2145"/>
                    <a:pt x="303" y="2145"/>
                  </a:cubicBezTo>
                  <a:cubicBezTo>
                    <a:pt x="316" y="2145"/>
                    <a:pt x="330" y="2145"/>
                    <a:pt x="330" y="2131"/>
                  </a:cubicBezTo>
                  <a:cubicBezTo>
                    <a:pt x="330" y="2117"/>
                    <a:pt x="316" y="2104"/>
                    <a:pt x="303" y="2104"/>
                  </a:cubicBezTo>
                  <a:cubicBezTo>
                    <a:pt x="234" y="2104"/>
                    <a:pt x="165" y="2062"/>
                    <a:pt x="110" y="1994"/>
                  </a:cubicBezTo>
                  <a:cubicBezTo>
                    <a:pt x="55" y="1925"/>
                    <a:pt x="41" y="1829"/>
                    <a:pt x="55" y="1746"/>
                  </a:cubicBezTo>
                  <a:cubicBezTo>
                    <a:pt x="83" y="1595"/>
                    <a:pt x="234" y="1458"/>
                    <a:pt x="413" y="1458"/>
                  </a:cubicBezTo>
                  <a:lnTo>
                    <a:pt x="426" y="1458"/>
                  </a:lnTo>
                  <a:cubicBezTo>
                    <a:pt x="426" y="1444"/>
                    <a:pt x="426" y="1444"/>
                    <a:pt x="426" y="1430"/>
                  </a:cubicBezTo>
                  <a:cubicBezTo>
                    <a:pt x="371" y="963"/>
                    <a:pt x="399" y="482"/>
                    <a:pt x="523" y="28"/>
                  </a:cubicBezTo>
                  <a:cubicBezTo>
                    <a:pt x="523" y="14"/>
                    <a:pt x="509" y="0"/>
                    <a:pt x="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19" name="Google Shape;1121;p53">
              <a:extLst>
                <a:ext uri="{FF2B5EF4-FFF2-40B4-BE49-F238E27FC236}">
                  <a16:creationId xmlns:a16="http://schemas.microsoft.com/office/drawing/2014/main" id="{9E4CB280-209D-4CC9-8AC3-5F5074A04769}"/>
                </a:ext>
              </a:extLst>
            </p:cNvPr>
            <p:cNvSpPr/>
            <p:nvPr/>
          </p:nvSpPr>
          <p:spPr>
            <a:xfrm>
              <a:off x="4239050" y="1283750"/>
              <a:ext cx="48825" cy="28975"/>
            </a:xfrm>
            <a:custGeom>
              <a:avLst/>
              <a:gdLst/>
              <a:ahLst/>
              <a:cxnLst/>
              <a:rect l="l" t="t" r="r" b="b"/>
              <a:pathLst>
                <a:path w="1953" h="1159" extrusionOk="0">
                  <a:moveTo>
                    <a:pt x="504" y="1"/>
                  </a:moveTo>
                  <a:cubicBezTo>
                    <a:pt x="350" y="1"/>
                    <a:pt x="195" y="4"/>
                    <a:pt x="42" y="11"/>
                  </a:cubicBezTo>
                  <a:cubicBezTo>
                    <a:pt x="1" y="368"/>
                    <a:pt x="56" y="740"/>
                    <a:pt x="303" y="959"/>
                  </a:cubicBezTo>
                  <a:cubicBezTo>
                    <a:pt x="399" y="1028"/>
                    <a:pt x="509" y="1083"/>
                    <a:pt x="619" y="1124"/>
                  </a:cubicBezTo>
                  <a:cubicBezTo>
                    <a:pt x="708" y="1147"/>
                    <a:pt x="798" y="1159"/>
                    <a:pt x="889" y="1159"/>
                  </a:cubicBezTo>
                  <a:cubicBezTo>
                    <a:pt x="1121" y="1159"/>
                    <a:pt x="1352" y="1084"/>
                    <a:pt x="1540" y="946"/>
                  </a:cubicBezTo>
                  <a:cubicBezTo>
                    <a:pt x="1801" y="753"/>
                    <a:pt x="1953" y="423"/>
                    <a:pt x="1953" y="107"/>
                  </a:cubicBezTo>
                  <a:cubicBezTo>
                    <a:pt x="1474" y="34"/>
                    <a:pt x="987" y="1"/>
                    <a:pt x="50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0" name="Google Shape;1122;p53">
              <a:extLst>
                <a:ext uri="{FF2B5EF4-FFF2-40B4-BE49-F238E27FC236}">
                  <a16:creationId xmlns:a16="http://schemas.microsoft.com/office/drawing/2014/main" id="{6B4F3991-9987-4280-B8D5-F7DD091C05F8}"/>
                </a:ext>
              </a:extLst>
            </p:cNvPr>
            <p:cNvSpPr/>
            <p:nvPr/>
          </p:nvSpPr>
          <p:spPr>
            <a:xfrm>
              <a:off x="4232525" y="1202575"/>
              <a:ext cx="76325" cy="18225"/>
            </a:xfrm>
            <a:custGeom>
              <a:avLst/>
              <a:gdLst/>
              <a:ahLst/>
              <a:cxnLst/>
              <a:rect l="l" t="t" r="r" b="b"/>
              <a:pathLst>
                <a:path w="3053" h="729" extrusionOk="0">
                  <a:moveTo>
                    <a:pt x="165" y="0"/>
                  </a:moveTo>
                  <a:cubicBezTo>
                    <a:pt x="69" y="0"/>
                    <a:pt x="0" y="165"/>
                    <a:pt x="0" y="357"/>
                  </a:cubicBezTo>
                  <a:cubicBezTo>
                    <a:pt x="0" y="564"/>
                    <a:pt x="69" y="729"/>
                    <a:pt x="165" y="729"/>
                  </a:cubicBezTo>
                  <a:cubicBezTo>
                    <a:pt x="248" y="729"/>
                    <a:pt x="330" y="564"/>
                    <a:pt x="330" y="357"/>
                  </a:cubicBezTo>
                  <a:cubicBezTo>
                    <a:pt x="330" y="165"/>
                    <a:pt x="248" y="0"/>
                    <a:pt x="165" y="0"/>
                  </a:cubicBezTo>
                  <a:close/>
                  <a:moveTo>
                    <a:pt x="2887" y="0"/>
                  </a:moveTo>
                  <a:cubicBezTo>
                    <a:pt x="2791" y="0"/>
                    <a:pt x="2722" y="165"/>
                    <a:pt x="2722" y="357"/>
                  </a:cubicBezTo>
                  <a:cubicBezTo>
                    <a:pt x="2722" y="564"/>
                    <a:pt x="2791" y="729"/>
                    <a:pt x="2887" y="729"/>
                  </a:cubicBezTo>
                  <a:cubicBezTo>
                    <a:pt x="2983" y="729"/>
                    <a:pt x="3052" y="564"/>
                    <a:pt x="3052" y="357"/>
                  </a:cubicBezTo>
                  <a:cubicBezTo>
                    <a:pt x="3052" y="165"/>
                    <a:pt x="2983" y="0"/>
                    <a:pt x="2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1" name="Google Shape;1123;p53">
              <a:extLst>
                <a:ext uri="{FF2B5EF4-FFF2-40B4-BE49-F238E27FC236}">
                  <a16:creationId xmlns:a16="http://schemas.microsoft.com/office/drawing/2014/main" id="{E8C22F42-F9A3-4812-A5BE-43CC52177464}"/>
                </a:ext>
              </a:extLst>
            </p:cNvPr>
            <p:cNvSpPr/>
            <p:nvPr/>
          </p:nvSpPr>
          <p:spPr>
            <a:xfrm>
              <a:off x="4225650" y="1169650"/>
              <a:ext cx="92825" cy="10950"/>
            </a:xfrm>
            <a:custGeom>
              <a:avLst/>
              <a:gdLst/>
              <a:ahLst/>
              <a:cxnLst/>
              <a:rect l="l" t="t" r="r" b="b"/>
              <a:pathLst>
                <a:path w="3713" h="438" extrusionOk="0">
                  <a:moveTo>
                    <a:pt x="509" y="1"/>
                  </a:moveTo>
                  <a:cubicBezTo>
                    <a:pt x="434" y="1"/>
                    <a:pt x="358" y="18"/>
                    <a:pt x="289" y="52"/>
                  </a:cubicBezTo>
                  <a:cubicBezTo>
                    <a:pt x="138" y="121"/>
                    <a:pt x="42" y="259"/>
                    <a:pt x="0" y="396"/>
                  </a:cubicBezTo>
                  <a:cubicBezTo>
                    <a:pt x="144" y="243"/>
                    <a:pt x="323" y="167"/>
                    <a:pt x="495" y="167"/>
                  </a:cubicBezTo>
                  <a:cubicBezTo>
                    <a:pt x="587" y="167"/>
                    <a:pt x="676" y="188"/>
                    <a:pt x="757" y="231"/>
                  </a:cubicBezTo>
                  <a:cubicBezTo>
                    <a:pt x="853" y="272"/>
                    <a:pt x="935" y="341"/>
                    <a:pt x="963" y="437"/>
                  </a:cubicBezTo>
                  <a:cubicBezTo>
                    <a:pt x="963" y="286"/>
                    <a:pt x="867" y="135"/>
                    <a:pt x="729" y="52"/>
                  </a:cubicBezTo>
                  <a:cubicBezTo>
                    <a:pt x="660" y="18"/>
                    <a:pt x="585" y="1"/>
                    <a:pt x="509" y="1"/>
                  </a:cubicBezTo>
                  <a:close/>
                  <a:moveTo>
                    <a:pt x="3265" y="1"/>
                  </a:moveTo>
                  <a:cubicBezTo>
                    <a:pt x="3186" y="1"/>
                    <a:pt x="3107" y="18"/>
                    <a:pt x="3038" y="52"/>
                  </a:cubicBezTo>
                  <a:cubicBezTo>
                    <a:pt x="2901" y="121"/>
                    <a:pt x="2805" y="259"/>
                    <a:pt x="2750" y="396"/>
                  </a:cubicBezTo>
                  <a:cubicBezTo>
                    <a:pt x="2894" y="243"/>
                    <a:pt x="3079" y="167"/>
                    <a:pt x="3255" y="167"/>
                  </a:cubicBezTo>
                  <a:cubicBezTo>
                    <a:pt x="3348" y="167"/>
                    <a:pt x="3439" y="188"/>
                    <a:pt x="3520" y="231"/>
                  </a:cubicBezTo>
                  <a:cubicBezTo>
                    <a:pt x="3616" y="272"/>
                    <a:pt x="3685" y="341"/>
                    <a:pt x="3712" y="437"/>
                  </a:cubicBezTo>
                  <a:cubicBezTo>
                    <a:pt x="3712" y="286"/>
                    <a:pt x="3630" y="135"/>
                    <a:pt x="3492" y="52"/>
                  </a:cubicBezTo>
                  <a:cubicBezTo>
                    <a:pt x="3423" y="18"/>
                    <a:pt x="3344" y="1"/>
                    <a:pt x="3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2" name="Google Shape;1124;p53">
              <a:extLst>
                <a:ext uri="{FF2B5EF4-FFF2-40B4-BE49-F238E27FC236}">
                  <a16:creationId xmlns:a16="http://schemas.microsoft.com/office/drawing/2014/main" id="{8760F85B-87CD-41E7-88FB-1E89B10AF0E0}"/>
                </a:ext>
              </a:extLst>
            </p:cNvPr>
            <p:cNvSpPr/>
            <p:nvPr/>
          </p:nvSpPr>
          <p:spPr>
            <a:xfrm>
              <a:off x="4139400" y="1244500"/>
              <a:ext cx="261875" cy="94875"/>
            </a:xfrm>
            <a:custGeom>
              <a:avLst/>
              <a:gdLst/>
              <a:ahLst/>
              <a:cxnLst/>
              <a:rect l="l" t="t" r="r" b="b"/>
              <a:pathLst>
                <a:path w="10475" h="3795" extrusionOk="0">
                  <a:moveTo>
                    <a:pt x="536" y="0"/>
                  </a:moveTo>
                  <a:cubicBezTo>
                    <a:pt x="234" y="0"/>
                    <a:pt x="0" y="797"/>
                    <a:pt x="0" y="1815"/>
                  </a:cubicBezTo>
                  <a:cubicBezTo>
                    <a:pt x="0" y="2846"/>
                    <a:pt x="234" y="3643"/>
                    <a:pt x="536" y="3643"/>
                  </a:cubicBezTo>
                  <a:cubicBezTo>
                    <a:pt x="839" y="3643"/>
                    <a:pt x="1072" y="2846"/>
                    <a:pt x="1072" y="1815"/>
                  </a:cubicBezTo>
                  <a:cubicBezTo>
                    <a:pt x="1072" y="1347"/>
                    <a:pt x="1017" y="894"/>
                    <a:pt x="921" y="550"/>
                  </a:cubicBezTo>
                  <a:cubicBezTo>
                    <a:pt x="921" y="550"/>
                    <a:pt x="907" y="536"/>
                    <a:pt x="894" y="536"/>
                  </a:cubicBezTo>
                  <a:cubicBezTo>
                    <a:pt x="894" y="550"/>
                    <a:pt x="880" y="550"/>
                    <a:pt x="880" y="564"/>
                  </a:cubicBezTo>
                  <a:cubicBezTo>
                    <a:pt x="976" y="907"/>
                    <a:pt x="1031" y="1347"/>
                    <a:pt x="1031" y="1815"/>
                  </a:cubicBezTo>
                  <a:cubicBezTo>
                    <a:pt x="1031" y="2777"/>
                    <a:pt x="797" y="3602"/>
                    <a:pt x="536" y="3602"/>
                  </a:cubicBezTo>
                  <a:cubicBezTo>
                    <a:pt x="275" y="3602"/>
                    <a:pt x="41" y="2777"/>
                    <a:pt x="41" y="1815"/>
                  </a:cubicBezTo>
                  <a:cubicBezTo>
                    <a:pt x="41" y="852"/>
                    <a:pt x="275" y="41"/>
                    <a:pt x="536" y="41"/>
                  </a:cubicBezTo>
                  <a:cubicBezTo>
                    <a:pt x="550" y="41"/>
                    <a:pt x="564" y="28"/>
                    <a:pt x="564" y="14"/>
                  </a:cubicBezTo>
                  <a:cubicBezTo>
                    <a:pt x="564" y="14"/>
                    <a:pt x="550" y="0"/>
                    <a:pt x="536" y="0"/>
                  </a:cubicBezTo>
                  <a:close/>
                  <a:moveTo>
                    <a:pt x="9939" y="151"/>
                  </a:moveTo>
                  <a:cubicBezTo>
                    <a:pt x="9925" y="151"/>
                    <a:pt x="9911" y="165"/>
                    <a:pt x="9911" y="179"/>
                  </a:cubicBezTo>
                  <a:cubicBezTo>
                    <a:pt x="9911" y="193"/>
                    <a:pt x="9925" y="193"/>
                    <a:pt x="9939" y="193"/>
                  </a:cubicBezTo>
                  <a:cubicBezTo>
                    <a:pt x="10200" y="193"/>
                    <a:pt x="10434" y="1004"/>
                    <a:pt x="10434" y="1980"/>
                  </a:cubicBezTo>
                  <a:cubicBezTo>
                    <a:pt x="10434" y="2942"/>
                    <a:pt x="10200" y="3753"/>
                    <a:pt x="9939" y="3753"/>
                  </a:cubicBezTo>
                  <a:cubicBezTo>
                    <a:pt x="9664" y="3753"/>
                    <a:pt x="9444" y="2942"/>
                    <a:pt x="9444" y="1980"/>
                  </a:cubicBezTo>
                  <a:cubicBezTo>
                    <a:pt x="9444" y="1512"/>
                    <a:pt x="9499" y="1072"/>
                    <a:pt x="9581" y="729"/>
                  </a:cubicBezTo>
                  <a:cubicBezTo>
                    <a:pt x="9595" y="715"/>
                    <a:pt x="9581" y="715"/>
                    <a:pt x="9568" y="701"/>
                  </a:cubicBezTo>
                  <a:cubicBezTo>
                    <a:pt x="9554" y="701"/>
                    <a:pt x="9540" y="715"/>
                    <a:pt x="9540" y="729"/>
                  </a:cubicBezTo>
                  <a:cubicBezTo>
                    <a:pt x="9458" y="1059"/>
                    <a:pt x="9403" y="1512"/>
                    <a:pt x="9403" y="1980"/>
                  </a:cubicBezTo>
                  <a:cubicBezTo>
                    <a:pt x="9403" y="2997"/>
                    <a:pt x="9636" y="3794"/>
                    <a:pt x="9939" y="3794"/>
                  </a:cubicBezTo>
                  <a:cubicBezTo>
                    <a:pt x="10241" y="3794"/>
                    <a:pt x="10475" y="2997"/>
                    <a:pt x="10475" y="1980"/>
                  </a:cubicBezTo>
                  <a:cubicBezTo>
                    <a:pt x="10475" y="949"/>
                    <a:pt x="10241" y="151"/>
                    <a:pt x="9939" y="1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3" name="Google Shape;1125;p53">
              <a:extLst>
                <a:ext uri="{FF2B5EF4-FFF2-40B4-BE49-F238E27FC236}">
                  <a16:creationId xmlns:a16="http://schemas.microsoft.com/office/drawing/2014/main" id="{2D330CD7-F83A-4429-9E20-ECEB24E7DD6A}"/>
                </a:ext>
              </a:extLst>
            </p:cNvPr>
            <p:cNvSpPr/>
            <p:nvPr/>
          </p:nvSpPr>
          <p:spPr>
            <a:xfrm>
              <a:off x="4188200" y="1228150"/>
              <a:ext cx="159125" cy="40425"/>
            </a:xfrm>
            <a:custGeom>
              <a:avLst/>
              <a:gdLst/>
              <a:ahLst/>
              <a:cxnLst/>
              <a:rect l="l" t="t" r="r" b="b"/>
              <a:pathLst>
                <a:path w="6365" h="1617" extrusionOk="0">
                  <a:moveTo>
                    <a:pt x="957" y="1"/>
                  </a:moveTo>
                  <a:cubicBezTo>
                    <a:pt x="459" y="1"/>
                    <a:pt x="65" y="261"/>
                    <a:pt x="28" y="613"/>
                  </a:cubicBezTo>
                  <a:cubicBezTo>
                    <a:pt x="0" y="998"/>
                    <a:pt x="440" y="1355"/>
                    <a:pt x="990" y="1396"/>
                  </a:cubicBezTo>
                  <a:cubicBezTo>
                    <a:pt x="1027" y="1399"/>
                    <a:pt x="1065" y="1400"/>
                    <a:pt x="1101" y="1400"/>
                  </a:cubicBezTo>
                  <a:cubicBezTo>
                    <a:pt x="1614" y="1400"/>
                    <a:pt x="2023" y="1137"/>
                    <a:pt x="2048" y="778"/>
                  </a:cubicBezTo>
                  <a:cubicBezTo>
                    <a:pt x="2090" y="393"/>
                    <a:pt x="1650" y="49"/>
                    <a:pt x="1100" y="8"/>
                  </a:cubicBezTo>
                  <a:cubicBezTo>
                    <a:pt x="1051" y="3"/>
                    <a:pt x="1004" y="1"/>
                    <a:pt x="957" y="1"/>
                  </a:cubicBezTo>
                  <a:close/>
                  <a:moveTo>
                    <a:pt x="5348" y="228"/>
                  </a:moveTo>
                  <a:cubicBezTo>
                    <a:pt x="4798" y="228"/>
                    <a:pt x="4344" y="544"/>
                    <a:pt x="4344" y="929"/>
                  </a:cubicBezTo>
                  <a:cubicBezTo>
                    <a:pt x="4344" y="1314"/>
                    <a:pt x="4798" y="1616"/>
                    <a:pt x="5348" y="1616"/>
                  </a:cubicBezTo>
                  <a:cubicBezTo>
                    <a:pt x="5911" y="1616"/>
                    <a:pt x="6365" y="1314"/>
                    <a:pt x="6365" y="929"/>
                  </a:cubicBezTo>
                  <a:cubicBezTo>
                    <a:pt x="6365" y="544"/>
                    <a:pt x="5911" y="228"/>
                    <a:pt x="5348" y="228"/>
                  </a:cubicBezTo>
                  <a:close/>
                </a:path>
              </a:pathLst>
            </a:custGeom>
            <a:solidFill>
              <a:srgbClr val="902C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4" name="Google Shape;1126;p53">
              <a:extLst>
                <a:ext uri="{FF2B5EF4-FFF2-40B4-BE49-F238E27FC236}">
                  <a16:creationId xmlns:a16="http://schemas.microsoft.com/office/drawing/2014/main" id="{3C184ACC-D1F4-4EE5-8D82-B809D43C0FB9}"/>
                </a:ext>
              </a:extLst>
            </p:cNvPr>
            <p:cNvSpPr/>
            <p:nvPr/>
          </p:nvSpPr>
          <p:spPr>
            <a:xfrm>
              <a:off x="4109825" y="980150"/>
              <a:ext cx="325825" cy="261275"/>
            </a:xfrm>
            <a:custGeom>
              <a:avLst/>
              <a:gdLst/>
              <a:ahLst/>
              <a:cxnLst/>
              <a:rect l="l" t="t" r="r" b="b"/>
              <a:pathLst>
                <a:path w="13033" h="10451" extrusionOk="0">
                  <a:moveTo>
                    <a:pt x="6243" y="1"/>
                  </a:moveTo>
                  <a:cubicBezTo>
                    <a:pt x="5151" y="1"/>
                    <a:pt x="4054" y="375"/>
                    <a:pt x="3218" y="1089"/>
                  </a:cubicBezTo>
                  <a:cubicBezTo>
                    <a:pt x="2888" y="1364"/>
                    <a:pt x="2599" y="1694"/>
                    <a:pt x="2420" y="2079"/>
                  </a:cubicBezTo>
                  <a:cubicBezTo>
                    <a:pt x="2269" y="2381"/>
                    <a:pt x="2200" y="2725"/>
                    <a:pt x="2228" y="3041"/>
                  </a:cubicBezTo>
                  <a:cubicBezTo>
                    <a:pt x="2118" y="3110"/>
                    <a:pt x="2008" y="3178"/>
                    <a:pt x="1898" y="3261"/>
                  </a:cubicBezTo>
                  <a:cubicBezTo>
                    <a:pt x="1307" y="3673"/>
                    <a:pt x="798" y="4223"/>
                    <a:pt x="565" y="4911"/>
                  </a:cubicBezTo>
                  <a:cubicBezTo>
                    <a:pt x="386" y="5460"/>
                    <a:pt x="413" y="6106"/>
                    <a:pt x="702" y="6601"/>
                  </a:cubicBezTo>
                  <a:cubicBezTo>
                    <a:pt x="619" y="6725"/>
                    <a:pt x="537" y="6863"/>
                    <a:pt x="468" y="7014"/>
                  </a:cubicBezTo>
                  <a:cubicBezTo>
                    <a:pt x="1" y="8003"/>
                    <a:pt x="1" y="9309"/>
                    <a:pt x="757" y="10024"/>
                  </a:cubicBezTo>
                  <a:cubicBezTo>
                    <a:pt x="776" y="10025"/>
                    <a:pt x="795" y="10025"/>
                    <a:pt x="814" y="10025"/>
                  </a:cubicBezTo>
                  <a:cubicBezTo>
                    <a:pt x="1509" y="10025"/>
                    <a:pt x="2186" y="9543"/>
                    <a:pt x="2654" y="9021"/>
                  </a:cubicBezTo>
                  <a:cubicBezTo>
                    <a:pt x="3121" y="8485"/>
                    <a:pt x="3520" y="7866"/>
                    <a:pt x="4125" y="7481"/>
                  </a:cubicBezTo>
                  <a:cubicBezTo>
                    <a:pt x="5018" y="6904"/>
                    <a:pt x="6159" y="6972"/>
                    <a:pt x="7218" y="6766"/>
                  </a:cubicBezTo>
                  <a:cubicBezTo>
                    <a:pt x="7342" y="6849"/>
                    <a:pt x="7465" y="6931"/>
                    <a:pt x="7616" y="6972"/>
                  </a:cubicBezTo>
                  <a:cubicBezTo>
                    <a:pt x="8001" y="7110"/>
                    <a:pt x="8428" y="7096"/>
                    <a:pt x="8785" y="7289"/>
                  </a:cubicBezTo>
                  <a:cubicBezTo>
                    <a:pt x="9074" y="7454"/>
                    <a:pt x="9294" y="7729"/>
                    <a:pt x="9445" y="8031"/>
                  </a:cubicBezTo>
                  <a:cubicBezTo>
                    <a:pt x="9610" y="8333"/>
                    <a:pt x="9720" y="8650"/>
                    <a:pt x="9885" y="8938"/>
                  </a:cubicBezTo>
                  <a:cubicBezTo>
                    <a:pt x="10325" y="9736"/>
                    <a:pt x="11163" y="10299"/>
                    <a:pt x="12057" y="10450"/>
                  </a:cubicBezTo>
                  <a:cubicBezTo>
                    <a:pt x="12758" y="9681"/>
                    <a:pt x="13033" y="8567"/>
                    <a:pt x="12826" y="7536"/>
                  </a:cubicBezTo>
                  <a:cubicBezTo>
                    <a:pt x="12730" y="7000"/>
                    <a:pt x="12483" y="6505"/>
                    <a:pt x="12139" y="6093"/>
                  </a:cubicBezTo>
                  <a:cubicBezTo>
                    <a:pt x="12084" y="6024"/>
                    <a:pt x="12029" y="5969"/>
                    <a:pt x="11974" y="5914"/>
                  </a:cubicBezTo>
                  <a:cubicBezTo>
                    <a:pt x="12304" y="5502"/>
                    <a:pt x="12497" y="4965"/>
                    <a:pt x="12497" y="4429"/>
                  </a:cubicBezTo>
                  <a:cubicBezTo>
                    <a:pt x="12497" y="3852"/>
                    <a:pt x="12263" y="3275"/>
                    <a:pt x="11864" y="2849"/>
                  </a:cubicBezTo>
                  <a:cubicBezTo>
                    <a:pt x="11974" y="2422"/>
                    <a:pt x="11837" y="1955"/>
                    <a:pt x="11562" y="1625"/>
                  </a:cubicBezTo>
                  <a:cubicBezTo>
                    <a:pt x="11232" y="1240"/>
                    <a:pt x="10723" y="1020"/>
                    <a:pt x="10215" y="965"/>
                  </a:cubicBezTo>
                  <a:cubicBezTo>
                    <a:pt x="9940" y="938"/>
                    <a:pt x="9651" y="951"/>
                    <a:pt x="9376" y="897"/>
                  </a:cubicBezTo>
                  <a:cubicBezTo>
                    <a:pt x="8895" y="814"/>
                    <a:pt x="8469" y="553"/>
                    <a:pt x="8029" y="360"/>
                  </a:cubicBezTo>
                  <a:cubicBezTo>
                    <a:pt x="7466" y="118"/>
                    <a:pt x="6855" y="1"/>
                    <a:pt x="62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5" name="Google Shape;1127;p53">
              <a:extLst>
                <a:ext uri="{FF2B5EF4-FFF2-40B4-BE49-F238E27FC236}">
                  <a16:creationId xmlns:a16="http://schemas.microsoft.com/office/drawing/2014/main" id="{BA3D091A-BD50-462F-BF7C-0AF2D12D69A0}"/>
                </a:ext>
              </a:extLst>
            </p:cNvPr>
            <p:cNvSpPr/>
            <p:nvPr/>
          </p:nvSpPr>
          <p:spPr>
            <a:xfrm>
              <a:off x="4119450" y="983500"/>
              <a:ext cx="284575" cy="200875"/>
            </a:xfrm>
            <a:custGeom>
              <a:avLst/>
              <a:gdLst/>
              <a:ahLst/>
              <a:cxnLst/>
              <a:rect l="l" t="t" r="r" b="b"/>
              <a:pathLst>
                <a:path w="11383" h="8035" extrusionOk="0">
                  <a:moveTo>
                    <a:pt x="5174" y="0"/>
                  </a:moveTo>
                  <a:cubicBezTo>
                    <a:pt x="5150" y="0"/>
                    <a:pt x="5125" y="2"/>
                    <a:pt x="5101" y="6"/>
                  </a:cubicBezTo>
                  <a:cubicBezTo>
                    <a:pt x="4950" y="34"/>
                    <a:pt x="4812" y="116"/>
                    <a:pt x="4702" y="240"/>
                  </a:cubicBezTo>
                  <a:cubicBezTo>
                    <a:pt x="4606" y="350"/>
                    <a:pt x="4565" y="474"/>
                    <a:pt x="4578" y="570"/>
                  </a:cubicBezTo>
                  <a:cubicBezTo>
                    <a:pt x="4592" y="653"/>
                    <a:pt x="4647" y="721"/>
                    <a:pt x="4716" y="749"/>
                  </a:cubicBezTo>
                  <a:cubicBezTo>
                    <a:pt x="4743" y="763"/>
                    <a:pt x="4774" y="769"/>
                    <a:pt x="4804" y="769"/>
                  </a:cubicBezTo>
                  <a:cubicBezTo>
                    <a:pt x="4833" y="769"/>
                    <a:pt x="4860" y="763"/>
                    <a:pt x="4881" y="749"/>
                  </a:cubicBezTo>
                  <a:cubicBezTo>
                    <a:pt x="4908" y="735"/>
                    <a:pt x="4908" y="708"/>
                    <a:pt x="4908" y="694"/>
                  </a:cubicBezTo>
                  <a:cubicBezTo>
                    <a:pt x="4900" y="678"/>
                    <a:pt x="4888" y="671"/>
                    <a:pt x="4873" y="671"/>
                  </a:cubicBezTo>
                  <a:cubicBezTo>
                    <a:pt x="4862" y="671"/>
                    <a:pt x="4851" y="674"/>
                    <a:pt x="4840" y="680"/>
                  </a:cubicBezTo>
                  <a:cubicBezTo>
                    <a:pt x="4830" y="685"/>
                    <a:pt x="4820" y="686"/>
                    <a:pt x="4809" y="686"/>
                  </a:cubicBezTo>
                  <a:cubicBezTo>
                    <a:pt x="4788" y="686"/>
                    <a:pt x="4766" y="680"/>
                    <a:pt x="4757" y="680"/>
                  </a:cubicBezTo>
                  <a:cubicBezTo>
                    <a:pt x="4702" y="653"/>
                    <a:pt x="4675" y="611"/>
                    <a:pt x="4661" y="556"/>
                  </a:cubicBezTo>
                  <a:cubicBezTo>
                    <a:pt x="4647" y="460"/>
                    <a:pt x="4716" y="350"/>
                    <a:pt x="4771" y="295"/>
                  </a:cubicBezTo>
                  <a:cubicBezTo>
                    <a:pt x="4867" y="185"/>
                    <a:pt x="4991" y="116"/>
                    <a:pt x="5115" y="103"/>
                  </a:cubicBezTo>
                  <a:cubicBezTo>
                    <a:pt x="5138" y="98"/>
                    <a:pt x="5162" y="96"/>
                    <a:pt x="5186" y="96"/>
                  </a:cubicBezTo>
                  <a:cubicBezTo>
                    <a:pt x="5298" y="96"/>
                    <a:pt x="5401" y="147"/>
                    <a:pt x="5458" y="226"/>
                  </a:cubicBezTo>
                  <a:cubicBezTo>
                    <a:pt x="5541" y="323"/>
                    <a:pt x="5568" y="488"/>
                    <a:pt x="5527" y="653"/>
                  </a:cubicBezTo>
                  <a:cubicBezTo>
                    <a:pt x="5444" y="914"/>
                    <a:pt x="5224" y="1120"/>
                    <a:pt x="4963" y="1189"/>
                  </a:cubicBezTo>
                  <a:cubicBezTo>
                    <a:pt x="4897" y="1206"/>
                    <a:pt x="4829" y="1215"/>
                    <a:pt x="4762" y="1215"/>
                  </a:cubicBezTo>
                  <a:cubicBezTo>
                    <a:pt x="4562" y="1215"/>
                    <a:pt x="4365" y="1140"/>
                    <a:pt x="4221" y="996"/>
                  </a:cubicBezTo>
                  <a:cubicBezTo>
                    <a:pt x="4015" y="804"/>
                    <a:pt x="3932" y="515"/>
                    <a:pt x="4001" y="254"/>
                  </a:cubicBezTo>
                  <a:cubicBezTo>
                    <a:pt x="3974" y="254"/>
                    <a:pt x="3932" y="268"/>
                    <a:pt x="3905" y="281"/>
                  </a:cubicBezTo>
                  <a:cubicBezTo>
                    <a:pt x="3864" y="556"/>
                    <a:pt x="3960" y="859"/>
                    <a:pt x="4152" y="1051"/>
                  </a:cubicBezTo>
                  <a:cubicBezTo>
                    <a:pt x="4317" y="1216"/>
                    <a:pt x="4551" y="1299"/>
                    <a:pt x="4771" y="1299"/>
                  </a:cubicBezTo>
                  <a:cubicBezTo>
                    <a:pt x="4840" y="1299"/>
                    <a:pt x="4922" y="1299"/>
                    <a:pt x="4991" y="1271"/>
                  </a:cubicBezTo>
                  <a:cubicBezTo>
                    <a:pt x="5279" y="1202"/>
                    <a:pt x="5527" y="969"/>
                    <a:pt x="5609" y="680"/>
                  </a:cubicBezTo>
                  <a:lnTo>
                    <a:pt x="5609" y="666"/>
                  </a:lnTo>
                  <a:cubicBezTo>
                    <a:pt x="5664" y="474"/>
                    <a:pt x="5637" y="281"/>
                    <a:pt x="5527" y="158"/>
                  </a:cubicBezTo>
                  <a:cubicBezTo>
                    <a:pt x="5445" y="64"/>
                    <a:pt x="5313" y="0"/>
                    <a:pt x="5174" y="0"/>
                  </a:cubicBezTo>
                  <a:close/>
                  <a:moveTo>
                    <a:pt x="6888" y="1780"/>
                  </a:moveTo>
                  <a:cubicBezTo>
                    <a:pt x="6860" y="1780"/>
                    <a:pt x="6847" y="1794"/>
                    <a:pt x="6847" y="1821"/>
                  </a:cubicBezTo>
                  <a:cubicBezTo>
                    <a:pt x="6847" y="1848"/>
                    <a:pt x="6860" y="1862"/>
                    <a:pt x="6874" y="1876"/>
                  </a:cubicBezTo>
                  <a:cubicBezTo>
                    <a:pt x="7122" y="1890"/>
                    <a:pt x="7355" y="2055"/>
                    <a:pt x="7465" y="2275"/>
                  </a:cubicBezTo>
                  <a:cubicBezTo>
                    <a:pt x="7575" y="2508"/>
                    <a:pt x="7548" y="2783"/>
                    <a:pt x="7424" y="2989"/>
                  </a:cubicBezTo>
                  <a:cubicBezTo>
                    <a:pt x="7273" y="3216"/>
                    <a:pt x="7002" y="3350"/>
                    <a:pt x="6714" y="3350"/>
                  </a:cubicBezTo>
                  <a:cubicBezTo>
                    <a:pt x="6635" y="3350"/>
                    <a:pt x="6555" y="3340"/>
                    <a:pt x="6475" y="3319"/>
                  </a:cubicBezTo>
                  <a:cubicBezTo>
                    <a:pt x="6365" y="3292"/>
                    <a:pt x="6269" y="3251"/>
                    <a:pt x="6201" y="3182"/>
                  </a:cubicBezTo>
                  <a:cubicBezTo>
                    <a:pt x="6132" y="3127"/>
                    <a:pt x="6077" y="3044"/>
                    <a:pt x="6049" y="2934"/>
                  </a:cubicBezTo>
                  <a:cubicBezTo>
                    <a:pt x="5981" y="2756"/>
                    <a:pt x="6008" y="2536"/>
                    <a:pt x="6118" y="2371"/>
                  </a:cubicBezTo>
                  <a:cubicBezTo>
                    <a:pt x="6214" y="2220"/>
                    <a:pt x="6379" y="2123"/>
                    <a:pt x="6558" y="2096"/>
                  </a:cubicBezTo>
                  <a:cubicBezTo>
                    <a:pt x="6579" y="2094"/>
                    <a:pt x="6600" y="2092"/>
                    <a:pt x="6621" y="2092"/>
                  </a:cubicBezTo>
                  <a:cubicBezTo>
                    <a:pt x="6723" y="2092"/>
                    <a:pt x="6822" y="2119"/>
                    <a:pt x="6902" y="2165"/>
                  </a:cubicBezTo>
                  <a:cubicBezTo>
                    <a:pt x="6998" y="2233"/>
                    <a:pt x="7053" y="2343"/>
                    <a:pt x="7053" y="2453"/>
                  </a:cubicBezTo>
                  <a:cubicBezTo>
                    <a:pt x="7039" y="2563"/>
                    <a:pt x="6957" y="2673"/>
                    <a:pt x="6860" y="2687"/>
                  </a:cubicBezTo>
                  <a:cubicBezTo>
                    <a:pt x="6833" y="2701"/>
                    <a:pt x="6819" y="2715"/>
                    <a:pt x="6819" y="2742"/>
                  </a:cubicBezTo>
                  <a:cubicBezTo>
                    <a:pt x="6829" y="2762"/>
                    <a:pt x="6839" y="2775"/>
                    <a:pt x="6855" y="2775"/>
                  </a:cubicBezTo>
                  <a:cubicBezTo>
                    <a:pt x="6860" y="2775"/>
                    <a:pt x="6867" y="2773"/>
                    <a:pt x="6874" y="2770"/>
                  </a:cubicBezTo>
                  <a:cubicBezTo>
                    <a:pt x="7012" y="2756"/>
                    <a:pt x="7135" y="2618"/>
                    <a:pt x="7135" y="2467"/>
                  </a:cubicBezTo>
                  <a:cubicBezTo>
                    <a:pt x="7149" y="2330"/>
                    <a:pt x="7067" y="2178"/>
                    <a:pt x="6943" y="2096"/>
                  </a:cubicBezTo>
                  <a:cubicBezTo>
                    <a:pt x="6851" y="2039"/>
                    <a:pt x="6740" y="2010"/>
                    <a:pt x="6619" y="2010"/>
                  </a:cubicBezTo>
                  <a:cubicBezTo>
                    <a:pt x="6594" y="2010"/>
                    <a:pt x="6569" y="2011"/>
                    <a:pt x="6544" y="2013"/>
                  </a:cubicBezTo>
                  <a:cubicBezTo>
                    <a:pt x="6352" y="2041"/>
                    <a:pt x="6159" y="2165"/>
                    <a:pt x="6049" y="2330"/>
                  </a:cubicBezTo>
                  <a:cubicBezTo>
                    <a:pt x="5926" y="2508"/>
                    <a:pt x="5898" y="2756"/>
                    <a:pt x="5967" y="2976"/>
                  </a:cubicBezTo>
                  <a:cubicBezTo>
                    <a:pt x="6008" y="3086"/>
                    <a:pt x="6063" y="3182"/>
                    <a:pt x="6146" y="3251"/>
                  </a:cubicBezTo>
                  <a:cubicBezTo>
                    <a:pt x="6228" y="3319"/>
                    <a:pt x="6324" y="3374"/>
                    <a:pt x="6448" y="3416"/>
                  </a:cubicBezTo>
                  <a:cubicBezTo>
                    <a:pt x="6544" y="3429"/>
                    <a:pt x="6627" y="3443"/>
                    <a:pt x="6709" y="3443"/>
                  </a:cubicBezTo>
                  <a:cubicBezTo>
                    <a:pt x="7025" y="3443"/>
                    <a:pt x="7328" y="3292"/>
                    <a:pt x="7493" y="3044"/>
                  </a:cubicBezTo>
                  <a:cubicBezTo>
                    <a:pt x="7644" y="2811"/>
                    <a:pt x="7658" y="2495"/>
                    <a:pt x="7534" y="2247"/>
                  </a:cubicBezTo>
                  <a:cubicBezTo>
                    <a:pt x="7424" y="2000"/>
                    <a:pt x="7163" y="1821"/>
                    <a:pt x="6888" y="1794"/>
                  </a:cubicBezTo>
                  <a:lnTo>
                    <a:pt x="6888" y="1780"/>
                  </a:lnTo>
                  <a:close/>
                  <a:moveTo>
                    <a:pt x="10580" y="2080"/>
                  </a:moveTo>
                  <a:cubicBezTo>
                    <a:pt x="10349" y="2080"/>
                    <a:pt x="10152" y="2238"/>
                    <a:pt x="10063" y="2316"/>
                  </a:cubicBezTo>
                  <a:cubicBezTo>
                    <a:pt x="9885" y="2467"/>
                    <a:pt x="9775" y="2632"/>
                    <a:pt x="9720" y="2811"/>
                  </a:cubicBezTo>
                  <a:cubicBezTo>
                    <a:pt x="9651" y="3017"/>
                    <a:pt x="9665" y="3237"/>
                    <a:pt x="9775" y="3402"/>
                  </a:cubicBezTo>
                  <a:cubicBezTo>
                    <a:pt x="9885" y="3581"/>
                    <a:pt x="10105" y="3691"/>
                    <a:pt x="10311" y="3691"/>
                  </a:cubicBezTo>
                  <a:lnTo>
                    <a:pt x="10324" y="3691"/>
                  </a:lnTo>
                  <a:cubicBezTo>
                    <a:pt x="10352" y="3691"/>
                    <a:pt x="10379" y="3691"/>
                    <a:pt x="10421" y="3677"/>
                  </a:cubicBezTo>
                  <a:cubicBezTo>
                    <a:pt x="10654" y="3649"/>
                    <a:pt x="10874" y="3484"/>
                    <a:pt x="10971" y="3251"/>
                  </a:cubicBezTo>
                  <a:cubicBezTo>
                    <a:pt x="11026" y="3127"/>
                    <a:pt x="11039" y="3031"/>
                    <a:pt x="11012" y="2934"/>
                  </a:cubicBezTo>
                  <a:cubicBezTo>
                    <a:pt x="10984" y="2838"/>
                    <a:pt x="10888" y="2742"/>
                    <a:pt x="10764" y="2701"/>
                  </a:cubicBezTo>
                  <a:cubicBezTo>
                    <a:pt x="10706" y="2675"/>
                    <a:pt x="10644" y="2661"/>
                    <a:pt x="10584" y="2661"/>
                  </a:cubicBezTo>
                  <a:cubicBezTo>
                    <a:pt x="10517" y="2661"/>
                    <a:pt x="10451" y="2678"/>
                    <a:pt x="10393" y="2715"/>
                  </a:cubicBezTo>
                  <a:cubicBezTo>
                    <a:pt x="10269" y="2783"/>
                    <a:pt x="10214" y="2934"/>
                    <a:pt x="10256" y="3058"/>
                  </a:cubicBezTo>
                  <a:cubicBezTo>
                    <a:pt x="10269" y="3072"/>
                    <a:pt x="10297" y="3086"/>
                    <a:pt x="10311" y="3086"/>
                  </a:cubicBezTo>
                  <a:cubicBezTo>
                    <a:pt x="10338" y="3072"/>
                    <a:pt x="10352" y="3044"/>
                    <a:pt x="10338" y="3031"/>
                  </a:cubicBezTo>
                  <a:cubicBezTo>
                    <a:pt x="10311" y="2948"/>
                    <a:pt x="10352" y="2838"/>
                    <a:pt x="10448" y="2783"/>
                  </a:cubicBezTo>
                  <a:cubicBezTo>
                    <a:pt x="10483" y="2763"/>
                    <a:pt x="10527" y="2752"/>
                    <a:pt x="10577" y="2752"/>
                  </a:cubicBezTo>
                  <a:cubicBezTo>
                    <a:pt x="10627" y="2752"/>
                    <a:pt x="10682" y="2763"/>
                    <a:pt x="10737" y="2783"/>
                  </a:cubicBezTo>
                  <a:cubicBezTo>
                    <a:pt x="10833" y="2811"/>
                    <a:pt x="10902" y="2893"/>
                    <a:pt x="10929" y="2962"/>
                  </a:cubicBezTo>
                  <a:cubicBezTo>
                    <a:pt x="10957" y="3031"/>
                    <a:pt x="10943" y="3113"/>
                    <a:pt x="10902" y="3209"/>
                  </a:cubicBezTo>
                  <a:cubicBezTo>
                    <a:pt x="10806" y="3416"/>
                    <a:pt x="10613" y="3567"/>
                    <a:pt x="10407" y="3594"/>
                  </a:cubicBezTo>
                  <a:cubicBezTo>
                    <a:pt x="10373" y="3601"/>
                    <a:pt x="10339" y="3604"/>
                    <a:pt x="10304" y="3604"/>
                  </a:cubicBezTo>
                  <a:cubicBezTo>
                    <a:pt x="10118" y="3604"/>
                    <a:pt x="9936" y="3512"/>
                    <a:pt x="9843" y="3361"/>
                  </a:cubicBezTo>
                  <a:cubicBezTo>
                    <a:pt x="9761" y="3209"/>
                    <a:pt x="9733" y="3017"/>
                    <a:pt x="9802" y="2838"/>
                  </a:cubicBezTo>
                  <a:cubicBezTo>
                    <a:pt x="9857" y="2673"/>
                    <a:pt x="9953" y="2522"/>
                    <a:pt x="10118" y="2385"/>
                  </a:cubicBezTo>
                  <a:cubicBezTo>
                    <a:pt x="10198" y="2305"/>
                    <a:pt x="10382" y="2158"/>
                    <a:pt x="10592" y="2158"/>
                  </a:cubicBezTo>
                  <a:cubicBezTo>
                    <a:pt x="10635" y="2158"/>
                    <a:pt x="10679" y="2164"/>
                    <a:pt x="10723" y="2178"/>
                  </a:cubicBezTo>
                  <a:cubicBezTo>
                    <a:pt x="10727" y="2182"/>
                    <a:pt x="10732" y="2184"/>
                    <a:pt x="10738" y="2184"/>
                  </a:cubicBezTo>
                  <a:cubicBezTo>
                    <a:pt x="10752" y="2184"/>
                    <a:pt x="10768" y="2174"/>
                    <a:pt x="10778" y="2165"/>
                  </a:cubicBezTo>
                  <a:cubicBezTo>
                    <a:pt x="10778" y="2137"/>
                    <a:pt x="10764" y="2110"/>
                    <a:pt x="10751" y="2110"/>
                  </a:cubicBezTo>
                  <a:cubicBezTo>
                    <a:pt x="10693" y="2089"/>
                    <a:pt x="10635" y="2080"/>
                    <a:pt x="10580" y="2080"/>
                  </a:cubicBezTo>
                  <a:close/>
                  <a:moveTo>
                    <a:pt x="2896" y="3033"/>
                  </a:moveTo>
                  <a:cubicBezTo>
                    <a:pt x="2778" y="3033"/>
                    <a:pt x="2658" y="3055"/>
                    <a:pt x="2544" y="3099"/>
                  </a:cubicBezTo>
                  <a:cubicBezTo>
                    <a:pt x="2338" y="3168"/>
                    <a:pt x="2173" y="3306"/>
                    <a:pt x="2063" y="3471"/>
                  </a:cubicBezTo>
                  <a:cubicBezTo>
                    <a:pt x="1953" y="3649"/>
                    <a:pt x="1939" y="3883"/>
                    <a:pt x="2022" y="4075"/>
                  </a:cubicBezTo>
                  <a:cubicBezTo>
                    <a:pt x="2022" y="4085"/>
                    <a:pt x="2035" y="4095"/>
                    <a:pt x="2053" y="4095"/>
                  </a:cubicBezTo>
                  <a:cubicBezTo>
                    <a:pt x="2060" y="4095"/>
                    <a:pt x="2068" y="4093"/>
                    <a:pt x="2077" y="4089"/>
                  </a:cubicBezTo>
                  <a:cubicBezTo>
                    <a:pt x="2090" y="4075"/>
                    <a:pt x="2104" y="4062"/>
                    <a:pt x="2090" y="4034"/>
                  </a:cubicBezTo>
                  <a:cubicBezTo>
                    <a:pt x="2022" y="3869"/>
                    <a:pt x="2049" y="3677"/>
                    <a:pt x="2145" y="3512"/>
                  </a:cubicBezTo>
                  <a:cubicBezTo>
                    <a:pt x="2241" y="3361"/>
                    <a:pt x="2393" y="3251"/>
                    <a:pt x="2571" y="3182"/>
                  </a:cubicBezTo>
                  <a:cubicBezTo>
                    <a:pt x="2678" y="3141"/>
                    <a:pt x="2791" y="3121"/>
                    <a:pt x="2901" y="3121"/>
                  </a:cubicBezTo>
                  <a:cubicBezTo>
                    <a:pt x="3089" y="3121"/>
                    <a:pt x="3271" y="3179"/>
                    <a:pt x="3410" y="3292"/>
                  </a:cubicBezTo>
                  <a:cubicBezTo>
                    <a:pt x="3644" y="3471"/>
                    <a:pt x="3726" y="3814"/>
                    <a:pt x="3602" y="4062"/>
                  </a:cubicBezTo>
                  <a:cubicBezTo>
                    <a:pt x="3534" y="4185"/>
                    <a:pt x="3424" y="4295"/>
                    <a:pt x="3245" y="4378"/>
                  </a:cubicBezTo>
                  <a:cubicBezTo>
                    <a:pt x="3132" y="4440"/>
                    <a:pt x="3034" y="4471"/>
                    <a:pt x="2945" y="4471"/>
                  </a:cubicBezTo>
                  <a:cubicBezTo>
                    <a:pt x="2916" y="4471"/>
                    <a:pt x="2888" y="4467"/>
                    <a:pt x="2860" y="4460"/>
                  </a:cubicBezTo>
                  <a:cubicBezTo>
                    <a:pt x="2668" y="4419"/>
                    <a:pt x="2544" y="4199"/>
                    <a:pt x="2585" y="3993"/>
                  </a:cubicBezTo>
                  <a:cubicBezTo>
                    <a:pt x="2613" y="3800"/>
                    <a:pt x="2778" y="3636"/>
                    <a:pt x="2984" y="3553"/>
                  </a:cubicBezTo>
                  <a:cubicBezTo>
                    <a:pt x="2998" y="3539"/>
                    <a:pt x="3011" y="3526"/>
                    <a:pt x="2998" y="3498"/>
                  </a:cubicBezTo>
                  <a:cubicBezTo>
                    <a:pt x="2998" y="3471"/>
                    <a:pt x="2970" y="3471"/>
                    <a:pt x="2943" y="3471"/>
                  </a:cubicBezTo>
                  <a:cubicBezTo>
                    <a:pt x="2709" y="3567"/>
                    <a:pt x="2544" y="3759"/>
                    <a:pt x="2503" y="3979"/>
                  </a:cubicBezTo>
                  <a:cubicBezTo>
                    <a:pt x="2448" y="4227"/>
                    <a:pt x="2599" y="4488"/>
                    <a:pt x="2833" y="4543"/>
                  </a:cubicBezTo>
                  <a:cubicBezTo>
                    <a:pt x="2860" y="4557"/>
                    <a:pt x="2901" y="4557"/>
                    <a:pt x="2943" y="4557"/>
                  </a:cubicBezTo>
                  <a:cubicBezTo>
                    <a:pt x="3053" y="4557"/>
                    <a:pt x="3163" y="4529"/>
                    <a:pt x="3286" y="4460"/>
                  </a:cubicBezTo>
                  <a:cubicBezTo>
                    <a:pt x="3465" y="4364"/>
                    <a:pt x="3602" y="4240"/>
                    <a:pt x="3671" y="4103"/>
                  </a:cubicBezTo>
                  <a:cubicBezTo>
                    <a:pt x="3822" y="3814"/>
                    <a:pt x="3726" y="3429"/>
                    <a:pt x="3451" y="3223"/>
                  </a:cubicBezTo>
                  <a:lnTo>
                    <a:pt x="3465" y="3223"/>
                  </a:lnTo>
                  <a:cubicBezTo>
                    <a:pt x="3307" y="3100"/>
                    <a:pt x="3104" y="3033"/>
                    <a:pt x="2896" y="3033"/>
                  </a:cubicBezTo>
                  <a:close/>
                  <a:moveTo>
                    <a:pt x="5701" y="5061"/>
                  </a:moveTo>
                  <a:cubicBezTo>
                    <a:pt x="5450" y="5061"/>
                    <a:pt x="5201" y="5167"/>
                    <a:pt x="5032" y="5354"/>
                  </a:cubicBezTo>
                  <a:cubicBezTo>
                    <a:pt x="4757" y="5643"/>
                    <a:pt x="4730" y="6110"/>
                    <a:pt x="4950" y="6440"/>
                  </a:cubicBezTo>
                  <a:cubicBezTo>
                    <a:pt x="5032" y="6564"/>
                    <a:pt x="5142" y="6660"/>
                    <a:pt x="5266" y="6715"/>
                  </a:cubicBezTo>
                  <a:cubicBezTo>
                    <a:pt x="5334" y="6742"/>
                    <a:pt x="5403" y="6756"/>
                    <a:pt x="5486" y="6756"/>
                  </a:cubicBezTo>
                  <a:cubicBezTo>
                    <a:pt x="5541" y="6756"/>
                    <a:pt x="5609" y="6742"/>
                    <a:pt x="5664" y="6715"/>
                  </a:cubicBezTo>
                  <a:cubicBezTo>
                    <a:pt x="5692" y="6715"/>
                    <a:pt x="5706" y="6687"/>
                    <a:pt x="5692" y="6660"/>
                  </a:cubicBezTo>
                  <a:cubicBezTo>
                    <a:pt x="5682" y="6650"/>
                    <a:pt x="5672" y="6640"/>
                    <a:pt x="5658" y="6640"/>
                  </a:cubicBezTo>
                  <a:cubicBezTo>
                    <a:pt x="5652" y="6640"/>
                    <a:pt x="5645" y="6642"/>
                    <a:pt x="5637" y="6646"/>
                  </a:cubicBezTo>
                  <a:cubicBezTo>
                    <a:pt x="5591" y="6663"/>
                    <a:pt x="5542" y="6671"/>
                    <a:pt x="5493" y="6671"/>
                  </a:cubicBezTo>
                  <a:cubicBezTo>
                    <a:pt x="5426" y="6671"/>
                    <a:pt x="5357" y="6656"/>
                    <a:pt x="5293" y="6632"/>
                  </a:cubicBezTo>
                  <a:cubicBezTo>
                    <a:pt x="5183" y="6591"/>
                    <a:pt x="5101" y="6509"/>
                    <a:pt x="5018" y="6399"/>
                  </a:cubicBezTo>
                  <a:cubicBezTo>
                    <a:pt x="4826" y="6110"/>
                    <a:pt x="4853" y="5670"/>
                    <a:pt x="5087" y="5409"/>
                  </a:cubicBezTo>
                  <a:cubicBezTo>
                    <a:pt x="5235" y="5243"/>
                    <a:pt x="5462" y="5155"/>
                    <a:pt x="5688" y="5155"/>
                  </a:cubicBezTo>
                  <a:cubicBezTo>
                    <a:pt x="5818" y="5155"/>
                    <a:pt x="5948" y="5184"/>
                    <a:pt x="6063" y="5244"/>
                  </a:cubicBezTo>
                  <a:cubicBezTo>
                    <a:pt x="6132" y="5271"/>
                    <a:pt x="6187" y="5326"/>
                    <a:pt x="6228" y="5368"/>
                  </a:cubicBezTo>
                  <a:cubicBezTo>
                    <a:pt x="6310" y="5478"/>
                    <a:pt x="6324" y="5643"/>
                    <a:pt x="6255" y="5780"/>
                  </a:cubicBezTo>
                  <a:cubicBezTo>
                    <a:pt x="6201" y="5904"/>
                    <a:pt x="6077" y="6000"/>
                    <a:pt x="5926" y="6041"/>
                  </a:cubicBezTo>
                  <a:cubicBezTo>
                    <a:pt x="5894" y="6049"/>
                    <a:pt x="5848" y="6057"/>
                    <a:pt x="5797" y="6057"/>
                  </a:cubicBezTo>
                  <a:cubicBezTo>
                    <a:pt x="5759" y="6057"/>
                    <a:pt x="5719" y="6053"/>
                    <a:pt x="5678" y="6041"/>
                  </a:cubicBezTo>
                  <a:cubicBezTo>
                    <a:pt x="5609" y="6014"/>
                    <a:pt x="5554" y="5945"/>
                    <a:pt x="5541" y="5876"/>
                  </a:cubicBezTo>
                  <a:cubicBezTo>
                    <a:pt x="5530" y="5865"/>
                    <a:pt x="5518" y="5845"/>
                    <a:pt x="5500" y="5845"/>
                  </a:cubicBezTo>
                  <a:cubicBezTo>
                    <a:pt x="5496" y="5845"/>
                    <a:pt x="5491" y="5846"/>
                    <a:pt x="5486" y="5849"/>
                  </a:cubicBezTo>
                  <a:cubicBezTo>
                    <a:pt x="5472" y="5849"/>
                    <a:pt x="5444" y="5876"/>
                    <a:pt x="5458" y="5890"/>
                  </a:cubicBezTo>
                  <a:cubicBezTo>
                    <a:pt x="5472" y="6000"/>
                    <a:pt x="5541" y="6082"/>
                    <a:pt x="5651" y="6124"/>
                  </a:cubicBezTo>
                  <a:cubicBezTo>
                    <a:pt x="5699" y="6137"/>
                    <a:pt x="5747" y="6144"/>
                    <a:pt x="5797" y="6144"/>
                  </a:cubicBezTo>
                  <a:cubicBezTo>
                    <a:pt x="5847" y="6144"/>
                    <a:pt x="5898" y="6137"/>
                    <a:pt x="5953" y="6124"/>
                  </a:cubicBezTo>
                  <a:cubicBezTo>
                    <a:pt x="6118" y="6069"/>
                    <a:pt x="6269" y="5959"/>
                    <a:pt x="6338" y="5807"/>
                  </a:cubicBezTo>
                  <a:cubicBezTo>
                    <a:pt x="6407" y="5656"/>
                    <a:pt x="6393" y="5450"/>
                    <a:pt x="6297" y="5326"/>
                  </a:cubicBezTo>
                  <a:cubicBezTo>
                    <a:pt x="6255" y="5258"/>
                    <a:pt x="6187" y="5203"/>
                    <a:pt x="6104" y="5161"/>
                  </a:cubicBezTo>
                  <a:cubicBezTo>
                    <a:pt x="5978" y="5093"/>
                    <a:pt x="5839" y="5061"/>
                    <a:pt x="5701" y="5061"/>
                  </a:cubicBezTo>
                  <a:close/>
                  <a:moveTo>
                    <a:pt x="720" y="6346"/>
                  </a:moveTo>
                  <a:cubicBezTo>
                    <a:pt x="682" y="6346"/>
                    <a:pt x="643" y="6350"/>
                    <a:pt x="606" y="6357"/>
                  </a:cubicBezTo>
                  <a:cubicBezTo>
                    <a:pt x="578" y="6371"/>
                    <a:pt x="564" y="6385"/>
                    <a:pt x="564" y="6412"/>
                  </a:cubicBezTo>
                  <a:cubicBezTo>
                    <a:pt x="574" y="6432"/>
                    <a:pt x="585" y="6445"/>
                    <a:pt x="600" y="6445"/>
                  </a:cubicBezTo>
                  <a:cubicBezTo>
                    <a:pt x="606" y="6445"/>
                    <a:pt x="612" y="6444"/>
                    <a:pt x="619" y="6440"/>
                  </a:cubicBezTo>
                  <a:cubicBezTo>
                    <a:pt x="651" y="6435"/>
                    <a:pt x="683" y="6432"/>
                    <a:pt x="715" y="6432"/>
                  </a:cubicBezTo>
                  <a:cubicBezTo>
                    <a:pt x="934" y="6432"/>
                    <a:pt x="1156" y="6554"/>
                    <a:pt x="1252" y="6770"/>
                  </a:cubicBezTo>
                  <a:cubicBezTo>
                    <a:pt x="1375" y="6990"/>
                    <a:pt x="1348" y="7278"/>
                    <a:pt x="1210" y="7512"/>
                  </a:cubicBezTo>
                  <a:cubicBezTo>
                    <a:pt x="1156" y="7595"/>
                    <a:pt x="1087" y="7677"/>
                    <a:pt x="1004" y="7732"/>
                  </a:cubicBezTo>
                  <a:cubicBezTo>
                    <a:pt x="912" y="7788"/>
                    <a:pt x="805" y="7816"/>
                    <a:pt x="697" y="7816"/>
                  </a:cubicBezTo>
                  <a:cubicBezTo>
                    <a:pt x="565" y="7816"/>
                    <a:pt x="430" y="7774"/>
                    <a:pt x="317" y="7691"/>
                  </a:cubicBezTo>
                  <a:cubicBezTo>
                    <a:pt x="248" y="7650"/>
                    <a:pt x="207" y="7608"/>
                    <a:pt x="180" y="7553"/>
                  </a:cubicBezTo>
                  <a:cubicBezTo>
                    <a:pt x="97" y="7402"/>
                    <a:pt x="180" y="7223"/>
                    <a:pt x="276" y="7127"/>
                  </a:cubicBezTo>
                  <a:cubicBezTo>
                    <a:pt x="344" y="7058"/>
                    <a:pt x="427" y="7003"/>
                    <a:pt x="509" y="7003"/>
                  </a:cubicBezTo>
                  <a:cubicBezTo>
                    <a:pt x="520" y="7002"/>
                    <a:pt x="531" y="7001"/>
                    <a:pt x="542" y="7001"/>
                  </a:cubicBezTo>
                  <a:cubicBezTo>
                    <a:pt x="613" y="7001"/>
                    <a:pt x="682" y="7038"/>
                    <a:pt x="729" y="7086"/>
                  </a:cubicBezTo>
                  <a:cubicBezTo>
                    <a:pt x="798" y="7155"/>
                    <a:pt x="826" y="7237"/>
                    <a:pt x="826" y="7306"/>
                  </a:cubicBezTo>
                  <a:cubicBezTo>
                    <a:pt x="826" y="7333"/>
                    <a:pt x="839" y="7361"/>
                    <a:pt x="867" y="7361"/>
                  </a:cubicBezTo>
                  <a:cubicBezTo>
                    <a:pt x="881" y="7361"/>
                    <a:pt x="908" y="7347"/>
                    <a:pt x="908" y="7320"/>
                  </a:cubicBezTo>
                  <a:cubicBezTo>
                    <a:pt x="922" y="7210"/>
                    <a:pt x="881" y="7113"/>
                    <a:pt x="798" y="7031"/>
                  </a:cubicBezTo>
                  <a:cubicBezTo>
                    <a:pt x="726" y="6959"/>
                    <a:pt x="633" y="6918"/>
                    <a:pt x="538" y="6918"/>
                  </a:cubicBezTo>
                  <a:cubicBezTo>
                    <a:pt x="524" y="6918"/>
                    <a:pt x="510" y="6919"/>
                    <a:pt x="496" y="6921"/>
                  </a:cubicBezTo>
                  <a:cubicBezTo>
                    <a:pt x="399" y="6921"/>
                    <a:pt x="289" y="6976"/>
                    <a:pt x="207" y="7072"/>
                  </a:cubicBezTo>
                  <a:cubicBezTo>
                    <a:pt x="83" y="7196"/>
                    <a:pt x="1" y="7402"/>
                    <a:pt x="97" y="7595"/>
                  </a:cubicBezTo>
                  <a:cubicBezTo>
                    <a:pt x="138" y="7650"/>
                    <a:pt x="193" y="7718"/>
                    <a:pt x="262" y="7760"/>
                  </a:cubicBezTo>
                  <a:cubicBezTo>
                    <a:pt x="386" y="7856"/>
                    <a:pt x="537" y="7897"/>
                    <a:pt x="688" y="7897"/>
                  </a:cubicBezTo>
                  <a:cubicBezTo>
                    <a:pt x="812" y="7897"/>
                    <a:pt x="936" y="7869"/>
                    <a:pt x="1046" y="7801"/>
                  </a:cubicBezTo>
                  <a:cubicBezTo>
                    <a:pt x="1142" y="7746"/>
                    <a:pt x="1224" y="7663"/>
                    <a:pt x="1279" y="7553"/>
                  </a:cubicBezTo>
                  <a:cubicBezTo>
                    <a:pt x="1444" y="7292"/>
                    <a:pt x="1458" y="6976"/>
                    <a:pt x="1334" y="6729"/>
                  </a:cubicBezTo>
                  <a:cubicBezTo>
                    <a:pt x="1216" y="6491"/>
                    <a:pt x="964" y="6346"/>
                    <a:pt x="720" y="6346"/>
                  </a:cubicBezTo>
                  <a:close/>
                  <a:moveTo>
                    <a:pt x="10486" y="6247"/>
                  </a:moveTo>
                  <a:cubicBezTo>
                    <a:pt x="10474" y="6247"/>
                    <a:pt x="10461" y="6247"/>
                    <a:pt x="10448" y="6247"/>
                  </a:cubicBezTo>
                  <a:cubicBezTo>
                    <a:pt x="10421" y="6247"/>
                    <a:pt x="10407" y="6261"/>
                    <a:pt x="10407" y="6289"/>
                  </a:cubicBezTo>
                  <a:cubicBezTo>
                    <a:pt x="10407" y="6316"/>
                    <a:pt x="10434" y="6330"/>
                    <a:pt x="10462" y="6330"/>
                  </a:cubicBezTo>
                  <a:cubicBezTo>
                    <a:pt x="10473" y="6329"/>
                    <a:pt x="10485" y="6329"/>
                    <a:pt x="10496" y="6329"/>
                  </a:cubicBezTo>
                  <a:cubicBezTo>
                    <a:pt x="10734" y="6329"/>
                    <a:pt x="10991" y="6464"/>
                    <a:pt x="11136" y="6674"/>
                  </a:cubicBezTo>
                  <a:cubicBezTo>
                    <a:pt x="11273" y="6893"/>
                    <a:pt x="11300" y="7196"/>
                    <a:pt x="11191" y="7443"/>
                  </a:cubicBezTo>
                  <a:cubicBezTo>
                    <a:pt x="11081" y="7691"/>
                    <a:pt x="10847" y="7869"/>
                    <a:pt x="10586" y="7924"/>
                  </a:cubicBezTo>
                  <a:cubicBezTo>
                    <a:pt x="10521" y="7938"/>
                    <a:pt x="10455" y="7945"/>
                    <a:pt x="10389" y="7945"/>
                  </a:cubicBezTo>
                  <a:cubicBezTo>
                    <a:pt x="10186" y="7945"/>
                    <a:pt x="9982" y="7880"/>
                    <a:pt x="9816" y="7746"/>
                  </a:cubicBezTo>
                  <a:cubicBezTo>
                    <a:pt x="9720" y="7677"/>
                    <a:pt x="9651" y="7595"/>
                    <a:pt x="9610" y="7512"/>
                  </a:cubicBezTo>
                  <a:cubicBezTo>
                    <a:pt x="9513" y="7306"/>
                    <a:pt x="9582" y="7045"/>
                    <a:pt x="9761" y="6893"/>
                  </a:cubicBezTo>
                  <a:cubicBezTo>
                    <a:pt x="9854" y="6808"/>
                    <a:pt x="9983" y="6766"/>
                    <a:pt x="10112" y="6766"/>
                  </a:cubicBezTo>
                  <a:cubicBezTo>
                    <a:pt x="10211" y="6766"/>
                    <a:pt x="10310" y="6791"/>
                    <a:pt x="10393" y="6838"/>
                  </a:cubicBezTo>
                  <a:cubicBezTo>
                    <a:pt x="10448" y="6866"/>
                    <a:pt x="10476" y="6893"/>
                    <a:pt x="10503" y="6935"/>
                  </a:cubicBezTo>
                  <a:cubicBezTo>
                    <a:pt x="10531" y="6990"/>
                    <a:pt x="10531" y="7058"/>
                    <a:pt x="10517" y="7155"/>
                  </a:cubicBezTo>
                  <a:cubicBezTo>
                    <a:pt x="10517" y="7168"/>
                    <a:pt x="10531" y="7196"/>
                    <a:pt x="10558" y="7196"/>
                  </a:cubicBezTo>
                  <a:cubicBezTo>
                    <a:pt x="10586" y="7196"/>
                    <a:pt x="10599" y="7182"/>
                    <a:pt x="10599" y="7155"/>
                  </a:cubicBezTo>
                  <a:cubicBezTo>
                    <a:pt x="10613" y="7072"/>
                    <a:pt x="10627" y="6976"/>
                    <a:pt x="10572" y="6880"/>
                  </a:cubicBezTo>
                  <a:cubicBezTo>
                    <a:pt x="10544" y="6838"/>
                    <a:pt x="10503" y="6797"/>
                    <a:pt x="10448" y="6770"/>
                  </a:cubicBezTo>
                  <a:cubicBezTo>
                    <a:pt x="10347" y="6710"/>
                    <a:pt x="10231" y="6682"/>
                    <a:pt x="10116" y="6682"/>
                  </a:cubicBezTo>
                  <a:cubicBezTo>
                    <a:pt x="9964" y="6682"/>
                    <a:pt x="9815" y="6731"/>
                    <a:pt x="9706" y="6825"/>
                  </a:cubicBezTo>
                  <a:cubicBezTo>
                    <a:pt x="9500" y="7003"/>
                    <a:pt x="9431" y="7306"/>
                    <a:pt x="9541" y="7553"/>
                  </a:cubicBezTo>
                  <a:cubicBezTo>
                    <a:pt x="9582" y="7650"/>
                    <a:pt x="9665" y="7746"/>
                    <a:pt x="9775" y="7814"/>
                  </a:cubicBezTo>
                  <a:cubicBezTo>
                    <a:pt x="9953" y="7952"/>
                    <a:pt x="10173" y="8034"/>
                    <a:pt x="10393" y="8034"/>
                  </a:cubicBezTo>
                  <a:cubicBezTo>
                    <a:pt x="10462" y="8034"/>
                    <a:pt x="10531" y="8021"/>
                    <a:pt x="10599" y="8007"/>
                  </a:cubicBezTo>
                  <a:cubicBezTo>
                    <a:pt x="10888" y="7952"/>
                    <a:pt x="11149" y="7746"/>
                    <a:pt x="11273" y="7485"/>
                  </a:cubicBezTo>
                  <a:cubicBezTo>
                    <a:pt x="11383" y="7210"/>
                    <a:pt x="11369" y="6880"/>
                    <a:pt x="11204" y="6632"/>
                  </a:cubicBezTo>
                  <a:cubicBezTo>
                    <a:pt x="11046" y="6395"/>
                    <a:pt x="10775" y="6247"/>
                    <a:pt x="10486" y="62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sp>
          <p:nvSpPr>
            <p:cNvPr id="126" name="Google Shape;1128;p53">
              <a:extLst>
                <a:ext uri="{FF2B5EF4-FFF2-40B4-BE49-F238E27FC236}">
                  <a16:creationId xmlns:a16="http://schemas.microsoft.com/office/drawing/2014/main" id="{DFC966B7-68D2-42A4-97FC-0B58D322965A}"/>
                </a:ext>
              </a:extLst>
            </p:cNvPr>
            <p:cNvSpPr/>
            <p:nvPr/>
          </p:nvSpPr>
          <p:spPr>
            <a:xfrm>
              <a:off x="4120825" y="1023225"/>
              <a:ext cx="310350" cy="145675"/>
            </a:xfrm>
            <a:custGeom>
              <a:avLst/>
              <a:gdLst/>
              <a:ahLst/>
              <a:cxnLst/>
              <a:rect l="l" t="t" r="r" b="b"/>
              <a:pathLst>
                <a:path w="12414" h="5827" extrusionOk="0">
                  <a:moveTo>
                    <a:pt x="8390" y="1"/>
                  </a:moveTo>
                  <a:cubicBezTo>
                    <a:pt x="8145" y="1"/>
                    <a:pt x="7899" y="18"/>
                    <a:pt x="7658" y="53"/>
                  </a:cubicBezTo>
                  <a:cubicBezTo>
                    <a:pt x="7644" y="53"/>
                    <a:pt x="7630" y="67"/>
                    <a:pt x="7630" y="81"/>
                  </a:cubicBezTo>
                  <a:cubicBezTo>
                    <a:pt x="7644" y="95"/>
                    <a:pt x="7644" y="95"/>
                    <a:pt x="7658" y="95"/>
                  </a:cubicBezTo>
                  <a:lnTo>
                    <a:pt x="7658" y="108"/>
                  </a:lnTo>
                  <a:cubicBezTo>
                    <a:pt x="7911" y="72"/>
                    <a:pt x="8166" y="53"/>
                    <a:pt x="8422" y="53"/>
                  </a:cubicBezTo>
                  <a:cubicBezTo>
                    <a:pt x="9027" y="53"/>
                    <a:pt x="9631" y="157"/>
                    <a:pt x="10201" y="369"/>
                  </a:cubicBezTo>
                  <a:cubicBezTo>
                    <a:pt x="10654" y="534"/>
                    <a:pt x="11012" y="741"/>
                    <a:pt x="11287" y="1002"/>
                  </a:cubicBezTo>
                  <a:cubicBezTo>
                    <a:pt x="11342" y="1043"/>
                    <a:pt x="11383" y="1098"/>
                    <a:pt x="11410" y="1139"/>
                  </a:cubicBezTo>
                  <a:lnTo>
                    <a:pt x="11452" y="1139"/>
                  </a:lnTo>
                  <a:cubicBezTo>
                    <a:pt x="11452" y="1126"/>
                    <a:pt x="11452" y="1112"/>
                    <a:pt x="11452" y="1098"/>
                  </a:cubicBezTo>
                  <a:cubicBezTo>
                    <a:pt x="11410" y="1057"/>
                    <a:pt x="11369" y="1016"/>
                    <a:pt x="11314" y="974"/>
                  </a:cubicBezTo>
                  <a:cubicBezTo>
                    <a:pt x="11039" y="713"/>
                    <a:pt x="10668" y="493"/>
                    <a:pt x="10214" y="328"/>
                  </a:cubicBezTo>
                  <a:cubicBezTo>
                    <a:pt x="9634" y="112"/>
                    <a:pt x="9010" y="1"/>
                    <a:pt x="8390" y="1"/>
                  </a:cubicBezTo>
                  <a:close/>
                  <a:moveTo>
                    <a:pt x="6200" y="163"/>
                  </a:moveTo>
                  <a:cubicBezTo>
                    <a:pt x="4785" y="259"/>
                    <a:pt x="3149" y="479"/>
                    <a:pt x="1788" y="1304"/>
                  </a:cubicBezTo>
                  <a:cubicBezTo>
                    <a:pt x="1678" y="1373"/>
                    <a:pt x="1568" y="1442"/>
                    <a:pt x="1444" y="1524"/>
                  </a:cubicBezTo>
                  <a:cubicBezTo>
                    <a:pt x="1444" y="1524"/>
                    <a:pt x="1430" y="1538"/>
                    <a:pt x="1444" y="1552"/>
                  </a:cubicBezTo>
                  <a:lnTo>
                    <a:pt x="1458" y="1552"/>
                  </a:lnTo>
                  <a:lnTo>
                    <a:pt x="1458" y="1565"/>
                  </a:lnTo>
                  <a:cubicBezTo>
                    <a:pt x="1458" y="1565"/>
                    <a:pt x="1472" y="1565"/>
                    <a:pt x="1472" y="1552"/>
                  </a:cubicBezTo>
                  <a:cubicBezTo>
                    <a:pt x="1595" y="1469"/>
                    <a:pt x="1692" y="1400"/>
                    <a:pt x="1802" y="1345"/>
                  </a:cubicBezTo>
                  <a:cubicBezTo>
                    <a:pt x="3162" y="521"/>
                    <a:pt x="4785" y="314"/>
                    <a:pt x="6200" y="205"/>
                  </a:cubicBezTo>
                  <a:cubicBezTo>
                    <a:pt x="6214" y="205"/>
                    <a:pt x="6228" y="191"/>
                    <a:pt x="6228" y="177"/>
                  </a:cubicBezTo>
                  <a:cubicBezTo>
                    <a:pt x="6228" y="163"/>
                    <a:pt x="6214" y="163"/>
                    <a:pt x="6200" y="163"/>
                  </a:cubicBezTo>
                  <a:close/>
                  <a:moveTo>
                    <a:pt x="5692" y="2418"/>
                  </a:moveTo>
                  <a:cubicBezTo>
                    <a:pt x="4633" y="2541"/>
                    <a:pt x="3492" y="2693"/>
                    <a:pt x="2461" y="3119"/>
                  </a:cubicBezTo>
                  <a:cubicBezTo>
                    <a:pt x="1788" y="3407"/>
                    <a:pt x="853" y="3930"/>
                    <a:pt x="248" y="4865"/>
                  </a:cubicBezTo>
                  <a:cubicBezTo>
                    <a:pt x="152" y="4988"/>
                    <a:pt x="83" y="5140"/>
                    <a:pt x="15" y="5277"/>
                  </a:cubicBezTo>
                  <a:cubicBezTo>
                    <a:pt x="1" y="5291"/>
                    <a:pt x="15" y="5304"/>
                    <a:pt x="28" y="5304"/>
                  </a:cubicBezTo>
                  <a:cubicBezTo>
                    <a:pt x="42" y="5304"/>
                    <a:pt x="42" y="5304"/>
                    <a:pt x="56" y="5291"/>
                  </a:cubicBezTo>
                  <a:cubicBezTo>
                    <a:pt x="111" y="5153"/>
                    <a:pt x="193" y="5016"/>
                    <a:pt x="276" y="4892"/>
                  </a:cubicBezTo>
                  <a:cubicBezTo>
                    <a:pt x="881" y="3971"/>
                    <a:pt x="1802" y="3435"/>
                    <a:pt x="2475" y="3160"/>
                  </a:cubicBezTo>
                  <a:cubicBezTo>
                    <a:pt x="3506" y="2734"/>
                    <a:pt x="4633" y="2583"/>
                    <a:pt x="5706" y="2459"/>
                  </a:cubicBezTo>
                  <a:cubicBezTo>
                    <a:pt x="5706" y="2459"/>
                    <a:pt x="5719" y="2445"/>
                    <a:pt x="5719" y="2431"/>
                  </a:cubicBezTo>
                  <a:cubicBezTo>
                    <a:pt x="5719" y="2418"/>
                    <a:pt x="5706" y="2418"/>
                    <a:pt x="5692" y="2418"/>
                  </a:cubicBezTo>
                  <a:close/>
                  <a:moveTo>
                    <a:pt x="8936" y="3572"/>
                  </a:moveTo>
                  <a:cubicBezTo>
                    <a:pt x="8661" y="4067"/>
                    <a:pt x="8235" y="4466"/>
                    <a:pt x="7740" y="4700"/>
                  </a:cubicBezTo>
                  <a:cubicBezTo>
                    <a:pt x="7465" y="4837"/>
                    <a:pt x="7149" y="4947"/>
                    <a:pt x="6764" y="5016"/>
                  </a:cubicBezTo>
                  <a:cubicBezTo>
                    <a:pt x="6462" y="5071"/>
                    <a:pt x="6132" y="5112"/>
                    <a:pt x="5816" y="5153"/>
                  </a:cubicBezTo>
                  <a:cubicBezTo>
                    <a:pt x="5073" y="5236"/>
                    <a:pt x="4303" y="5332"/>
                    <a:pt x="3671" y="5731"/>
                  </a:cubicBezTo>
                  <a:cubicBezTo>
                    <a:pt x="3657" y="5744"/>
                    <a:pt x="3657" y="5758"/>
                    <a:pt x="3671" y="5772"/>
                  </a:cubicBezTo>
                  <a:lnTo>
                    <a:pt x="3699" y="5772"/>
                  </a:lnTo>
                  <a:cubicBezTo>
                    <a:pt x="4317" y="5373"/>
                    <a:pt x="5087" y="5277"/>
                    <a:pt x="5829" y="5194"/>
                  </a:cubicBezTo>
                  <a:cubicBezTo>
                    <a:pt x="6146" y="5153"/>
                    <a:pt x="6462" y="5126"/>
                    <a:pt x="6778" y="5057"/>
                  </a:cubicBezTo>
                  <a:cubicBezTo>
                    <a:pt x="7163" y="4988"/>
                    <a:pt x="7479" y="4878"/>
                    <a:pt x="7754" y="4741"/>
                  </a:cubicBezTo>
                  <a:cubicBezTo>
                    <a:pt x="8262" y="4493"/>
                    <a:pt x="8689" y="4095"/>
                    <a:pt x="8977" y="3600"/>
                  </a:cubicBezTo>
                  <a:cubicBezTo>
                    <a:pt x="8977" y="3586"/>
                    <a:pt x="8977" y="3572"/>
                    <a:pt x="8964" y="3572"/>
                  </a:cubicBezTo>
                  <a:cubicBezTo>
                    <a:pt x="8964" y="3572"/>
                    <a:pt x="8950" y="3572"/>
                    <a:pt x="8936" y="3586"/>
                  </a:cubicBezTo>
                  <a:lnTo>
                    <a:pt x="8936" y="3572"/>
                  </a:lnTo>
                  <a:close/>
                  <a:moveTo>
                    <a:pt x="7933" y="2665"/>
                  </a:moveTo>
                  <a:cubicBezTo>
                    <a:pt x="7919" y="2665"/>
                    <a:pt x="7905" y="2679"/>
                    <a:pt x="7905" y="2693"/>
                  </a:cubicBezTo>
                  <a:cubicBezTo>
                    <a:pt x="7905" y="2706"/>
                    <a:pt x="7919" y="2706"/>
                    <a:pt x="7933" y="2706"/>
                  </a:cubicBezTo>
                  <a:cubicBezTo>
                    <a:pt x="7955" y="2706"/>
                    <a:pt x="7977" y="2706"/>
                    <a:pt x="7999" y="2706"/>
                  </a:cubicBezTo>
                  <a:cubicBezTo>
                    <a:pt x="8735" y="2706"/>
                    <a:pt x="9498" y="2927"/>
                    <a:pt x="10366" y="3394"/>
                  </a:cubicBezTo>
                  <a:cubicBezTo>
                    <a:pt x="10861" y="3655"/>
                    <a:pt x="11218" y="3916"/>
                    <a:pt x="11520" y="4205"/>
                  </a:cubicBezTo>
                  <a:cubicBezTo>
                    <a:pt x="11575" y="4260"/>
                    <a:pt x="11630" y="4328"/>
                    <a:pt x="11672" y="4383"/>
                  </a:cubicBezTo>
                  <a:cubicBezTo>
                    <a:pt x="12015" y="4782"/>
                    <a:pt x="12263" y="5277"/>
                    <a:pt x="12373" y="5813"/>
                  </a:cubicBezTo>
                  <a:cubicBezTo>
                    <a:pt x="12373" y="5827"/>
                    <a:pt x="12373" y="5827"/>
                    <a:pt x="12386" y="5827"/>
                  </a:cubicBezTo>
                  <a:cubicBezTo>
                    <a:pt x="12400" y="5827"/>
                    <a:pt x="12414" y="5813"/>
                    <a:pt x="12414" y="5799"/>
                  </a:cubicBezTo>
                  <a:cubicBezTo>
                    <a:pt x="12304" y="5263"/>
                    <a:pt x="12057" y="4755"/>
                    <a:pt x="11713" y="4356"/>
                  </a:cubicBezTo>
                  <a:cubicBezTo>
                    <a:pt x="11658" y="4301"/>
                    <a:pt x="11603" y="4232"/>
                    <a:pt x="11548" y="4177"/>
                  </a:cubicBezTo>
                  <a:cubicBezTo>
                    <a:pt x="11259" y="3875"/>
                    <a:pt x="10888" y="3614"/>
                    <a:pt x="10379" y="3352"/>
                  </a:cubicBezTo>
                  <a:cubicBezTo>
                    <a:pt x="9527" y="2885"/>
                    <a:pt x="8757" y="2665"/>
                    <a:pt x="8029" y="266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750A7"/>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F2969329-7F8C-4609-AA55-B10A1045952D}"/>
              </a:ext>
            </a:extLst>
          </p:cNvPr>
          <p:cNvSpPr txBox="1"/>
          <p:nvPr/>
        </p:nvSpPr>
        <p:spPr>
          <a:xfrm>
            <a:off x="293552" y="1770840"/>
            <a:ext cx="9098171" cy="3970318"/>
          </a:xfrm>
          <a:prstGeom prst="rect">
            <a:avLst/>
          </a:prstGeom>
          <a:noFill/>
        </p:spPr>
        <p:txBody>
          <a:bodyPr wrap="square">
            <a:spAutoFit/>
          </a:bodyPr>
          <a:lstStyle/>
          <a:p>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5.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What is the purpose of the article?</a:t>
            </a:r>
          </a:p>
          <a:p>
            <a:pPr lvl="1"/>
            <a:r>
              <a:rPr lang="en-US" sz="3600" b="1">
                <a:solidFill>
                  <a:srgbClr val="E74427"/>
                </a:solidFill>
                <a:latin typeface="Calibri" panose="020F0502020204030204" pitchFamily="34" charset="0"/>
                <a:ea typeface="Calibri" panose="020F0502020204030204" pitchFamily="34" charset="0"/>
                <a:cs typeface="Calibri" panose="020F0502020204030204" pitchFamily="34" charset="0"/>
              </a:rPr>
              <a:t>A</a:t>
            </a:r>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To discuss the positive impacts of globalisation on cultures.</a:t>
            </a:r>
            <a:b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br>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B.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To introduce features of new cultures to readers.</a:t>
            </a:r>
          </a:p>
          <a:p>
            <a:pPr lvl="1">
              <a:spcAft>
                <a:spcPts val="1600"/>
              </a:spcAft>
            </a:pPr>
            <a:r>
              <a:rPr lang="en-US" sz="3600" b="1">
                <a:solidFill>
                  <a:srgbClr val="E74427"/>
                </a:solidFill>
                <a:effectLst/>
                <a:latin typeface="Calibri" panose="020F0502020204030204" pitchFamily="34" charset="0"/>
                <a:ea typeface="Calibri" panose="020F0502020204030204" pitchFamily="34" charset="0"/>
                <a:cs typeface="Calibri" panose="020F0502020204030204" pitchFamily="34" charset="0"/>
              </a:rPr>
              <a:t>C. </a:t>
            </a:r>
            <a:r>
              <a:rPr lang="en-US" sz="3600">
                <a:solidFill>
                  <a:schemeClr val="accent3"/>
                </a:solidFill>
                <a:effectLst/>
                <a:latin typeface="Calibri" panose="020F0502020204030204" pitchFamily="34" charset="0"/>
                <a:ea typeface="Calibri" panose="020F0502020204030204" pitchFamily="34" charset="0"/>
                <a:cs typeface="Calibri" panose="020F0502020204030204" pitchFamily="34" charset="0"/>
              </a:rPr>
              <a:t>To explain how globalisation can help people have the same experiences. </a:t>
            </a:r>
            <a:endParaRPr lang="en-US" sz="36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Donut 6">
            <a:extLst>
              <a:ext uri="{FF2B5EF4-FFF2-40B4-BE49-F238E27FC236}">
                <a16:creationId xmlns:a16="http://schemas.microsoft.com/office/drawing/2014/main" id="{F8C528AE-CDE3-4A77-8D5B-BBA9F7B49034}"/>
              </a:ext>
            </a:extLst>
          </p:cNvPr>
          <p:cNvSpPr/>
          <p:nvPr/>
        </p:nvSpPr>
        <p:spPr>
          <a:xfrm>
            <a:off x="725981" y="3504655"/>
            <a:ext cx="541913" cy="502688"/>
          </a:xfrm>
          <a:prstGeom prst="donut">
            <a:avLst>
              <a:gd name="adj" fmla="val 6982"/>
            </a:avLst>
          </a:prstGeom>
          <a:solidFill>
            <a:srgbClr val="FF0000"/>
          </a:solidFill>
          <a:ln w="28575">
            <a:solidFill>
              <a:srgbClr val="57A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93659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2403225" y="4176915"/>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01029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B6E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061F9C-CD48-4C3E-A3A1-0F340515A2E3}"/>
              </a:ext>
            </a:extLst>
          </p:cNvPr>
          <p:cNvSpPr txBox="1"/>
          <p:nvPr/>
        </p:nvSpPr>
        <p:spPr>
          <a:xfrm>
            <a:off x="-147391" y="7232"/>
            <a:ext cx="124867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Calibri" panose="020F0502020204030204" pitchFamily="34" charset="0"/>
                <a:cs typeface="Calibri" panose="020F0502020204030204" pitchFamily="34" charset="0"/>
              </a:rPr>
              <a:t>Watch a video about how globalisation has impacted our communities and list out all the impacts you hear.</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y2mate.com - How has globalization impacted our communities_1080p">
            <a:hlinkClick r:id="" action="ppaction://media"/>
            <a:extLst>
              <a:ext uri="{FF2B5EF4-FFF2-40B4-BE49-F238E27FC236}">
                <a16:creationId xmlns:a16="http://schemas.microsoft.com/office/drawing/2014/main" id="{768F9BE7-2B5A-4F3A-B2D2-6326F12352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802" y="1195172"/>
            <a:ext cx="10054396" cy="5655597"/>
          </a:xfrm>
          <a:prstGeom prst="rect">
            <a:avLst/>
          </a:prstGeom>
        </p:spPr>
      </p:pic>
    </p:spTree>
    <p:extLst>
      <p:ext uri="{BB962C8B-B14F-4D97-AF65-F5344CB8AC3E}">
        <p14:creationId xmlns:p14="http://schemas.microsoft.com/office/powerpoint/2010/main" val="2413274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B370"/>
        </a:solidFill>
        <a:effectLst/>
      </p:bgPr>
    </p:bg>
    <p:spTree>
      <p:nvGrpSpPr>
        <p:cNvPr id="1" name=""/>
        <p:cNvGrpSpPr/>
        <p:nvPr/>
      </p:nvGrpSpPr>
      <p:grpSpPr>
        <a:xfrm>
          <a:off x="0" y="0"/>
          <a:ext cx="0" cy="0"/>
          <a:chOff x="0" y="0"/>
          <a:chExt cx="0" cy="0"/>
        </a:xfrm>
      </p:grpSpPr>
      <p:pic>
        <p:nvPicPr>
          <p:cNvPr id="2" name="Picture 2" descr="acquiring knowledge by Zakmotion on Dribbble">
            <a:extLst>
              <a:ext uri="{FF2B5EF4-FFF2-40B4-BE49-F238E27FC236}">
                <a16:creationId xmlns:a16="http://schemas.microsoft.com/office/drawing/2014/main" id="{03442F5F-1183-4986-944C-9C0ADAF54AD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28686" y="1807028"/>
            <a:ext cx="6734628" cy="5050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06FCBD-A73A-4D11-AA47-92BF3A3E89A3}"/>
              </a:ext>
            </a:extLst>
          </p:cNvPr>
          <p:cNvSpPr txBox="1"/>
          <p:nvPr/>
        </p:nvSpPr>
        <p:spPr>
          <a:xfrm>
            <a:off x="1245058" y="519302"/>
            <a:ext cx="9701885"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rPr>
              <a:t>POST-READING</a:t>
            </a:r>
            <a:endParaRPr kumimoji="0" lang="en-US" sz="5867"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76154136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10;p52">
            <a:extLst>
              <a:ext uri="{FF2B5EF4-FFF2-40B4-BE49-F238E27FC236}">
                <a16:creationId xmlns:a16="http://schemas.microsoft.com/office/drawing/2014/main" id="{9DDA2826-23AE-4A5A-B3DF-18F1A11D1944}"/>
              </a:ext>
            </a:extLst>
          </p:cNvPr>
          <p:cNvGrpSpPr/>
          <p:nvPr/>
        </p:nvGrpSpPr>
        <p:grpSpPr>
          <a:xfrm>
            <a:off x="7361734" y="2602906"/>
            <a:ext cx="4996757" cy="4619197"/>
            <a:chOff x="-671820" y="1970364"/>
            <a:chExt cx="4014334" cy="3711007"/>
          </a:xfrm>
        </p:grpSpPr>
        <p:grpSp>
          <p:nvGrpSpPr>
            <p:cNvPr id="6" name="Google Shape;1011;p52">
              <a:extLst>
                <a:ext uri="{FF2B5EF4-FFF2-40B4-BE49-F238E27FC236}">
                  <a16:creationId xmlns:a16="http://schemas.microsoft.com/office/drawing/2014/main" id="{F900012C-7746-4887-A534-BD7CA01D195B}"/>
                </a:ext>
              </a:extLst>
            </p:cNvPr>
            <p:cNvGrpSpPr/>
            <p:nvPr/>
          </p:nvGrpSpPr>
          <p:grpSpPr>
            <a:xfrm flipH="1">
              <a:off x="-671820" y="1970364"/>
              <a:ext cx="2955839" cy="3552257"/>
              <a:chOff x="6557655" y="1789389"/>
              <a:chExt cx="2955839" cy="3552257"/>
            </a:xfrm>
          </p:grpSpPr>
          <p:grpSp>
            <p:nvGrpSpPr>
              <p:cNvPr id="27" name="Google Shape;1012;p52">
                <a:extLst>
                  <a:ext uri="{FF2B5EF4-FFF2-40B4-BE49-F238E27FC236}">
                    <a16:creationId xmlns:a16="http://schemas.microsoft.com/office/drawing/2014/main" id="{857B1593-57F4-453A-9BE8-7944B88023AD}"/>
                  </a:ext>
                </a:extLst>
              </p:cNvPr>
              <p:cNvGrpSpPr/>
              <p:nvPr/>
            </p:nvGrpSpPr>
            <p:grpSpPr>
              <a:xfrm flipH="1">
                <a:off x="6557655" y="1809991"/>
                <a:ext cx="2955839" cy="3531654"/>
                <a:chOff x="4917450" y="3300425"/>
                <a:chExt cx="1287050" cy="1537775"/>
              </a:xfrm>
            </p:grpSpPr>
            <p:sp>
              <p:nvSpPr>
                <p:cNvPr id="32" name="Google Shape;1013;p52">
                  <a:extLst>
                    <a:ext uri="{FF2B5EF4-FFF2-40B4-BE49-F238E27FC236}">
                      <a16:creationId xmlns:a16="http://schemas.microsoft.com/office/drawing/2014/main" id="{643CC6F6-4F74-4E69-8FAC-AF2C05651C8A}"/>
                    </a:ext>
                  </a:extLst>
                </p:cNvPr>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014;p52">
                  <a:extLst>
                    <a:ext uri="{FF2B5EF4-FFF2-40B4-BE49-F238E27FC236}">
                      <a16:creationId xmlns:a16="http://schemas.microsoft.com/office/drawing/2014/main" id="{2A94C74D-B33E-49BC-9E46-3B11D3AC2A1C}"/>
                    </a:ext>
                  </a:extLst>
                </p:cNvPr>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015;p52">
                  <a:extLst>
                    <a:ext uri="{FF2B5EF4-FFF2-40B4-BE49-F238E27FC236}">
                      <a16:creationId xmlns:a16="http://schemas.microsoft.com/office/drawing/2014/main" id="{0A12956A-3424-47FB-82C4-5382C95299EF}"/>
                    </a:ext>
                  </a:extLst>
                </p:cNvPr>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016;p52">
                  <a:extLst>
                    <a:ext uri="{FF2B5EF4-FFF2-40B4-BE49-F238E27FC236}">
                      <a16:creationId xmlns:a16="http://schemas.microsoft.com/office/drawing/2014/main" id="{FEE90C97-DFBA-462F-88FF-0FFDC4BD0D0D}"/>
                    </a:ext>
                  </a:extLst>
                </p:cNvPr>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017;p52">
                  <a:extLst>
                    <a:ext uri="{FF2B5EF4-FFF2-40B4-BE49-F238E27FC236}">
                      <a16:creationId xmlns:a16="http://schemas.microsoft.com/office/drawing/2014/main" id="{8F67EFAA-71DE-487C-B881-4A1B13C6902D}"/>
                    </a:ext>
                  </a:extLst>
                </p:cNvPr>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018;p52">
                  <a:extLst>
                    <a:ext uri="{FF2B5EF4-FFF2-40B4-BE49-F238E27FC236}">
                      <a16:creationId xmlns:a16="http://schemas.microsoft.com/office/drawing/2014/main" id="{C425AA10-0B9F-4552-B50F-3E3117379418}"/>
                    </a:ext>
                  </a:extLst>
                </p:cNvPr>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019;p52">
                  <a:extLst>
                    <a:ext uri="{FF2B5EF4-FFF2-40B4-BE49-F238E27FC236}">
                      <a16:creationId xmlns:a16="http://schemas.microsoft.com/office/drawing/2014/main" id="{A0541B84-F77B-46BE-A90E-34099EA235B0}"/>
                    </a:ext>
                  </a:extLst>
                </p:cNvPr>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020;p52">
                  <a:extLst>
                    <a:ext uri="{FF2B5EF4-FFF2-40B4-BE49-F238E27FC236}">
                      <a16:creationId xmlns:a16="http://schemas.microsoft.com/office/drawing/2014/main" id="{1C9F0175-7670-481B-A5A1-DC269387C657}"/>
                    </a:ext>
                  </a:extLst>
                </p:cNvPr>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021;p52">
                  <a:extLst>
                    <a:ext uri="{FF2B5EF4-FFF2-40B4-BE49-F238E27FC236}">
                      <a16:creationId xmlns:a16="http://schemas.microsoft.com/office/drawing/2014/main" id="{F24AC62F-59CC-4D9C-9DA4-86C70EB36793}"/>
                    </a:ext>
                  </a:extLst>
                </p:cNvPr>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022;p52">
                  <a:extLst>
                    <a:ext uri="{FF2B5EF4-FFF2-40B4-BE49-F238E27FC236}">
                      <a16:creationId xmlns:a16="http://schemas.microsoft.com/office/drawing/2014/main" id="{76ACA89A-AB12-4622-8CF1-FD42C347931F}"/>
                    </a:ext>
                  </a:extLst>
                </p:cNvPr>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023;p52">
                  <a:extLst>
                    <a:ext uri="{FF2B5EF4-FFF2-40B4-BE49-F238E27FC236}">
                      <a16:creationId xmlns:a16="http://schemas.microsoft.com/office/drawing/2014/main" id="{566D550E-47E2-4F8D-B978-53D77B5FD0A9}"/>
                    </a:ext>
                  </a:extLst>
                </p:cNvPr>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024;p52">
                  <a:extLst>
                    <a:ext uri="{FF2B5EF4-FFF2-40B4-BE49-F238E27FC236}">
                      <a16:creationId xmlns:a16="http://schemas.microsoft.com/office/drawing/2014/main" id="{1EF6FEA7-B6DD-4D98-B2DF-D2E5A512FCFF}"/>
                    </a:ext>
                  </a:extLst>
                </p:cNvPr>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025;p52">
                  <a:extLst>
                    <a:ext uri="{FF2B5EF4-FFF2-40B4-BE49-F238E27FC236}">
                      <a16:creationId xmlns:a16="http://schemas.microsoft.com/office/drawing/2014/main" id="{C4CD0376-3EAC-4AD3-8929-2CBE3F763CAC}"/>
                    </a:ext>
                  </a:extLst>
                </p:cNvPr>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026;p52">
                  <a:extLst>
                    <a:ext uri="{FF2B5EF4-FFF2-40B4-BE49-F238E27FC236}">
                      <a16:creationId xmlns:a16="http://schemas.microsoft.com/office/drawing/2014/main" id="{56C0BCC9-505C-48C9-BA0C-5C85754D49F2}"/>
                    </a:ext>
                  </a:extLst>
                </p:cNvPr>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027;p52">
                  <a:extLst>
                    <a:ext uri="{FF2B5EF4-FFF2-40B4-BE49-F238E27FC236}">
                      <a16:creationId xmlns:a16="http://schemas.microsoft.com/office/drawing/2014/main" id="{33FF28D4-FD62-4DB2-A80E-594179270372}"/>
                    </a:ext>
                  </a:extLst>
                </p:cNvPr>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028;p52">
                  <a:extLst>
                    <a:ext uri="{FF2B5EF4-FFF2-40B4-BE49-F238E27FC236}">
                      <a16:creationId xmlns:a16="http://schemas.microsoft.com/office/drawing/2014/main" id="{48E6968E-1DBC-4B9A-964A-DFB167F8BFED}"/>
                    </a:ext>
                  </a:extLst>
                </p:cNvPr>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029;p52">
                  <a:extLst>
                    <a:ext uri="{FF2B5EF4-FFF2-40B4-BE49-F238E27FC236}">
                      <a16:creationId xmlns:a16="http://schemas.microsoft.com/office/drawing/2014/main" id="{DDA6C651-5BF5-482E-B2A2-22297A212033}"/>
                    </a:ext>
                  </a:extLst>
                </p:cNvPr>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030;p52">
                  <a:extLst>
                    <a:ext uri="{FF2B5EF4-FFF2-40B4-BE49-F238E27FC236}">
                      <a16:creationId xmlns:a16="http://schemas.microsoft.com/office/drawing/2014/main" id="{D79F0D5A-F3CB-4F8E-BD26-161C8AFFD589}"/>
                    </a:ext>
                  </a:extLst>
                </p:cNvPr>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031;p52">
                  <a:extLst>
                    <a:ext uri="{FF2B5EF4-FFF2-40B4-BE49-F238E27FC236}">
                      <a16:creationId xmlns:a16="http://schemas.microsoft.com/office/drawing/2014/main" id="{6D6C209F-5CCC-49D5-9DC7-157D5199227F}"/>
                    </a:ext>
                  </a:extLst>
                </p:cNvPr>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032;p52">
                  <a:extLst>
                    <a:ext uri="{FF2B5EF4-FFF2-40B4-BE49-F238E27FC236}">
                      <a16:creationId xmlns:a16="http://schemas.microsoft.com/office/drawing/2014/main" id="{DC320087-2E62-4E2C-9205-2548C6881F72}"/>
                    </a:ext>
                  </a:extLst>
                </p:cNvPr>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 name="Google Shape;1033;p52">
                <a:extLst>
                  <a:ext uri="{FF2B5EF4-FFF2-40B4-BE49-F238E27FC236}">
                    <a16:creationId xmlns:a16="http://schemas.microsoft.com/office/drawing/2014/main" id="{BA3552CC-73C9-4780-8982-CC569C8B6BCE}"/>
                  </a:ext>
                </a:extLst>
              </p:cNvPr>
              <p:cNvGrpSpPr/>
              <p:nvPr/>
            </p:nvGrpSpPr>
            <p:grpSpPr>
              <a:xfrm flipH="1">
                <a:off x="7992097" y="1789389"/>
                <a:ext cx="492444" cy="327920"/>
                <a:chOff x="1599700" y="966300"/>
                <a:chExt cx="207275" cy="138025"/>
              </a:xfrm>
            </p:grpSpPr>
            <p:sp>
              <p:nvSpPr>
                <p:cNvPr id="29" name="Google Shape;1034;p52">
                  <a:extLst>
                    <a:ext uri="{FF2B5EF4-FFF2-40B4-BE49-F238E27FC236}">
                      <a16:creationId xmlns:a16="http://schemas.microsoft.com/office/drawing/2014/main" id="{31F0F14A-289A-41BF-AE6E-FD7608B76AEE}"/>
                    </a:ext>
                  </a:extLst>
                </p:cNvPr>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35;p52">
                  <a:extLst>
                    <a:ext uri="{FF2B5EF4-FFF2-40B4-BE49-F238E27FC236}">
                      <a16:creationId xmlns:a16="http://schemas.microsoft.com/office/drawing/2014/main" id="{BB705829-D7BC-46D0-B907-8F8C9A2AF5A8}"/>
                    </a:ext>
                  </a:extLst>
                </p:cNvPr>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36;p52">
                  <a:extLst>
                    <a:ext uri="{FF2B5EF4-FFF2-40B4-BE49-F238E27FC236}">
                      <a16:creationId xmlns:a16="http://schemas.microsoft.com/office/drawing/2014/main" id="{5FAF531D-3E14-4838-8140-A8078AEA7390}"/>
                    </a:ext>
                  </a:extLst>
                </p:cNvPr>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 name="Google Shape;1037;p52">
              <a:extLst>
                <a:ext uri="{FF2B5EF4-FFF2-40B4-BE49-F238E27FC236}">
                  <a16:creationId xmlns:a16="http://schemas.microsoft.com/office/drawing/2014/main" id="{735A332B-3E25-4679-8DC7-0EC1600445A0}"/>
                </a:ext>
              </a:extLst>
            </p:cNvPr>
            <p:cNvGrpSpPr/>
            <p:nvPr/>
          </p:nvGrpSpPr>
          <p:grpSpPr>
            <a:xfrm>
              <a:off x="1133432" y="1971669"/>
              <a:ext cx="2209082" cy="3709702"/>
              <a:chOff x="1133432" y="2114544"/>
              <a:chExt cx="2209082" cy="3709702"/>
            </a:xfrm>
          </p:grpSpPr>
          <p:sp>
            <p:nvSpPr>
              <p:cNvPr id="8" name="Google Shape;1038;p52">
                <a:extLst>
                  <a:ext uri="{FF2B5EF4-FFF2-40B4-BE49-F238E27FC236}">
                    <a16:creationId xmlns:a16="http://schemas.microsoft.com/office/drawing/2014/main" id="{4B1C3DCC-7740-45CD-943D-97C94B72009F}"/>
                  </a:ext>
                </a:extLst>
              </p:cNvPr>
              <p:cNvSpPr/>
              <p:nvPr/>
            </p:nvSpPr>
            <p:spPr>
              <a:xfrm>
                <a:off x="1558042" y="4604004"/>
                <a:ext cx="1358324" cy="1220241"/>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Google Shape;1039;p52">
                <a:extLst>
                  <a:ext uri="{FF2B5EF4-FFF2-40B4-BE49-F238E27FC236}">
                    <a16:creationId xmlns:a16="http://schemas.microsoft.com/office/drawing/2014/main" id="{EC9C5752-4268-4939-AA44-DDBCE80B7D85}"/>
                  </a:ext>
                </a:extLst>
              </p:cNvPr>
              <p:cNvGrpSpPr/>
              <p:nvPr/>
            </p:nvGrpSpPr>
            <p:grpSpPr>
              <a:xfrm>
                <a:off x="1133432" y="2114544"/>
                <a:ext cx="2209082" cy="3176290"/>
                <a:chOff x="2519350" y="870175"/>
                <a:chExt cx="1001125" cy="1439450"/>
              </a:xfrm>
            </p:grpSpPr>
            <p:sp>
              <p:nvSpPr>
                <p:cNvPr id="10" name="Google Shape;1040;p52">
                  <a:extLst>
                    <a:ext uri="{FF2B5EF4-FFF2-40B4-BE49-F238E27FC236}">
                      <a16:creationId xmlns:a16="http://schemas.microsoft.com/office/drawing/2014/main" id="{8997CA6A-904E-4DB3-8837-FC44A07900F6}"/>
                    </a:ext>
                  </a:extLst>
                </p:cNvPr>
                <p:cNvSpPr/>
                <p:nvPr/>
              </p:nvSpPr>
              <p:spPr>
                <a:xfrm>
                  <a:off x="2519350" y="2090600"/>
                  <a:ext cx="186975" cy="219025"/>
                </a:xfrm>
                <a:custGeom>
                  <a:avLst/>
                  <a:gdLst/>
                  <a:ahLst/>
                  <a:cxnLst/>
                  <a:rect l="l" t="t" r="r" b="b"/>
                  <a:pathLst>
                    <a:path w="7479" h="8761" extrusionOk="0">
                      <a:moveTo>
                        <a:pt x="2819" y="0"/>
                      </a:moveTo>
                      <a:cubicBezTo>
                        <a:pt x="2516" y="1210"/>
                        <a:pt x="1994" y="2364"/>
                        <a:pt x="1279" y="3382"/>
                      </a:cubicBezTo>
                      <a:cubicBezTo>
                        <a:pt x="867" y="3959"/>
                        <a:pt x="386" y="4523"/>
                        <a:pt x="111" y="5183"/>
                      </a:cubicBezTo>
                      <a:cubicBezTo>
                        <a:pt x="42" y="5375"/>
                        <a:pt x="1" y="5636"/>
                        <a:pt x="179" y="5732"/>
                      </a:cubicBezTo>
                      <a:cubicBezTo>
                        <a:pt x="216" y="5753"/>
                        <a:pt x="255" y="5761"/>
                        <a:pt x="294" y="5761"/>
                      </a:cubicBezTo>
                      <a:cubicBezTo>
                        <a:pt x="415" y="5761"/>
                        <a:pt x="543" y="5678"/>
                        <a:pt x="647" y="5595"/>
                      </a:cubicBezTo>
                      <a:cubicBezTo>
                        <a:pt x="1224" y="5100"/>
                        <a:pt x="1719" y="4509"/>
                        <a:pt x="2131" y="3849"/>
                      </a:cubicBezTo>
                      <a:cubicBezTo>
                        <a:pt x="2131" y="3849"/>
                        <a:pt x="2140" y="3850"/>
                        <a:pt x="2156" y="3850"/>
                      </a:cubicBezTo>
                      <a:cubicBezTo>
                        <a:pt x="2230" y="3850"/>
                        <a:pt x="2460" y="3840"/>
                        <a:pt x="2764" y="3739"/>
                      </a:cubicBezTo>
                      <a:lnTo>
                        <a:pt x="2764" y="3739"/>
                      </a:lnTo>
                      <a:cubicBezTo>
                        <a:pt x="2379" y="5073"/>
                        <a:pt x="2131" y="6433"/>
                        <a:pt x="1980" y="7808"/>
                      </a:cubicBezTo>
                      <a:cubicBezTo>
                        <a:pt x="1967" y="7973"/>
                        <a:pt x="1994" y="8207"/>
                        <a:pt x="2159" y="8234"/>
                      </a:cubicBezTo>
                      <a:cubicBezTo>
                        <a:pt x="2168" y="8236"/>
                        <a:pt x="2177" y="8236"/>
                        <a:pt x="2185" y="8236"/>
                      </a:cubicBezTo>
                      <a:cubicBezTo>
                        <a:pt x="2259" y="8236"/>
                        <a:pt x="2331" y="8189"/>
                        <a:pt x="2393" y="8152"/>
                      </a:cubicBezTo>
                      <a:cubicBezTo>
                        <a:pt x="2681" y="7904"/>
                        <a:pt x="2846" y="7547"/>
                        <a:pt x="2984" y="7203"/>
                      </a:cubicBezTo>
                      <a:cubicBezTo>
                        <a:pt x="3300" y="6365"/>
                        <a:pt x="3534" y="5499"/>
                        <a:pt x="3781" y="4633"/>
                      </a:cubicBezTo>
                      <a:lnTo>
                        <a:pt x="3781" y="4633"/>
                      </a:lnTo>
                      <a:cubicBezTo>
                        <a:pt x="3616" y="5911"/>
                        <a:pt x="3465" y="7217"/>
                        <a:pt x="3561" y="8509"/>
                      </a:cubicBezTo>
                      <a:cubicBezTo>
                        <a:pt x="3575" y="8578"/>
                        <a:pt x="3589" y="8660"/>
                        <a:pt x="3630" y="8702"/>
                      </a:cubicBezTo>
                      <a:cubicBezTo>
                        <a:pt x="3664" y="8743"/>
                        <a:pt x="3716" y="8760"/>
                        <a:pt x="3769" y="8760"/>
                      </a:cubicBezTo>
                      <a:cubicBezTo>
                        <a:pt x="3822" y="8760"/>
                        <a:pt x="3877" y="8743"/>
                        <a:pt x="3919" y="8715"/>
                      </a:cubicBezTo>
                      <a:cubicBezTo>
                        <a:pt x="4001" y="8647"/>
                        <a:pt x="4042" y="8550"/>
                        <a:pt x="4097" y="8454"/>
                      </a:cubicBezTo>
                      <a:cubicBezTo>
                        <a:pt x="4633" y="7258"/>
                        <a:pt x="4867" y="5952"/>
                        <a:pt x="5087" y="4660"/>
                      </a:cubicBezTo>
                      <a:cubicBezTo>
                        <a:pt x="5087" y="5870"/>
                        <a:pt x="5224" y="7093"/>
                        <a:pt x="5499" y="8276"/>
                      </a:cubicBezTo>
                      <a:cubicBezTo>
                        <a:pt x="5513" y="8330"/>
                        <a:pt x="5541" y="8385"/>
                        <a:pt x="5582" y="8427"/>
                      </a:cubicBezTo>
                      <a:cubicBezTo>
                        <a:pt x="5609" y="8445"/>
                        <a:pt x="5636" y="8454"/>
                        <a:pt x="5663" y="8454"/>
                      </a:cubicBezTo>
                      <a:cubicBezTo>
                        <a:pt x="5775" y="8454"/>
                        <a:pt x="5881" y="8312"/>
                        <a:pt x="5926" y="8179"/>
                      </a:cubicBezTo>
                      <a:cubicBezTo>
                        <a:pt x="6297" y="7052"/>
                        <a:pt x="6310" y="5856"/>
                        <a:pt x="6324" y="4674"/>
                      </a:cubicBezTo>
                      <a:cubicBezTo>
                        <a:pt x="6407" y="5540"/>
                        <a:pt x="6572" y="6406"/>
                        <a:pt x="6819" y="7245"/>
                      </a:cubicBezTo>
                      <a:cubicBezTo>
                        <a:pt x="6860" y="7368"/>
                        <a:pt x="6915" y="7506"/>
                        <a:pt x="7039" y="7519"/>
                      </a:cubicBezTo>
                      <a:cubicBezTo>
                        <a:pt x="7044" y="7520"/>
                        <a:pt x="7049" y="7520"/>
                        <a:pt x="7054" y="7520"/>
                      </a:cubicBezTo>
                      <a:cubicBezTo>
                        <a:pt x="7208" y="7520"/>
                        <a:pt x="7273" y="7322"/>
                        <a:pt x="7286" y="7162"/>
                      </a:cubicBezTo>
                      <a:cubicBezTo>
                        <a:pt x="7355" y="6461"/>
                        <a:pt x="7300" y="5760"/>
                        <a:pt x="7273" y="5059"/>
                      </a:cubicBezTo>
                      <a:cubicBezTo>
                        <a:pt x="7218" y="3684"/>
                        <a:pt x="7273" y="2021"/>
                        <a:pt x="7479" y="577"/>
                      </a:cubicBezTo>
                      <a:cubicBezTo>
                        <a:pt x="6063" y="193"/>
                        <a:pt x="4468" y="0"/>
                        <a:pt x="2819"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41;p52">
                  <a:extLst>
                    <a:ext uri="{FF2B5EF4-FFF2-40B4-BE49-F238E27FC236}">
                      <a16:creationId xmlns:a16="http://schemas.microsoft.com/office/drawing/2014/main" id="{E1FBD331-A2FC-4964-B9DD-8F92EFB3AA2D}"/>
                    </a:ext>
                  </a:extLst>
                </p:cNvPr>
                <p:cNvSpPr/>
                <p:nvPr/>
              </p:nvSpPr>
              <p:spPr>
                <a:xfrm>
                  <a:off x="2571925" y="2152875"/>
                  <a:ext cx="116200" cy="34650"/>
                </a:xfrm>
                <a:custGeom>
                  <a:avLst/>
                  <a:gdLst/>
                  <a:ahLst/>
                  <a:cxnLst/>
                  <a:rect l="l" t="t" r="r" b="b"/>
                  <a:pathLst>
                    <a:path w="4648" h="1386" extrusionOk="0">
                      <a:moveTo>
                        <a:pt x="2393" y="1"/>
                      </a:moveTo>
                      <a:cubicBezTo>
                        <a:pt x="2386" y="1"/>
                        <a:pt x="2379" y="4"/>
                        <a:pt x="2379" y="11"/>
                      </a:cubicBezTo>
                      <a:cubicBezTo>
                        <a:pt x="2365" y="25"/>
                        <a:pt x="2365" y="38"/>
                        <a:pt x="2365" y="38"/>
                      </a:cubicBezTo>
                      <a:lnTo>
                        <a:pt x="2379" y="52"/>
                      </a:lnTo>
                      <a:cubicBezTo>
                        <a:pt x="2695" y="437"/>
                        <a:pt x="3025" y="698"/>
                        <a:pt x="3355" y="836"/>
                      </a:cubicBezTo>
                      <a:cubicBezTo>
                        <a:pt x="3644" y="946"/>
                        <a:pt x="3948" y="988"/>
                        <a:pt x="4206" y="988"/>
                      </a:cubicBezTo>
                      <a:cubicBezTo>
                        <a:pt x="4367" y="988"/>
                        <a:pt x="4509" y="972"/>
                        <a:pt x="4620" y="946"/>
                      </a:cubicBezTo>
                      <a:cubicBezTo>
                        <a:pt x="4634" y="932"/>
                        <a:pt x="4647" y="918"/>
                        <a:pt x="4647" y="904"/>
                      </a:cubicBezTo>
                      <a:cubicBezTo>
                        <a:pt x="4634" y="891"/>
                        <a:pt x="4620" y="891"/>
                        <a:pt x="4606" y="891"/>
                      </a:cubicBezTo>
                      <a:cubicBezTo>
                        <a:pt x="4501" y="917"/>
                        <a:pt x="4363" y="933"/>
                        <a:pt x="4208" y="933"/>
                      </a:cubicBezTo>
                      <a:cubicBezTo>
                        <a:pt x="3958" y="933"/>
                        <a:pt x="3663" y="891"/>
                        <a:pt x="3383" y="781"/>
                      </a:cubicBezTo>
                      <a:cubicBezTo>
                        <a:pt x="3053" y="657"/>
                        <a:pt x="2723" y="396"/>
                        <a:pt x="2420" y="25"/>
                      </a:cubicBezTo>
                      <a:lnTo>
                        <a:pt x="2407" y="11"/>
                      </a:lnTo>
                      <a:cubicBezTo>
                        <a:pt x="2407" y="4"/>
                        <a:pt x="2400" y="1"/>
                        <a:pt x="2393" y="1"/>
                      </a:cubicBezTo>
                      <a:close/>
                      <a:moveTo>
                        <a:pt x="1884" y="437"/>
                      </a:moveTo>
                      <a:cubicBezTo>
                        <a:pt x="1884" y="437"/>
                        <a:pt x="1857" y="437"/>
                        <a:pt x="1857" y="451"/>
                      </a:cubicBezTo>
                      <a:cubicBezTo>
                        <a:pt x="1513" y="808"/>
                        <a:pt x="1114" y="1083"/>
                        <a:pt x="647" y="1221"/>
                      </a:cubicBezTo>
                      <a:cubicBezTo>
                        <a:pt x="290" y="1344"/>
                        <a:pt x="28" y="1344"/>
                        <a:pt x="28" y="1344"/>
                      </a:cubicBezTo>
                      <a:cubicBezTo>
                        <a:pt x="16" y="1344"/>
                        <a:pt x="4" y="1344"/>
                        <a:pt x="2" y="1363"/>
                      </a:cubicBezTo>
                      <a:lnTo>
                        <a:pt x="2" y="1363"/>
                      </a:lnTo>
                      <a:cubicBezTo>
                        <a:pt x="1" y="1361"/>
                        <a:pt x="1" y="1360"/>
                        <a:pt x="1" y="1358"/>
                      </a:cubicBezTo>
                      <a:lnTo>
                        <a:pt x="1" y="1372"/>
                      </a:lnTo>
                      <a:cubicBezTo>
                        <a:pt x="1" y="1369"/>
                        <a:pt x="1" y="1366"/>
                        <a:pt x="2" y="1363"/>
                      </a:cubicBezTo>
                      <a:lnTo>
                        <a:pt x="2" y="1363"/>
                      </a:lnTo>
                      <a:cubicBezTo>
                        <a:pt x="4" y="1375"/>
                        <a:pt x="16" y="1386"/>
                        <a:pt x="28" y="1386"/>
                      </a:cubicBezTo>
                      <a:cubicBezTo>
                        <a:pt x="28" y="1386"/>
                        <a:pt x="303" y="1386"/>
                        <a:pt x="661" y="1276"/>
                      </a:cubicBezTo>
                      <a:cubicBezTo>
                        <a:pt x="1128" y="1124"/>
                        <a:pt x="1541" y="849"/>
                        <a:pt x="1884" y="478"/>
                      </a:cubicBezTo>
                      <a:cubicBezTo>
                        <a:pt x="1898" y="465"/>
                        <a:pt x="1898" y="451"/>
                        <a:pt x="1884"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42;p52">
                  <a:extLst>
                    <a:ext uri="{FF2B5EF4-FFF2-40B4-BE49-F238E27FC236}">
                      <a16:creationId xmlns:a16="http://schemas.microsoft.com/office/drawing/2014/main" id="{2686050A-4377-4995-97EA-065223321293}"/>
                    </a:ext>
                  </a:extLst>
                </p:cNvPr>
                <p:cNvSpPr/>
                <p:nvPr/>
              </p:nvSpPr>
              <p:spPr>
                <a:xfrm>
                  <a:off x="3333150" y="2090600"/>
                  <a:ext cx="187325" cy="219025"/>
                </a:xfrm>
                <a:custGeom>
                  <a:avLst/>
                  <a:gdLst/>
                  <a:ahLst/>
                  <a:cxnLst/>
                  <a:rect l="l" t="t" r="r" b="b"/>
                  <a:pathLst>
                    <a:path w="7493" h="8761" extrusionOk="0">
                      <a:moveTo>
                        <a:pt x="4674" y="0"/>
                      </a:moveTo>
                      <a:cubicBezTo>
                        <a:pt x="3025" y="0"/>
                        <a:pt x="1430" y="193"/>
                        <a:pt x="1" y="577"/>
                      </a:cubicBezTo>
                      <a:cubicBezTo>
                        <a:pt x="221" y="2021"/>
                        <a:pt x="276" y="3684"/>
                        <a:pt x="221" y="5059"/>
                      </a:cubicBezTo>
                      <a:cubicBezTo>
                        <a:pt x="193" y="5760"/>
                        <a:pt x="138" y="6461"/>
                        <a:pt x="193" y="7162"/>
                      </a:cubicBezTo>
                      <a:cubicBezTo>
                        <a:pt x="206" y="7322"/>
                        <a:pt x="284" y="7520"/>
                        <a:pt x="426" y="7520"/>
                      </a:cubicBezTo>
                      <a:cubicBezTo>
                        <a:pt x="431" y="7520"/>
                        <a:pt x="436" y="7520"/>
                        <a:pt x="441" y="7519"/>
                      </a:cubicBezTo>
                      <a:cubicBezTo>
                        <a:pt x="564" y="7506"/>
                        <a:pt x="633" y="7368"/>
                        <a:pt x="674" y="7245"/>
                      </a:cubicBezTo>
                      <a:cubicBezTo>
                        <a:pt x="908" y="6406"/>
                        <a:pt x="1073" y="5540"/>
                        <a:pt x="1169" y="4674"/>
                      </a:cubicBezTo>
                      <a:cubicBezTo>
                        <a:pt x="1183" y="5856"/>
                        <a:pt x="1197" y="7052"/>
                        <a:pt x="1568" y="8179"/>
                      </a:cubicBezTo>
                      <a:cubicBezTo>
                        <a:pt x="1601" y="8312"/>
                        <a:pt x="1714" y="8454"/>
                        <a:pt x="1829" y="8454"/>
                      </a:cubicBezTo>
                      <a:cubicBezTo>
                        <a:pt x="1857" y="8454"/>
                        <a:pt x="1885" y="8445"/>
                        <a:pt x="1911" y="8427"/>
                      </a:cubicBezTo>
                      <a:cubicBezTo>
                        <a:pt x="1953" y="8385"/>
                        <a:pt x="1966" y="8330"/>
                        <a:pt x="1980" y="8276"/>
                      </a:cubicBezTo>
                      <a:cubicBezTo>
                        <a:pt x="2269" y="7093"/>
                        <a:pt x="2406" y="5870"/>
                        <a:pt x="2393" y="4660"/>
                      </a:cubicBezTo>
                      <a:lnTo>
                        <a:pt x="2393" y="4660"/>
                      </a:lnTo>
                      <a:cubicBezTo>
                        <a:pt x="2626" y="5952"/>
                        <a:pt x="2846" y="7258"/>
                        <a:pt x="3396" y="8454"/>
                      </a:cubicBezTo>
                      <a:cubicBezTo>
                        <a:pt x="3437" y="8550"/>
                        <a:pt x="3492" y="8647"/>
                        <a:pt x="3575" y="8715"/>
                      </a:cubicBezTo>
                      <a:cubicBezTo>
                        <a:pt x="3616" y="8743"/>
                        <a:pt x="3668" y="8760"/>
                        <a:pt x="3717" y="8760"/>
                      </a:cubicBezTo>
                      <a:cubicBezTo>
                        <a:pt x="3767" y="8760"/>
                        <a:pt x="3815" y="8743"/>
                        <a:pt x="3850" y="8702"/>
                      </a:cubicBezTo>
                      <a:cubicBezTo>
                        <a:pt x="3905" y="8660"/>
                        <a:pt x="3918" y="8578"/>
                        <a:pt x="3918" y="8509"/>
                      </a:cubicBezTo>
                      <a:cubicBezTo>
                        <a:pt x="4028" y="7217"/>
                        <a:pt x="3877" y="5911"/>
                        <a:pt x="3712" y="4633"/>
                      </a:cubicBezTo>
                      <a:lnTo>
                        <a:pt x="3712" y="4633"/>
                      </a:lnTo>
                      <a:cubicBezTo>
                        <a:pt x="3946" y="5499"/>
                        <a:pt x="4193" y="6365"/>
                        <a:pt x="4510" y="7203"/>
                      </a:cubicBezTo>
                      <a:cubicBezTo>
                        <a:pt x="4647" y="7547"/>
                        <a:pt x="4812" y="7904"/>
                        <a:pt x="5101" y="8152"/>
                      </a:cubicBezTo>
                      <a:cubicBezTo>
                        <a:pt x="5162" y="8189"/>
                        <a:pt x="5234" y="8236"/>
                        <a:pt x="5308" y="8236"/>
                      </a:cubicBezTo>
                      <a:cubicBezTo>
                        <a:pt x="5317" y="8236"/>
                        <a:pt x="5325" y="8236"/>
                        <a:pt x="5334" y="8234"/>
                      </a:cubicBezTo>
                      <a:cubicBezTo>
                        <a:pt x="5499" y="8207"/>
                        <a:pt x="5527" y="7973"/>
                        <a:pt x="5513" y="7808"/>
                      </a:cubicBezTo>
                      <a:cubicBezTo>
                        <a:pt x="5362" y="6433"/>
                        <a:pt x="5101" y="5073"/>
                        <a:pt x="4729" y="3739"/>
                      </a:cubicBezTo>
                      <a:lnTo>
                        <a:pt x="4729" y="3739"/>
                      </a:lnTo>
                      <a:cubicBezTo>
                        <a:pt x="5033" y="3840"/>
                        <a:pt x="5263" y="3850"/>
                        <a:pt x="5337" y="3850"/>
                      </a:cubicBezTo>
                      <a:cubicBezTo>
                        <a:pt x="5353" y="3850"/>
                        <a:pt x="5362" y="3849"/>
                        <a:pt x="5362" y="3849"/>
                      </a:cubicBezTo>
                      <a:cubicBezTo>
                        <a:pt x="5760" y="4509"/>
                        <a:pt x="6269" y="5100"/>
                        <a:pt x="6846" y="5595"/>
                      </a:cubicBezTo>
                      <a:cubicBezTo>
                        <a:pt x="6950" y="5678"/>
                        <a:pt x="7078" y="5761"/>
                        <a:pt x="7199" y="5761"/>
                      </a:cubicBezTo>
                      <a:cubicBezTo>
                        <a:pt x="7238" y="5761"/>
                        <a:pt x="7277" y="5753"/>
                        <a:pt x="7314" y="5732"/>
                      </a:cubicBezTo>
                      <a:cubicBezTo>
                        <a:pt x="7493" y="5636"/>
                        <a:pt x="7451" y="5375"/>
                        <a:pt x="7383" y="5183"/>
                      </a:cubicBezTo>
                      <a:cubicBezTo>
                        <a:pt x="7108" y="4523"/>
                        <a:pt x="6626" y="3959"/>
                        <a:pt x="6214" y="3382"/>
                      </a:cubicBezTo>
                      <a:cubicBezTo>
                        <a:pt x="5499" y="2364"/>
                        <a:pt x="4977" y="1210"/>
                        <a:pt x="4674"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43;p52">
                  <a:extLst>
                    <a:ext uri="{FF2B5EF4-FFF2-40B4-BE49-F238E27FC236}">
                      <a16:creationId xmlns:a16="http://schemas.microsoft.com/office/drawing/2014/main" id="{804A0411-033B-4B12-8195-6AC50ECB247F}"/>
                    </a:ext>
                  </a:extLst>
                </p:cNvPr>
                <p:cNvSpPr/>
                <p:nvPr/>
              </p:nvSpPr>
              <p:spPr>
                <a:xfrm>
                  <a:off x="3351700" y="2152875"/>
                  <a:ext cx="116200" cy="34650"/>
                </a:xfrm>
                <a:custGeom>
                  <a:avLst/>
                  <a:gdLst/>
                  <a:ahLst/>
                  <a:cxnLst/>
                  <a:rect l="l" t="t" r="r" b="b"/>
                  <a:pathLst>
                    <a:path w="4648" h="1386" extrusionOk="0">
                      <a:moveTo>
                        <a:pt x="2249" y="1"/>
                      </a:moveTo>
                      <a:cubicBezTo>
                        <a:pt x="2242" y="1"/>
                        <a:pt x="2235" y="4"/>
                        <a:pt x="2228" y="11"/>
                      </a:cubicBezTo>
                      <a:lnTo>
                        <a:pt x="2228" y="25"/>
                      </a:lnTo>
                      <a:cubicBezTo>
                        <a:pt x="1912" y="396"/>
                        <a:pt x="1596" y="657"/>
                        <a:pt x="1266" y="781"/>
                      </a:cubicBezTo>
                      <a:cubicBezTo>
                        <a:pt x="986" y="891"/>
                        <a:pt x="685" y="933"/>
                        <a:pt x="431" y="933"/>
                      </a:cubicBezTo>
                      <a:cubicBezTo>
                        <a:pt x="273" y="933"/>
                        <a:pt x="134" y="917"/>
                        <a:pt x="28" y="891"/>
                      </a:cubicBezTo>
                      <a:cubicBezTo>
                        <a:pt x="15" y="891"/>
                        <a:pt x="1" y="891"/>
                        <a:pt x="1" y="904"/>
                      </a:cubicBezTo>
                      <a:cubicBezTo>
                        <a:pt x="1" y="918"/>
                        <a:pt x="1" y="932"/>
                        <a:pt x="15" y="946"/>
                      </a:cubicBezTo>
                      <a:cubicBezTo>
                        <a:pt x="130" y="972"/>
                        <a:pt x="274" y="988"/>
                        <a:pt x="434" y="988"/>
                      </a:cubicBezTo>
                      <a:cubicBezTo>
                        <a:pt x="692" y="988"/>
                        <a:pt x="991" y="946"/>
                        <a:pt x="1279" y="836"/>
                      </a:cubicBezTo>
                      <a:cubicBezTo>
                        <a:pt x="1623" y="712"/>
                        <a:pt x="1953" y="437"/>
                        <a:pt x="2269" y="52"/>
                      </a:cubicBezTo>
                      <a:cubicBezTo>
                        <a:pt x="2283" y="38"/>
                        <a:pt x="2283" y="25"/>
                        <a:pt x="2269" y="11"/>
                      </a:cubicBezTo>
                      <a:cubicBezTo>
                        <a:pt x="2262" y="4"/>
                        <a:pt x="2255" y="1"/>
                        <a:pt x="2249" y="1"/>
                      </a:cubicBezTo>
                      <a:close/>
                      <a:moveTo>
                        <a:pt x="2750" y="437"/>
                      </a:moveTo>
                      <a:cubicBezTo>
                        <a:pt x="2750" y="451"/>
                        <a:pt x="2737" y="465"/>
                        <a:pt x="2750" y="478"/>
                      </a:cubicBezTo>
                      <a:cubicBezTo>
                        <a:pt x="3094" y="849"/>
                        <a:pt x="3506" y="1124"/>
                        <a:pt x="3974" y="1276"/>
                      </a:cubicBezTo>
                      <a:cubicBezTo>
                        <a:pt x="4345" y="1386"/>
                        <a:pt x="4606" y="1386"/>
                        <a:pt x="4620" y="1386"/>
                      </a:cubicBezTo>
                      <a:cubicBezTo>
                        <a:pt x="4634" y="1386"/>
                        <a:pt x="4647" y="1372"/>
                        <a:pt x="4647" y="1358"/>
                      </a:cubicBezTo>
                      <a:cubicBezTo>
                        <a:pt x="4647" y="1344"/>
                        <a:pt x="4634" y="1344"/>
                        <a:pt x="4620" y="1344"/>
                      </a:cubicBezTo>
                      <a:cubicBezTo>
                        <a:pt x="4620" y="1344"/>
                        <a:pt x="4345" y="1344"/>
                        <a:pt x="3987" y="1221"/>
                      </a:cubicBezTo>
                      <a:cubicBezTo>
                        <a:pt x="3534" y="1083"/>
                        <a:pt x="3121" y="822"/>
                        <a:pt x="2792" y="451"/>
                      </a:cubicBezTo>
                      <a:cubicBezTo>
                        <a:pt x="2778" y="437"/>
                        <a:pt x="2764" y="437"/>
                        <a:pt x="2750"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44;p52">
                  <a:extLst>
                    <a:ext uri="{FF2B5EF4-FFF2-40B4-BE49-F238E27FC236}">
                      <a16:creationId xmlns:a16="http://schemas.microsoft.com/office/drawing/2014/main" id="{62A2A7CA-70BA-4B38-A674-9EF9662B54CD}"/>
                    </a:ext>
                  </a:extLst>
                </p:cNvPr>
                <p:cNvSpPr/>
                <p:nvPr/>
              </p:nvSpPr>
              <p:spPr>
                <a:xfrm>
                  <a:off x="2964050" y="1162000"/>
                  <a:ext cx="157775" cy="246775"/>
                </a:xfrm>
                <a:custGeom>
                  <a:avLst/>
                  <a:gdLst/>
                  <a:ahLst/>
                  <a:cxnLst/>
                  <a:rect l="l" t="t" r="r" b="b"/>
                  <a:pathLst>
                    <a:path w="6311" h="9871" extrusionOk="0">
                      <a:moveTo>
                        <a:pt x="5816" y="1"/>
                      </a:moveTo>
                      <a:cubicBezTo>
                        <a:pt x="3960" y="235"/>
                        <a:pt x="2104" y="303"/>
                        <a:pt x="248" y="372"/>
                      </a:cubicBezTo>
                      <a:cubicBezTo>
                        <a:pt x="358" y="1596"/>
                        <a:pt x="344" y="2654"/>
                        <a:pt x="399" y="3754"/>
                      </a:cubicBezTo>
                      <a:cubicBezTo>
                        <a:pt x="262" y="3795"/>
                        <a:pt x="138" y="3822"/>
                        <a:pt x="1" y="3864"/>
                      </a:cubicBezTo>
                      <a:cubicBezTo>
                        <a:pt x="839" y="5926"/>
                        <a:pt x="1802" y="7933"/>
                        <a:pt x="2888" y="9871"/>
                      </a:cubicBezTo>
                      <a:lnTo>
                        <a:pt x="6310" y="3603"/>
                      </a:lnTo>
                      <a:lnTo>
                        <a:pt x="6310" y="3561"/>
                      </a:lnTo>
                      <a:lnTo>
                        <a:pt x="5486" y="3424"/>
                      </a:lnTo>
                      <a:cubicBezTo>
                        <a:pt x="5774" y="2352"/>
                        <a:pt x="5829" y="1169"/>
                        <a:pt x="5816" y="1"/>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45;p52">
                  <a:extLst>
                    <a:ext uri="{FF2B5EF4-FFF2-40B4-BE49-F238E27FC236}">
                      <a16:creationId xmlns:a16="http://schemas.microsoft.com/office/drawing/2014/main" id="{2A64EB26-A98F-43D2-8761-95E8CAC8D57B}"/>
                    </a:ext>
                  </a:extLst>
                </p:cNvPr>
                <p:cNvSpPr/>
                <p:nvPr/>
              </p:nvSpPr>
              <p:spPr>
                <a:xfrm>
                  <a:off x="2559225" y="1251025"/>
                  <a:ext cx="899725" cy="948525"/>
                </a:xfrm>
                <a:custGeom>
                  <a:avLst/>
                  <a:gdLst/>
                  <a:ahLst/>
                  <a:cxnLst/>
                  <a:rect l="l" t="t" r="r" b="b"/>
                  <a:pathLst>
                    <a:path w="35989" h="37941" extrusionOk="0">
                      <a:moveTo>
                        <a:pt x="22503" y="0"/>
                      </a:moveTo>
                      <a:lnTo>
                        <a:pt x="22503" y="42"/>
                      </a:lnTo>
                      <a:lnTo>
                        <a:pt x="19081" y="6310"/>
                      </a:lnTo>
                      <a:cubicBezTo>
                        <a:pt x="17995" y="4372"/>
                        <a:pt x="17032" y="2365"/>
                        <a:pt x="16194" y="303"/>
                      </a:cubicBezTo>
                      <a:cubicBezTo>
                        <a:pt x="14517" y="729"/>
                        <a:pt x="12798" y="1004"/>
                        <a:pt x="11135" y="1499"/>
                      </a:cubicBezTo>
                      <a:cubicBezTo>
                        <a:pt x="9348" y="2049"/>
                        <a:pt x="7588" y="2887"/>
                        <a:pt x="6365" y="4289"/>
                      </a:cubicBezTo>
                      <a:cubicBezTo>
                        <a:pt x="4894" y="5953"/>
                        <a:pt x="4317" y="8207"/>
                        <a:pt x="3822" y="10365"/>
                      </a:cubicBezTo>
                      <a:cubicBezTo>
                        <a:pt x="1994" y="18242"/>
                        <a:pt x="523" y="26229"/>
                        <a:pt x="0" y="34394"/>
                      </a:cubicBezTo>
                      <a:cubicBezTo>
                        <a:pt x="1847" y="34653"/>
                        <a:pt x="3724" y="34791"/>
                        <a:pt x="5597" y="34791"/>
                      </a:cubicBezTo>
                      <a:cubicBezTo>
                        <a:pt x="5912" y="34791"/>
                        <a:pt x="6228" y="34787"/>
                        <a:pt x="6544" y="34779"/>
                      </a:cubicBezTo>
                      <a:lnTo>
                        <a:pt x="6544" y="34779"/>
                      </a:lnTo>
                      <a:cubicBezTo>
                        <a:pt x="6516" y="35838"/>
                        <a:pt x="6516" y="36882"/>
                        <a:pt x="6516" y="37941"/>
                      </a:cubicBezTo>
                      <a:cubicBezTo>
                        <a:pt x="6516" y="37941"/>
                        <a:pt x="30683" y="37102"/>
                        <a:pt x="30779" y="37020"/>
                      </a:cubicBezTo>
                      <a:cubicBezTo>
                        <a:pt x="30710" y="36181"/>
                        <a:pt x="30641" y="35329"/>
                        <a:pt x="30559" y="34490"/>
                      </a:cubicBezTo>
                      <a:lnTo>
                        <a:pt x="30559" y="34477"/>
                      </a:lnTo>
                      <a:cubicBezTo>
                        <a:pt x="31446" y="34585"/>
                        <a:pt x="32339" y="34640"/>
                        <a:pt x="33233" y="34640"/>
                      </a:cubicBezTo>
                      <a:cubicBezTo>
                        <a:pt x="34154" y="34640"/>
                        <a:pt x="35075" y="34581"/>
                        <a:pt x="35989" y="34463"/>
                      </a:cubicBezTo>
                      <a:cubicBezTo>
                        <a:pt x="35796" y="27782"/>
                        <a:pt x="35315" y="21074"/>
                        <a:pt x="34408" y="14420"/>
                      </a:cubicBezTo>
                      <a:cubicBezTo>
                        <a:pt x="34037" y="11740"/>
                        <a:pt x="33611" y="9059"/>
                        <a:pt x="32841" y="6475"/>
                      </a:cubicBezTo>
                      <a:cubicBezTo>
                        <a:pt x="32374" y="4922"/>
                        <a:pt x="31755" y="3354"/>
                        <a:pt x="30531" y="2310"/>
                      </a:cubicBezTo>
                      <a:cubicBezTo>
                        <a:pt x="29212" y="1169"/>
                        <a:pt x="27384" y="839"/>
                        <a:pt x="25665" y="536"/>
                      </a:cubicBezTo>
                      <a:cubicBezTo>
                        <a:pt x="24607" y="358"/>
                        <a:pt x="23562" y="179"/>
                        <a:pt x="225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046;p52">
                  <a:extLst>
                    <a:ext uri="{FF2B5EF4-FFF2-40B4-BE49-F238E27FC236}">
                      <a16:creationId xmlns:a16="http://schemas.microsoft.com/office/drawing/2014/main" id="{5B873DF2-E6DB-49BD-A488-701F51A0DD48}"/>
                    </a:ext>
                  </a:extLst>
                </p:cNvPr>
                <p:cNvSpPr/>
                <p:nvPr/>
              </p:nvSpPr>
              <p:spPr>
                <a:xfrm>
                  <a:off x="2721425" y="1450350"/>
                  <a:ext cx="607625" cy="749900"/>
                </a:xfrm>
                <a:custGeom>
                  <a:avLst/>
                  <a:gdLst/>
                  <a:ahLst/>
                  <a:cxnLst/>
                  <a:rect l="l" t="t" r="r" b="b"/>
                  <a:pathLst>
                    <a:path w="24305" h="29996" extrusionOk="0">
                      <a:moveTo>
                        <a:pt x="21817" y="0"/>
                      </a:moveTo>
                      <a:cubicBezTo>
                        <a:pt x="21803" y="0"/>
                        <a:pt x="21803" y="14"/>
                        <a:pt x="21803" y="28"/>
                      </a:cubicBezTo>
                      <a:cubicBezTo>
                        <a:pt x="22586" y="8936"/>
                        <a:pt x="23342" y="17843"/>
                        <a:pt x="24057" y="26517"/>
                      </a:cubicBezTo>
                      <a:cubicBezTo>
                        <a:pt x="24126" y="27356"/>
                        <a:pt x="24195" y="28208"/>
                        <a:pt x="24263" y="29047"/>
                      </a:cubicBezTo>
                      <a:cubicBezTo>
                        <a:pt x="24263" y="29060"/>
                        <a:pt x="24277" y="29074"/>
                        <a:pt x="24291" y="29074"/>
                      </a:cubicBezTo>
                      <a:cubicBezTo>
                        <a:pt x="24305" y="29074"/>
                        <a:pt x="24305" y="29060"/>
                        <a:pt x="24305" y="29047"/>
                      </a:cubicBezTo>
                      <a:cubicBezTo>
                        <a:pt x="24236" y="28194"/>
                        <a:pt x="24167" y="27356"/>
                        <a:pt x="24098" y="26504"/>
                      </a:cubicBezTo>
                      <a:cubicBezTo>
                        <a:pt x="23384" y="17843"/>
                        <a:pt x="22628" y="8936"/>
                        <a:pt x="21844" y="28"/>
                      </a:cubicBezTo>
                      <a:cubicBezTo>
                        <a:pt x="21844" y="14"/>
                        <a:pt x="21830" y="0"/>
                        <a:pt x="21817" y="0"/>
                      </a:cubicBezTo>
                      <a:close/>
                      <a:moveTo>
                        <a:pt x="12469" y="110"/>
                      </a:moveTo>
                      <a:cubicBezTo>
                        <a:pt x="12455" y="110"/>
                        <a:pt x="12455" y="124"/>
                        <a:pt x="12455" y="138"/>
                      </a:cubicBezTo>
                      <a:cubicBezTo>
                        <a:pt x="12386" y="4908"/>
                        <a:pt x="12331" y="9678"/>
                        <a:pt x="12276" y="14448"/>
                      </a:cubicBezTo>
                      <a:cubicBezTo>
                        <a:pt x="12221" y="19410"/>
                        <a:pt x="12153" y="24387"/>
                        <a:pt x="12098" y="29349"/>
                      </a:cubicBezTo>
                      <a:cubicBezTo>
                        <a:pt x="12098" y="29363"/>
                        <a:pt x="12111" y="29377"/>
                        <a:pt x="12125" y="29377"/>
                      </a:cubicBezTo>
                      <a:cubicBezTo>
                        <a:pt x="12139" y="29377"/>
                        <a:pt x="12139" y="29363"/>
                        <a:pt x="12139" y="29349"/>
                      </a:cubicBezTo>
                      <a:cubicBezTo>
                        <a:pt x="12208" y="24387"/>
                        <a:pt x="12263" y="19410"/>
                        <a:pt x="12318" y="14448"/>
                      </a:cubicBezTo>
                      <a:cubicBezTo>
                        <a:pt x="12386" y="9678"/>
                        <a:pt x="12441" y="4908"/>
                        <a:pt x="12496" y="138"/>
                      </a:cubicBezTo>
                      <a:cubicBezTo>
                        <a:pt x="12496" y="124"/>
                        <a:pt x="12483" y="110"/>
                        <a:pt x="12469" y="110"/>
                      </a:cubicBezTo>
                      <a:close/>
                      <a:moveTo>
                        <a:pt x="2145" y="633"/>
                      </a:moveTo>
                      <a:cubicBezTo>
                        <a:pt x="2131" y="633"/>
                        <a:pt x="2118" y="633"/>
                        <a:pt x="2118" y="646"/>
                      </a:cubicBezTo>
                      <a:cubicBezTo>
                        <a:pt x="881" y="9279"/>
                        <a:pt x="179" y="18077"/>
                        <a:pt x="28" y="26806"/>
                      </a:cubicBezTo>
                      <a:cubicBezTo>
                        <a:pt x="14" y="27906"/>
                        <a:pt x="1" y="28964"/>
                        <a:pt x="1" y="29968"/>
                      </a:cubicBezTo>
                      <a:cubicBezTo>
                        <a:pt x="1" y="29981"/>
                        <a:pt x="14" y="29995"/>
                        <a:pt x="28" y="29995"/>
                      </a:cubicBezTo>
                      <a:cubicBezTo>
                        <a:pt x="42" y="29995"/>
                        <a:pt x="42" y="29981"/>
                        <a:pt x="42" y="29968"/>
                      </a:cubicBezTo>
                      <a:cubicBezTo>
                        <a:pt x="42" y="28964"/>
                        <a:pt x="56" y="27906"/>
                        <a:pt x="69" y="26806"/>
                      </a:cubicBezTo>
                      <a:cubicBezTo>
                        <a:pt x="221" y="18077"/>
                        <a:pt x="922" y="9279"/>
                        <a:pt x="2159" y="660"/>
                      </a:cubicBezTo>
                      <a:cubicBezTo>
                        <a:pt x="2159" y="646"/>
                        <a:pt x="2159" y="633"/>
                        <a:pt x="2145" y="63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47;p52">
                  <a:extLst>
                    <a:ext uri="{FF2B5EF4-FFF2-40B4-BE49-F238E27FC236}">
                      <a16:creationId xmlns:a16="http://schemas.microsoft.com/office/drawing/2014/main" id="{C99B2963-ECBF-4774-9446-10DAE93794E9}"/>
                    </a:ext>
                  </a:extLst>
                </p:cNvPr>
                <p:cNvSpPr/>
                <p:nvPr/>
              </p:nvSpPr>
              <p:spPr>
                <a:xfrm>
                  <a:off x="2900125" y="892425"/>
                  <a:ext cx="265700" cy="238675"/>
                </a:xfrm>
                <a:custGeom>
                  <a:avLst/>
                  <a:gdLst/>
                  <a:ahLst/>
                  <a:cxnLst/>
                  <a:rect l="l" t="t" r="r" b="b"/>
                  <a:pathLst>
                    <a:path w="10628" h="9547" extrusionOk="0">
                      <a:moveTo>
                        <a:pt x="6126" y="1"/>
                      </a:moveTo>
                      <a:cubicBezTo>
                        <a:pt x="5730" y="1"/>
                        <a:pt x="5335" y="62"/>
                        <a:pt x="4950" y="144"/>
                      </a:cubicBezTo>
                      <a:cubicBezTo>
                        <a:pt x="4537" y="227"/>
                        <a:pt x="4125" y="337"/>
                        <a:pt x="3740" y="488"/>
                      </a:cubicBezTo>
                      <a:cubicBezTo>
                        <a:pt x="2035" y="1175"/>
                        <a:pt x="688" y="2756"/>
                        <a:pt x="331" y="4570"/>
                      </a:cubicBezTo>
                      <a:cubicBezTo>
                        <a:pt x="1" y="6234"/>
                        <a:pt x="468" y="7966"/>
                        <a:pt x="1101" y="9547"/>
                      </a:cubicBezTo>
                      <a:lnTo>
                        <a:pt x="10091" y="8873"/>
                      </a:lnTo>
                      <a:cubicBezTo>
                        <a:pt x="10407" y="7677"/>
                        <a:pt x="10627" y="6454"/>
                        <a:pt x="10572" y="5230"/>
                      </a:cubicBezTo>
                      <a:cubicBezTo>
                        <a:pt x="10517" y="4007"/>
                        <a:pt x="10160" y="2770"/>
                        <a:pt x="9431" y="1780"/>
                      </a:cubicBezTo>
                      <a:cubicBezTo>
                        <a:pt x="8703" y="790"/>
                        <a:pt x="7562" y="75"/>
                        <a:pt x="6338" y="7"/>
                      </a:cubicBezTo>
                      <a:cubicBezTo>
                        <a:pt x="6268" y="2"/>
                        <a:pt x="6197" y="1"/>
                        <a:pt x="6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48;p52">
                  <a:extLst>
                    <a:ext uri="{FF2B5EF4-FFF2-40B4-BE49-F238E27FC236}">
                      <a16:creationId xmlns:a16="http://schemas.microsoft.com/office/drawing/2014/main" id="{1DC25D52-42A9-44AC-80F2-4584CAEA7171}"/>
                    </a:ext>
                  </a:extLst>
                </p:cNvPr>
                <p:cNvSpPr/>
                <p:nvPr/>
              </p:nvSpPr>
              <p:spPr>
                <a:xfrm>
                  <a:off x="2882950" y="931900"/>
                  <a:ext cx="301425" cy="274500"/>
                </a:xfrm>
                <a:custGeom>
                  <a:avLst/>
                  <a:gdLst/>
                  <a:ahLst/>
                  <a:cxnLst/>
                  <a:rect l="l" t="t" r="r" b="b"/>
                  <a:pathLst>
                    <a:path w="12057" h="10980" extrusionOk="0">
                      <a:moveTo>
                        <a:pt x="6942" y="0"/>
                      </a:moveTo>
                      <a:cubicBezTo>
                        <a:pt x="6795" y="0"/>
                        <a:pt x="6649" y="7"/>
                        <a:pt x="6503" y="22"/>
                      </a:cubicBezTo>
                      <a:cubicBezTo>
                        <a:pt x="5431" y="118"/>
                        <a:pt x="4400" y="613"/>
                        <a:pt x="3588" y="1342"/>
                      </a:cubicBezTo>
                      <a:cubicBezTo>
                        <a:pt x="3272" y="1617"/>
                        <a:pt x="2997" y="1919"/>
                        <a:pt x="2764" y="2277"/>
                      </a:cubicBezTo>
                      <a:cubicBezTo>
                        <a:pt x="2021" y="3431"/>
                        <a:pt x="1925" y="4875"/>
                        <a:pt x="1856" y="6249"/>
                      </a:cubicBezTo>
                      <a:cubicBezTo>
                        <a:pt x="1829" y="6029"/>
                        <a:pt x="1678" y="5864"/>
                        <a:pt x="1485" y="5782"/>
                      </a:cubicBezTo>
                      <a:cubicBezTo>
                        <a:pt x="1385" y="5739"/>
                        <a:pt x="1277" y="5718"/>
                        <a:pt x="1169" y="5718"/>
                      </a:cubicBezTo>
                      <a:cubicBezTo>
                        <a:pt x="1070" y="5718"/>
                        <a:pt x="972" y="5735"/>
                        <a:pt x="880" y="5768"/>
                      </a:cubicBezTo>
                      <a:cubicBezTo>
                        <a:pt x="454" y="5892"/>
                        <a:pt x="124" y="6291"/>
                        <a:pt x="69" y="6731"/>
                      </a:cubicBezTo>
                      <a:cubicBezTo>
                        <a:pt x="1" y="7157"/>
                        <a:pt x="179" y="7624"/>
                        <a:pt x="509" y="7913"/>
                      </a:cubicBezTo>
                      <a:cubicBezTo>
                        <a:pt x="772" y="8154"/>
                        <a:pt x="1123" y="8281"/>
                        <a:pt x="1463" y="8281"/>
                      </a:cubicBezTo>
                      <a:cubicBezTo>
                        <a:pt x="1549" y="8281"/>
                        <a:pt x="1635" y="8273"/>
                        <a:pt x="1719" y="8256"/>
                      </a:cubicBezTo>
                      <a:cubicBezTo>
                        <a:pt x="1856" y="8765"/>
                        <a:pt x="2049" y="9274"/>
                        <a:pt x="2365" y="9686"/>
                      </a:cubicBezTo>
                      <a:cubicBezTo>
                        <a:pt x="2750" y="10167"/>
                        <a:pt x="3300" y="10497"/>
                        <a:pt x="3877" y="10703"/>
                      </a:cubicBezTo>
                      <a:cubicBezTo>
                        <a:pt x="4455" y="10896"/>
                        <a:pt x="5087" y="10964"/>
                        <a:pt x="5692" y="10978"/>
                      </a:cubicBezTo>
                      <a:cubicBezTo>
                        <a:pt x="5746" y="10979"/>
                        <a:pt x="5800" y="10980"/>
                        <a:pt x="5855" y="10980"/>
                      </a:cubicBezTo>
                      <a:cubicBezTo>
                        <a:pt x="6586" y="10980"/>
                        <a:pt x="7324" y="10891"/>
                        <a:pt x="8015" y="10648"/>
                      </a:cubicBezTo>
                      <a:cubicBezTo>
                        <a:pt x="8757" y="10401"/>
                        <a:pt x="9458" y="9975"/>
                        <a:pt x="9953" y="9370"/>
                      </a:cubicBezTo>
                      <a:cubicBezTo>
                        <a:pt x="10489" y="8724"/>
                        <a:pt x="10778" y="7899"/>
                        <a:pt x="10764" y="7074"/>
                      </a:cubicBezTo>
                      <a:cubicBezTo>
                        <a:pt x="11122" y="7033"/>
                        <a:pt x="11465" y="6854"/>
                        <a:pt x="11699" y="6579"/>
                      </a:cubicBezTo>
                      <a:cubicBezTo>
                        <a:pt x="11933" y="6304"/>
                        <a:pt x="12056" y="5947"/>
                        <a:pt x="12043" y="5590"/>
                      </a:cubicBezTo>
                      <a:cubicBezTo>
                        <a:pt x="12043" y="5480"/>
                        <a:pt x="12029" y="5356"/>
                        <a:pt x="11988" y="5246"/>
                      </a:cubicBezTo>
                      <a:cubicBezTo>
                        <a:pt x="11891" y="5012"/>
                        <a:pt x="11685" y="4820"/>
                        <a:pt x="11438" y="4737"/>
                      </a:cubicBezTo>
                      <a:cubicBezTo>
                        <a:pt x="11360" y="4716"/>
                        <a:pt x="11279" y="4705"/>
                        <a:pt x="11197" y="4705"/>
                      </a:cubicBezTo>
                      <a:cubicBezTo>
                        <a:pt x="11018" y="4705"/>
                        <a:pt x="10837" y="4757"/>
                        <a:pt x="10695" y="4861"/>
                      </a:cubicBezTo>
                      <a:cubicBezTo>
                        <a:pt x="10723" y="4050"/>
                        <a:pt x="10695" y="3335"/>
                        <a:pt x="10558" y="2634"/>
                      </a:cubicBezTo>
                      <a:cubicBezTo>
                        <a:pt x="10476" y="2249"/>
                        <a:pt x="10366" y="1878"/>
                        <a:pt x="10173" y="1562"/>
                      </a:cubicBezTo>
                      <a:cubicBezTo>
                        <a:pt x="10008" y="1301"/>
                        <a:pt x="9802" y="1081"/>
                        <a:pt x="9568" y="888"/>
                      </a:cubicBezTo>
                      <a:cubicBezTo>
                        <a:pt x="8830" y="305"/>
                        <a:pt x="7886" y="0"/>
                        <a:pt x="694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49;p52">
                  <a:extLst>
                    <a:ext uri="{FF2B5EF4-FFF2-40B4-BE49-F238E27FC236}">
                      <a16:creationId xmlns:a16="http://schemas.microsoft.com/office/drawing/2014/main" id="{455DCC56-A74B-4BF0-A1A7-9B3DD264EF64}"/>
                    </a:ext>
                  </a:extLst>
                </p:cNvPr>
                <p:cNvSpPr/>
                <p:nvPr/>
              </p:nvSpPr>
              <p:spPr>
                <a:xfrm>
                  <a:off x="3045850" y="1062350"/>
                  <a:ext cx="19275" cy="57750"/>
                </a:xfrm>
                <a:custGeom>
                  <a:avLst/>
                  <a:gdLst/>
                  <a:ahLst/>
                  <a:cxnLst/>
                  <a:rect l="l" t="t" r="r" b="b"/>
                  <a:pathLst>
                    <a:path w="771" h="2310" extrusionOk="0">
                      <a:moveTo>
                        <a:pt x="28" y="0"/>
                      </a:moveTo>
                      <a:cubicBezTo>
                        <a:pt x="14" y="14"/>
                        <a:pt x="1" y="14"/>
                        <a:pt x="1" y="28"/>
                      </a:cubicBezTo>
                      <a:cubicBezTo>
                        <a:pt x="83" y="440"/>
                        <a:pt x="110" y="839"/>
                        <a:pt x="83" y="1251"/>
                      </a:cubicBezTo>
                      <a:cubicBezTo>
                        <a:pt x="83" y="1265"/>
                        <a:pt x="83" y="1265"/>
                        <a:pt x="97" y="1265"/>
                      </a:cubicBezTo>
                      <a:cubicBezTo>
                        <a:pt x="97" y="1279"/>
                        <a:pt x="110" y="1279"/>
                        <a:pt x="110" y="1279"/>
                      </a:cubicBezTo>
                      <a:cubicBezTo>
                        <a:pt x="156" y="1261"/>
                        <a:pt x="205" y="1253"/>
                        <a:pt x="254" y="1253"/>
                      </a:cubicBezTo>
                      <a:cubicBezTo>
                        <a:pt x="395" y="1253"/>
                        <a:pt x="537" y="1325"/>
                        <a:pt x="619" y="1458"/>
                      </a:cubicBezTo>
                      <a:cubicBezTo>
                        <a:pt x="715" y="1609"/>
                        <a:pt x="715" y="1842"/>
                        <a:pt x="605" y="2007"/>
                      </a:cubicBezTo>
                      <a:cubicBezTo>
                        <a:pt x="495" y="2159"/>
                        <a:pt x="303" y="2255"/>
                        <a:pt x="97" y="2269"/>
                      </a:cubicBezTo>
                      <a:cubicBezTo>
                        <a:pt x="83" y="2269"/>
                        <a:pt x="83" y="2269"/>
                        <a:pt x="83" y="2282"/>
                      </a:cubicBezTo>
                      <a:cubicBezTo>
                        <a:pt x="83" y="2294"/>
                        <a:pt x="94" y="2306"/>
                        <a:pt x="105" y="2309"/>
                      </a:cubicBezTo>
                      <a:lnTo>
                        <a:pt x="105" y="2309"/>
                      </a:lnTo>
                      <a:cubicBezTo>
                        <a:pt x="322" y="2294"/>
                        <a:pt x="524" y="2197"/>
                        <a:pt x="633" y="2021"/>
                      </a:cubicBezTo>
                      <a:cubicBezTo>
                        <a:pt x="757" y="1842"/>
                        <a:pt x="770" y="1595"/>
                        <a:pt x="660" y="1430"/>
                      </a:cubicBezTo>
                      <a:cubicBezTo>
                        <a:pt x="562" y="1288"/>
                        <a:pt x="403" y="1207"/>
                        <a:pt x="246" y="1207"/>
                      </a:cubicBezTo>
                      <a:cubicBezTo>
                        <a:pt x="205" y="1207"/>
                        <a:pt x="164" y="1213"/>
                        <a:pt x="124" y="1224"/>
                      </a:cubicBezTo>
                      <a:cubicBezTo>
                        <a:pt x="152" y="825"/>
                        <a:pt x="124" y="413"/>
                        <a:pt x="55" y="28"/>
                      </a:cubicBezTo>
                      <a:cubicBezTo>
                        <a:pt x="42" y="14"/>
                        <a:pt x="28" y="0"/>
                        <a:pt x="28" y="0"/>
                      </a:cubicBezTo>
                      <a:close/>
                      <a:moveTo>
                        <a:pt x="105" y="2309"/>
                      </a:moveTo>
                      <a:cubicBezTo>
                        <a:pt x="103" y="2309"/>
                        <a:pt x="100" y="2310"/>
                        <a:pt x="97" y="2310"/>
                      </a:cubicBezTo>
                      <a:lnTo>
                        <a:pt x="110" y="2310"/>
                      </a:lnTo>
                      <a:cubicBezTo>
                        <a:pt x="109" y="2310"/>
                        <a:pt x="107" y="2310"/>
                        <a:pt x="105" y="230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50;p52">
                  <a:extLst>
                    <a:ext uri="{FF2B5EF4-FFF2-40B4-BE49-F238E27FC236}">
                      <a16:creationId xmlns:a16="http://schemas.microsoft.com/office/drawing/2014/main" id="{23D22DB9-5E5E-4825-BD12-6B108A0A12BD}"/>
                    </a:ext>
                  </a:extLst>
                </p:cNvPr>
                <p:cNvSpPr/>
                <p:nvPr/>
              </p:nvSpPr>
              <p:spPr>
                <a:xfrm>
                  <a:off x="3004600" y="1052725"/>
                  <a:ext cx="80800" cy="17200"/>
                </a:xfrm>
                <a:custGeom>
                  <a:avLst/>
                  <a:gdLst/>
                  <a:ahLst/>
                  <a:cxnLst/>
                  <a:rect l="l" t="t" r="r" b="b"/>
                  <a:pathLst>
                    <a:path w="3232" h="688" extrusionOk="0">
                      <a:moveTo>
                        <a:pt x="3080" y="1"/>
                      </a:moveTo>
                      <a:cubicBezTo>
                        <a:pt x="3011" y="1"/>
                        <a:pt x="2956" y="138"/>
                        <a:pt x="2956" y="303"/>
                      </a:cubicBezTo>
                      <a:cubicBezTo>
                        <a:pt x="2970" y="482"/>
                        <a:pt x="3025" y="605"/>
                        <a:pt x="3094" y="605"/>
                      </a:cubicBezTo>
                      <a:cubicBezTo>
                        <a:pt x="3176" y="605"/>
                        <a:pt x="3231" y="468"/>
                        <a:pt x="3218" y="303"/>
                      </a:cubicBezTo>
                      <a:cubicBezTo>
                        <a:pt x="3218" y="138"/>
                        <a:pt x="3149" y="1"/>
                        <a:pt x="3080" y="1"/>
                      </a:cubicBezTo>
                      <a:close/>
                      <a:moveTo>
                        <a:pt x="125" y="83"/>
                      </a:moveTo>
                      <a:cubicBezTo>
                        <a:pt x="56" y="83"/>
                        <a:pt x="1" y="220"/>
                        <a:pt x="1" y="399"/>
                      </a:cubicBezTo>
                      <a:cubicBezTo>
                        <a:pt x="1" y="564"/>
                        <a:pt x="70" y="688"/>
                        <a:pt x="138" y="688"/>
                      </a:cubicBezTo>
                      <a:cubicBezTo>
                        <a:pt x="207" y="688"/>
                        <a:pt x="262" y="550"/>
                        <a:pt x="262" y="385"/>
                      </a:cubicBezTo>
                      <a:cubicBezTo>
                        <a:pt x="262" y="220"/>
                        <a:pt x="193" y="83"/>
                        <a:pt x="125" y="8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51;p52">
                  <a:extLst>
                    <a:ext uri="{FF2B5EF4-FFF2-40B4-BE49-F238E27FC236}">
                      <a16:creationId xmlns:a16="http://schemas.microsoft.com/office/drawing/2014/main" id="{E608EBF2-5B91-4C97-A784-78944666E224}"/>
                    </a:ext>
                  </a:extLst>
                </p:cNvPr>
                <p:cNvSpPr/>
                <p:nvPr/>
              </p:nvSpPr>
              <p:spPr>
                <a:xfrm>
                  <a:off x="2883975" y="870175"/>
                  <a:ext cx="299025" cy="187050"/>
                </a:xfrm>
                <a:custGeom>
                  <a:avLst/>
                  <a:gdLst/>
                  <a:ahLst/>
                  <a:cxnLst/>
                  <a:rect l="l" t="t" r="r" b="b"/>
                  <a:pathLst>
                    <a:path w="11961" h="7482" extrusionOk="0">
                      <a:moveTo>
                        <a:pt x="6860" y="0"/>
                      </a:moveTo>
                      <a:cubicBezTo>
                        <a:pt x="6396" y="0"/>
                        <a:pt x="5927" y="56"/>
                        <a:pt x="5472" y="141"/>
                      </a:cubicBezTo>
                      <a:cubicBezTo>
                        <a:pt x="4084" y="402"/>
                        <a:pt x="2723" y="979"/>
                        <a:pt x="1719" y="1983"/>
                      </a:cubicBezTo>
                      <a:cubicBezTo>
                        <a:pt x="619" y="3082"/>
                        <a:pt x="1" y="4663"/>
                        <a:pt x="97" y="6230"/>
                      </a:cubicBezTo>
                      <a:cubicBezTo>
                        <a:pt x="125" y="6725"/>
                        <a:pt x="235" y="7248"/>
                        <a:pt x="468" y="7481"/>
                      </a:cubicBezTo>
                      <a:cubicBezTo>
                        <a:pt x="2695" y="7399"/>
                        <a:pt x="4867" y="6285"/>
                        <a:pt x="6242" y="4526"/>
                      </a:cubicBezTo>
                      <a:cubicBezTo>
                        <a:pt x="6805" y="5378"/>
                        <a:pt x="7644" y="6038"/>
                        <a:pt x="8606" y="6395"/>
                      </a:cubicBezTo>
                      <a:cubicBezTo>
                        <a:pt x="9132" y="6586"/>
                        <a:pt x="9696" y="6683"/>
                        <a:pt x="10262" y="6683"/>
                      </a:cubicBezTo>
                      <a:cubicBezTo>
                        <a:pt x="10718" y="6683"/>
                        <a:pt x="11176" y="6620"/>
                        <a:pt x="11617" y="6491"/>
                      </a:cubicBezTo>
                      <a:cubicBezTo>
                        <a:pt x="11699" y="6464"/>
                        <a:pt x="11795" y="6436"/>
                        <a:pt x="11850" y="6368"/>
                      </a:cubicBezTo>
                      <a:cubicBezTo>
                        <a:pt x="11919" y="6285"/>
                        <a:pt x="11933" y="6175"/>
                        <a:pt x="11933" y="6079"/>
                      </a:cubicBezTo>
                      <a:cubicBezTo>
                        <a:pt x="11960" y="5186"/>
                        <a:pt x="11685" y="4306"/>
                        <a:pt x="11342" y="3481"/>
                      </a:cubicBezTo>
                      <a:cubicBezTo>
                        <a:pt x="10778" y="2161"/>
                        <a:pt x="9898" y="869"/>
                        <a:pt x="8565" y="319"/>
                      </a:cubicBezTo>
                      <a:cubicBezTo>
                        <a:pt x="8028" y="89"/>
                        <a:pt x="7447" y="0"/>
                        <a:pt x="68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52;p52">
                  <a:extLst>
                    <a:ext uri="{FF2B5EF4-FFF2-40B4-BE49-F238E27FC236}">
                      <a16:creationId xmlns:a16="http://schemas.microsoft.com/office/drawing/2014/main" id="{38A2835B-833E-4A29-8EB5-0A6782205A9A}"/>
                    </a:ext>
                  </a:extLst>
                </p:cNvPr>
                <p:cNvSpPr/>
                <p:nvPr/>
              </p:nvSpPr>
              <p:spPr>
                <a:xfrm>
                  <a:off x="2926250" y="927725"/>
                  <a:ext cx="206925" cy="84825"/>
                </a:xfrm>
                <a:custGeom>
                  <a:avLst/>
                  <a:gdLst/>
                  <a:ahLst/>
                  <a:cxnLst/>
                  <a:rect l="l" t="t" r="r" b="b"/>
                  <a:pathLst>
                    <a:path w="8277" h="3393" extrusionOk="0">
                      <a:moveTo>
                        <a:pt x="5188" y="0"/>
                      </a:moveTo>
                      <a:cubicBezTo>
                        <a:pt x="5183" y="0"/>
                        <a:pt x="5176" y="4"/>
                        <a:pt x="5169" y="11"/>
                      </a:cubicBezTo>
                      <a:cubicBezTo>
                        <a:pt x="5169" y="24"/>
                        <a:pt x="5169" y="38"/>
                        <a:pt x="5183" y="38"/>
                      </a:cubicBezTo>
                      <a:cubicBezTo>
                        <a:pt x="6021" y="522"/>
                        <a:pt x="6996" y="782"/>
                        <a:pt x="7965" y="782"/>
                      </a:cubicBezTo>
                      <a:cubicBezTo>
                        <a:pt x="8014" y="782"/>
                        <a:pt x="8063" y="782"/>
                        <a:pt x="8111" y="780"/>
                      </a:cubicBezTo>
                      <a:lnTo>
                        <a:pt x="8262" y="780"/>
                      </a:lnTo>
                      <a:cubicBezTo>
                        <a:pt x="8276" y="780"/>
                        <a:pt x="8276" y="767"/>
                        <a:pt x="8276" y="753"/>
                      </a:cubicBezTo>
                      <a:cubicBezTo>
                        <a:pt x="8276" y="739"/>
                        <a:pt x="8262" y="739"/>
                        <a:pt x="8262" y="739"/>
                      </a:cubicBezTo>
                      <a:lnTo>
                        <a:pt x="8111" y="739"/>
                      </a:lnTo>
                      <a:cubicBezTo>
                        <a:pt x="8063" y="740"/>
                        <a:pt x="8015" y="741"/>
                        <a:pt x="7967" y="741"/>
                      </a:cubicBezTo>
                      <a:cubicBezTo>
                        <a:pt x="7009" y="741"/>
                        <a:pt x="6035" y="482"/>
                        <a:pt x="5197" y="11"/>
                      </a:cubicBezTo>
                      <a:cubicBezTo>
                        <a:pt x="5197" y="4"/>
                        <a:pt x="5193" y="0"/>
                        <a:pt x="5188" y="0"/>
                      </a:cubicBezTo>
                      <a:close/>
                      <a:moveTo>
                        <a:pt x="3231" y="437"/>
                      </a:moveTo>
                      <a:cubicBezTo>
                        <a:pt x="2365" y="1165"/>
                        <a:pt x="1348" y="1715"/>
                        <a:pt x="276" y="2059"/>
                      </a:cubicBezTo>
                      <a:cubicBezTo>
                        <a:pt x="262" y="2059"/>
                        <a:pt x="262" y="2072"/>
                        <a:pt x="262" y="2086"/>
                      </a:cubicBezTo>
                      <a:cubicBezTo>
                        <a:pt x="276" y="2100"/>
                        <a:pt x="276" y="2100"/>
                        <a:pt x="289" y="2100"/>
                      </a:cubicBezTo>
                      <a:cubicBezTo>
                        <a:pt x="1362" y="1756"/>
                        <a:pt x="2393" y="1193"/>
                        <a:pt x="3259" y="478"/>
                      </a:cubicBezTo>
                      <a:cubicBezTo>
                        <a:pt x="3272" y="464"/>
                        <a:pt x="3272" y="450"/>
                        <a:pt x="3259" y="450"/>
                      </a:cubicBezTo>
                      <a:cubicBezTo>
                        <a:pt x="3259" y="437"/>
                        <a:pt x="3245" y="437"/>
                        <a:pt x="3231" y="437"/>
                      </a:cubicBezTo>
                      <a:close/>
                      <a:moveTo>
                        <a:pt x="8235" y="2292"/>
                      </a:moveTo>
                      <a:cubicBezTo>
                        <a:pt x="8237" y="2292"/>
                        <a:pt x="8240" y="2292"/>
                        <a:pt x="8242" y="2293"/>
                      </a:cubicBezTo>
                      <a:lnTo>
                        <a:pt x="8242" y="2293"/>
                      </a:lnTo>
                      <a:cubicBezTo>
                        <a:pt x="8244" y="2292"/>
                        <a:pt x="8246" y="2292"/>
                        <a:pt x="8249" y="2292"/>
                      </a:cubicBezTo>
                      <a:close/>
                      <a:moveTo>
                        <a:pt x="5011" y="1031"/>
                      </a:moveTo>
                      <a:cubicBezTo>
                        <a:pt x="5004" y="1031"/>
                        <a:pt x="4998" y="1035"/>
                        <a:pt x="4991" y="1042"/>
                      </a:cubicBezTo>
                      <a:cubicBezTo>
                        <a:pt x="4991" y="1055"/>
                        <a:pt x="4991" y="1069"/>
                        <a:pt x="4991" y="1069"/>
                      </a:cubicBezTo>
                      <a:cubicBezTo>
                        <a:pt x="5858" y="1882"/>
                        <a:pt x="7018" y="2334"/>
                        <a:pt x="8196" y="2334"/>
                      </a:cubicBezTo>
                      <a:cubicBezTo>
                        <a:pt x="8213" y="2334"/>
                        <a:pt x="8231" y="2334"/>
                        <a:pt x="8249" y="2334"/>
                      </a:cubicBezTo>
                      <a:cubicBezTo>
                        <a:pt x="8249" y="2334"/>
                        <a:pt x="8262" y="2320"/>
                        <a:pt x="8262" y="2306"/>
                      </a:cubicBezTo>
                      <a:cubicBezTo>
                        <a:pt x="8262" y="2295"/>
                        <a:pt x="8253" y="2293"/>
                        <a:pt x="8242" y="2293"/>
                      </a:cubicBezTo>
                      <a:lnTo>
                        <a:pt x="8242" y="2293"/>
                      </a:lnTo>
                      <a:cubicBezTo>
                        <a:pt x="8227" y="2293"/>
                        <a:pt x="8211" y="2293"/>
                        <a:pt x="8196" y="2293"/>
                      </a:cubicBezTo>
                      <a:cubicBezTo>
                        <a:pt x="7018" y="2293"/>
                        <a:pt x="5872" y="1841"/>
                        <a:pt x="5032" y="1042"/>
                      </a:cubicBezTo>
                      <a:cubicBezTo>
                        <a:pt x="5025" y="1035"/>
                        <a:pt x="5018" y="1031"/>
                        <a:pt x="5011" y="1031"/>
                      </a:cubicBezTo>
                      <a:close/>
                      <a:moveTo>
                        <a:pt x="3747" y="1072"/>
                      </a:moveTo>
                      <a:cubicBezTo>
                        <a:pt x="3740" y="1072"/>
                        <a:pt x="3733" y="1076"/>
                        <a:pt x="3726" y="1083"/>
                      </a:cubicBezTo>
                      <a:cubicBezTo>
                        <a:pt x="2750" y="2169"/>
                        <a:pt x="1430" y="2980"/>
                        <a:pt x="14" y="3351"/>
                      </a:cubicBezTo>
                      <a:cubicBezTo>
                        <a:pt x="1" y="3351"/>
                        <a:pt x="1" y="3365"/>
                        <a:pt x="1" y="3378"/>
                      </a:cubicBezTo>
                      <a:cubicBezTo>
                        <a:pt x="1" y="3392"/>
                        <a:pt x="14" y="3392"/>
                        <a:pt x="28" y="3392"/>
                      </a:cubicBezTo>
                      <a:cubicBezTo>
                        <a:pt x="1458" y="3021"/>
                        <a:pt x="2778" y="2210"/>
                        <a:pt x="3767" y="1110"/>
                      </a:cubicBezTo>
                      <a:cubicBezTo>
                        <a:pt x="3767" y="1096"/>
                        <a:pt x="3767" y="1083"/>
                        <a:pt x="3767" y="1083"/>
                      </a:cubicBezTo>
                      <a:cubicBezTo>
                        <a:pt x="3760" y="1076"/>
                        <a:pt x="3754" y="1072"/>
                        <a:pt x="3747" y="107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53;p52">
                  <a:extLst>
                    <a:ext uri="{FF2B5EF4-FFF2-40B4-BE49-F238E27FC236}">
                      <a16:creationId xmlns:a16="http://schemas.microsoft.com/office/drawing/2014/main" id="{6AB70039-B904-474F-8B6F-0A884200A0FF}"/>
                    </a:ext>
                  </a:extLst>
                </p:cNvPr>
                <p:cNvSpPr/>
                <p:nvPr/>
              </p:nvSpPr>
              <p:spPr>
                <a:xfrm>
                  <a:off x="2897375" y="1068200"/>
                  <a:ext cx="277725" cy="48475"/>
                </a:xfrm>
                <a:custGeom>
                  <a:avLst/>
                  <a:gdLst/>
                  <a:ahLst/>
                  <a:cxnLst/>
                  <a:rect l="l" t="t" r="r" b="b"/>
                  <a:pathLst>
                    <a:path w="11109" h="1939" extrusionOk="0">
                      <a:moveTo>
                        <a:pt x="10737" y="0"/>
                      </a:moveTo>
                      <a:cubicBezTo>
                        <a:pt x="10352" y="14"/>
                        <a:pt x="10311" y="715"/>
                        <a:pt x="10311" y="742"/>
                      </a:cubicBezTo>
                      <a:cubicBezTo>
                        <a:pt x="10311" y="756"/>
                        <a:pt x="10311" y="756"/>
                        <a:pt x="10325" y="770"/>
                      </a:cubicBezTo>
                      <a:lnTo>
                        <a:pt x="10338" y="770"/>
                      </a:lnTo>
                      <a:cubicBezTo>
                        <a:pt x="10470" y="712"/>
                        <a:pt x="10579" y="690"/>
                        <a:pt x="10668" y="690"/>
                      </a:cubicBezTo>
                      <a:cubicBezTo>
                        <a:pt x="10915" y="690"/>
                        <a:pt x="11012" y="856"/>
                        <a:pt x="11012" y="866"/>
                      </a:cubicBezTo>
                      <a:cubicBezTo>
                        <a:pt x="11026" y="866"/>
                        <a:pt x="11026" y="880"/>
                        <a:pt x="11039" y="880"/>
                      </a:cubicBezTo>
                      <a:lnTo>
                        <a:pt x="11053" y="880"/>
                      </a:lnTo>
                      <a:cubicBezTo>
                        <a:pt x="11053" y="866"/>
                        <a:pt x="11067" y="852"/>
                        <a:pt x="11053" y="839"/>
                      </a:cubicBezTo>
                      <a:cubicBezTo>
                        <a:pt x="11053" y="839"/>
                        <a:pt x="10949" y="647"/>
                        <a:pt x="10669" y="647"/>
                      </a:cubicBezTo>
                      <a:cubicBezTo>
                        <a:pt x="10581" y="647"/>
                        <a:pt x="10477" y="666"/>
                        <a:pt x="10352" y="715"/>
                      </a:cubicBezTo>
                      <a:cubicBezTo>
                        <a:pt x="10366" y="577"/>
                        <a:pt x="10435" y="55"/>
                        <a:pt x="10737" y="41"/>
                      </a:cubicBezTo>
                      <a:cubicBezTo>
                        <a:pt x="10998" y="41"/>
                        <a:pt x="11067" y="220"/>
                        <a:pt x="11067" y="234"/>
                      </a:cubicBezTo>
                      <a:cubicBezTo>
                        <a:pt x="11067" y="248"/>
                        <a:pt x="11081" y="248"/>
                        <a:pt x="11094" y="248"/>
                      </a:cubicBezTo>
                      <a:cubicBezTo>
                        <a:pt x="11108" y="234"/>
                        <a:pt x="11108" y="234"/>
                        <a:pt x="11108" y="220"/>
                      </a:cubicBezTo>
                      <a:cubicBezTo>
                        <a:pt x="11108" y="220"/>
                        <a:pt x="11026" y="0"/>
                        <a:pt x="10737" y="0"/>
                      </a:cubicBezTo>
                      <a:close/>
                      <a:moveTo>
                        <a:pt x="537" y="985"/>
                      </a:moveTo>
                      <a:cubicBezTo>
                        <a:pt x="276" y="985"/>
                        <a:pt x="53" y="1171"/>
                        <a:pt x="42" y="1182"/>
                      </a:cubicBezTo>
                      <a:cubicBezTo>
                        <a:pt x="28" y="1182"/>
                        <a:pt x="28" y="1196"/>
                        <a:pt x="28" y="1210"/>
                      </a:cubicBezTo>
                      <a:cubicBezTo>
                        <a:pt x="38" y="1210"/>
                        <a:pt x="47" y="1216"/>
                        <a:pt x="56" y="1216"/>
                      </a:cubicBezTo>
                      <a:cubicBezTo>
                        <a:pt x="61" y="1216"/>
                        <a:pt x="65" y="1214"/>
                        <a:pt x="70" y="1210"/>
                      </a:cubicBezTo>
                      <a:cubicBezTo>
                        <a:pt x="70" y="1210"/>
                        <a:pt x="276" y="1039"/>
                        <a:pt x="515" y="1039"/>
                      </a:cubicBezTo>
                      <a:cubicBezTo>
                        <a:pt x="572" y="1039"/>
                        <a:pt x="630" y="1049"/>
                        <a:pt x="688" y="1072"/>
                      </a:cubicBezTo>
                      <a:cubicBezTo>
                        <a:pt x="936" y="1169"/>
                        <a:pt x="963" y="1663"/>
                        <a:pt x="963" y="1842"/>
                      </a:cubicBezTo>
                      <a:cubicBezTo>
                        <a:pt x="842" y="1705"/>
                        <a:pt x="677" y="1663"/>
                        <a:pt x="519" y="1663"/>
                      </a:cubicBezTo>
                      <a:cubicBezTo>
                        <a:pt x="262" y="1663"/>
                        <a:pt x="23" y="1773"/>
                        <a:pt x="15" y="1773"/>
                      </a:cubicBezTo>
                      <a:cubicBezTo>
                        <a:pt x="15" y="1787"/>
                        <a:pt x="1" y="1801"/>
                        <a:pt x="15" y="1801"/>
                      </a:cubicBezTo>
                      <a:cubicBezTo>
                        <a:pt x="15" y="1811"/>
                        <a:pt x="22" y="1820"/>
                        <a:pt x="30" y="1820"/>
                      </a:cubicBezTo>
                      <a:cubicBezTo>
                        <a:pt x="34" y="1820"/>
                        <a:pt x="38" y="1819"/>
                        <a:pt x="42" y="1815"/>
                      </a:cubicBezTo>
                      <a:cubicBezTo>
                        <a:pt x="42" y="1815"/>
                        <a:pt x="271" y="1708"/>
                        <a:pt x="514" y="1708"/>
                      </a:cubicBezTo>
                      <a:cubicBezTo>
                        <a:pt x="679" y="1708"/>
                        <a:pt x="852" y="1757"/>
                        <a:pt x="963" y="1925"/>
                      </a:cubicBezTo>
                      <a:cubicBezTo>
                        <a:pt x="963" y="1925"/>
                        <a:pt x="977" y="1938"/>
                        <a:pt x="977" y="1938"/>
                      </a:cubicBezTo>
                      <a:lnTo>
                        <a:pt x="991" y="1938"/>
                      </a:lnTo>
                      <a:cubicBezTo>
                        <a:pt x="991" y="1925"/>
                        <a:pt x="1004" y="1925"/>
                        <a:pt x="1004" y="1911"/>
                      </a:cubicBezTo>
                      <a:cubicBezTo>
                        <a:pt x="1004" y="1883"/>
                        <a:pt x="1032" y="1155"/>
                        <a:pt x="716" y="1031"/>
                      </a:cubicBezTo>
                      <a:lnTo>
                        <a:pt x="716" y="1017"/>
                      </a:lnTo>
                      <a:cubicBezTo>
                        <a:pt x="655" y="995"/>
                        <a:pt x="595" y="985"/>
                        <a:pt x="537" y="98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54;p52">
                  <a:extLst>
                    <a:ext uri="{FF2B5EF4-FFF2-40B4-BE49-F238E27FC236}">
                      <a16:creationId xmlns:a16="http://schemas.microsoft.com/office/drawing/2014/main" id="{718E4AD1-8183-406A-AACD-C700916654B4}"/>
                    </a:ext>
                  </a:extLst>
                </p:cNvPr>
                <p:cNvSpPr/>
                <p:nvPr/>
              </p:nvSpPr>
              <p:spPr>
                <a:xfrm>
                  <a:off x="2921450" y="1030375"/>
                  <a:ext cx="240250" cy="234425"/>
                </a:xfrm>
                <a:custGeom>
                  <a:avLst/>
                  <a:gdLst/>
                  <a:ahLst/>
                  <a:cxnLst/>
                  <a:rect l="l" t="t" r="r" b="b"/>
                  <a:pathLst>
                    <a:path w="9610" h="9377" extrusionOk="0">
                      <a:moveTo>
                        <a:pt x="9210" y="1"/>
                      </a:moveTo>
                      <a:cubicBezTo>
                        <a:pt x="9162" y="8"/>
                        <a:pt x="9111" y="11"/>
                        <a:pt x="9059" y="11"/>
                      </a:cubicBezTo>
                      <a:cubicBezTo>
                        <a:pt x="9008" y="11"/>
                        <a:pt x="8956" y="8"/>
                        <a:pt x="8908" y="1"/>
                      </a:cubicBezTo>
                      <a:lnTo>
                        <a:pt x="8908" y="1"/>
                      </a:lnTo>
                      <a:cubicBezTo>
                        <a:pt x="9018" y="688"/>
                        <a:pt x="9114" y="1417"/>
                        <a:pt x="8826" y="2049"/>
                      </a:cubicBezTo>
                      <a:cubicBezTo>
                        <a:pt x="8592" y="2530"/>
                        <a:pt x="8166" y="2888"/>
                        <a:pt x="7726" y="3163"/>
                      </a:cubicBezTo>
                      <a:cubicBezTo>
                        <a:pt x="6721" y="3792"/>
                        <a:pt x="5532" y="4115"/>
                        <a:pt x="4342" y="4115"/>
                      </a:cubicBezTo>
                      <a:cubicBezTo>
                        <a:pt x="3531" y="4115"/>
                        <a:pt x="2719" y="3964"/>
                        <a:pt x="1966" y="3658"/>
                      </a:cubicBezTo>
                      <a:cubicBezTo>
                        <a:pt x="1650" y="3520"/>
                        <a:pt x="1334" y="3369"/>
                        <a:pt x="1072" y="3121"/>
                      </a:cubicBezTo>
                      <a:cubicBezTo>
                        <a:pt x="426" y="2489"/>
                        <a:pt x="344" y="1458"/>
                        <a:pt x="633" y="606"/>
                      </a:cubicBezTo>
                      <a:cubicBezTo>
                        <a:pt x="536" y="592"/>
                        <a:pt x="440" y="565"/>
                        <a:pt x="385" y="551"/>
                      </a:cubicBezTo>
                      <a:cubicBezTo>
                        <a:pt x="193" y="2145"/>
                        <a:pt x="0" y="3768"/>
                        <a:pt x="69" y="5376"/>
                      </a:cubicBezTo>
                      <a:cubicBezTo>
                        <a:pt x="96" y="5885"/>
                        <a:pt x="138" y="6379"/>
                        <a:pt x="303" y="6861"/>
                      </a:cubicBezTo>
                      <a:cubicBezTo>
                        <a:pt x="605" y="7699"/>
                        <a:pt x="1251" y="8386"/>
                        <a:pt x="2035" y="8799"/>
                      </a:cubicBezTo>
                      <a:cubicBezTo>
                        <a:pt x="2788" y="9209"/>
                        <a:pt x="3657" y="9377"/>
                        <a:pt x="4517" y="9377"/>
                      </a:cubicBezTo>
                      <a:cubicBezTo>
                        <a:pt x="4551" y="9377"/>
                        <a:pt x="4585" y="9377"/>
                        <a:pt x="4619" y="9376"/>
                      </a:cubicBezTo>
                      <a:cubicBezTo>
                        <a:pt x="6159" y="9349"/>
                        <a:pt x="7767" y="8744"/>
                        <a:pt x="8661" y="7493"/>
                      </a:cubicBezTo>
                      <a:cubicBezTo>
                        <a:pt x="9210" y="6737"/>
                        <a:pt x="9458" y="5802"/>
                        <a:pt x="9527" y="4881"/>
                      </a:cubicBezTo>
                      <a:cubicBezTo>
                        <a:pt x="9609" y="3946"/>
                        <a:pt x="9513" y="3011"/>
                        <a:pt x="9417" y="2090"/>
                      </a:cubicBezTo>
                      <a:cubicBezTo>
                        <a:pt x="9348" y="1389"/>
                        <a:pt x="9279" y="688"/>
                        <a:pt x="92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55;p52">
                  <a:extLst>
                    <a:ext uri="{FF2B5EF4-FFF2-40B4-BE49-F238E27FC236}">
                      <a16:creationId xmlns:a16="http://schemas.microsoft.com/office/drawing/2014/main" id="{74541749-DDC8-419F-8BDE-484F0E7E8283}"/>
                    </a:ext>
                  </a:extLst>
                </p:cNvPr>
                <p:cNvSpPr/>
                <p:nvPr/>
              </p:nvSpPr>
              <p:spPr>
                <a:xfrm>
                  <a:off x="2962000" y="1143650"/>
                  <a:ext cx="172550" cy="89525"/>
                </a:xfrm>
                <a:custGeom>
                  <a:avLst/>
                  <a:gdLst/>
                  <a:ahLst/>
                  <a:cxnLst/>
                  <a:rect l="l" t="t" r="r" b="b"/>
                  <a:pathLst>
                    <a:path w="6902" h="3581" extrusionOk="0">
                      <a:moveTo>
                        <a:pt x="6693" y="1"/>
                      </a:moveTo>
                      <a:cubicBezTo>
                        <a:pt x="6689" y="1"/>
                        <a:pt x="6685" y="2"/>
                        <a:pt x="6681" y="6"/>
                      </a:cubicBezTo>
                      <a:cubicBezTo>
                        <a:pt x="6667" y="6"/>
                        <a:pt x="6667" y="20"/>
                        <a:pt x="6667" y="34"/>
                      </a:cubicBezTo>
                      <a:cubicBezTo>
                        <a:pt x="6860" y="749"/>
                        <a:pt x="6819" y="1532"/>
                        <a:pt x="6530" y="2220"/>
                      </a:cubicBezTo>
                      <a:cubicBezTo>
                        <a:pt x="6516" y="2233"/>
                        <a:pt x="6530" y="2247"/>
                        <a:pt x="6544" y="2247"/>
                      </a:cubicBezTo>
                      <a:cubicBezTo>
                        <a:pt x="6557" y="2247"/>
                        <a:pt x="6557" y="2247"/>
                        <a:pt x="6571" y="2233"/>
                      </a:cubicBezTo>
                      <a:cubicBezTo>
                        <a:pt x="6860" y="1532"/>
                        <a:pt x="6901" y="749"/>
                        <a:pt x="6709" y="20"/>
                      </a:cubicBezTo>
                      <a:cubicBezTo>
                        <a:pt x="6709" y="10"/>
                        <a:pt x="6702" y="1"/>
                        <a:pt x="6693" y="1"/>
                      </a:cubicBezTo>
                      <a:close/>
                      <a:moveTo>
                        <a:pt x="1650" y="1010"/>
                      </a:moveTo>
                      <a:cubicBezTo>
                        <a:pt x="1636" y="1010"/>
                        <a:pt x="1636" y="1024"/>
                        <a:pt x="1622" y="1024"/>
                      </a:cubicBezTo>
                      <a:cubicBezTo>
                        <a:pt x="1581" y="1793"/>
                        <a:pt x="1567" y="2577"/>
                        <a:pt x="1595" y="3347"/>
                      </a:cubicBezTo>
                      <a:cubicBezTo>
                        <a:pt x="1595" y="3347"/>
                        <a:pt x="1609" y="3361"/>
                        <a:pt x="1609" y="3361"/>
                      </a:cubicBezTo>
                      <a:cubicBezTo>
                        <a:pt x="1622" y="3361"/>
                        <a:pt x="1636" y="3347"/>
                        <a:pt x="1636" y="3333"/>
                      </a:cubicBezTo>
                      <a:cubicBezTo>
                        <a:pt x="1609" y="2577"/>
                        <a:pt x="1622" y="1793"/>
                        <a:pt x="1677" y="1037"/>
                      </a:cubicBezTo>
                      <a:cubicBezTo>
                        <a:pt x="1677" y="1024"/>
                        <a:pt x="1664" y="1010"/>
                        <a:pt x="1650" y="1010"/>
                      </a:cubicBezTo>
                      <a:close/>
                      <a:moveTo>
                        <a:pt x="207" y="364"/>
                      </a:moveTo>
                      <a:cubicBezTo>
                        <a:pt x="193" y="364"/>
                        <a:pt x="179" y="377"/>
                        <a:pt x="179" y="377"/>
                      </a:cubicBezTo>
                      <a:cubicBezTo>
                        <a:pt x="0" y="1422"/>
                        <a:pt x="152" y="2508"/>
                        <a:pt x="605" y="3457"/>
                      </a:cubicBezTo>
                      <a:cubicBezTo>
                        <a:pt x="605" y="3457"/>
                        <a:pt x="619" y="3470"/>
                        <a:pt x="619" y="3470"/>
                      </a:cubicBezTo>
                      <a:cubicBezTo>
                        <a:pt x="633" y="3470"/>
                        <a:pt x="633" y="3470"/>
                        <a:pt x="633" y="3457"/>
                      </a:cubicBezTo>
                      <a:cubicBezTo>
                        <a:pt x="646" y="3457"/>
                        <a:pt x="646" y="3443"/>
                        <a:pt x="646" y="3429"/>
                      </a:cubicBezTo>
                      <a:cubicBezTo>
                        <a:pt x="193" y="2494"/>
                        <a:pt x="42" y="1408"/>
                        <a:pt x="220" y="391"/>
                      </a:cubicBezTo>
                      <a:cubicBezTo>
                        <a:pt x="220" y="377"/>
                        <a:pt x="207" y="364"/>
                        <a:pt x="207" y="364"/>
                      </a:cubicBezTo>
                      <a:close/>
                      <a:moveTo>
                        <a:pt x="5554" y="336"/>
                      </a:moveTo>
                      <a:cubicBezTo>
                        <a:pt x="5540" y="336"/>
                        <a:pt x="5540" y="350"/>
                        <a:pt x="5540" y="364"/>
                      </a:cubicBezTo>
                      <a:cubicBezTo>
                        <a:pt x="5719" y="1381"/>
                        <a:pt x="5609" y="2481"/>
                        <a:pt x="5210" y="3443"/>
                      </a:cubicBezTo>
                      <a:cubicBezTo>
                        <a:pt x="5197" y="3443"/>
                        <a:pt x="5210" y="3457"/>
                        <a:pt x="5224" y="3470"/>
                      </a:cubicBezTo>
                      <a:cubicBezTo>
                        <a:pt x="5238" y="3470"/>
                        <a:pt x="5238" y="3457"/>
                        <a:pt x="5252" y="3457"/>
                      </a:cubicBezTo>
                      <a:cubicBezTo>
                        <a:pt x="5650" y="2481"/>
                        <a:pt x="5774" y="1381"/>
                        <a:pt x="5581" y="350"/>
                      </a:cubicBezTo>
                      <a:cubicBezTo>
                        <a:pt x="5581" y="336"/>
                        <a:pt x="5568" y="336"/>
                        <a:pt x="5554" y="336"/>
                      </a:cubicBezTo>
                      <a:close/>
                      <a:moveTo>
                        <a:pt x="3643" y="1010"/>
                      </a:moveTo>
                      <a:cubicBezTo>
                        <a:pt x="3629" y="1024"/>
                        <a:pt x="3616" y="1024"/>
                        <a:pt x="3629" y="1037"/>
                      </a:cubicBezTo>
                      <a:cubicBezTo>
                        <a:pt x="3767" y="1876"/>
                        <a:pt x="3684" y="2756"/>
                        <a:pt x="3409" y="3553"/>
                      </a:cubicBezTo>
                      <a:cubicBezTo>
                        <a:pt x="3409" y="3567"/>
                        <a:pt x="3409" y="3580"/>
                        <a:pt x="3423" y="3580"/>
                      </a:cubicBezTo>
                      <a:lnTo>
                        <a:pt x="3437" y="3580"/>
                      </a:lnTo>
                      <a:cubicBezTo>
                        <a:pt x="3437" y="3580"/>
                        <a:pt x="3451" y="3580"/>
                        <a:pt x="3451" y="3567"/>
                      </a:cubicBezTo>
                      <a:cubicBezTo>
                        <a:pt x="3739" y="2756"/>
                        <a:pt x="3808" y="1876"/>
                        <a:pt x="3671" y="1037"/>
                      </a:cubicBezTo>
                      <a:cubicBezTo>
                        <a:pt x="3671" y="1024"/>
                        <a:pt x="3657" y="1010"/>
                        <a:pt x="3643" y="101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56;p52">
                  <a:extLst>
                    <a:ext uri="{FF2B5EF4-FFF2-40B4-BE49-F238E27FC236}">
                      <a16:creationId xmlns:a16="http://schemas.microsoft.com/office/drawing/2014/main" id="{8E6F363A-8C58-4051-8CFB-B2D427A3785E}"/>
                    </a:ext>
                  </a:extLst>
                </p:cNvPr>
                <p:cNvSpPr/>
                <p:nvPr/>
              </p:nvSpPr>
              <p:spPr>
                <a:xfrm>
                  <a:off x="3031425" y="1146900"/>
                  <a:ext cx="24425" cy="9975"/>
                </a:xfrm>
                <a:custGeom>
                  <a:avLst/>
                  <a:gdLst/>
                  <a:ahLst/>
                  <a:cxnLst/>
                  <a:rect l="l" t="t" r="r" b="b"/>
                  <a:pathLst>
                    <a:path w="977" h="399" extrusionOk="0">
                      <a:moveTo>
                        <a:pt x="962" y="0"/>
                      </a:moveTo>
                      <a:cubicBezTo>
                        <a:pt x="949" y="0"/>
                        <a:pt x="935" y="0"/>
                        <a:pt x="935" y="14"/>
                      </a:cubicBezTo>
                      <a:cubicBezTo>
                        <a:pt x="880" y="206"/>
                        <a:pt x="701" y="344"/>
                        <a:pt x="509" y="357"/>
                      </a:cubicBezTo>
                      <a:cubicBezTo>
                        <a:pt x="499" y="358"/>
                        <a:pt x="489" y="359"/>
                        <a:pt x="479" y="359"/>
                      </a:cubicBezTo>
                      <a:cubicBezTo>
                        <a:pt x="297" y="359"/>
                        <a:pt x="120" y="239"/>
                        <a:pt x="41" y="83"/>
                      </a:cubicBezTo>
                      <a:cubicBezTo>
                        <a:pt x="41" y="73"/>
                        <a:pt x="35" y="63"/>
                        <a:pt x="26" y="63"/>
                      </a:cubicBezTo>
                      <a:cubicBezTo>
                        <a:pt x="22" y="63"/>
                        <a:pt x="18" y="65"/>
                        <a:pt x="14" y="69"/>
                      </a:cubicBezTo>
                      <a:cubicBezTo>
                        <a:pt x="14" y="69"/>
                        <a:pt x="0" y="83"/>
                        <a:pt x="14" y="96"/>
                      </a:cubicBezTo>
                      <a:cubicBezTo>
                        <a:pt x="96" y="275"/>
                        <a:pt x="289" y="399"/>
                        <a:pt x="495" y="399"/>
                      </a:cubicBezTo>
                      <a:lnTo>
                        <a:pt x="509" y="399"/>
                      </a:lnTo>
                      <a:cubicBezTo>
                        <a:pt x="729" y="385"/>
                        <a:pt x="921" y="234"/>
                        <a:pt x="976" y="28"/>
                      </a:cubicBezTo>
                      <a:cubicBezTo>
                        <a:pt x="976" y="14"/>
                        <a:pt x="976" y="0"/>
                        <a:pt x="9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52" name="Google Shape;1057;p52">
            <a:extLst>
              <a:ext uri="{FF2B5EF4-FFF2-40B4-BE49-F238E27FC236}">
                <a16:creationId xmlns:a16="http://schemas.microsoft.com/office/drawing/2014/main" id="{48E0658D-F065-42D4-9C4E-229A43A7F725}"/>
              </a:ext>
            </a:extLst>
          </p:cNvPr>
          <p:cNvGrpSpPr/>
          <p:nvPr/>
        </p:nvGrpSpPr>
        <p:grpSpPr>
          <a:xfrm flipH="1">
            <a:off x="9741035" y="882160"/>
            <a:ext cx="1970391" cy="1874099"/>
            <a:chOff x="6963700" y="1202374"/>
            <a:chExt cx="1477793" cy="1405574"/>
          </a:xfrm>
        </p:grpSpPr>
        <p:sp>
          <p:nvSpPr>
            <p:cNvPr id="53" name="Google Shape;1058;p52">
              <a:extLst>
                <a:ext uri="{FF2B5EF4-FFF2-40B4-BE49-F238E27FC236}">
                  <a16:creationId xmlns:a16="http://schemas.microsoft.com/office/drawing/2014/main" id="{AD6A3B51-96B4-4091-8B53-1D86CC22B35D}"/>
                </a:ext>
              </a:extLst>
            </p:cNvPr>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059;p52">
              <a:extLst>
                <a:ext uri="{FF2B5EF4-FFF2-40B4-BE49-F238E27FC236}">
                  <a16:creationId xmlns:a16="http://schemas.microsoft.com/office/drawing/2014/main" id="{5E3D4ADA-FA8D-4EC4-83CA-8FD5373F8FC7}"/>
                </a:ext>
              </a:extLst>
            </p:cNvPr>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060;p52">
              <a:extLst>
                <a:ext uri="{FF2B5EF4-FFF2-40B4-BE49-F238E27FC236}">
                  <a16:creationId xmlns:a16="http://schemas.microsoft.com/office/drawing/2014/main" id="{FD2F8200-558A-40A4-8712-C8A007BFC9E0}"/>
                </a:ext>
              </a:extLst>
            </p:cNvPr>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 name="Google Shape;1062;p52">
            <a:extLst>
              <a:ext uri="{FF2B5EF4-FFF2-40B4-BE49-F238E27FC236}">
                <a16:creationId xmlns:a16="http://schemas.microsoft.com/office/drawing/2014/main" id="{B3480D20-37FE-4FC4-9096-8DC25627FFCA}"/>
              </a:ext>
            </a:extLst>
          </p:cNvPr>
          <p:cNvGrpSpPr/>
          <p:nvPr/>
        </p:nvGrpSpPr>
        <p:grpSpPr>
          <a:xfrm rot="1263460">
            <a:off x="9375018" y="1150681"/>
            <a:ext cx="526389" cy="342320"/>
            <a:chOff x="7407525" y="1079775"/>
            <a:chExt cx="394800" cy="256746"/>
          </a:xfrm>
        </p:grpSpPr>
        <p:sp>
          <p:nvSpPr>
            <p:cNvPr id="57" name="Google Shape;1063;p52">
              <a:extLst>
                <a:ext uri="{FF2B5EF4-FFF2-40B4-BE49-F238E27FC236}">
                  <a16:creationId xmlns:a16="http://schemas.microsoft.com/office/drawing/2014/main" id="{1C1645F5-72D8-4413-B3D6-7A04088AD5A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064;p52">
              <a:extLst>
                <a:ext uri="{FF2B5EF4-FFF2-40B4-BE49-F238E27FC236}">
                  <a16:creationId xmlns:a16="http://schemas.microsoft.com/office/drawing/2014/main" id="{88EDAF30-0FEE-4072-839A-50F911623910}"/>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oogle Shape;1065;p52">
            <a:extLst>
              <a:ext uri="{FF2B5EF4-FFF2-40B4-BE49-F238E27FC236}">
                <a16:creationId xmlns:a16="http://schemas.microsoft.com/office/drawing/2014/main" id="{80CF8497-8752-46A6-9E88-B7D4D1887D16}"/>
              </a:ext>
            </a:extLst>
          </p:cNvPr>
          <p:cNvGrpSpPr/>
          <p:nvPr/>
        </p:nvGrpSpPr>
        <p:grpSpPr>
          <a:xfrm rot="13500000" flipH="1">
            <a:off x="10921304" y="413699"/>
            <a:ext cx="387481" cy="251987"/>
            <a:chOff x="7407525" y="1079775"/>
            <a:chExt cx="394800" cy="256746"/>
          </a:xfrm>
        </p:grpSpPr>
        <p:sp>
          <p:nvSpPr>
            <p:cNvPr id="60" name="Google Shape;1066;p52">
              <a:extLst>
                <a:ext uri="{FF2B5EF4-FFF2-40B4-BE49-F238E27FC236}">
                  <a16:creationId xmlns:a16="http://schemas.microsoft.com/office/drawing/2014/main" id="{52A7A036-CD48-4827-A145-D9EA22606E9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067;p52">
              <a:extLst>
                <a:ext uri="{FF2B5EF4-FFF2-40B4-BE49-F238E27FC236}">
                  <a16:creationId xmlns:a16="http://schemas.microsoft.com/office/drawing/2014/main" id="{3FE804D4-221F-458E-B4E8-4F53807F7039}"/>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6" name="Rectangle 65">
            <a:extLst>
              <a:ext uri="{FF2B5EF4-FFF2-40B4-BE49-F238E27FC236}">
                <a16:creationId xmlns:a16="http://schemas.microsoft.com/office/drawing/2014/main" id="{A54395B8-DF4F-441E-803A-099E759BB59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3A873B47-E6C6-41A8-B540-4ADBC85335C8}"/>
              </a:ext>
            </a:extLst>
          </p:cNvPr>
          <p:cNvSpPr txBox="1"/>
          <p:nvPr/>
        </p:nvSpPr>
        <p:spPr>
          <a:xfrm>
            <a:off x="1565715" y="-29521"/>
            <a:ext cx="903901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Work in groups. Discuss the following question.</a:t>
            </a:r>
          </a:p>
        </p:txBody>
      </p:sp>
      <p:sp>
        <p:nvSpPr>
          <p:cNvPr id="68" name="TextBox 67">
            <a:extLst>
              <a:ext uri="{FF2B5EF4-FFF2-40B4-BE49-F238E27FC236}">
                <a16:creationId xmlns:a16="http://schemas.microsoft.com/office/drawing/2014/main" id="{FF3F6AAF-CE10-4483-9D2C-26D1BC341530}"/>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04</a:t>
            </a:r>
          </a:p>
        </p:txBody>
      </p:sp>
      <p:sp>
        <p:nvSpPr>
          <p:cNvPr id="70" name="TextBox 69">
            <a:extLst>
              <a:ext uri="{FF2B5EF4-FFF2-40B4-BE49-F238E27FC236}">
                <a16:creationId xmlns:a16="http://schemas.microsoft.com/office/drawing/2014/main" id="{4A39080F-1DB4-49BF-BC52-7136834B08ED}"/>
              </a:ext>
            </a:extLst>
          </p:cNvPr>
          <p:cNvSpPr txBox="1"/>
          <p:nvPr/>
        </p:nvSpPr>
        <p:spPr>
          <a:xfrm>
            <a:off x="478709" y="2295620"/>
            <a:ext cx="7302547" cy="2800767"/>
          </a:xfrm>
          <a:prstGeom prst="rect">
            <a:avLst/>
          </a:prstGeom>
          <a:noFill/>
        </p:spPr>
        <p:txBody>
          <a:bodyPr wrap="square">
            <a:spAutoFit/>
          </a:bodyPr>
          <a:lstStyle/>
          <a:p>
            <a:r>
              <a:rPr lang="en-US" sz="4400" b="1" i="1">
                <a:solidFill>
                  <a:srgbClr val="E74427"/>
                </a:solidFill>
                <a:effectLst/>
                <a:latin typeface="Calibri" panose="020F0502020204030204" pitchFamily="34" charset="0"/>
                <a:ea typeface="Calibri" panose="020F0502020204030204" pitchFamily="34" charset="0"/>
                <a:cs typeface="Calibri" panose="020F0502020204030204" pitchFamily="34" charset="0"/>
              </a:rPr>
              <a:t>What are some other effects of globalisation on cultural diversity? Give some examples in the context of Viet Nam </a:t>
            </a:r>
            <a:endParaRPr lang="en-US" sz="4400" b="1" i="1" dirty="0">
              <a:solidFill>
                <a:srgbClr val="E7442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805491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10;p52">
            <a:extLst>
              <a:ext uri="{FF2B5EF4-FFF2-40B4-BE49-F238E27FC236}">
                <a16:creationId xmlns:a16="http://schemas.microsoft.com/office/drawing/2014/main" id="{9DDA2826-23AE-4A5A-B3DF-18F1A11D1944}"/>
              </a:ext>
            </a:extLst>
          </p:cNvPr>
          <p:cNvGrpSpPr/>
          <p:nvPr/>
        </p:nvGrpSpPr>
        <p:grpSpPr>
          <a:xfrm>
            <a:off x="7361734" y="2602906"/>
            <a:ext cx="4996757" cy="4619197"/>
            <a:chOff x="-671820" y="1970364"/>
            <a:chExt cx="4014334" cy="3711007"/>
          </a:xfrm>
        </p:grpSpPr>
        <p:grpSp>
          <p:nvGrpSpPr>
            <p:cNvPr id="6" name="Google Shape;1011;p52">
              <a:extLst>
                <a:ext uri="{FF2B5EF4-FFF2-40B4-BE49-F238E27FC236}">
                  <a16:creationId xmlns:a16="http://schemas.microsoft.com/office/drawing/2014/main" id="{F900012C-7746-4887-A534-BD7CA01D195B}"/>
                </a:ext>
              </a:extLst>
            </p:cNvPr>
            <p:cNvGrpSpPr/>
            <p:nvPr/>
          </p:nvGrpSpPr>
          <p:grpSpPr>
            <a:xfrm flipH="1">
              <a:off x="-671820" y="1970364"/>
              <a:ext cx="2955839" cy="3552257"/>
              <a:chOff x="6557655" y="1789389"/>
              <a:chExt cx="2955839" cy="3552257"/>
            </a:xfrm>
          </p:grpSpPr>
          <p:grpSp>
            <p:nvGrpSpPr>
              <p:cNvPr id="27" name="Google Shape;1012;p52">
                <a:extLst>
                  <a:ext uri="{FF2B5EF4-FFF2-40B4-BE49-F238E27FC236}">
                    <a16:creationId xmlns:a16="http://schemas.microsoft.com/office/drawing/2014/main" id="{857B1593-57F4-453A-9BE8-7944B88023AD}"/>
                  </a:ext>
                </a:extLst>
              </p:cNvPr>
              <p:cNvGrpSpPr/>
              <p:nvPr/>
            </p:nvGrpSpPr>
            <p:grpSpPr>
              <a:xfrm flipH="1">
                <a:off x="6557655" y="1809991"/>
                <a:ext cx="2955839" cy="3531654"/>
                <a:chOff x="4917450" y="3300425"/>
                <a:chExt cx="1287050" cy="1537775"/>
              </a:xfrm>
            </p:grpSpPr>
            <p:sp>
              <p:nvSpPr>
                <p:cNvPr id="32" name="Google Shape;1013;p52">
                  <a:extLst>
                    <a:ext uri="{FF2B5EF4-FFF2-40B4-BE49-F238E27FC236}">
                      <a16:creationId xmlns:a16="http://schemas.microsoft.com/office/drawing/2014/main" id="{643CC6F6-4F74-4E69-8FAC-AF2C05651C8A}"/>
                    </a:ext>
                  </a:extLst>
                </p:cNvPr>
                <p:cNvSpPr/>
                <p:nvPr/>
              </p:nvSpPr>
              <p:spPr>
                <a:xfrm>
                  <a:off x="5799300" y="3780725"/>
                  <a:ext cx="405200" cy="471200"/>
                </a:xfrm>
                <a:custGeom>
                  <a:avLst/>
                  <a:gdLst/>
                  <a:ahLst/>
                  <a:cxnLst/>
                  <a:rect l="l" t="t" r="r" b="b"/>
                  <a:pathLst>
                    <a:path w="16208" h="18848" extrusionOk="0">
                      <a:moveTo>
                        <a:pt x="4550" y="1"/>
                      </a:moveTo>
                      <a:lnTo>
                        <a:pt x="0" y="5279"/>
                      </a:lnTo>
                      <a:cubicBezTo>
                        <a:pt x="1691" y="8578"/>
                        <a:pt x="3409" y="11836"/>
                        <a:pt x="6062" y="14283"/>
                      </a:cubicBezTo>
                      <a:cubicBezTo>
                        <a:pt x="8330" y="16359"/>
                        <a:pt x="11149" y="17734"/>
                        <a:pt x="14022" y="18847"/>
                      </a:cubicBezTo>
                      <a:cubicBezTo>
                        <a:pt x="15025" y="17747"/>
                        <a:pt x="15822" y="16414"/>
                        <a:pt x="16207" y="14957"/>
                      </a:cubicBezTo>
                      <a:cubicBezTo>
                        <a:pt x="16152" y="14861"/>
                        <a:pt x="9513" y="9568"/>
                        <a:pt x="9513" y="9568"/>
                      </a:cubicBezTo>
                      <a:cubicBezTo>
                        <a:pt x="7904" y="6461"/>
                        <a:pt x="6296" y="3369"/>
                        <a:pt x="4701" y="276"/>
                      </a:cubicBezTo>
                      <a:cubicBezTo>
                        <a:pt x="4646" y="179"/>
                        <a:pt x="4605" y="97"/>
                        <a:pt x="45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014;p52">
                  <a:extLst>
                    <a:ext uri="{FF2B5EF4-FFF2-40B4-BE49-F238E27FC236}">
                      <a16:creationId xmlns:a16="http://schemas.microsoft.com/office/drawing/2014/main" id="{2A94C74D-B33E-49BC-9E46-3B11D3AC2A1C}"/>
                    </a:ext>
                  </a:extLst>
                </p:cNvPr>
                <p:cNvSpPr/>
                <p:nvPr/>
              </p:nvSpPr>
              <p:spPr>
                <a:xfrm>
                  <a:off x="5802375" y="3864575"/>
                  <a:ext cx="368450" cy="358475"/>
                </a:xfrm>
                <a:custGeom>
                  <a:avLst/>
                  <a:gdLst/>
                  <a:ahLst/>
                  <a:cxnLst/>
                  <a:rect l="l" t="t" r="r" b="b"/>
                  <a:pathLst>
                    <a:path w="14738" h="14339" extrusionOk="0">
                      <a:moveTo>
                        <a:pt x="6173" y="1"/>
                      </a:moveTo>
                      <a:cubicBezTo>
                        <a:pt x="4303" y="496"/>
                        <a:pt x="2420" y="881"/>
                        <a:pt x="523" y="1183"/>
                      </a:cubicBezTo>
                      <a:lnTo>
                        <a:pt x="1" y="1788"/>
                      </a:lnTo>
                      <a:cubicBezTo>
                        <a:pt x="2145" y="1472"/>
                        <a:pt x="4290" y="1046"/>
                        <a:pt x="6420" y="482"/>
                      </a:cubicBezTo>
                      <a:lnTo>
                        <a:pt x="6173" y="15"/>
                      </a:lnTo>
                      <a:lnTo>
                        <a:pt x="6173" y="1"/>
                      </a:lnTo>
                      <a:close/>
                      <a:moveTo>
                        <a:pt x="8317" y="4152"/>
                      </a:moveTo>
                      <a:cubicBezTo>
                        <a:pt x="6214" y="4771"/>
                        <a:pt x="4083" y="5293"/>
                        <a:pt x="1925" y="5733"/>
                      </a:cubicBezTo>
                      <a:cubicBezTo>
                        <a:pt x="2022" y="5884"/>
                        <a:pt x="2118" y="6049"/>
                        <a:pt x="2214" y="6200"/>
                      </a:cubicBezTo>
                      <a:cubicBezTo>
                        <a:pt x="4345" y="5761"/>
                        <a:pt x="6462" y="5238"/>
                        <a:pt x="8565" y="4620"/>
                      </a:cubicBezTo>
                      <a:cubicBezTo>
                        <a:pt x="8482" y="4455"/>
                        <a:pt x="8400" y="4303"/>
                        <a:pt x="8317" y="4152"/>
                      </a:cubicBezTo>
                      <a:close/>
                      <a:moveTo>
                        <a:pt x="10572" y="7163"/>
                      </a:moveTo>
                      <a:cubicBezTo>
                        <a:pt x="8510" y="7905"/>
                        <a:pt x="6393" y="8565"/>
                        <a:pt x="4262" y="9128"/>
                      </a:cubicBezTo>
                      <a:cubicBezTo>
                        <a:pt x="4386" y="9280"/>
                        <a:pt x="4510" y="9431"/>
                        <a:pt x="4633" y="9568"/>
                      </a:cubicBezTo>
                      <a:cubicBezTo>
                        <a:pt x="6805" y="8977"/>
                        <a:pt x="8936" y="8304"/>
                        <a:pt x="11053" y="7534"/>
                      </a:cubicBezTo>
                      <a:cubicBezTo>
                        <a:pt x="10888" y="7410"/>
                        <a:pt x="10723" y="7273"/>
                        <a:pt x="10572" y="7163"/>
                      </a:cubicBezTo>
                      <a:close/>
                      <a:moveTo>
                        <a:pt x="12593" y="8771"/>
                      </a:moveTo>
                      <a:cubicBezTo>
                        <a:pt x="10929" y="9967"/>
                        <a:pt x="9046" y="11177"/>
                        <a:pt x="6998" y="11809"/>
                      </a:cubicBezTo>
                      <a:cubicBezTo>
                        <a:pt x="7163" y="11947"/>
                        <a:pt x="7328" y="12070"/>
                        <a:pt x="7493" y="12194"/>
                      </a:cubicBezTo>
                      <a:cubicBezTo>
                        <a:pt x="9527" y="11493"/>
                        <a:pt x="11369" y="10297"/>
                        <a:pt x="13005" y="9115"/>
                      </a:cubicBezTo>
                      <a:lnTo>
                        <a:pt x="12593" y="8771"/>
                      </a:lnTo>
                      <a:close/>
                      <a:moveTo>
                        <a:pt x="14325" y="10173"/>
                      </a:moveTo>
                      <a:cubicBezTo>
                        <a:pt x="13252" y="11589"/>
                        <a:pt x="11988" y="12868"/>
                        <a:pt x="10709" y="14105"/>
                      </a:cubicBezTo>
                      <a:cubicBezTo>
                        <a:pt x="10874" y="14187"/>
                        <a:pt x="11039" y="14270"/>
                        <a:pt x="11204" y="14338"/>
                      </a:cubicBezTo>
                      <a:cubicBezTo>
                        <a:pt x="12441" y="13142"/>
                        <a:pt x="13665" y="11878"/>
                        <a:pt x="14737" y="10489"/>
                      </a:cubicBezTo>
                      <a:cubicBezTo>
                        <a:pt x="14600" y="10393"/>
                        <a:pt x="14462" y="10283"/>
                        <a:pt x="14325" y="1017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015;p52">
                  <a:extLst>
                    <a:ext uri="{FF2B5EF4-FFF2-40B4-BE49-F238E27FC236}">
                      <a16:creationId xmlns:a16="http://schemas.microsoft.com/office/drawing/2014/main" id="{0A12956A-3424-47FB-82C4-5382C95299EF}"/>
                    </a:ext>
                  </a:extLst>
                </p:cNvPr>
                <p:cNvSpPr/>
                <p:nvPr/>
              </p:nvSpPr>
              <p:spPr>
                <a:xfrm>
                  <a:off x="4917450" y="4342625"/>
                  <a:ext cx="173925" cy="186800"/>
                </a:xfrm>
                <a:custGeom>
                  <a:avLst/>
                  <a:gdLst/>
                  <a:ahLst/>
                  <a:cxnLst/>
                  <a:rect l="l" t="t" r="r" b="b"/>
                  <a:pathLst>
                    <a:path w="6957" h="7472" extrusionOk="0">
                      <a:moveTo>
                        <a:pt x="3313" y="0"/>
                      </a:moveTo>
                      <a:cubicBezTo>
                        <a:pt x="2516" y="1196"/>
                        <a:pt x="1402" y="2145"/>
                        <a:pt x="385" y="3176"/>
                      </a:cubicBezTo>
                      <a:cubicBezTo>
                        <a:pt x="248" y="3313"/>
                        <a:pt x="110" y="3451"/>
                        <a:pt x="42" y="3616"/>
                      </a:cubicBezTo>
                      <a:cubicBezTo>
                        <a:pt x="14" y="3657"/>
                        <a:pt x="0" y="3698"/>
                        <a:pt x="14" y="3753"/>
                      </a:cubicBezTo>
                      <a:cubicBezTo>
                        <a:pt x="14" y="3835"/>
                        <a:pt x="97" y="3904"/>
                        <a:pt x="193" y="3918"/>
                      </a:cubicBezTo>
                      <a:cubicBezTo>
                        <a:pt x="208" y="3921"/>
                        <a:pt x="224" y="3922"/>
                        <a:pt x="239" y="3922"/>
                      </a:cubicBezTo>
                      <a:cubicBezTo>
                        <a:pt x="310" y="3922"/>
                        <a:pt x="387" y="3899"/>
                        <a:pt x="454" y="3877"/>
                      </a:cubicBezTo>
                      <a:cubicBezTo>
                        <a:pt x="1293" y="3602"/>
                        <a:pt x="1980" y="3024"/>
                        <a:pt x="2653" y="2461"/>
                      </a:cubicBezTo>
                      <a:cubicBezTo>
                        <a:pt x="2750" y="2502"/>
                        <a:pt x="2832" y="2530"/>
                        <a:pt x="2928" y="2557"/>
                      </a:cubicBezTo>
                      <a:cubicBezTo>
                        <a:pt x="2131" y="3382"/>
                        <a:pt x="1348" y="4207"/>
                        <a:pt x="591" y="5086"/>
                      </a:cubicBezTo>
                      <a:cubicBezTo>
                        <a:pt x="468" y="5224"/>
                        <a:pt x="344" y="5389"/>
                        <a:pt x="330" y="5581"/>
                      </a:cubicBezTo>
                      <a:cubicBezTo>
                        <a:pt x="317" y="5636"/>
                        <a:pt x="330" y="5691"/>
                        <a:pt x="371" y="5733"/>
                      </a:cubicBezTo>
                      <a:cubicBezTo>
                        <a:pt x="402" y="5763"/>
                        <a:pt x="449" y="5772"/>
                        <a:pt x="499" y="5772"/>
                      </a:cubicBezTo>
                      <a:cubicBezTo>
                        <a:pt x="540" y="5772"/>
                        <a:pt x="582" y="5766"/>
                        <a:pt x="619" y="5760"/>
                      </a:cubicBezTo>
                      <a:cubicBezTo>
                        <a:pt x="1004" y="5636"/>
                        <a:pt x="1334" y="5403"/>
                        <a:pt x="1650" y="5155"/>
                      </a:cubicBezTo>
                      <a:cubicBezTo>
                        <a:pt x="2200" y="4729"/>
                        <a:pt x="2736" y="4275"/>
                        <a:pt x="3258" y="3836"/>
                      </a:cubicBezTo>
                      <a:lnTo>
                        <a:pt x="3258" y="3836"/>
                      </a:lnTo>
                      <a:cubicBezTo>
                        <a:pt x="2708" y="4660"/>
                        <a:pt x="2021" y="5416"/>
                        <a:pt x="1540" y="6296"/>
                      </a:cubicBezTo>
                      <a:cubicBezTo>
                        <a:pt x="1416" y="6502"/>
                        <a:pt x="1320" y="6736"/>
                        <a:pt x="1279" y="6970"/>
                      </a:cubicBezTo>
                      <a:cubicBezTo>
                        <a:pt x="1265" y="7038"/>
                        <a:pt x="1265" y="7093"/>
                        <a:pt x="1279" y="7148"/>
                      </a:cubicBezTo>
                      <a:cubicBezTo>
                        <a:pt x="1319" y="7221"/>
                        <a:pt x="1403" y="7246"/>
                        <a:pt x="1492" y="7246"/>
                      </a:cubicBezTo>
                      <a:cubicBezTo>
                        <a:pt x="1555" y="7246"/>
                        <a:pt x="1621" y="7234"/>
                        <a:pt x="1677" y="7217"/>
                      </a:cubicBezTo>
                      <a:cubicBezTo>
                        <a:pt x="2007" y="7080"/>
                        <a:pt x="2282" y="6819"/>
                        <a:pt x="2530" y="6557"/>
                      </a:cubicBezTo>
                      <a:cubicBezTo>
                        <a:pt x="2901" y="6159"/>
                        <a:pt x="3258" y="5746"/>
                        <a:pt x="3602" y="5320"/>
                      </a:cubicBezTo>
                      <a:cubicBezTo>
                        <a:pt x="3849" y="5031"/>
                        <a:pt x="4097" y="4743"/>
                        <a:pt x="4331" y="4454"/>
                      </a:cubicBezTo>
                      <a:lnTo>
                        <a:pt x="4331" y="4454"/>
                      </a:lnTo>
                      <a:cubicBezTo>
                        <a:pt x="3932" y="5265"/>
                        <a:pt x="3519" y="6076"/>
                        <a:pt x="3300" y="6942"/>
                      </a:cubicBezTo>
                      <a:cubicBezTo>
                        <a:pt x="3272" y="7038"/>
                        <a:pt x="3245" y="7148"/>
                        <a:pt x="3272" y="7245"/>
                      </a:cubicBezTo>
                      <a:cubicBezTo>
                        <a:pt x="3286" y="7355"/>
                        <a:pt x="3355" y="7451"/>
                        <a:pt x="3464" y="7465"/>
                      </a:cubicBezTo>
                      <a:cubicBezTo>
                        <a:pt x="3482" y="7470"/>
                        <a:pt x="3499" y="7472"/>
                        <a:pt x="3516" y="7472"/>
                      </a:cubicBezTo>
                      <a:cubicBezTo>
                        <a:pt x="3591" y="7472"/>
                        <a:pt x="3658" y="7427"/>
                        <a:pt x="3726" y="7382"/>
                      </a:cubicBezTo>
                      <a:cubicBezTo>
                        <a:pt x="4193" y="7038"/>
                        <a:pt x="4482" y="6516"/>
                        <a:pt x="4757" y="6021"/>
                      </a:cubicBezTo>
                      <a:cubicBezTo>
                        <a:pt x="4977" y="5623"/>
                        <a:pt x="5183" y="5224"/>
                        <a:pt x="5389" y="4825"/>
                      </a:cubicBezTo>
                      <a:lnTo>
                        <a:pt x="5389" y="4825"/>
                      </a:lnTo>
                      <a:cubicBezTo>
                        <a:pt x="5293" y="5128"/>
                        <a:pt x="5197" y="5416"/>
                        <a:pt x="5114" y="5733"/>
                      </a:cubicBezTo>
                      <a:cubicBezTo>
                        <a:pt x="5045" y="6035"/>
                        <a:pt x="4977" y="6351"/>
                        <a:pt x="5059" y="6654"/>
                      </a:cubicBezTo>
                      <a:cubicBezTo>
                        <a:pt x="5096" y="6789"/>
                        <a:pt x="5199" y="6935"/>
                        <a:pt x="5318" y="6935"/>
                      </a:cubicBezTo>
                      <a:cubicBezTo>
                        <a:pt x="5333" y="6935"/>
                        <a:pt x="5347" y="6933"/>
                        <a:pt x="5362" y="6928"/>
                      </a:cubicBezTo>
                      <a:cubicBezTo>
                        <a:pt x="5416" y="6901"/>
                        <a:pt x="5458" y="6860"/>
                        <a:pt x="5499" y="6819"/>
                      </a:cubicBezTo>
                      <a:cubicBezTo>
                        <a:pt x="5733" y="6557"/>
                        <a:pt x="5911" y="6241"/>
                        <a:pt x="6049" y="5911"/>
                      </a:cubicBezTo>
                      <a:cubicBezTo>
                        <a:pt x="6324" y="5279"/>
                        <a:pt x="6461" y="4605"/>
                        <a:pt x="6585" y="3932"/>
                      </a:cubicBezTo>
                      <a:cubicBezTo>
                        <a:pt x="6709" y="3189"/>
                        <a:pt x="6832" y="2461"/>
                        <a:pt x="6956" y="1732"/>
                      </a:cubicBezTo>
                      <a:lnTo>
                        <a:pt x="3313" y="0"/>
                      </a:ln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016;p52">
                  <a:extLst>
                    <a:ext uri="{FF2B5EF4-FFF2-40B4-BE49-F238E27FC236}">
                      <a16:creationId xmlns:a16="http://schemas.microsoft.com/office/drawing/2014/main" id="{FEE90C97-DFBA-462F-88FF-0FFDC4BD0D0D}"/>
                    </a:ext>
                  </a:extLst>
                </p:cNvPr>
                <p:cNvSpPr/>
                <p:nvPr/>
              </p:nvSpPr>
              <p:spPr>
                <a:xfrm>
                  <a:off x="4983075" y="4393575"/>
                  <a:ext cx="80100" cy="41525"/>
                </a:xfrm>
                <a:custGeom>
                  <a:avLst/>
                  <a:gdLst/>
                  <a:ahLst/>
                  <a:cxnLst/>
                  <a:rect l="l" t="t" r="r" b="b"/>
                  <a:pathLst>
                    <a:path w="3204" h="1661" extrusionOk="0">
                      <a:moveTo>
                        <a:pt x="2082" y="0"/>
                      </a:moveTo>
                      <a:cubicBezTo>
                        <a:pt x="2077" y="0"/>
                        <a:pt x="2070" y="4"/>
                        <a:pt x="2063" y="10"/>
                      </a:cubicBezTo>
                      <a:cubicBezTo>
                        <a:pt x="1692" y="244"/>
                        <a:pt x="1389" y="395"/>
                        <a:pt x="1087" y="464"/>
                      </a:cubicBezTo>
                      <a:cubicBezTo>
                        <a:pt x="935" y="504"/>
                        <a:pt x="778" y="526"/>
                        <a:pt x="627" y="526"/>
                      </a:cubicBezTo>
                      <a:cubicBezTo>
                        <a:pt x="519" y="526"/>
                        <a:pt x="415" y="515"/>
                        <a:pt x="317" y="492"/>
                      </a:cubicBezTo>
                      <a:cubicBezTo>
                        <a:pt x="221" y="464"/>
                        <a:pt x="125" y="437"/>
                        <a:pt x="42" y="395"/>
                      </a:cubicBezTo>
                      <a:cubicBezTo>
                        <a:pt x="28" y="395"/>
                        <a:pt x="15" y="395"/>
                        <a:pt x="15" y="409"/>
                      </a:cubicBezTo>
                      <a:cubicBezTo>
                        <a:pt x="1" y="423"/>
                        <a:pt x="15" y="437"/>
                        <a:pt x="28" y="437"/>
                      </a:cubicBezTo>
                      <a:cubicBezTo>
                        <a:pt x="111" y="478"/>
                        <a:pt x="207" y="505"/>
                        <a:pt x="303" y="533"/>
                      </a:cubicBezTo>
                      <a:cubicBezTo>
                        <a:pt x="413" y="560"/>
                        <a:pt x="523" y="574"/>
                        <a:pt x="647" y="574"/>
                      </a:cubicBezTo>
                      <a:cubicBezTo>
                        <a:pt x="784" y="574"/>
                        <a:pt x="949" y="547"/>
                        <a:pt x="1101" y="505"/>
                      </a:cubicBezTo>
                      <a:cubicBezTo>
                        <a:pt x="1403" y="437"/>
                        <a:pt x="1706" y="285"/>
                        <a:pt x="2090" y="38"/>
                      </a:cubicBezTo>
                      <a:cubicBezTo>
                        <a:pt x="2090" y="38"/>
                        <a:pt x="2104" y="24"/>
                        <a:pt x="2090" y="10"/>
                      </a:cubicBezTo>
                      <a:cubicBezTo>
                        <a:pt x="2090" y="4"/>
                        <a:pt x="2087" y="0"/>
                        <a:pt x="2082" y="0"/>
                      </a:cubicBezTo>
                      <a:close/>
                      <a:moveTo>
                        <a:pt x="2503" y="547"/>
                      </a:moveTo>
                      <a:cubicBezTo>
                        <a:pt x="2489" y="547"/>
                        <a:pt x="2475" y="560"/>
                        <a:pt x="2475" y="574"/>
                      </a:cubicBezTo>
                      <a:cubicBezTo>
                        <a:pt x="2434" y="1028"/>
                        <a:pt x="2737" y="1509"/>
                        <a:pt x="3176" y="1660"/>
                      </a:cubicBezTo>
                      <a:cubicBezTo>
                        <a:pt x="3190" y="1660"/>
                        <a:pt x="3190" y="1660"/>
                        <a:pt x="3204" y="1646"/>
                      </a:cubicBezTo>
                      <a:cubicBezTo>
                        <a:pt x="3204" y="1633"/>
                        <a:pt x="3204" y="1619"/>
                        <a:pt x="3190" y="1619"/>
                      </a:cubicBezTo>
                      <a:cubicBezTo>
                        <a:pt x="2764" y="1468"/>
                        <a:pt x="2475" y="1014"/>
                        <a:pt x="2517" y="574"/>
                      </a:cubicBezTo>
                      <a:cubicBezTo>
                        <a:pt x="2517" y="560"/>
                        <a:pt x="2517" y="547"/>
                        <a:pt x="2503" y="547"/>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017;p52">
                  <a:extLst>
                    <a:ext uri="{FF2B5EF4-FFF2-40B4-BE49-F238E27FC236}">
                      <a16:creationId xmlns:a16="http://schemas.microsoft.com/office/drawing/2014/main" id="{8F67EFAA-71DE-487C-B881-4A1B13C6902D}"/>
                    </a:ext>
                  </a:extLst>
                </p:cNvPr>
                <p:cNvSpPr/>
                <p:nvPr/>
              </p:nvSpPr>
              <p:spPr>
                <a:xfrm>
                  <a:off x="5266275" y="4306875"/>
                  <a:ext cx="591450" cy="531325"/>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018;p52">
                  <a:extLst>
                    <a:ext uri="{FF2B5EF4-FFF2-40B4-BE49-F238E27FC236}">
                      <a16:creationId xmlns:a16="http://schemas.microsoft.com/office/drawing/2014/main" id="{C425AA10-0B9F-4552-B50F-3E3117379418}"/>
                    </a:ext>
                  </a:extLst>
                </p:cNvPr>
                <p:cNvSpPr/>
                <p:nvPr/>
              </p:nvSpPr>
              <p:spPr>
                <a:xfrm>
                  <a:off x="4986875" y="3641625"/>
                  <a:ext cx="950925" cy="765275"/>
                </a:xfrm>
                <a:custGeom>
                  <a:avLst/>
                  <a:gdLst/>
                  <a:ahLst/>
                  <a:cxnLst/>
                  <a:rect l="l" t="t" r="r" b="b"/>
                  <a:pathLst>
                    <a:path w="38037" h="30611" extrusionOk="0">
                      <a:moveTo>
                        <a:pt x="24986" y="1"/>
                      </a:moveTo>
                      <a:cubicBezTo>
                        <a:pt x="24800" y="1"/>
                        <a:pt x="24614" y="4"/>
                        <a:pt x="24428" y="11"/>
                      </a:cubicBezTo>
                      <a:cubicBezTo>
                        <a:pt x="22490" y="80"/>
                        <a:pt x="20565" y="520"/>
                        <a:pt x="18682" y="1028"/>
                      </a:cubicBezTo>
                      <a:cubicBezTo>
                        <a:pt x="16400" y="1633"/>
                        <a:pt x="14077" y="2375"/>
                        <a:pt x="12276" y="3915"/>
                      </a:cubicBezTo>
                      <a:cubicBezTo>
                        <a:pt x="10241" y="5661"/>
                        <a:pt x="9114" y="8218"/>
                        <a:pt x="8042" y="10678"/>
                      </a:cubicBezTo>
                      <a:cubicBezTo>
                        <a:pt x="5471" y="16521"/>
                        <a:pt x="2736" y="22280"/>
                        <a:pt x="0" y="28040"/>
                      </a:cubicBezTo>
                      <a:cubicBezTo>
                        <a:pt x="261" y="28246"/>
                        <a:pt x="4592" y="30611"/>
                        <a:pt x="4592" y="30611"/>
                      </a:cubicBezTo>
                      <a:cubicBezTo>
                        <a:pt x="7533" y="26006"/>
                        <a:pt x="10544" y="21442"/>
                        <a:pt x="13637" y="16919"/>
                      </a:cubicBezTo>
                      <a:lnTo>
                        <a:pt x="13637" y="16919"/>
                      </a:lnTo>
                      <a:cubicBezTo>
                        <a:pt x="13266" y="20548"/>
                        <a:pt x="13046" y="24191"/>
                        <a:pt x="12839" y="27848"/>
                      </a:cubicBezTo>
                      <a:cubicBezTo>
                        <a:pt x="15497" y="28425"/>
                        <a:pt x="18217" y="28712"/>
                        <a:pt x="20937" y="28712"/>
                      </a:cubicBezTo>
                      <a:cubicBezTo>
                        <a:pt x="25211" y="28712"/>
                        <a:pt x="29488" y="28005"/>
                        <a:pt x="33528" y="26611"/>
                      </a:cubicBezTo>
                      <a:cubicBezTo>
                        <a:pt x="33184" y="21359"/>
                        <a:pt x="32841" y="16094"/>
                        <a:pt x="32497" y="10843"/>
                      </a:cubicBezTo>
                      <a:lnTo>
                        <a:pt x="32497" y="10843"/>
                      </a:lnTo>
                      <a:cubicBezTo>
                        <a:pt x="32662" y="11146"/>
                        <a:pt x="32813" y="11448"/>
                        <a:pt x="32964" y="11751"/>
                      </a:cubicBezTo>
                      <a:lnTo>
                        <a:pt x="38037" y="7475"/>
                      </a:lnTo>
                      <a:cubicBezTo>
                        <a:pt x="37762" y="6926"/>
                        <a:pt x="37473" y="6389"/>
                        <a:pt x="37198" y="5840"/>
                      </a:cubicBezTo>
                      <a:cubicBezTo>
                        <a:pt x="36635" y="4781"/>
                        <a:pt x="36071" y="3681"/>
                        <a:pt x="35164" y="2898"/>
                      </a:cubicBezTo>
                      <a:cubicBezTo>
                        <a:pt x="34339" y="2169"/>
                        <a:pt x="33281" y="1743"/>
                        <a:pt x="32236" y="1386"/>
                      </a:cubicBezTo>
                      <a:cubicBezTo>
                        <a:pt x="29897" y="580"/>
                        <a:pt x="27451" y="1"/>
                        <a:pt x="24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019;p52">
                  <a:extLst>
                    <a:ext uri="{FF2B5EF4-FFF2-40B4-BE49-F238E27FC236}">
                      <a16:creationId xmlns:a16="http://schemas.microsoft.com/office/drawing/2014/main" id="{A0541B84-F77B-46BE-A90E-34099EA235B0}"/>
                    </a:ext>
                  </a:extLst>
                </p:cNvPr>
                <p:cNvSpPr/>
                <p:nvPr/>
              </p:nvSpPr>
              <p:spPr>
                <a:xfrm>
                  <a:off x="5038425" y="3656675"/>
                  <a:ext cx="860200" cy="618275"/>
                </a:xfrm>
                <a:custGeom>
                  <a:avLst/>
                  <a:gdLst/>
                  <a:ahLst/>
                  <a:cxnLst/>
                  <a:rect l="l" t="t" r="r" b="b"/>
                  <a:pathLst>
                    <a:path w="34408" h="24731" extrusionOk="0">
                      <a:moveTo>
                        <a:pt x="27521" y="0"/>
                      </a:moveTo>
                      <a:cubicBezTo>
                        <a:pt x="24474" y="612"/>
                        <a:pt x="21365" y="926"/>
                        <a:pt x="18258" y="926"/>
                      </a:cubicBezTo>
                      <a:cubicBezTo>
                        <a:pt x="17243" y="926"/>
                        <a:pt x="16229" y="893"/>
                        <a:pt x="15218" y="825"/>
                      </a:cubicBezTo>
                      <a:cubicBezTo>
                        <a:pt x="14805" y="949"/>
                        <a:pt x="14379" y="1086"/>
                        <a:pt x="13967" y="1237"/>
                      </a:cubicBezTo>
                      <a:cubicBezTo>
                        <a:pt x="15410" y="1375"/>
                        <a:pt x="16853" y="1443"/>
                        <a:pt x="18297" y="1443"/>
                      </a:cubicBezTo>
                      <a:cubicBezTo>
                        <a:pt x="21761" y="1443"/>
                        <a:pt x="25239" y="1059"/>
                        <a:pt x="28607" y="289"/>
                      </a:cubicBezTo>
                      <a:cubicBezTo>
                        <a:pt x="28249" y="179"/>
                        <a:pt x="27878" y="83"/>
                        <a:pt x="27521" y="0"/>
                      </a:cubicBezTo>
                      <a:close/>
                      <a:moveTo>
                        <a:pt x="34119" y="3478"/>
                      </a:moveTo>
                      <a:cubicBezTo>
                        <a:pt x="28466" y="4926"/>
                        <a:pt x="22610" y="5657"/>
                        <a:pt x="16767" y="5657"/>
                      </a:cubicBezTo>
                      <a:cubicBezTo>
                        <a:pt x="14013" y="5657"/>
                        <a:pt x="11262" y="5495"/>
                        <a:pt x="8537" y="5169"/>
                      </a:cubicBezTo>
                      <a:cubicBezTo>
                        <a:pt x="8413" y="5334"/>
                        <a:pt x="8317" y="5485"/>
                        <a:pt x="8207" y="5650"/>
                      </a:cubicBezTo>
                      <a:cubicBezTo>
                        <a:pt x="11025" y="5994"/>
                        <a:pt x="13870" y="6172"/>
                        <a:pt x="16716" y="6172"/>
                      </a:cubicBezTo>
                      <a:cubicBezTo>
                        <a:pt x="22682" y="6172"/>
                        <a:pt x="28648" y="5416"/>
                        <a:pt x="34408" y="3932"/>
                      </a:cubicBezTo>
                      <a:cubicBezTo>
                        <a:pt x="34325" y="3767"/>
                        <a:pt x="34215" y="3615"/>
                        <a:pt x="34119" y="3478"/>
                      </a:cubicBezTo>
                      <a:close/>
                      <a:moveTo>
                        <a:pt x="33336" y="9100"/>
                      </a:moveTo>
                      <a:cubicBezTo>
                        <a:pt x="28620" y="10021"/>
                        <a:pt x="23850" y="10379"/>
                        <a:pt x="19259" y="10640"/>
                      </a:cubicBezTo>
                      <a:cubicBezTo>
                        <a:pt x="17341" y="10749"/>
                        <a:pt x="15442" y="10840"/>
                        <a:pt x="13568" y="10840"/>
                      </a:cubicBezTo>
                      <a:cubicBezTo>
                        <a:pt x="10971" y="10840"/>
                        <a:pt x="8422" y="10666"/>
                        <a:pt x="5939" y="10131"/>
                      </a:cubicBezTo>
                      <a:cubicBezTo>
                        <a:pt x="5870" y="10296"/>
                        <a:pt x="5801" y="10447"/>
                        <a:pt x="5732" y="10612"/>
                      </a:cubicBezTo>
                      <a:cubicBezTo>
                        <a:pt x="8276" y="11176"/>
                        <a:pt x="10887" y="11355"/>
                        <a:pt x="13541" y="11355"/>
                      </a:cubicBezTo>
                      <a:cubicBezTo>
                        <a:pt x="15438" y="11355"/>
                        <a:pt x="17348" y="11272"/>
                        <a:pt x="19287" y="11149"/>
                      </a:cubicBezTo>
                      <a:cubicBezTo>
                        <a:pt x="23603" y="10901"/>
                        <a:pt x="28084" y="10585"/>
                        <a:pt x="32525" y="9774"/>
                      </a:cubicBezTo>
                      <a:lnTo>
                        <a:pt x="33336" y="9100"/>
                      </a:lnTo>
                      <a:close/>
                      <a:moveTo>
                        <a:pt x="30710" y="14379"/>
                      </a:moveTo>
                      <a:cubicBezTo>
                        <a:pt x="26177" y="15192"/>
                        <a:pt x="21578" y="15602"/>
                        <a:pt x="16976" y="15602"/>
                      </a:cubicBezTo>
                      <a:cubicBezTo>
                        <a:pt x="12632" y="15602"/>
                        <a:pt x="8285" y="15237"/>
                        <a:pt x="3987" y="14503"/>
                      </a:cubicBezTo>
                      <a:lnTo>
                        <a:pt x="3767" y="14984"/>
                      </a:lnTo>
                      <a:cubicBezTo>
                        <a:pt x="8152" y="15740"/>
                        <a:pt x="12592" y="16111"/>
                        <a:pt x="17018" y="16111"/>
                      </a:cubicBezTo>
                      <a:cubicBezTo>
                        <a:pt x="21445" y="16111"/>
                        <a:pt x="26215" y="15712"/>
                        <a:pt x="30737" y="14901"/>
                      </a:cubicBezTo>
                      <a:cubicBezTo>
                        <a:pt x="30724" y="14723"/>
                        <a:pt x="30710" y="14558"/>
                        <a:pt x="30710" y="14379"/>
                      </a:cubicBezTo>
                      <a:close/>
                      <a:moveTo>
                        <a:pt x="1801" y="19232"/>
                      </a:moveTo>
                      <a:lnTo>
                        <a:pt x="1567" y="19726"/>
                      </a:lnTo>
                      <a:cubicBezTo>
                        <a:pt x="3945" y="20098"/>
                        <a:pt x="6324" y="20372"/>
                        <a:pt x="8729" y="20524"/>
                      </a:cubicBezTo>
                      <a:cubicBezTo>
                        <a:pt x="8839" y="20359"/>
                        <a:pt x="8949" y="20194"/>
                        <a:pt x="9059" y="20029"/>
                      </a:cubicBezTo>
                      <a:cubicBezTo>
                        <a:pt x="6626" y="19878"/>
                        <a:pt x="4207" y="19616"/>
                        <a:pt x="1801" y="19232"/>
                      </a:cubicBezTo>
                      <a:close/>
                      <a:moveTo>
                        <a:pt x="30957" y="18379"/>
                      </a:moveTo>
                      <a:cubicBezTo>
                        <a:pt x="25374" y="19579"/>
                        <a:pt x="19636" y="20184"/>
                        <a:pt x="13921" y="20184"/>
                      </a:cubicBezTo>
                      <a:cubicBezTo>
                        <a:pt x="13024" y="20184"/>
                        <a:pt x="12127" y="20169"/>
                        <a:pt x="11231" y="20139"/>
                      </a:cubicBezTo>
                      <a:cubicBezTo>
                        <a:pt x="11217" y="20304"/>
                        <a:pt x="11204" y="20482"/>
                        <a:pt x="11190" y="20647"/>
                      </a:cubicBezTo>
                      <a:cubicBezTo>
                        <a:pt x="12125" y="20675"/>
                        <a:pt x="13046" y="20702"/>
                        <a:pt x="13980" y="20702"/>
                      </a:cubicBezTo>
                      <a:cubicBezTo>
                        <a:pt x="19685" y="20702"/>
                        <a:pt x="25418" y="20098"/>
                        <a:pt x="30999" y="18902"/>
                      </a:cubicBezTo>
                      <a:cubicBezTo>
                        <a:pt x="30985" y="18723"/>
                        <a:pt x="30971" y="18544"/>
                        <a:pt x="30957" y="18379"/>
                      </a:cubicBezTo>
                      <a:close/>
                      <a:moveTo>
                        <a:pt x="234" y="22586"/>
                      </a:moveTo>
                      <a:cubicBezTo>
                        <a:pt x="151" y="22737"/>
                        <a:pt x="83" y="22902"/>
                        <a:pt x="0" y="23053"/>
                      </a:cubicBezTo>
                      <a:cubicBezTo>
                        <a:pt x="2035" y="23754"/>
                        <a:pt x="4165" y="24125"/>
                        <a:pt x="6296" y="24194"/>
                      </a:cubicBezTo>
                      <a:cubicBezTo>
                        <a:pt x="6420" y="24015"/>
                        <a:pt x="6530" y="23850"/>
                        <a:pt x="6640" y="23685"/>
                      </a:cubicBezTo>
                      <a:cubicBezTo>
                        <a:pt x="4454" y="23658"/>
                        <a:pt x="2282" y="23287"/>
                        <a:pt x="234" y="22586"/>
                      </a:cubicBezTo>
                      <a:close/>
                      <a:moveTo>
                        <a:pt x="31177" y="21623"/>
                      </a:moveTo>
                      <a:cubicBezTo>
                        <a:pt x="26090" y="23341"/>
                        <a:pt x="20714" y="24210"/>
                        <a:pt x="15350" y="24210"/>
                      </a:cubicBezTo>
                      <a:cubicBezTo>
                        <a:pt x="13887" y="24210"/>
                        <a:pt x="12425" y="24145"/>
                        <a:pt x="10970" y="24015"/>
                      </a:cubicBezTo>
                      <a:cubicBezTo>
                        <a:pt x="10956" y="24180"/>
                        <a:pt x="10942" y="24359"/>
                        <a:pt x="10929" y="24524"/>
                      </a:cubicBezTo>
                      <a:cubicBezTo>
                        <a:pt x="12400" y="24661"/>
                        <a:pt x="13884" y="24730"/>
                        <a:pt x="15355" y="24730"/>
                      </a:cubicBezTo>
                      <a:cubicBezTo>
                        <a:pt x="20730" y="24730"/>
                        <a:pt x="26119" y="23864"/>
                        <a:pt x="31205" y="22160"/>
                      </a:cubicBezTo>
                      <a:cubicBezTo>
                        <a:pt x="31205" y="21981"/>
                        <a:pt x="31191" y="21802"/>
                        <a:pt x="31177" y="2162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020;p52">
                  <a:extLst>
                    <a:ext uri="{FF2B5EF4-FFF2-40B4-BE49-F238E27FC236}">
                      <a16:creationId xmlns:a16="http://schemas.microsoft.com/office/drawing/2014/main" id="{1C9F0175-7670-481B-A5A1-DC269387C657}"/>
                    </a:ext>
                  </a:extLst>
                </p:cNvPr>
                <p:cNvSpPr/>
                <p:nvPr/>
              </p:nvSpPr>
              <p:spPr>
                <a:xfrm>
                  <a:off x="5327100" y="3892750"/>
                  <a:ext cx="24075" cy="172550"/>
                </a:xfrm>
                <a:custGeom>
                  <a:avLst/>
                  <a:gdLst/>
                  <a:ahLst/>
                  <a:cxnLst/>
                  <a:rect l="l" t="t" r="r" b="b"/>
                  <a:pathLst>
                    <a:path w="963" h="6902" extrusionOk="0">
                      <a:moveTo>
                        <a:pt x="949" y="1"/>
                      </a:moveTo>
                      <a:cubicBezTo>
                        <a:pt x="935" y="1"/>
                        <a:pt x="921" y="1"/>
                        <a:pt x="921" y="15"/>
                      </a:cubicBezTo>
                      <a:cubicBezTo>
                        <a:pt x="550" y="2132"/>
                        <a:pt x="261" y="4386"/>
                        <a:pt x="0" y="6874"/>
                      </a:cubicBezTo>
                      <a:cubicBezTo>
                        <a:pt x="0" y="6888"/>
                        <a:pt x="14" y="6902"/>
                        <a:pt x="14" y="6902"/>
                      </a:cubicBezTo>
                      <a:lnTo>
                        <a:pt x="28" y="6902"/>
                      </a:lnTo>
                      <a:cubicBezTo>
                        <a:pt x="28" y="6902"/>
                        <a:pt x="41" y="6888"/>
                        <a:pt x="41" y="6874"/>
                      </a:cubicBezTo>
                      <a:cubicBezTo>
                        <a:pt x="303" y="4386"/>
                        <a:pt x="591" y="2145"/>
                        <a:pt x="963" y="28"/>
                      </a:cubicBezTo>
                      <a:cubicBezTo>
                        <a:pt x="963" y="15"/>
                        <a:pt x="949" y="1"/>
                        <a:pt x="949" y="1"/>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021;p52">
                  <a:extLst>
                    <a:ext uri="{FF2B5EF4-FFF2-40B4-BE49-F238E27FC236}">
                      <a16:creationId xmlns:a16="http://schemas.microsoft.com/office/drawing/2014/main" id="{F24AC62F-59CC-4D9C-9DA4-86C70EB36793}"/>
                    </a:ext>
                  </a:extLst>
                </p:cNvPr>
                <p:cNvSpPr/>
                <p:nvPr/>
              </p:nvSpPr>
              <p:spPr>
                <a:xfrm>
                  <a:off x="5385175" y="3300425"/>
                  <a:ext cx="315850" cy="260375"/>
                </a:xfrm>
                <a:custGeom>
                  <a:avLst/>
                  <a:gdLst/>
                  <a:ahLst/>
                  <a:cxnLst/>
                  <a:rect l="l" t="t" r="r" b="b"/>
                  <a:pathLst>
                    <a:path w="12634" h="10415" extrusionOk="0">
                      <a:moveTo>
                        <a:pt x="10022" y="0"/>
                      </a:moveTo>
                      <a:cubicBezTo>
                        <a:pt x="9863" y="0"/>
                        <a:pt x="9704" y="89"/>
                        <a:pt x="9582" y="201"/>
                      </a:cubicBezTo>
                      <a:cubicBezTo>
                        <a:pt x="9417" y="352"/>
                        <a:pt x="9307" y="545"/>
                        <a:pt x="9142" y="696"/>
                      </a:cubicBezTo>
                      <a:cubicBezTo>
                        <a:pt x="8681" y="401"/>
                        <a:pt x="8112" y="310"/>
                        <a:pt x="7570" y="310"/>
                      </a:cubicBezTo>
                      <a:cubicBezTo>
                        <a:pt x="7530" y="310"/>
                        <a:pt x="7490" y="310"/>
                        <a:pt x="7451" y="311"/>
                      </a:cubicBezTo>
                      <a:cubicBezTo>
                        <a:pt x="5472" y="325"/>
                        <a:pt x="3506" y="1232"/>
                        <a:pt x="2227" y="2730"/>
                      </a:cubicBezTo>
                      <a:cubicBezTo>
                        <a:pt x="1911" y="3102"/>
                        <a:pt x="1636" y="3514"/>
                        <a:pt x="1540" y="3981"/>
                      </a:cubicBezTo>
                      <a:cubicBezTo>
                        <a:pt x="1540" y="3858"/>
                        <a:pt x="1526" y="3707"/>
                        <a:pt x="1444" y="3610"/>
                      </a:cubicBezTo>
                      <a:cubicBezTo>
                        <a:pt x="1391" y="3540"/>
                        <a:pt x="1299" y="3492"/>
                        <a:pt x="1214" y="3492"/>
                      </a:cubicBezTo>
                      <a:cubicBezTo>
                        <a:pt x="1166" y="3492"/>
                        <a:pt x="1121" y="3507"/>
                        <a:pt x="1086" y="3542"/>
                      </a:cubicBezTo>
                      <a:cubicBezTo>
                        <a:pt x="1031" y="3583"/>
                        <a:pt x="1018" y="3665"/>
                        <a:pt x="1004" y="3734"/>
                      </a:cubicBezTo>
                      <a:cubicBezTo>
                        <a:pt x="963" y="3995"/>
                        <a:pt x="976" y="4256"/>
                        <a:pt x="1045" y="4518"/>
                      </a:cubicBezTo>
                      <a:cubicBezTo>
                        <a:pt x="972" y="4506"/>
                        <a:pt x="896" y="4497"/>
                        <a:pt x="821" y="4497"/>
                      </a:cubicBezTo>
                      <a:cubicBezTo>
                        <a:pt x="713" y="4497"/>
                        <a:pt x="606" y="4516"/>
                        <a:pt x="509" y="4573"/>
                      </a:cubicBezTo>
                      <a:cubicBezTo>
                        <a:pt x="358" y="4655"/>
                        <a:pt x="289" y="4902"/>
                        <a:pt x="413" y="5026"/>
                      </a:cubicBezTo>
                      <a:cubicBezTo>
                        <a:pt x="472" y="5074"/>
                        <a:pt x="541" y="5087"/>
                        <a:pt x="620" y="5087"/>
                      </a:cubicBezTo>
                      <a:cubicBezTo>
                        <a:pt x="708" y="5087"/>
                        <a:pt x="808" y="5071"/>
                        <a:pt x="919" y="5071"/>
                      </a:cubicBezTo>
                      <a:cubicBezTo>
                        <a:pt x="964" y="5071"/>
                        <a:pt x="1011" y="5074"/>
                        <a:pt x="1059" y="5081"/>
                      </a:cubicBezTo>
                      <a:cubicBezTo>
                        <a:pt x="317" y="5920"/>
                        <a:pt x="0" y="7102"/>
                        <a:pt x="193" y="8202"/>
                      </a:cubicBezTo>
                      <a:cubicBezTo>
                        <a:pt x="344" y="9054"/>
                        <a:pt x="811" y="9851"/>
                        <a:pt x="1458" y="10415"/>
                      </a:cubicBezTo>
                      <a:cubicBezTo>
                        <a:pt x="1485" y="10236"/>
                        <a:pt x="1554" y="10071"/>
                        <a:pt x="1650" y="9934"/>
                      </a:cubicBezTo>
                      <a:cubicBezTo>
                        <a:pt x="1853" y="9652"/>
                        <a:pt x="2193" y="9482"/>
                        <a:pt x="2529" y="9482"/>
                      </a:cubicBezTo>
                      <a:cubicBezTo>
                        <a:pt x="2603" y="9482"/>
                        <a:pt x="2677" y="9490"/>
                        <a:pt x="2750" y="9508"/>
                      </a:cubicBezTo>
                      <a:cubicBezTo>
                        <a:pt x="2928" y="9398"/>
                        <a:pt x="3080" y="9191"/>
                        <a:pt x="3093" y="8958"/>
                      </a:cubicBezTo>
                      <a:cubicBezTo>
                        <a:pt x="3107" y="8738"/>
                        <a:pt x="2997" y="8504"/>
                        <a:pt x="2818" y="8367"/>
                      </a:cubicBezTo>
                      <a:cubicBezTo>
                        <a:pt x="3066" y="8325"/>
                        <a:pt x="3286" y="8078"/>
                        <a:pt x="3300" y="7817"/>
                      </a:cubicBezTo>
                      <a:cubicBezTo>
                        <a:pt x="3313" y="7556"/>
                        <a:pt x="3135" y="7294"/>
                        <a:pt x="2873" y="7226"/>
                      </a:cubicBezTo>
                      <a:cubicBezTo>
                        <a:pt x="3217" y="7129"/>
                        <a:pt x="3478" y="6799"/>
                        <a:pt x="3506" y="6456"/>
                      </a:cubicBezTo>
                      <a:cubicBezTo>
                        <a:pt x="3520" y="6098"/>
                        <a:pt x="3300" y="5741"/>
                        <a:pt x="2970" y="5604"/>
                      </a:cubicBezTo>
                      <a:cubicBezTo>
                        <a:pt x="4825" y="5604"/>
                        <a:pt x="6681" y="5177"/>
                        <a:pt x="8358" y="4394"/>
                      </a:cubicBezTo>
                      <a:cubicBezTo>
                        <a:pt x="8675" y="4243"/>
                        <a:pt x="8991" y="4078"/>
                        <a:pt x="9279" y="3885"/>
                      </a:cubicBezTo>
                      <a:cubicBezTo>
                        <a:pt x="9444" y="4339"/>
                        <a:pt x="9678" y="4779"/>
                        <a:pt x="10008" y="5136"/>
                      </a:cubicBezTo>
                      <a:cubicBezTo>
                        <a:pt x="10379" y="5562"/>
                        <a:pt x="10901" y="5892"/>
                        <a:pt x="11465" y="5975"/>
                      </a:cubicBezTo>
                      <a:lnTo>
                        <a:pt x="11548" y="6360"/>
                      </a:lnTo>
                      <a:cubicBezTo>
                        <a:pt x="11644" y="6208"/>
                        <a:pt x="11795" y="6085"/>
                        <a:pt x="11974" y="6043"/>
                      </a:cubicBezTo>
                      <a:cubicBezTo>
                        <a:pt x="12042" y="6023"/>
                        <a:pt x="12111" y="6012"/>
                        <a:pt x="12180" y="6012"/>
                      </a:cubicBezTo>
                      <a:cubicBezTo>
                        <a:pt x="12249" y="6012"/>
                        <a:pt x="12317" y="6023"/>
                        <a:pt x="12386" y="6043"/>
                      </a:cubicBezTo>
                      <a:cubicBezTo>
                        <a:pt x="12537" y="5452"/>
                        <a:pt x="12634" y="4834"/>
                        <a:pt x="12579" y="4229"/>
                      </a:cubicBezTo>
                      <a:cubicBezTo>
                        <a:pt x="12510" y="3487"/>
                        <a:pt x="12221" y="2744"/>
                        <a:pt x="11671" y="2236"/>
                      </a:cubicBezTo>
                      <a:cubicBezTo>
                        <a:pt x="11850" y="2016"/>
                        <a:pt x="11960" y="1754"/>
                        <a:pt x="12001" y="1480"/>
                      </a:cubicBezTo>
                      <a:cubicBezTo>
                        <a:pt x="12015" y="1383"/>
                        <a:pt x="12015" y="1273"/>
                        <a:pt x="11974" y="1177"/>
                      </a:cubicBezTo>
                      <a:cubicBezTo>
                        <a:pt x="11908" y="1047"/>
                        <a:pt x="11767" y="986"/>
                        <a:pt x="11623" y="986"/>
                      </a:cubicBezTo>
                      <a:cubicBezTo>
                        <a:pt x="11555" y="986"/>
                        <a:pt x="11486" y="999"/>
                        <a:pt x="11424" y="1026"/>
                      </a:cubicBezTo>
                      <a:cubicBezTo>
                        <a:pt x="11231" y="1095"/>
                        <a:pt x="11094" y="1260"/>
                        <a:pt x="10970" y="1425"/>
                      </a:cubicBezTo>
                      <a:cubicBezTo>
                        <a:pt x="11094" y="1218"/>
                        <a:pt x="11163" y="971"/>
                        <a:pt x="11149" y="724"/>
                      </a:cubicBezTo>
                      <a:cubicBezTo>
                        <a:pt x="11149" y="655"/>
                        <a:pt x="11121" y="572"/>
                        <a:pt x="11080" y="531"/>
                      </a:cubicBezTo>
                      <a:cubicBezTo>
                        <a:pt x="11049" y="512"/>
                        <a:pt x="11015" y="505"/>
                        <a:pt x="10981" y="505"/>
                      </a:cubicBezTo>
                      <a:cubicBezTo>
                        <a:pt x="10940" y="505"/>
                        <a:pt x="10898" y="516"/>
                        <a:pt x="10860" y="531"/>
                      </a:cubicBezTo>
                      <a:cubicBezTo>
                        <a:pt x="10640" y="600"/>
                        <a:pt x="10448" y="765"/>
                        <a:pt x="10338" y="971"/>
                      </a:cubicBezTo>
                      <a:cubicBezTo>
                        <a:pt x="10393" y="806"/>
                        <a:pt x="10448" y="641"/>
                        <a:pt x="10434" y="462"/>
                      </a:cubicBezTo>
                      <a:cubicBezTo>
                        <a:pt x="10420" y="297"/>
                        <a:pt x="10338" y="119"/>
                        <a:pt x="10187" y="36"/>
                      </a:cubicBezTo>
                      <a:cubicBezTo>
                        <a:pt x="10133" y="11"/>
                        <a:pt x="10077" y="0"/>
                        <a:pt x="1002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022;p52">
                  <a:extLst>
                    <a:ext uri="{FF2B5EF4-FFF2-40B4-BE49-F238E27FC236}">
                      <a16:creationId xmlns:a16="http://schemas.microsoft.com/office/drawing/2014/main" id="{76ACA89A-AB12-4622-8CF1-FD42C347931F}"/>
                    </a:ext>
                  </a:extLst>
                </p:cNvPr>
                <p:cNvSpPr/>
                <p:nvPr/>
              </p:nvSpPr>
              <p:spPr>
                <a:xfrm>
                  <a:off x="5420925" y="3397550"/>
                  <a:ext cx="291100" cy="292575"/>
                </a:xfrm>
                <a:custGeom>
                  <a:avLst/>
                  <a:gdLst/>
                  <a:ahLst/>
                  <a:cxnLst/>
                  <a:rect l="l" t="t" r="r" b="b"/>
                  <a:pathLst>
                    <a:path w="11644" h="11703" extrusionOk="0">
                      <a:moveTo>
                        <a:pt x="7849" y="0"/>
                      </a:moveTo>
                      <a:cubicBezTo>
                        <a:pt x="7561" y="193"/>
                        <a:pt x="7245" y="358"/>
                        <a:pt x="6928" y="509"/>
                      </a:cubicBezTo>
                      <a:cubicBezTo>
                        <a:pt x="5251" y="1292"/>
                        <a:pt x="3395" y="1719"/>
                        <a:pt x="1540" y="1719"/>
                      </a:cubicBezTo>
                      <a:cubicBezTo>
                        <a:pt x="1870" y="1856"/>
                        <a:pt x="2090" y="2213"/>
                        <a:pt x="2076" y="2571"/>
                      </a:cubicBezTo>
                      <a:cubicBezTo>
                        <a:pt x="2048" y="2914"/>
                        <a:pt x="1787" y="3244"/>
                        <a:pt x="1443" y="3341"/>
                      </a:cubicBezTo>
                      <a:cubicBezTo>
                        <a:pt x="1705" y="3409"/>
                        <a:pt x="1883" y="3671"/>
                        <a:pt x="1870" y="3932"/>
                      </a:cubicBezTo>
                      <a:cubicBezTo>
                        <a:pt x="1856" y="4193"/>
                        <a:pt x="1636" y="4440"/>
                        <a:pt x="1388" y="4482"/>
                      </a:cubicBezTo>
                      <a:cubicBezTo>
                        <a:pt x="1567" y="4619"/>
                        <a:pt x="1677" y="4853"/>
                        <a:pt x="1663" y="5073"/>
                      </a:cubicBezTo>
                      <a:cubicBezTo>
                        <a:pt x="1650" y="5306"/>
                        <a:pt x="1498" y="5513"/>
                        <a:pt x="1320" y="5623"/>
                      </a:cubicBezTo>
                      <a:cubicBezTo>
                        <a:pt x="1247" y="5605"/>
                        <a:pt x="1173" y="5597"/>
                        <a:pt x="1099" y="5597"/>
                      </a:cubicBezTo>
                      <a:cubicBezTo>
                        <a:pt x="763" y="5597"/>
                        <a:pt x="423" y="5767"/>
                        <a:pt x="220" y="6049"/>
                      </a:cubicBezTo>
                      <a:cubicBezTo>
                        <a:pt x="124" y="6186"/>
                        <a:pt x="55" y="6351"/>
                        <a:pt x="28" y="6530"/>
                      </a:cubicBezTo>
                      <a:cubicBezTo>
                        <a:pt x="0" y="6764"/>
                        <a:pt x="28" y="7011"/>
                        <a:pt x="138" y="7231"/>
                      </a:cubicBezTo>
                      <a:cubicBezTo>
                        <a:pt x="330" y="7602"/>
                        <a:pt x="729" y="7849"/>
                        <a:pt x="1141" y="7891"/>
                      </a:cubicBezTo>
                      <a:cubicBezTo>
                        <a:pt x="1183" y="7895"/>
                        <a:pt x="1224" y="7897"/>
                        <a:pt x="1266" y="7897"/>
                      </a:cubicBezTo>
                      <a:cubicBezTo>
                        <a:pt x="1639" y="7897"/>
                        <a:pt x="2014" y="7734"/>
                        <a:pt x="2323" y="7437"/>
                      </a:cubicBezTo>
                      <a:cubicBezTo>
                        <a:pt x="2626" y="8179"/>
                        <a:pt x="3285" y="8743"/>
                        <a:pt x="4028" y="9032"/>
                      </a:cubicBezTo>
                      <a:cubicBezTo>
                        <a:pt x="4097" y="9059"/>
                        <a:pt x="4152" y="9087"/>
                        <a:pt x="4220" y="9100"/>
                      </a:cubicBezTo>
                      <a:cubicBezTo>
                        <a:pt x="4220" y="9334"/>
                        <a:pt x="4234" y="9554"/>
                        <a:pt x="4234" y="9788"/>
                      </a:cubicBezTo>
                      <a:cubicBezTo>
                        <a:pt x="4248" y="10049"/>
                        <a:pt x="4248" y="10310"/>
                        <a:pt x="4262" y="10571"/>
                      </a:cubicBezTo>
                      <a:cubicBezTo>
                        <a:pt x="4426" y="11121"/>
                        <a:pt x="4990" y="11479"/>
                        <a:pt x="5554" y="11616"/>
                      </a:cubicBezTo>
                      <a:cubicBezTo>
                        <a:pt x="5803" y="11674"/>
                        <a:pt x="6062" y="11703"/>
                        <a:pt x="6320" y="11703"/>
                      </a:cubicBezTo>
                      <a:cubicBezTo>
                        <a:pt x="6801" y="11703"/>
                        <a:pt x="7283" y="11602"/>
                        <a:pt x="7712" y="11396"/>
                      </a:cubicBezTo>
                      <a:cubicBezTo>
                        <a:pt x="8385" y="11080"/>
                        <a:pt x="8935" y="10709"/>
                        <a:pt x="9265" y="10035"/>
                      </a:cubicBezTo>
                      <a:lnTo>
                        <a:pt x="9238" y="9444"/>
                      </a:lnTo>
                      <a:lnTo>
                        <a:pt x="9169" y="7822"/>
                      </a:lnTo>
                      <a:cubicBezTo>
                        <a:pt x="9554" y="7451"/>
                        <a:pt x="9884" y="7011"/>
                        <a:pt x="10104" y="6489"/>
                      </a:cubicBezTo>
                      <a:cubicBezTo>
                        <a:pt x="10310" y="5966"/>
                        <a:pt x="10447" y="5430"/>
                        <a:pt x="10434" y="4757"/>
                      </a:cubicBezTo>
                      <a:cubicBezTo>
                        <a:pt x="10860" y="4702"/>
                        <a:pt x="11162" y="4454"/>
                        <a:pt x="11368" y="4083"/>
                      </a:cubicBezTo>
                      <a:cubicBezTo>
                        <a:pt x="11616" y="3684"/>
                        <a:pt x="11643" y="3162"/>
                        <a:pt x="11492" y="2722"/>
                      </a:cubicBezTo>
                      <a:cubicBezTo>
                        <a:pt x="11437" y="2585"/>
                        <a:pt x="11368" y="2447"/>
                        <a:pt x="11259" y="2337"/>
                      </a:cubicBezTo>
                      <a:cubicBezTo>
                        <a:pt x="11176" y="2255"/>
                        <a:pt x="11066" y="2200"/>
                        <a:pt x="10956" y="2158"/>
                      </a:cubicBezTo>
                      <a:cubicBezTo>
                        <a:pt x="10887" y="2138"/>
                        <a:pt x="10819" y="2127"/>
                        <a:pt x="10750" y="2127"/>
                      </a:cubicBezTo>
                      <a:cubicBezTo>
                        <a:pt x="10681" y="2127"/>
                        <a:pt x="10612" y="2138"/>
                        <a:pt x="10544" y="2158"/>
                      </a:cubicBezTo>
                      <a:cubicBezTo>
                        <a:pt x="10365" y="2200"/>
                        <a:pt x="10214" y="2323"/>
                        <a:pt x="10118" y="2475"/>
                      </a:cubicBezTo>
                      <a:lnTo>
                        <a:pt x="10035" y="2090"/>
                      </a:lnTo>
                      <a:cubicBezTo>
                        <a:pt x="9471" y="2007"/>
                        <a:pt x="8949" y="1677"/>
                        <a:pt x="8578" y="1251"/>
                      </a:cubicBezTo>
                      <a:cubicBezTo>
                        <a:pt x="8248" y="894"/>
                        <a:pt x="8014" y="454"/>
                        <a:pt x="7849"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023;p52">
                  <a:extLst>
                    <a:ext uri="{FF2B5EF4-FFF2-40B4-BE49-F238E27FC236}">
                      <a16:creationId xmlns:a16="http://schemas.microsoft.com/office/drawing/2014/main" id="{566D550E-47E2-4F8D-B978-53D77B5FD0A9}"/>
                    </a:ext>
                  </a:extLst>
                </p:cNvPr>
                <p:cNvSpPr/>
                <p:nvPr/>
              </p:nvSpPr>
              <p:spPr>
                <a:xfrm>
                  <a:off x="5440850" y="3338425"/>
                  <a:ext cx="258125" cy="292150"/>
                </a:xfrm>
                <a:custGeom>
                  <a:avLst/>
                  <a:gdLst/>
                  <a:ahLst/>
                  <a:cxnLst/>
                  <a:rect l="l" t="t" r="r" b="b"/>
                  <a:pathLst>
                    <a:path w="10325" h="11686" extrusionOk="0">
                      <a:moveTo>
                        <a:pt x="7314" y="1"/>
                      </a:moveTo>
                      <a:cubicBezTo>
                        <a:pt x="7190" y="15"/>
                        <a:pt x="7107" y="111"/>
                        <a:pt x="7025" y="193"/>
                      </a:cubicBezTo>
                      <a:cubicBezTo>
                        <a:pt x="6984" y="248"/>
                        <a:pt x="6929" y="303"/>
                        <a:pt x="6874" y="331"/>
                      </a:cubicBezTo>
                      <a:cubicBezTo>
                        <a:pt x="6860" y="344"/>
                        <a:pt x="6860" y="358"/>
                        <a:pt x="6860" y="358"/>
                      </a:cubicBezTo>
                      <a:cubicBezTo>
                        <a:pt x="6874" y="372"/>
                        <a:pt x="6887" y="372"/>
                        <a:pt x="6887" y="372"/>
                      </a:cubicBezTo>
                      <a:cubicBezTo>
                        <a:pt x="6956" y="331"/>
                        <a:pt x="7011" y="276"/>
                        <a:pt x="7066" y="221"/>
                      </a:cubicBezTo>
                      <a:cubicBezTo>
                        <a:pt x="7135" y="138"/>
                        <a:pt x="7217" y="56"/>
                        <a:pt x="7314" y="42"/>
                      </a:cubicBezTo>
                      <a:cubicBezTo>
                        <a:pt x="7396" y="42"/>
                        <a:pt x="7465" y="70"/>
                        <a:pt x="7492" y="111"/>
                      </a:cubicBezTo>
                      <a:cubicBezTo>
                        <a:pt x="7575" y="166"/>
                        <a:pt x="7616" y="262"/>
                        <a:pt x="7630" y="358"/>
                      </a:cubicBezTo>
                      <a:cubicBezTo>
                        <a:pt x="7643" y="537"/>
                        <a:pt x="7547" y="702"/>
                        <a:pt x="7479" y="839"/>
                      </a:cubicBezTo>
                      <a:cubicBezTo>
                        <a:pt x="7479" y="853"/>
                        <a:pt x="7479" y="867"/>
                        <a:pt x="7479" y="867"/>
                      </a:cubicBezTo>
                      <a:cubicBezTo>
                        <a:pt x="7485" y="874"/>
                        <a:pt x="7492" y="877"/>
                        <a:pt x="7497" y="877"/>
                      </a:cubicBezTo>
                      <a:cubicBezTo>
                        <a:pt x="7503" y="877"/>
                        <a:pt x="7506" y="874"/>
                        <a:pt x="7506" y="867"/>
                      </a:cubicBezTo>
                      <a:cubicBezTo>
                        <a:pt x="7573" y="829"/>
                        <a:pt x="7746" y="724"/>
                        <a:pt x="7897" y="724"/>
                      </a:cubicBezTo>
                      <a:cubicBezTo>
                        <a:pt x="7962" y="724"/>
                        <a:pt x="8024" y="744"/>
                        <a:pt x="8070" y="798"/>
                      </a:cubicBezTo>
                      <a:cubicBezTo>
                        <a:pt x="8125" y="867"/>
                        <a:pt x="8125" y="949"/>
                        <a:pt x="8125" y="1018"/>
                      </a:cubicBezTo>
                      <a:cubicBezTo>
                        <a:pt x="8125" y="1238"/>
                        <a:pt x="8015" y="1458"/>
                        <a:pt x="7781" y="1705"/>
                      </a:cubicBezTo>
                      <a:cubicBezTo>
                        <a:pt x="7588" y="1939"/>
                        <a:pt x="7341" y="2145"/>
                        <a:pt x="7039" y="2351"/>
                      </a:cubicBezTo>
                      <a:cubicBezTo>
                        <a:pt x="6777" y="2516"/>
                        <a:pt x="6489" y="2681"/>
                        <a:pt x="6131" y="2846"/>
                      </a:cubicBezTo>
                      <a:cubicBezTo>
                        <a:pt x="4454" y="3630"/>
                        <a:pt x="2598" y="4056"/>
                        <a:pt x="743" y="4070"/>
                      </a:cubicBezTo>
                      <a:cubicBezTo>
                        <a:pt x="729" y="4070"/>
                        <a:pt x="729" y="4084"/>
                        <a:pt x="729" y="4084"/>
                      </a:cubicBezTo>
                      <a:cubicBezTo>
                        <a:pt x="729" y="4097"/>
                        <a:pt x="729" y="4111"/>
                        <a:pt x="743" y="4111"/>
                      </a:cubicBezTo>
                      <a:cubicBezTo>
                        <a:pt x="2598" y="4097"/>
                        <a:pt x="4468" y="3671"/>
                        <a:pt x="6145" y="2888"/>
                      </a:cubicBezTo>
                      <a:cubicBezTo>
                        <a:pt x="6516" y="2723"/>
                        <a:pt x="6805" y="2558"/>
                        <a:pt x="7066" y="2393"/>
                      </a:cubicBezTo>
                      <a:cubicBezTo>
                        <a:pt x="7369" y="2173"/>
                        <a:pt x="7616" y="1967"/>
                        <a:pt x="7822" y="1747"/>
                      </a:cubicBezTo>
                      <a:cubicBezTo>
                        <a:pt x="8042" y="1485"/>
                        <a:pt x="8166" y="1252"/>
                        <a:pt x="8166" y="1018"/>
                      </a:cubicBezTo>
                      <a:cubicBezTo>
                        <a:pt x="8166" y="922"/>
                        <a:pt x="8152" y="839"/>
                        <a:pt x="8097" y="784"/>
                      </a:cubicBezTo>
                      <a:cubicBezTo>
                        <a:pt x="8043" y="709"/>
                        <a:pt x="7969" y="682"/>
                        <a:pt x="7890" y="682"/>
                      </a:cubicBezTo>
                      <a:cubicBezTo>
                        <a:pt x="7766" y="682"/>
                        <a:pt x="7631" y="748"/>
                        <a:pt x="7547" y="798"/>
                      </a:cubicBezTo>
                      <a:cubicBezTo>
                        <a:pt x="7616" y="661"/>
                        <a:pt x="7685" y="509"/>
                        <a:pt x="7671" y="358"/>
                      </a:cubicBezTo>
                      <a:cubicBezTo>
                        <a:pt x="7657" y="248"/>
                        <a:pt x="7602" y="138"/>
                        <a:pt x="7520" y="70"/>
                      </a:cubicBezTo>
                      <a:cubicBezTo>
                        <a:pt x="7465" y="15"/>
                        <a:pt x="7382" y="1"/>
                        <a:pt x="7314" y="1"/>
                      </a:cubicBezTo>
                      <a:close/>
                      <a:moveTo>
                        <a:pt x="10117" y="5150"/>
                      </a:moveTo>
                      <a:cubicBezTo>
                        <a:pt x="10113" y="5150"/>
                        <a:pt x="10109" y="5151"/>
                        <a:pt x="10104" y="5156"/>
                      </a:cubicBezTo>
                      <a:cubicBezTo>
                        <a:pt x="9747" y="5321"/>
                        <a:pt x="9540" y="5761"/>
                        <a:pt x="9650" y="6132"/>
                      </a:cubicBezTo>
                      <a:cubicBezTo>
                        <a:pt x="9650" y="6146"/>
                        <a:pt x="9664" y="6146"/>
                        <a:pt x="9664" y="6146"/>
                      </a:cubicBezTo>
                      <a:lnTo>
                        <a:pt x="9692" y="6146"/>
                      </a:lnTo>
                      <a:cubicBezTo>
                        <a:pt x="9747" y="6036"/>
                        <a:pt x="9843" y="5953"/>
                        <a:pt x="9967" y="5939"/>
                      </a:cubicBezTo>
                      <a:cubicBezTo>
                        <a:pt x="9982" y="5938"/>
                        <a:pt x="9998" y="5937"/>
                        <a:pt x="10013" y="5937"/>
                      </a:cubicBezTo>
                      <a:cubicBezTo>
                        <a:pt x="10118" y="5937"/>
                        <a:pt x="10211" y="5977"/>
                        <a:pt x="10283" y="6049"/>
                      </a:cubicBezTo>
                      <a:cubicBezTo>
                        <a:pt x="10290" y="6056"/>
                        <a:pt x="10297" y="6060"/>
                        <a:pt x="10303" y="6060"/>
                      </a:cubicBezTo>
                      <a:cubicBezTo>
                        <a:pt x="10310" y="6060"/>
                        <a:pt x="10317" y="6056"/>
                        <a:pt x="10324" y="6049"/>
                      </a:cubicBezTo>
                      <a:cubicBezTo>
                        <a:pt x="10324" y="6036"/>
                        <a:pt x="10324" y="6022"/>
                        <a:pt x="10324" y="6022"/>
                      </a:cubicBezTo>
                      <a:cubicBezTo>
                        <a:pt x="10245" y="5942"/>
                        <a:pt x="10137" y="5891"/>
                        <a:pt x="10032" y="5891"/>
                      </a:cubicBezTo>
                      <a:cubicBezTo>
                        <a:pt x="10010" y="5891"/>
                        <a:pt x="9988" y="5893"/>
                        <a:pt x="9967" y="5898"/>
                      </a:cubicBezTo>
                      <a:cubicBezTo>
                        <a:pt x="9843" y="5912"/>
                        <a:pt x="9747" y="5981"/>
                        <a:pt x="9678" y="6077"/>
                      </a:cubicBezTo>
                      <a:cubicBezTo>
                        <a:pt x="9609" y="5719"/>
                        <a:pt x="9802" y="5334"/>
                        <a:pt x="10118" y="5183"/>
                      </a:cubicBezTo>
                      <a:cubicBezTo>
                        <a:pt x="10132" y="5183"/>
                        <a:pt x="10132" y="5170"/>
                        <a:pt x="10132" y="5156"/>
                      </a:cubicBezTo>
                      <a:cubicBezTo>
                        <a:pt x="10132" y="5156"/>
                        <a:pt x="10125" y="5150"/>
                        <a:pt x="10117" y="5150"/>
                      </a:cubicBezTo>
                      <a:close/>
                      <a:moveTo>
                        <a:pt x="405" y="8650"/>
                      </a:moveTo>
                      <a:cubicBezTo>
                        <a:pt x="265" y="8650"/>
                        <a:pt x="120" y="8695"/>
                        <a:pt x="0" y="8785"/>
                      </a:cubicBezTo>
                      <a:cubicBezTo>
                        <a:pt x="0" y="8785"/>
                        <a:pt x="0" y="8799"/>
                        <a:pt x="0" y="8812"/>
                      </a:cubicBezTo>
                      <a:cubicBezTo>
                        <a:pt x="0" y="8819"/>
                        <a:pt x="4" y="8823"/>
                        <a:pt x="9" y="8823"/>
                      </a:cubicBezTo>
                      <a:cubicBezTo>
                        <a:pt x="14" y="8823"/>
                        <a:pt x="21" y="8819"/>
                        <a:pt x="28" y="8812"/>
                      </a:cubicBezTo>
                      <a:cubicBezTo>
                        <a:pt x="141" y="8737"/>
                        <a:pt x="275" y="8694"/>
                        <a:pt x="405" y="8694"/>
                      </a:cubicBezTo>
                      <a:cubicBezTo>
                        <a:pt x="511" y="8694"/>
                        <a:pt x="615" y="8723"/>
                        <a:pt x="701" y="8785"/>
                      </a:cubicBezTo>
                      <a:cubicBezTo>
                        <a:pt x="825" y="8854"/>
                        <a:pt x="894" y="8977"/>
                        <a:pt x="963" y="9101"/>
                      </a:cubicBezTo>
                      <a:cubicBezTo>
                        <a:pt x="916" y="9088"/>
                        <a:pt x="868" y="9082"/>
                        <a:pt x="819" y="9082"/>
                      </a:cubicBezTo>
                      <a:cubicBezTo>
                        <a:pt x="712" y="9082"/>
                        <a:pt x="604" y="9113"/>
                        <a:pt x="509" y="9170"/>
                      </a:cubicBezTo>
                      <a:cubicBezTo>
                        <a:pt x="358" y="9252"/>
                        <a:pt x="248" y="9403"/>
                        <a:pt x="207" y="9582"/>
                      </a:cubicBezTo>
                      <a:cubicBezTo>
                        <a:pt x="193" y="9596"/>
                        <a:pt x="207" y="9610"/>
                        <a:pt x="220" y="9610"/>
                      </a:cubicBezTo>
                      <a:cubicBezTo>
                        <a:pt x="234" y="9610"/>
                        <a:pt x="234" y="9596"/>
                        <a:pt x="234" y="9596"/>
                      </a:cubicBezTo>
                      <a:cubicBezTo>
                        <a:pt x="275" y="9431"/>
                        <a:pt x="385" y="9280"/>
                        <a:pt x="523" y="9197"/>
                      </a:cubicBezTo>
                      <a:cubicBezTo>
                        <a:pt x="620" y="9144"/>
                        <a:pt x="728" y="9120"/>
                        <a:pt x="833" y="9120"/>
                      </a:cubicBezTo>
                      <a:cubicBezTo>
                        <a:pt x="892" y="9120"/>
                        <a:pt x="950" y="9127"/>
                        <a:pt x="1004" y="9142"/>
                      </a:cubicBezTo>
                      <a:lnTo>
                        <a:pt x="1031" y="9142"/>
                      </a:lnTo>
                      <a:cubicBezTo>
                        <a:pt x="1031" y="9129"/>
                        <a:pt x="1031" y="9129"/>
                        <a:pt x="1031" y="9115"/>
                      </a:cubicBezTo>
                      <a:cubicBezTo>
                        <a:pt x="949" y="8977"/>
                        <a:pt x="866" y="8840"/>
                        <a:pt x="729" y="8744"/>
                      </a:cubicBezTo>
                      <a:cubicBezTo>
                        <a:pt x="635" y="8681"/>
                        <a:pt x="522" y="8650"/>
                        <a:pt x="405" y="8650"/>
                      </a:cubicBezTo>
                      <a:close/>
                      <a:moveTo>
                        <a:pt x="8372" y="10173"/>
                      </a:moveTo>
                      <a:cubicBezTo>
                        <a:pt x="7643" y="10847"/>
                        <a:pt x="6502" y="11424"/>
                        <a:pt x="5595" y="11575"/>
                      </a:cubicBezTo>
                      <a:cubicBezTo>
                        <a:pt x="5301" y="11622"/>
                        <a:pt x="5013" y="11645"/>
                        <a:pt x="4734" y="11645"/>
                      </a:cubicBezTo>
                      <a:cubicBezTo>
                        <a:pt x="4268" y="11645"/>
                        <a:pt x="3827" y="11581"/>
                        <a:pt x="3423" y="11452"/>
                      </a:cubicBezTo>
                      <a:cubicBezTo>
                        <a:pt x="3423" y="11452"/>
                        <a:pt x="3410" y="11452"/>
                        <a:pt x="3396" y="11465"/>
                      </a:cubicBezTo>
                      <a:cubicBezTo>
                        <a:pt x="3396" y="11479"/>
                        <a:pt x="3396" y="11493"/>
                        <a:pt x="3410" y="11493"/>
                      </a:cubicBezTo>
                      <a:cubicBezTo>
                        <a:pt x="3808" y="11617"/>
                        <a:pt x="4262" y="11685"/>
                        <a:pt x="4729" y="11685"/>
                      </a:cubicBezTo>
                      <a:cubicBezTo>
                        <a:pt x="5004" y="11685"/>
                        <a:pt x="5307" y="11658"/>
                        <a:pt x="5609" y="11617"/>
                      </a:cubicBezTo>
                      <a:cubicBezTo>
                        <a:pt x="6516" y="11465"/>
                        <a:pt x="7657" y="10888"/>
                        <a:pt x="8400" y="10201"/>
                      </a:cubicBezTo>
                      <a:cubicBezTo>
                        <a:pt x="8413" y="10201"/>
                        <a:pt x="8413" y="10187"/>
                        <a:pt x="8400" y="1017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024;p52">
                  <a:extLst>
                    <a:ext uri="{FF2B5EF4-FFF2-40B4-BE49-F238E27FC236}">
                      <a16:creationId xmlns:a16="http://schemas.microsoft.com/office/drawing/2014/main" id="{1EF6FEA7-B6DD-4D98-B2DF-D2E5A512FCFF}"/>
                    </a:ext>
                  </a:extLst>
                </p:cNvPr>
                <p:cNvSpPr/>
                <p:nvPr/>
              </p:nvSpPr>
              <p:spPr>
                <a:xfrm>
                  <a:off x="5573150" y="3491200"/>
                  <a:ext cx="20650" cy="51050"/>
                </a:xfrm>
                <a:custGeom>
                  <a:avLst/>
                  <a:gdLst/>
                  <a:ahLst/>
                  <a:cxnLst/>
                  <a:rect l="l" t="t" r="r" b="b"/>
                  <a:pathLst>
                    <a:path w="826" h="2042" extrusionOk="0">
                      <a:moveTo>
                        <a:pt x="28" y="1"/>
                      </a:moveTo>
                      <a:cubicBezTo>
                        <a:pt x="24" y="1"/>
                        <a:pt x="19" y="2"/>
                        <a:pt x="15" y="7"/>
                      </a:cubicBezTo>
                      <a:cubicBezTo>
                        <a:pt x="1" y="7"/>
                        <a:pt x="1" y="21"/>
                        <a:pt x="1" y="35"/>
                      </a:cubicBezTo>
                      <a:cubicBezTo>
                        <a:pt x="193" y="419"/>
                        <a:pt x="289" y="859"/>
                        <a:pt x="262" y="1299"/>
                      </a:cubicBezTo>
                      <a:cubicBezTo>
                        <a:pt x="262" y="1313"/>
                        <a:pt x="262" y="1313"/>
                        <a:pt x="276" y="1313"/>
                      </a:cubicBezTo>
                      <a:cubicBezTo>
                        <a:pt x="276" y="1320"/>
                        <a:pt x="279" y="1323"/>
                        <a:pt x="283" y="1323"/>
                      </a:cubicBezTo>
                      <a:cubicBezTo>
                        <a:pt x="286" y="1323"/>
                        <a:pt x="289" y="1320"/>
                        <a:pt x="289" y="1313"/>
                      </a:cubicBezTo>
                      <a:cubicBezTo>
                        <a:pt x="331" y="1283"/>
                        <a:pt x="386" y="1269"/>
                        <a:pt x="442" y="1269"/>
                      </a:cubicBezTo>
                      <a:cubicBezTo>
                        <a:pt x="515" y="1269"/>
                        <a:pt x="592" y="1294"/>
                        <a:pt x="647" y="1340"/>
                      </a:cubicBezTo>
                      <a:cubicBezTo>
                        <a:pt x="743" y="1437"/>
                        <a:pt x="771" y="1574"/>
                        <a:pt x="729" y="1712"/>
                      </a:cubicBezTo>
                      <a:cubicBezTo>
                        <a:pt x="702" y="1835"/>
                        <a:pt x="606" y="1945"/>
                        <a:pt x="468" y="2000"/>
                      </a:cubicBezTo>
                      <a:cubicBezTo>
                        <a:pt x="468" y="2014"/>
                        <a:pt x="454" y="2028"/>
                        <a:pt x="468" y="2028"/>
                      </a:cubicBezTo>
                      <a:cubicBezTo>
                        <a:pt x="468" y="2042"/>
                        <a:pt x="482" y="2042"/>
                        <a:pt x="482" y="2042"/>
                      </a:cubicBezTo>
                      <a:lnTo>
                        <a:pt x="496" y="2042"/>
                      </a:lnTo>
                      <a:cubicBezTo>
                        <a:pt x="633" y="1973"/>
                        <a:pt x="743" y="1849"/>
                        <a:pt x="771" y="1725"/>
                      </a:cubicBezTo>
                      <a:cubicBezTo>
                        <a:pt x="826" y="1574"/>
                        <a:pt x="784" y="1409"/>
                        <a:pt x="674" y="1313"/>
                      </a:cubicBezTo>
                      <a:cubicBezTo>
                        <a:pt x="615" y="1254"/>
                        <a:pt x="530" y="1226"/>
                        <a:pt x="448" y="1226"/>
                      </a:cubicBezTo>
                      <a:cubicBezTo>
                        <a:pt x="396" y="1226"/>
                        <a:pt x="346" y="1237"/>
                        <a:pt x="303" y="1258"/>
                      </a:cubicBezTo>
                      <a:cubicBezTo>
                        <a:pt x="317" y="832"/>
                        <a:pt x="234" y="392"/>
                        <a:pt x="42" y="7"/>
                      </a:cubicBezTo>
                      <a:cubicBezTo>
                        <a:pt x="42" y="7"/>
                        <a:pt x="36" y="1"/>
                        <a:pt x="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025;p52">
                  <a:extLst>
                    <a:ext uri="{FF2B5EF4-FFF2-40B4-BE49-F238E27FC236}">
                      <a16:creationId xmlns:a16="http://schemas.microsoft.com/office/drawing/2014/main" id="{C4CD0376-3EAC-4AD3-8929-2CBE3F763CAC}"/>
                    </a:ext>
                  </a:extLst>
                </p:cNvPr>
                <p:cNvSpPr/>
                <p:nvPr/>
              </p:nvSpPr>
              <p:spPr>
                <a:xfrm>
                  <a:off x="5573150" y="3565100"/>
                  <a:ext cx="22725" cy="11175"/>
                </a:xfrm>
                <a:custGeom>
                  <a:avLst/>
                  <a:gdLst/>
                  <a:ahLst/>
                  <a:cxnLst/>
                  <a:rect l="l" t="t" r="r" b="b"/>
                  <a:pathLst>
                    <a:path w="909" h="447" extrusionOk="0">
                      <a:moveTo>
                        <a:pt x="878" y="1"/>
                      </a:moveTo>
                      <a:cubicBezTo>
                        <a:pt x="874" y="1"/>
                        <a:pt x="867" y="11"/>
                        <a:pt x="867" y="20"/>
                      </a:cubicBezTo>
                      <a:cubicBezTo>
                        <a:pt x="839" y="213"/>
                        <a:pt x="674" y="378"/>
                        <a:pt x="482" y="391"/>
                      </a:cubicBezTo>
                      <a:cubicBezTo>
                        <a:pt x="465" y="394"/>
                        <a:pt x="449" y="395"/>
                        <a:pt x="432" y="395"/>
                      </a:cubicBezTo>
                      <a:cubicBezTo>
                        <a:pt x="257" y="395"/>
                        <a:pt x="92" y="266"/>
                        <a:pt x="42" y="103"/>
                      </a:cubicBezTo>
                      <a:cubicBezTo>
                        <a:pt x="42" y="89"/>
                        <a:pt x="28" y="89"/>
                        <a:pt x="15" y="89"/>
                      </a:cubicBezTo>
                      <a:cubicBezTo>
                        <a:pt x="15" y="89"/>
                        <a:pt x="1" y="103"/>
                        <a:pt x="1" y="116"/>
                      </a:cubicBezTo>
                      <a:cubicBezTo>
                        <a:pt x="70" y="309"/>
                        <a:pt x="248" y="446"/>
                        <a:pt x="454" y="446"/>
                      </a:cubicBezTo>
                      <a:lnTo>
                        <a:pt x="454" y="433"/>
                      </a:lnTo>
                      <a:lnTo>
                        <a:pt x="496" y="433"/>
                      </a:lnTo>
                      <a:cubicBezTo>
                        <a:pt x="702" y="419"/>
                        <a:pt x="881" y="240"/>
                        <a:pt x="908" y="20"/>
                      </a:cubicBezTo>
                      <a:cubicBezTo>
                        <a:pt x="908" y="20"/>
                        <a:pt x="894" y="7"/>
                        <a:pt x="881" y="7"/>
                      </a:cubicBezTo>
                      <a:cubicBezTo>
                        <a:pt x="881" y="2"/>
                        <a:pt x="879" y="1"/>
                        <a:pt x="8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026;p52">
                  <a:extLst>
                    <a:ext uri="{FF2B5EF4-FFF2-40B4-BE49-F238E27FC236}">
                      <a16:creationId xmlns:a16="http://schemas.microsoft.com/office/drawing/2014/main" id="{56C0BCC9-505C-48C9-BA0C-5C85754D49F2}"/>
                    </a:ext>
                  </a:extLst>
                </p:cNvPr>
                <p:cNvSpPr/>
                <p:nvPr/>
              </p:nvSpPr>
              <p:spPr>
                <a:xfrm>
                  <a:off x="5486900" y="3495050"/>
                  <a:ext cx="186975" cy="82750"/>
                </a:xfrm>
                <a:custGeom>
                  <a:avLst/>
                  <a:gdLst/>
                  <a:ahLst/>
                  <a:cxnLst/>
                  <a:rect l="l" t="t" r="r" b="b"/>
                  <a:pathLst>
                    <a:path w="7479" h="3310" extrusionOk="0">
                      <a:moveTo>
                        <a:pt x="6392" y="1"/>
                      </a:moveTo>
                      <a:cubicBezTo>
                        <a:pt x="6212" y="1"/>
                        <a:pt x="6020" y="33"/>
                        <a:pt x="5829" y="100"/>
                      </a:cubicBezTo>
                      <a:cubicBezTo>
                        <a:pt x="5155" y="334"/>
                        <a:pt x="4743" y="898"/>
                        <a:pt x="4908" y="1365"/>
                      </a:cubicBezTo>
                      <a:cubicBezTo>
                        <a:pt x="5025" y="1697"/>
                        <a:pt x="5400" y="1891"/>
                        <a:pt x="5843" y="1891"/>
                      </a:cubicBezTo>
                      <a:cubicBezTo>
                        <a:pt x="6024" y="1891"/>
                        <a:pt x="6216" y="1859"/>
                        <a:pt x="6406" y="1791"/>
                      </a:cubicBezTo>
                      <a:cubicBezTo>
                        <a:pt x="7080" y="1558"/>
                        <a:pt x="7479" y="994"/>
                        <a:pt x="7327" y="527"/>
                      </a:cubicBezTo>
                      <a:cubicBezTo>
                        <a:pt x="7210" y="194"/>
                        <a:pt x="6836" y="1"/>
                        <a:pt x="6392" y="1"/>
                      </a:cubicBezTo>
                      <a:close/>
                      <a:moveTo>
                        <a:pt x="1384" y="1511"/>
                      </a:moveTo>
                      <a:cubicBezTo>
                        <a:pt x="1336" y="1511"/>
                        <a:pt x="1287" y="1512"/>
                        <a:pt x="1238" y="1516"/>
                      </a:cubicBezTo>
                      <a:cubicBezTo>
                        <a:pt x="537" y="1585"/>
                        <a:pt x="0" y="2025"/>
                        <a:pt x="55" y="2520"/>
                      </a:cubicBezTo>
                      <a:cubicBezTo>
                        <a:pt x="94" y="2980"/>
                        <a:pt x="619" y="3309"/>
                        <a:pt x="1256" y="3309"/>
                      </a:cubicBezTo>
                      <a:cubicBezTo>
                        <a:pt x="1304" y="3309"/>
                        <a:pt x="1353" y="3307"/>
                        <a:pt x="1403" y="3303"/>
                      </a:cubicBezTo>
                      <a:cubicBezTo>
                        <a:pt x="2104" y="3235"/>
                        <a:pt x="2640" y="2781"/>
                        <a:pt x="2599" y="2300"/>
                      </a:cubicBezTo>
                      <a:cubicBezTo>
                        <a:pt x="2547" y="1840"/>
                        <a:pt x="2021" y="1511"/>
                        <a:pt x="1384" y="1511"/>
                      </a:cubicBezTo>
                      <a:close/>
                    </a:path>
                  </a:pathLst>
                </a:custGeom>
                <a:solidFill>
                  <a:srgbClr val="FCA0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027;p52">
                  <a:extLst>
                    <a:ext uri="{FF2B5EF4-FFF2-40B4-BE49-F238E27FC236}">
                      <a16:creationId xmlns:a16="http://schemas.microsoft.com/office/drawing/2014/main" id="{33FF28D4-FD62-4DB2-A80E-594179270372}"/>
                    </a:ext>
                  </a:extLst>
                </p:cNvPr>
                <p:cNvSpPr/>
                <p:nvPr/>
              </p:nvSpPr>
              <p:spPr>
                <a:xfrm>
                  <a:off x="5526075" y="3472100"/>
                  <a:ext cx="88000" cy="44725"/>
                </a:xfrm>
                <a:custGeom>
                  <a:avLst/>
                  <a:gdLst/>
                  <a:ahLst/>
                  <a:cxnLst/>
                  <a:rect l="l" t="t" r="r" b="b"/>
                  <a:pathLst>
                    <a:path w="3520" h="1789" extrusionOk="0">
                      <a:moveTo>
                        <a:pt x="3200" y="1"/>
                      </a:moveTo>
                      <a:cubicBezTo>
                        <a:pt x="3197" y="1"/>
                        <a:pt x="3193" y="1"/>
                        <a:pt x="3190" y="1"/>
                      </a:cubicBezTo>
                      <a:cubicBezTo>
                        <a:pt x="3080" y="29"/>
                        <a:pt x="3025" y="262"/>
                        <a:pt x="3080" y="537"/>
                      </a:cubicBezTo>
                      <a:cubicBezTo>
                        <a:pt x="3133" y="790"/>
                        <a:pt x="3251" y="992"/>
                        <a:pt x="3358" y="992"/>
                      </a:cubicBezTo>
                      <a:cubicBezTo>
                        <a:pt x="3361" y="992"/>
                        <a:pt x="3365" y="991"/>
                        <a:pt x="3368" y="991"/>
                      </a:cubicBezTo>
                      <a:cubicBezTo>
                        <a:pt x="3478" y="963"/>
                        <a:pt x="3520" y="730"/>
                        <a:pt x="3478" y="455"/>
                      </a:cubicBezTo>
                      <a:cubicBezTo>
                        <a:pt x="3425" y="202"/>
                        <a:pt x="3307" y="1"/>
                        <a:pt x="3200" y="1"/>
                      </a:cubicBezTo>
                      <a:close/>
                      <a:moveTo>
                        <a:pt x="162" y="798"/>
                      </a:moveTo>
                      <a:cubicBezTo>
                        <a:pt x="159" y="798"/>
                        <a:pt x="155" y="798"/>
                        <a:pt x="152" y="799"/>
                      </a:cubicBezTo>
                      <a:cubicBezTo>
                        <a:pt x="42" y="826"/>
                        <a:pt x="1" y="1060"/>
                        <a:pt x="56" y="1335"/>
                      </a:cubicBezTo>
                      <a:cubicBezTo>
                        <a:pt x="95" y="1588"/>
                        <a:pt x="226" y="1789"/>
                        <a:pt x="321" y="1789"/>
                      </a:cubicBezTo>
                      <a:cubicBezTo>
                        <a:pt x="324" y="1789"/>
                        <a:pt x="327" y="1789"/>
                        <a:pt x="330" y="1788"/>
                      </a:cubicBezTo>
                      <a:cubicBezTo>
                        <a:pt x="440" y="1761"/>
                        <a:pt x="495" y="1527"/>
                        <a:pt x="440" y="1252"/>
                      </a:cubicBezTo>
                      <a:cubicBezTo>
                        <a:pt x="387" y="999"/>
                        <a:pt x="269" y="798"/>
                        <a:pt x="162" y="798"/>
                      </a:cubicBezTo>
                      <a:close/>
                    </a:path>
                  </a:pathLst>
                </a:custGeom>
                <a:solidFill>
                  <a:srgbClr val="4E1B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028;p52">
                  <a:extLst>
                    <a:ext uri="{FF2B5EF4-FFF2-40B4-BE49-F238E27FC236}">
                      <a16:creationId xmlns:a16="http://schemas.microsoft.com/office/drawing/2014/main" id="{48E6968E-1DBC-4B9A-964A-DFB167F8BFED}"/>
                    </a:ext>
                  </a:extLst>
                </p:cNvPr>
                <p:cNvSpPr/>
                <p:nvPr/>
              </p:nvSpPr>
              <p:spPr>
                <a:xfrm>
                  <a:off x="5504775" y="3438775"/>
                  <a:ext cx="111375" cy="42650"/>
                </a:xfrm>
                <a:custGeom>
                  <a:avLst/>
                  <a:gdLst/>
                  <a:ahLst/>
                  <a:cxnLst/>
                  <a:rect l="l" t="t" r="r" b="b"/>
                  <a:pathLst>
                    <a:path w="4455" h="1706" extrusionOk="0">
                      <a:moveTo>
                        <a:pt x="4019" y="0"/>
                      </a:moveTo>
                      <a:cubicBezTo>
                        <a:pt x="3931" y="0"/>
                        <a:pt x="3842" y="15"/>
                        <a:pt x="3753" y="42"/>
                      </a:cubicBezTo>
                      <a:cubicBezTo>
                        <a:pt x="3629" y="83"/>
                        <a:pt x="3506" y="138"/>
                        <a:pt x="3423" y="221"/>
                      </a:cubicBezTo>
                      <a:cubicBezTo>
                        <a:pt x="3341" y="303"/>
                        <a:pt x="3286" y="386"/>
                        <a:pt x="3272" y="482"/>
                      </a:cubicBezTo>
                      <a:cubicBezTo>
                        <a:pt x="3272" y="523"/>
                        <a:pt x="3272" y="564"/>
                        <a:pt x="3299" y="592"/>
                      </a:cubicBezTo>
                      <a:cubicBezTo>
                        <a:pt x="3320" y="606"/>
                        <a:pt x="3344" y="613"/>
                        <a:pt x="3368" y="613"/>
                      </a:cubicBezTo>
                      <a:cubicBezTo>
                        <a:pt x="3392" y="613"/>
                        <a:pt x="3416" y="606"/>
                        <a:pt x="3437" y="592"/>
                      </a:cubicBezTo>
                      <a:cubicBezTo>
                        <a:pt x="3478" y="578"/>
                        <a:pt x="3519" y="537"/>
                        <a:pt x="3547" y="509"/>
                      </a:cubicBezTo>
                      <a:cubicBezTo>
                        <a:pt x="3681" y="376"/>
                        <a:pt x="3859" y="305"/>
                        <a:pt x="4039" y="305"/>
                      </a:cubicBezTo>
                      <a:cubicBezTo>
                        <a:pt x="4081" y="305"/>
                        <a:pt x="4124" y="309"/>
                        <a:pt x="4165" y="317"/>
                      </a:cubicBezTo>
                      <a:cubicBezTo>
                        <a:pt x="4248" y="331"/>
                        <a:pt x="4317" y="358"/>
                        <a:pt x="4399" y="358"/>
                      </a:cubicBezTo>
                      <a:lnTo>
                        <a:pt x="4427" y="358"/>
                      </a:lnTo>
                      <a:cubicBezTo>
                        <a:pt x="4454" y="344"/>
                        <a:pt x="4454" y="317"/>
                        <a:pt x="4440" y="303"/>
                      </a:cubicBezTo>
                      <a:cubicBezTo>
                        <a:pt x="4427" y="166"/>
                        <a:pt x="4303" y="56"/>
                        <a:pt x="4165" y="15"/>
                      </a:cubicBezTo>
                      <a:cubicBezTo>
                        <a:pt x="4117" y="5"/>
                        <a:pt x="4068" y="0"/>
                        <a:pt x="4019" y="0"/>
                      </a:cubicBezTo>
                      <a:close/>
                      <a:moveTo>
                        <a:pt x="780" y="969"/>
                      </a:moveTo>
                      <a:cubicBezTo>
                        <a:pt x="741" y="969"/>
                        <a:pt x="700" y="972"/>
                        <a:pt x="660" y="977"/>
                      </a:cubicBezTo>
                      <a:cubicBezTo>
                        <a:pt x="440" y="1018"/>
                        <a:pt x="248" y="1142"/>
                        <a:pt x="110" y="1307"/>
                      </a:cubicBezTo>
                      <a:cubicBezTo>
                        <a:pt x="41" y="1389"/>
                        <a:pt x="0" y="1485"/>
                        <a:pt x="0" y="1595"/>
                      </a:cubicBezTo>
                      <a:cubicBezTo>
                        <a:pt x="0" y="1637"/>
                        <a:pt x="28" y="1705"/>
                        <a:pt x="83" y="1705"/>
                      </a:cubicBezTo>
                      <a:cubicBezTo>
                        <a:pt x="96" y="1705"/>
                        <a:pt x="110" y="1692"/>
                        <a:pt x="138" y="1678"/>
                      </a:cubicBezTo>
                      <a:cubicBezTo>
                        <a:pt x="193" y="1637"/>
                        <a:pt x="234" y="1582"/>
                        <a:pt x="289" y="1527"/>
                      </a:cubicBezTo>
                      <a:cubicBezTo>
                        <a:pt x="431" y="1385"/>
                        <a:pt x="641" y="1302"/>
                        <a:pt x="846" y="1302"/>
                      </a:cubicBezTo>
                      <a:cubicBezTo>
                        <a:pt x="918" y="1302"/>
                        <a:pt x="990" y="1313"/>
                        <a:pt x="1059" y="1334"/>
                      </a:cubicBezTo>
                      <a:cubicBezTo>
                        <a:pt x="1092" y="1343"/>
                        <a:pt x="1126" y="1356"/>
                        <a:pt x="1156" y="1356"/>
                      </a:cubicBezTo>
                      <a:cubicBezTo>
                        <a:pt x="1175" y="1356"/>
                        <a:pt x="1194" y="1350"/>
                        <a:pt x="1210" y="1334"/>
                      </a:cubicBezTo>
                      <a:cubicBezTo>
                        <a:pt x="1237" y="1307"/>
                        <a:pt x="1237" y="1252"/>
                        <a:pt x="1224" y="1210"/>
                      </a:cubicBezTo>
                      <a:cubicBezTo>
                        <a:pt x="1169" y="1114"/>
                        <a:pt x="1086" y="1032"/>
                        <a:pt x="976" y="1004"/>
                      </a:cubicBezTo>
                      <a:cubicBezTo>
                        <a:pt x="915" y="978"/>
                        <a:pt x="849" y="969"/>
                        <a:pt x="780" y="969"/>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029;p52">
                  <a:extLst>
                    <a:ext uri="{FF2B5EF4-FFF2-40B4-BE49-F238E27FC236}">
                      <a16:creationId xmlns:a16="http://schemas.microsoft.com/office/drawing/2014/main" id="{DDA6C651-5BF5-482E-B2A2-22297A212033}"/>
                    </a:ext>
                  </a:extLst>
                </p:cNvPr>
                <p:cNvSpPr/>
                <p:nvPr/>
              </p:nvSpPr>
              <p:spPr>
                <a:xfrm>
                  <a:off x="5526775" y="3633650"/>
                  <a:ext cx="125800" cy="56475"/>
                </a:xfrm>
                <a:custGeom>
                  <a:avLst/>
                  <a:gdLst/>
                  <a:ahLst/>
                  <a:cxnLst/>
                  <a:rect l="l" t="t" r="r" b="b"/>
                  <a:pathLst>
                    <a:path w="5032" h="2259" extrusionOk="0">
                      <a:moveTo>
                        <a:pt x="5004" y="0"/>
                      </a:moveTo>
                      <a:cubicBezTo>
                        <a:pt x="4509" y="550"/>
                        <a:pt x="3918" y="1031"/>
                        <a:pt x="3217" y="1237"/>
                      </a:cubicBezTo>
                      <a:cubicBezTo>
                        <a:pt x="2920" y="1326"/>
                        <a:pt x="2611" y="1363"/>
                        <a:pt x="2298" y="1363"/>
                      </a:cubicBezTo>
                      <a:cubicBezTo>
                        <a:pt x="2032" y="1363"/>
                        <a:pt x="1764" y="1337"/>
                        <a:pt x="1498" y="1292"/>
                      </a:cubicBezTo>
                      <a:cubicBezTo>
                        <a:pt x="1278" y="1251"/>
                        <a:pt x="1072" y="1196"/>
                        <a:pt x="866" y="1100"/>
                      </a:cubicBezTo>
                      <a:cubicBezTo>
                        <a:pt x="522" y="921"/>
                        <a:pt x="247" y="646"/>
                        <a:pt x="0" y="344"/>
                      </a:cubicBezTo>
                      <a:lnTo>
                        <a:pt x="0" y="344"/>
                      </a:lnTo>
                      <a:cubicBezTo>
                        <a:pt x="14" y="605"/>
                        <a:pt x="14" y="866"/>
                        <a:pt x="28" y="1127"/>
                      </a:cubicBezTo>
                      <a:cubicBezTo>
                        <a:pt x="192" y="1677"/>
                        <a:pt x="756" y="2035"/>
                        <a:pt x="1320" y="2172"/>
                      </a:cubicBezTo>
                      <a:cubicBezTo>
                        <a:pt x="1569" y="2230"/>
                        <a:pt x="1828" y="2259"/>
                        <a:pt x="2086" y="2259"/>
                      </a:cubicBezTo>
                      <a:cubicBezTo>
                        <a:pt x="2567" y="2259"/>
                        <a:pt x="3049" y="2158"/>
                        <a:pt x="3478" y="1952"/>
                      </a:cubicBezTo>
                      <a:cubicBezTo>
                        <a:pt x="4151" y="1636"/>
                        <a:pt x="4701" y="1265"/>
                        <a:pt x="5031" y="591"/>
                      </a:cubicBezTo>
                      <a:lnTo>
                        <a:pt x="500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030;p52">
                  <a:extLst>
                    <a:ext uri="{FF2B5EF4-FFF2-40B4-BE49-F238E27FC236}">
                      <a16:creationId xmlns:a16="http://schemas.microsoft.com/office/drawing/2014/main" id="{D79F0D5A-F3CB-4F8E-BD26-161C8AFFD589}"/>
                    </a:ext>
                  </a:extLst>
                </p:cNvPr>
                <p:cNvSpPr/>
                <p:nvPr/>
              </p:nvSpPr>
              <p:spPr>
                <a:xfrm>
                  <a:off x="5481050" y="3663400"/>
                  <a:ext cx="128900" cy="64425"/>
                </a:xfrm>
                <a:custGeom>
                  <a:avLst/>
                  <a:gdLst/>
                  <a:ahLst/>
                  <a:cxnLst/>
                  <a:rect l="l" t="t" r="r" b="b"/>
                  <a:pathLst>
                    <a:path w="5156" h="2577" extrusionOk="0">
                      <a:moveTo>
                        <a:pt x="2210" y="1"/>
                      </a:moveTo>
                      <a:cubicBezTo>
                        <a:pt x="2165" y="1"/>
                        <a:pt x="2121" y="3"/>
                        <a:pt x="2076" y="6"/>
                      </a:cubicBezTo>
                      <a:cubicBezTo>
                        <a:pt x="1719" y="34"/>
                        <a:pt x="1375" y="171"/>
                        <a:pt x="1087" y="391"/>
                      </a:cubicBezTo>
                      <a:cubicBezTo>
                        <a:pt x="592" y="762"/>
                        <a:pt x="289" y="1326"/>
                        <a:pt x="1" y="1876"/>
                      </a:cubicBezTo>
                      <a:cubicBezTo>
                        <a:pt x="115" y="1888"/>
                        <a:pt x="229" y="1894"/>
                        <a:pt x="343" y="1894"/>
                      </a:cubicBezTo>
                      <a:cubicBezTo>
                        <a:pt x="1375" y="1894"/>
                        <a:pt x="2408" y="1402"/>
                        <a:pt x="3039" y="597"/>
                      </a:cubicBezTo>
                      <a:lnTo>
                        <a:pt x="3039" y="597"/>
                      </a:lnTo>
                      <a:cubicBezTo>
                        <a:pt x="2984" y="1106"/>
                        <a:pt x="3272" y="1601"/>
                        <a:pt x="3685" y="1917"/>
                      </a:cubicBezTo>
                      <a:cubicBezTo>
                        <a:pt x="4083" y="2247"/>
                        <a:pt x="4578" y="2425"/>
                        <a:pt x="5073" y="2577"/>
                      </a:cubicBezTo>
                      <a:cubicBezTo>
                        <a:pt x="5156" y="2329"/>
                        <a:pt x="5128" y="2068"/>
                        <a:pt x="5032" y="1821"/>
                      </a:cubicBezTo>
                      <a:cubicBezTo>
                        <a:pt x="4936" y="1587"/>
                        <a:pt x="4785" y="1381"/>
                        <a:pt x="4633" y="1188"/>
                      </a:cubicBezTo>
                      <a:cubicBezTo>
                        <a:pt x="4441" y="941"/>
                        <a:pt x="4235" y="721"/>
                        <a:pt x="3987" y="556"/>
                      </a:cubicBezTo>
                      <a:cubicBezTo>
                        <a:pt x="3740" y="377"/>
                        <a:pt x="3451" y="267"/>
                        <a:pt x="3107" y="267"/>
                      </a:cubicBezTo>
                      <a:cubicBezTo>
                        <a:pt x="2843" y="87"/>
                        <a:pt x="2525" y="1"/>
                        <a:pt x="22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031;p52">
                  <a:extLst>
                    <a:ext uri="{FF2B5EF4-FFF2-40B4-BE49-F238E27FC236}">
                      <a16:creationId xmlns:a16="http://schemas.microsoft.com/office/drawing/2014/main" id="{6D6C209F-5CCC-49D5-9DC7-157D5199227F}"/>
                    </a:ext>
                  </a:extLst>
                </p:cNvPr>
                <p:cNvSpPr/>
                <p:nvPr/>
              </p:nvSpPr>
              <p:spPr>
                <a:xfrm>
                  <a:off x="5495500" y="3673150"/>
                  <a:ext cx="102425" cy="45050"/>
                </a:xfrm>
                <a:custGeom>
                  <a:avLst/>
                  <a:gdLst/>
                  <a:ahLst/>
                  <a:cxnLst/>
                  <a:rect l="l" t="t" r="r" b="b"/>
                  <a:pathLst>
                    <a:path w="4097" h="1802" extrusionOk="0">
                      <a:moveTo>
                        <a:pt x="2274" y="0"/>
                      </a:moveTo>
                      <a:cubicBezTo>
                        <a:pt x="2094" y="0"/>
                        <a:pt x="1912" y="42"/>
                        <a:pt x="1746" y="83"/>
                      </a:cubicBezTo>
                      <a:cubicBezTo>
                        <a:pt x="1017" y="290"/>
                        <a:pt x="440" y="620"/>
                        <a:pt x="14" y="1073"/>
                      </a:cubicBezTo>
                      <a:cubicBezTo>
                        <a:pt x="0" y="1073"/>
                        <a:pt x="0" y="1087"/>
                        <a:pt x="14" y="1101"/>
                      </a:cubicBezTo>
                      <a:cubicBezTo>
                        <a:pt x="21" y="1108"/>
                        <a:pt x="28" y="1111"/>
                        <a:pt x="33" y="1111"/>
                      </a:cubicBezTo>
                      <a:cubicBezTo>
                        <a:pt x="38" y="1111"/>
                        <a:pt x="41" y="1108"/>
                        <a:pt x="41" y="1101"/>
                      </a:cubicBezTo>
                      <a:cubicBezTo>
                        <a:pt x="467" y="661"/>
                        <a:pt x="1045" y="331"/>
                        <a:pt x="1760" y="125"/>
                      </a:cubicBezTo>
                      <a:cubicBezTo>
                        <a:pt x="1916" y="83"/>
                        <a:pt x="2095" y="42"/>
                        <a:pt x="2268" y="42"/>
                      </a:cubicBezTo>
                      <a:cubicBezTo>
                        <a:pt x="2324" y="42"/>
                        <a:pt x="2380" y="46"/>
                        <a:pt x="2433" y="56"/>
                      </a:cubicBezTo>
                      <a:cubicBezTo>
                        <a:pt x="2763" y="125"/>
                        <a:pt x="3024" y="386"/>
                        <a:pt x="3217" y="606"/>
                      </a:cubicBezTo>
                      <a:cubicBezTo>
                        <a:pt x="3533" y="977"/>
                        <a:pt x="3794" y="1389"/>
                        <a:pt x="4069" y="1802"/>
                      </a:cubicBezTo>
                      <a:lnTo>
                        <a:pt x="4083" y="1802"/>
                      </a:lnTo>
                      <a:cubicBezTo>
                        <a:pt x="4097" y="1788"/>
                        <a:pt x="4097" y="1774"/>
                        <a:pt x="4097" y="1774"/>
                      </a:cubicBezTo>
                      <a:cubicBezTo>
                        <a:pt x="3835" y="1376"/>
                        <a:pt x="3560" y="949"/>
                        <a:pt x="3244" y="578"/>
                      </a:cubicBezTo>
                      <a:cubicBezTo>
                        <a:pt x="3052" y="358"/>
                        <a:pt x="2791" y="83"/>
                        <a:pt x="2447" y="15"/>
                      </a:cubicBezTo>
                      <a:cubicBezTo>
                        <a:pt x="2390" y="5"/>
                        <a:pt x="2332" y="0"/>
                        <a:pt x="22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032;p52">
                  <a:extLst>
                    <a:ext uri="{FF2B5EF4-FFF2-40B4-BE49-F238E27FC236}">
                      <a16:creationId xmlns:a16="http://schemas.microsoft.com/office/drawing/2014/main" id="{DC320087-2E62-4E2C-9205-2548C6881F72}"/>
                    </a:ext>
                  </a:extLst>
                </p:cNvPr>
                <p:cNvSpPr/>
                <p:nvPr/>
              </p:nvSpPr>
              <p:spPr>
                <a:xfrm>
                  <a:off x="5547050" y="3658000"/>
                  <a:ext cx="24425" cy="31675"/>
                </a:xfrm>
                <a:custGeom>
                  <a:avLst/>
                  <a:gdLst/>
                  <a:ahLst/>
                  <a:cxnLst/>
                  <a:rect l="l" t="t" r="r" b="b"/>
                  <a:pathLst>
                    <a:path w="977" h="1267" extrusionOk="0">
                      <a:moveTo>
                        <a:pt x="252" y="1"/>
                      </a:moveTo>
                      <a:cubicBezTo>
                        <a:pt x="246" y="1"/>
                        <a:pt x="240" y="1"/>
                        <a:pt x="234" y="2"/>
                      </a:cubicBezTo>
                      <a:cubicBezTo>
                        <a:pt x="151" y="2"/>
                        <a:pt x="110" y="85"/>
                        <a:pt x="83" y="153"/>
                      </a:cubicBezTo>
                      <a:cubicBezTo>
                        <a:pt x="0" y="346"/>
                        <a:pt x="14" y="566"/>
                        <a:pt x="83" y="758"/>
                      </a:cubicBezTo>
                      <a:cubicBezTo>
                        <a:pt x="138" y="951"/>
                        <a:pt x="261" y="1129"/>
                        <a:pt x="412" y="1267"/>
                      </a:cubicBezTo>
                      <a:cubicBezTo>
                        <a:pt x="495" y="1157"/>
                        <a:pt x="660" y="1033"/>
                        <a:pt x="784" y="882"/>
                      </a:cubicBezTo>
                      <a:cubicBezTo>
                        <a:pt x="894" y="717"/>
                        <a:pt x="976" y="524"/>
                        <a:pt x="962" y="318"/>
                      </a:cubicBezTo>
                      <a:cubicBezTo>
                        <a:pt x="962" y="222"/>
                        <a:pt x="921" y="112"/>
                        <a:pt x="825" y="85"/>
                      </a:cubicBezTo>
                      <a:cubicBezTo>
                        <a:pt x="807" y="79"/>
                        <a:pt x="789" y="76"/>
                        <a:pt x="771" y="76"/>
                      </a:cubicBezTo>
                      <a:cubicBezTo>
                        <a:pt x="708" y="76"/>
                        <a:pt x="648" y="110"/>
                        <a:pt x="605" y="153"/>
                      </a:cubicBezTo>
                      <a:cubicBezTo>
                        <a:pt x="522" y="222"/>
                        <a:pt x="467" y="318"/>
                        <a:pt x="440" y="414"/>
                      </a:cubicBezTo>
                      <a:cubicBezTo>
                        <a:pt x="426" y="332"/>
                        <a:pt x="440" y="236"/>
                        <a:pt x="412" y="153"/>
                      </a:cubicBezTo>
                      <a:cubicBezTo>
                        <a:pt x="400" y="77"/>
                        <a:pt x="328" y="1"/>
                        <a:pt x="2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 name="Google Shape;1033;p52">
                <a:extLst>
                  <a:ext uri="{FF2B5EF4-FFF2-40B4-BE49-F238E27FC236}">
                    <a16:creationId xmlns:a16="http://schemas.microsoft.com/office/drawing/2014/main" id="{BA3552CC-73C9-4780-8982-CC569C8B6BCE}"/>
                  </a:ext>
                </a:extLst>
              </p:cNvPr>
              <p:cNvGrpSpPr/>
              <p:nvPr/>
            </p:nvGrpSpPr>
            <p:grpSpPr>
              <a:xfrm flipH="1">
                <a:off x="7992097" y="1789389"/>
                <a:ext cx="492444" cy="327920"/>
                <a:chOff x="1599700" y="966300"/>
                <a:chExt cx="207275" cy="138025"/>
              </a:xfrm>
            </p:grpSpPr>
            <p:sp>
              <p:nvSpPr>
                <p:cNvPr id="29" name="Google Shape;1034;p52">
                  <a:extLst>
                    <a:ext uri="{FF2B5EF4-FFF2-40B4-BE49-F238E27FC236}">
                      <a16:creationId xmlns:a16="http://schemas.microsoft.com/office/drawing/2014/main" id="{31F0F14A-289A-41BF-AE6E-FD7608B76AEE}"/>
                    </a:ext>
                  </a:extLst>
                </p:cNvPr>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35;p52">
                  <a:extLst>
                    <a:ext uri="{FF2B5EF4-FFF2-40B4-BE49-F238E27FC236}">
                      <a16:creationId xmlns:a16="http://schemas.microsoft.com/office/drawing/2014/main" id="{BB705829-D7BC-46D0-B907-8F8C9A2AF5A8}"/>
                    </a:ext>
                  </a:extLst>
                </p:cNvPr>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36;p52">
                  <a:extLst>
                    <a:ext uri="{FF2B5EF4-FFF2-40B4-BE49-F238E27FC236}">
                      <a16:creationId xmlns:a16="http://schemas.microsoft.com/office/drawing/2014/main" id="{5FAF531D-3E14-4838-8140-A8078AEA7390}"/>
                    </a:ext>
                  </a:extLst>
                </p:cNvPr>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 name="Google Shape;1037;p52">
              <a:extLst>
                <a:ext uri="{FF2B5EF4-FFF2-40B4-BE49-F238E27FC236}">
                  <a16:creationId xmlns:a16="http://schemas.microsoft.com/office/drawing/2014/main" id="{735A332B-3E25-4679-8DC7-0EC1600445A0}"/>
                </a:ext>
              </a:extLst>
            </p:cNvPr>
            <p:cNvGrpSpPr/>
            <p:nvPr/>
          </p:nvGrpSpPr>
          <p:grpSpPr>
            <a:xfrm>
              <a:off x="1133432" y="1971669"/>
              <a:ext cx="2209082" cy="3709702"/>
              <a:chOff x="1133432" y="2114544"/>
              <a:chExt cx="2209082" cy="3709702"/>
            </a:xfrm>
          </p:grpSpPr>
          <p:sp>
            <p:nvSpPr>
              <p:cNvPr id="8" name="Google Shape;1038;p52">
                <a:extLst>
                  <a:ext uri="{FF2B5EF4-FFF2-40B4-BE49-F238E27FC236}">
                    <a16:creationId xmlns:a16="http://schemas.microsoft.com/office/drawing/2014/main" id="{4B1C3DCC-7740-45CD-943D-97C94B72009F}"/>
                  </a:ext>
                </a:extLst>
              </p:cNvPr>
              <p:cNvSpPr/>
              <p:nvPr/>
            </p:nvSpPr>
            <p:spPr>
              <a:xfrm>
                <a:off x="1558042" y="4604004"/>
                <a:ext cx="1358324" cy="1220241"/>
              </a:xfrm>
              <a:custGeom>
                <a:avLst/>
                <a:gdLst/>
                <a:ahLst/>
                <a:cxnLst/>
                <a:rect l="l" t="t" r="r" b="b"/>
                <a:pathLst>
                  <a:path w="23658" h="21253" extrusionOk="0">
                    <a:moveTo>
                      <a:pt x="22352" y="1"/>
                    </a:moveTo>
                    <a:cubicBezTo>
                      <a:pt x="18312" y="1395"/>
                      <a:pt x="14035" y="2102"/>
                      <a:pt x="9761" y="2102"/>
                    </a:cubicBezTo>
                    <a:cubicBezTo>
                      <a:pt x="7041" y="2102"/>
                      <a:pt x="4321" y="1815"/>
                      <a:pt x="1663" y="1238"/>
                    </a:cubicBezTo>
                    <a:cubicBezTo>
                      <a:pt x="1306" y="7740"/>
                      <a:pt x="1004" y="14256"/>
                      <a:pt x="0" y="20689"/>
                    </a:cubicBezTo>
                    <a:cubicBezTo>
                      <a:pt x="220" y="20744"/>
                      <a:pt x="10159" y="21211"/>
                      <a:pt x="10159" y="21211"/>
                    </a:cubicBezTo>
                    <a:lnTo>
                      <a:pt x="11726" y="6874"/>
                    </a:lnTo>
                    <a:lnTo>
                      <a:pt x="13719" y="21253"/>
                    </a:lnTo>
                    <a:lnTo>
                      <a:pt x="23658" y="20167"/>
                    </a:lnTo>
                    <a:cubicBezTo>
                      <a:pt x="23218" y="13445"/>
                      <a:pt x="22778" y="6723"/>
                      <a:pt x="2235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Google Shape;1039;p52">
                <a:extLst>
                  <a:ext uri="{FF2B5EF4-FFF2-40B4-BE49-F238E27FC236}">
                    <a16:creationId xmlns:a16="http://schemas.microsoft.com/office/drawing/2014/main" id="{EC9C5752-4268-4939-AA44-DDBCE80B7D85}"/>
                  </a:ext>
                </a:extLst>
              </p:cNvPr>
              <p:cNvGrpSpPr/>
              <p:nvPr/>
            </p:nvGrpSpPr>
            <p:grpSpPr>
              <a:xfrm>
                <a:off x="1133432" y="2114544"/>
                <a:ext cx="2209082" cy="3176290"/>
                <a:chOff x="2519350" y="870175"/>
                <a:chExt cx="1001125" cy="1439450"/>
              </a:xfrm>
            </p:grpSpPr>
            <p:sp>
              <p:nvSpPr>
                <p:cNvPr id="10" name="Google Shape;1040;p52">
                  <a:extLst>
                    <a:ext uri="{FF2B5EF4-FFF2-40B4-BE49-F238E27FC236}">
                      <a16:creationId xmlns:a16="http://schemas.microsoft.com/office/drawing/2014/main" id="{8997CA6A-904E-4DB3-8837-FC44A07900F6}"/>
                    </a:ext>
                  </a:extLst>
                </p:cNvPr>
                <p:cNvSpPr/>
                <p:nvPr/>
              </p:nvSpPr>
              <p:spPr>
                <a:xfrm>
                  <a:off x="2519350" y="2090600"/>
                  <a:ext cx="186975" cy="219025"/>
                </a:xfrm>
                <a:custGeom>
                  <a:avLst/>
                  <a:gdLst/>
                  <a:ahLst/>
                  <a:cxnLst/>
                  <a:rect l="l" t="t" r="r" b="b"/>
                  <a:pathLst>
                    <a:path w="7479" h="8761" extrusionOk="0">
                      <a:moveTo>
                        <a:pt x="2819" y="0"/>
                      </a:moveTo>
                      <a:cubicBezTo>
                        <a:pt x="2516" y="1210"/>
                        <a:pt x="1994" y="2364"/>
                        <a:pt x="1279" y="3382"/>
                      </a:cubicBezTo>
                      <a:cubicBezTo>
                        <a:pt x="867" y="3959"/>
                        <a:pt x="386" y="4523"/>
                        <a:pt x="111" y="5183"/>
                      </a:cubicBezTo>
                      <a:cubicBezTo>
                        <a:pt x="42" y="5375"/>
                        <a:pt x="1" y="5636"/>
                        <a:pt x="179" y="5732"/>
                      </a:cubicBezTo>
                      <a:cubicBezTo>
                        <a:pt x="216" y="5753"/>
                        <a:pt x="255" y="5761"/>
                        <a:pt x="294" y="5761"/>
                      </a:cubicBezTo>
                      <a:cubicBezTo>
                        <a:pt x="415" y="5761"/>
                        <a:pt x="543" y="5678"/>
                        <a:pt x="647" y="5595"/>
                      </a:cubicBezTo>
                      <a:cubicBezTo>
                        <a:pt x="1224" y="5100"/>
                        <a:pt x="1719" y="4509"/>
                        <a:pt x="2131" y="3849"/>
                      </a:cubicBezTo>
                      <a:cubicBezTo>
                        <a:pt x="2131" y="3849"/>
                        <a:pt x="2140" y="3850"/>
                        <a:pt x="2156" y="3850"/>
                      </a:cubicBezTo>
                      <a:cubicBezTo>
                        <a:pt x="2230" y="3850"/>
                        <a:pt x="2460" y="3840"/>
                        <a:pt x="2764" y="3739"/>
                      </a:cubicBezTo>
                      <a:lnTo>
                        <a:pt x="2764" y="3739"/>
                      </a:lnTo>
                      <a:cubicBezTo>
                        <a:pt x="2379" y="5073"/>
                        <a:pt x="2131" y="6433"/>
                        <a:pt x="1980" y="7808"/>
                      </a:cubicBezTo>
                      <a:cubicBezTo>
                        <a:pt x="1967" y="7973"/>
                        <a:pt x="1994" y="8207"/>
                        <a:pt x="2159" y="8234"/>
                      </a:cubicBezTo>
                      <a:cubicBezTo>
                        <a:pt x="2168" y="8236"/>
                        <a:pt x="2177" y="8236"/>
                        <a:pt x="2185" y="8236"/>
                      </a:cubicBezTo>
                      <a:cubicBezTo>
                        <a:pt x="2259" y="8236"/>
                        <a:pt x="2331" y="8189"/>
                        <a:pt x="2393" y="8152"/>
                      </a:cubicBezTo>
                      <a:cubicBezTo>
                        <a:pt x="2681" y="7904"/>
                        <a:pt x="2846" y="7547"/>
                        <a:pt x="2984" y="7203"/>
                      </a:cubicBezTo>
                      <a:cubicBezTo>
                        <a:pt x="3300" y="6365"/>
                        <a:pt x="3534" y="5499"/>
                        <a:pt x="3781" y="4633"/>
                      </a:cubicBezTo>
                      <a:lnTo>
                        <a:pt x="3781" y="4633"/>
                      </a:lnTo>
                      <a:cubicBezTo>
                        <a:pt x="3616" y="5911"/>
                        <a:pt x="3465" y="7217"/>
                        <a:pt x="3561" y="8509"/>
                      </a:cubicBezTo>
                      <a:cubicBezTo>
                        <a:pt x="3575" y="8578"/>
                        <a:pt x="3589" y="8660"/>
                        <a:pt x="3630" y="8702"/>
                      </a:cubicBezTo>
                      <a:cubicBezTo>
                        <a:pt x="3664" y="8743"/>
                        <a:pt x="3716" y="8760"/>
                        <a:pt x="3769" y="8760"/>
                      </a:cubicBezTo>
                      <a:cubicBezTo>
                        <a:pt x="3822" y="8760"/>
                        <a:pt x="3877" y="8743"/>
                        <a:pt x="3919" y="8715"/>
                      </a:cubicBezTo>
                      <a:cubicBezTo>
                        <a:pt x="4001" y="8647"/>
                        <a:pt x="4042" y="8550"/>
                        <a:pt x="4097" y="8454"/>
                      </a:cubicBezTo>
                      <a:cubicBezTo>
                        <a:pt x="4633" y="7258"/>
                        <a:pt x="4867" y="5952"/>
                        <a:pt x="5087" y="4660"/>
                      </a:cubicBezTo>
                      <a:cubicBezTo>
                        <a:pt x="5087" y="5870"/>
                        <a:pt x="5224" y="7093"/>
                        <a:pt x="5499" y="8276"/>
                      </a:cubicBezTo>
                      <a:cubicBezTo>
                        <a:pt x="5513" y="8330"/>
                        <a:pt x="5541" y="8385"/>
                        <a:pt x="5582" y="8427"/>
                      </a:cubicBezTo>
                      <a:cubicBezTo>
                        <a:pt x="5609" y="8445"/>
                        <a:pt x="5636" y="8454"/>
                        <a:pt x="5663" y="8454"/>
                      </a:cubicBezTo>
                      <a:cubicBezTo>
                        <a:pt x="5775" y="8454"/>
                        <a:pt x="5881" y="8312"/>
                        <a:pt x="5926" y="8179"/>
                      </a:cubicBezTo>
                      <a:cubicBezTo>
                        <a:pt x="6297" y="7052"/>
                        <a:pt x="6310" y="5856"/>
                        <a:pt x="6324" y="4674"/>
                      </a:cubicBezTo>
                      <a:cubicBezTo>
                        <a:pt x="6407" y="5540"/>
                        <a:pt x="6572" y="6406"/>
                        <a:pt x="6819" y="7245"/>
                      </a:cubicBezTo>
                      <a:cubicBezTo>
                        <a:pt x="6860" y="7368"/>
                        <a:pt x="6915" y="7506"/>
                        <a:pt x="7039" y="7519"/>
                      </a:cubicBezTo>
                      <a:cubicBezTo>
                        <a:pt x="7044" y="7520"/>
                        <a:pt x="7049" y="7520"/>
                        <a:pt x="7054" y="7520"/>
                      </a:cubicBezTo>
                      <a:cubicBezTo>
                        <a:pt x="7208" y="7520"/>
                        <a:pt x="7273" y="7322"/>
                        <a:pt x="7286" y="7162"/>
                      </a:cubicBezTo>
                      <a:cubicBezTo>
                        <a:pt x="7355" y="6461"/>
                        <a:pt x="7300" y="5760"/>
                        <a:pt x="7273" y="5059"/>
                      </a:cubicBezTo>
                      <a:cubicBezTo>
                        <a:pt x="7218" y="3684"/>
                        <a:pt x="7273" y="2021"/>
                        <a:pt x="7479" y="577"/>
                      </a:cubicBezTo>
                      <a:cubicBezTo>
                        <a:pt x="6063" y="193"/>
                        <a:pt x="4468" y="0"/>
                        <a:pt x="2819"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41;p52">
                  <a:extLst>
                    <a:ext uri="{FF2B5EF4-FFF2-40B4-BE49-F238E27FC236}">
                      <a16:creationId xmlns:a16="http://schemas.microsoft.com/office/drawing/2014/main" id="{E1FBD331-A2FC-4964-B9DD-8F92EFB3AA2D}"/>
                    </a:ext>
                  </a:extLst>
                </p:cNvPr>
                <p:cNvSpPr/>
                <p:nvPr/>
              </p:nvSpPr>
              <p:spPr>
                <a:xfrm>
                  <a:off x="2571925" y="2152875"/>
                  <a:ext cx="116200" cy="34650"/>
                </a:xfrm>
                <a:custGeom>
                  <a:avLst/>
                  <a:gdLst/>
                  <a:ahLst/>
                  <a:cxnLst/>
                  <a:rect l="l" t="t" r="r" b="b"/>
                  <a:pathLst>
                    <a:path w="4648" h="1386" extrusionOk="0">
                      <a:moveTo>
                        <a:pt x="2393" y="1"/>
                      </a:moveTo>
                      <a:cubicBezTo>
                        <a:pt x="2386" y="1"/>
                        <a:pt x="2379" y="4"/>
                        <a:pt x="2379" y="11"/>
                      </a:cubicBezTo>
                      <a:cubicBezTo>
                        <a:pt x="2365" y="25"/>
                        <a:pt x="2365" y="38"/>
                        <a:pt x="2365" y="38"/>
                      </a:cubicBezTo>
                      <a:lnTo>
                        <a:pt x="2379" y="52"/>
                      </a:lnTo>
                      <a:cubicBezTo>
                        <a:pt x="2695" y="437"/>
                        <a:pt x="3025" y="698"/>
                        <a:pt x="3355" y="836"/>
                      </a:cubicBezTo>
                      <a:cubicBezTo>
                        <a:pt x="3644" y="946"/>
                        <a:pt x="3948" y="988"/>
                        <a:pt x="4206" y="988"/>
                      </a:cubicBezTo>
                      <a:cubicBezTo>
                        <a:pt x="4367" y="988"/>
                        <a:pt x="4509" y="972"/>
                        <a:pt x="4620" y="946"/>
                      </a:cubicBezTo>
                      <a:cubicBezTo>
                        <a:pt x="4634" y="932"/>
                        <a:pt x="4647" y="918"/>
                        <a:pt x="4647" y="904"/>
                      </a:cubicBezTo>
                      <a:cubicBezTo>
                        <a:pt x="4634" y="891"/>
                        <a:pt x="4620" y="891"/>
                        <a:pt x="4606" y="891"/>
                      </a:cubicBezTo>
                      <a:cubicBezTo>
                        <a:pt x="4501" y="917"/>
                        <a:pt x="4363" y="933"/>
                        <a:pt x="4208" y="933"/>
                      </a:cubicBezTo>
                      <a:cubicBezTo>
                        <a:pt x="3958" y="933"/>
                        <a:pt x="3663" y="891"/>
                        <a:pt x="3383" y="781"/>
                      </a:cubicBezTo>
                      <a:cubicBezTo>
                        <a:pt x="3053" y="657"/>
                        <a:pt x="2723" y="396"/>
                        <a:pt x="2420" y="25"/>
                      </a:cubicBezTo>
                      <a:lnTo>
                        <a:pt x="2407" y="11"/>
                      </a:lnTo>
                      <a:cubicBezTo>
                        <a:pt x="2407" y="4"/>
                        <a:pt x="2400" y="1"/>
                        <a:pt x="2393" y="1"/>
                      </a:cubicBezTo>
                      <a:close/>
                      <a:moveTo>
                        <a:pt x="1884" y="437"/>
                      </a:moveTo>
                      <a:cubicBezTo>
                        <a:pt x="1884" y="437"/>
                        <a:pt x="1857" y="437"/>
                        <a:pt x="1857" y="451"/>
                      </a:cubicBezTo>
                      <a:cubicBezTo>
                        <a:pt x="1513" y="808"/>
                        <a:pt x="1114" y="1083"/>
                        <a:pt x="647" y="1221"/>
                      </a:cubicBezTo>
                      <a:cubicBezTo>
                        <a:pt x="290" y="1344"/>
                        <a:pt x="28" y="1344"/>
                        <a:pt x="28" y="1344"/>
                      </a:cubicBezTo>
                      <a:cubicBezTo>
                        <a:pt x="16" y="1344"/>
                        <a:pt x="4" y="1344"/>
                        <a:pt x="2" y="1363"/>
                      </a:cubicBezTo>
                      <a:lnTo>
                        <a:pt x="2" y="1363"/>
                      </a:lnTo>
                      <a:cubicBezTo>
                        <a:pt x="1" y="1361"/>
                        <a:pt x="1" y="1360"/>
                        <a:pt x="1" y="1358"/>
                      </a:cubicBezTo>
                      <a:lnTo>
                        <a:pt x="1" y="1372"/>
                      </a:lnTo>
                      <a:cubicBezTo>
                        <a:pt x="1" y="1369"/>
                        <a:pt x="1" y="1366"/>
                        <a:pt x="2" y="1363"/>
                      </a:cubicBezTo>
                      <a:lnTo>
                        <a:pt x="2" y="1363"/>
                      </a:lnTo>
                      <a:cubicBezTo>
                        <a:pt x="4" y="1375"/>
                        <a:pt x="16" y="1386"/>
                        <a:pt x="28" y="1386"/>
                      </a:cubicBezTo>
                      <a:cubicBezTo>
                        <a:pt x="28" y="1386"/>
                        <a:pt x="303" y="1386"/>
                        <a:pt x="661" y="1276"/>
                      </a:cubicBezTo>
                      <a:cubicBezTo>
                        <a:pt x="1128" y="1124"/>
                        <a:pt x="1541" y="849"/>
                        <a:pt x="1884" y="478"/>
                      </a:cubicBezTo>
                      <a:cubicBezTo>
                        <a:pt x="1898" y="465"/>
                        <a:pt x="1898" y="451"/>
                        <a:pt x="1884"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42;p52">
                  <a:extLst>
                    <a:ext uri="{FF2B5EF4-FFF2-40B4-BE49-F238E27FC236}">
                      <a16:creationId xmlns:a16="http://schemas.microsoft.com/office/drawing/2014/main" id="{2686050A-4377-4995-97EA-065223321293}"/>
                    </a:ext>
                  </a:extLst>
                </p:cNvPr>
                <p:cNvSpPr/>
                <p:nvPr/>
              </p:nvSpPr>
              <p:spPr>
                <a:xfrm>
                  <a:off x="3333150" y="2090600"/>
                  <a:ext cx="187325" cy="219025"/>
                </a:xfrm>
                <a:custGeom>
                  <a:avLst/>
                  <a:gdLst/>
                  <a:ahLst/>
                  <a:cxnLst/>
                  <a:rect l="l" t="t" r="r" b="b"/>
                  <a:pathLst>
                    <a:path w="7493" h="8761" extrusionOk="0">
                      <a:moveTo>
                        <a:pt x="4674" y="0"/>
                      </a:moveTo>
                      <a:cubicBezTo>
                        <a:pt x="3025" y="0"/>
                        <a:pt x="1430" y="193"/>
                        <a:pt x="1" y="577"/>
                      </a:cubicBezTo>
                      <a:cubicBezTo>
                        <a:pt x="221" y="2021"/>
                        <a:pt x="276" y="3684"/>
                        <a:pt x="221" y="5059"/>
                      </a:cubicBezTo>
                      <a:cubicBezTo>
                        <a:pt x="193" y="5760"/>
                        <a:pt x="138" y="6461"/>
                        <a:pt x="193" y="7162"/>
                      </a:cubicBezTo>
                      <a:cubicBezTo>
                        <a:pt x="206" y="7322"/>
                        <a:pt x="284" y="7520"/>
                        <a:pt x="426" y="7520"/>
                      </a:cubicBezTo>
                      <a:cubicBezTo>
                        <a:pt x="431" y="7520"/>
                        <a:pt x="436" y="7520"/>
                        <a:pt x="441" y="7519"/>
                      </a:cubicBezTo>
                      <a:cubicBezTo>
                        <a:pt x="564" y="7506"/>
                        <a:pt x="633" y="7368"/>
                        <a:pt x="674" y="7245"/>
                      </a:cubicBezTo>
                      <a:cubicBezTo>
                        <a:pt x="908" y="6406"/>
                        <a:pt x="1073" y="5540"/>
                        <a:pt x="1169" y="4674"/>
                      </a:cubicBezTo>
                      <a:cubicBezTo>
                        <a:pt x="1183" y="5856"/>
                        <a:pt x="1197" y="7052"/>
                        <a:pt x="1568" y="8179"/>
                      </a:cubicBezTo>
                      <a:cubicBezTo>
                        <a:pt x="1601" y="8312"/>
                        <a:pt x="1714" y="8454"/>
                        <a:pt x="1829" y="8454"/>
                      </a:cubicBezTo>
                      <a:cubicBezTo>
                        <a:pt x="1857" y="8454"/>
                        <a:pt x="1885" y="8445"/>
                        <a:pt x="1911" y="8427"/>
                      </a:cubicBezTo>
                      <a:cubicBezTo>
                        <a:pt x="1953" y="8385"/>
                        <a:pt x="1966" y="8330"/>
                        <a:pt x="1980" y="8276"/>
                      </a:cubicBezTo>
                      <a:cubicBezTo>
                        <a:pt x="2269" y="7093"/>
                        <a:pt x="2406" y="5870"/>
                        <a:pt x="2393" y="4660"/>
                      </a:cubicBezTo>
                      <a:lnTo>
                        <a:pt x="2393" y="4660"/>
                      </a:lnTo>
                      <a:cubicBezTo>
                        <a:pt x="2626" y="5952"/>
                        <a:pt x="2846" y="7258"/>
                        <a:pt x="3396" y="8454"/>
                      </a:cubicBezTo>
                      <a:cubicBezTo>
                        <a:pt x="3437" y="8550"/>
                        <a:pt x="3492" y="8647"/>
                        <a:pt x="3575" y="8715"/>
                      </a:cubicBezTo>
                      <a:cubicBezTo>
                        <a:pt x="3616" y="8743"/>
                        <a:pt x="3668" y="8760"/>
                        <a:pt x="3717" y="8760"/>
                      </a:cubicBezTo>
                      <a:cubicBezTo>
                        <a:pt x="3767" y="8760"/>
                        <a:pt x="3815" y="8743"/>
                        <a:pt x="3850" y="8702"/>
                      </a:cubicBezTo>
                      <a:cubicBezTo>
                        <a:pt x="3905" y="8660"/>
                        <a:pt x="3918" y="8578"/>
                        <a:pt x="3918" y="8509"/>
                      </a:cubicBezTo>
                      <a:cubicBezTo>
                        <a:pt x="4028" y="7217"/>
                        <a:pt x="3877" y="5911"/>
                        <a:pt x="3712" y="4633"/>
                      </a:cubicBezTo>
                      <a:lnTo>
                        <a:pt x="3712" y="4633"/>
                      </a:lnTo>
                      <a:cubicBezTo>
                        <a:pt x="3946" y="5499"/>
                        <a:pt x="4193" y="6365"/>
                        <a:pt x="4510" y="7203"/>
                      </a:cubicBezTo>
                      <a:cubicBezTo>
                        <a:pt x="4647" y="7547"/>
                        <a:pt x="4812" y="7904"/>
                        <a:pt x="5101" y="8152"/>
                      </a:cubicBezTo>
                      <a:cubicBezTo>
                        <a:pt x="5162" y="8189"/>
                        <a:pt x="5234" y="8236"/>
                        <a:pt x="5308" y="8236"/>
                      </a:cubicBezTo>
                      <a:cubicBezTo>
                        <a:pt x="5317" y="8236"/>
                        <a:pt x="5325" y="8236"/>
                        <a:pt x="5334" y="8234"/>
                      </a:cubicBezTo>
                      <a:cubicBezTo>
                        <a:pt x="5499" y="8207"/>
                        <a:pt x="5527" y="7973"/>
                        <a:pt x="5513" y="7808"/>
                      </a:cubicBezTo>
                      <a:cubicBezTo>
                        <a:pt x="5362" y="6433"/>
                        <a:pt x="5101" y="5073"/>
                        <a:pt x="4729" y="3739"/>
                      </a:cubicBezTo>
                      <a:lnTo>
                        <a:pt x="4729" y="3739"/>
                      </a:lnTo>
                      <a:cubicBezTo>
                        <a:pt x="5033" y="3840"/>
                        <a:pt x="5263" y="3850"/>
                        <a:pt x="5337" y="3850"/>
                      </a:cubicBezTo>
                      <a:cubicBezTo>
                        <a:pt x="5353" y="3850"/>
                        <a:pt x="5362" y="3849"/>
                        <a:pt x="5362" y="3849"/>
                      </a:cubicBezTo>
                      <a:cubicBezTo>
                        <a:pt x="5760" y="4509"/>
                        <a:pt x="6269" y="5100"/>
                        <a:pt x="6846" y="5595"/>
                      </a:cubicBezTo>
                      <a:cubicBezTo>
                        <a:pt x="6950" y="5678"/>
                        <a:pt x="7078" y="5761"/>
                        <a:pt x="7199" y="5761"/>
                      </a:cubicBezTo>
                      <a:cubicBezTo>
                        <a:pt x="7238" y="5761"/>
                        <a:pt x="7277" y="5753"/>
                        <a:pt x="7314" y="5732"/>
                      </a:cubicBezTo>
                      <a:cubicBezTo>
                        <a:pt x="7493" y="5636"/>
                        <a:pt x="7451" y="5375"/>
                        <a:pt x="7383" y="5183"/>
                      </a:cubicBezTo>
                      <a:cubicBezTo>
                        <a:pt x="7108" y="4523"/>
                        <a:pt x="6626" y="3959"/>
                        <a:pt x="6214" y="3382"/>
                      </a:cubicBezTo>
                      <a:cubicBezTo>
                        <a:pt x="5499" y="2364"/>
                        <a:pt x="4977" y="1210"/>
                        <a:pt x="4674"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43;p52">
                  <a:extLst>
                    <a:ext uri="{FF2B5EF4-FFF2-40B4-BE49-F238E27FC236}">
                      <a16:creationId xmlns:a16="http://schemas.microsoft.com/office/drawing/2014/main" id="{804A0411-033B-4B12-8195-6AC50ECB247F}"/>
                    </a:ext>
                  </a:extLst>
                </p:cNvPr>
                <p:cNvSpPr/>
                <p:nvPr/>
              </p:nvSpPr>
              <p:spPr>
                <a:xfrm>
                  <a:off x="3351700" y="2152875"/>
                  <a:ext cx="116200" cy="34650"/>
                </a:xfrm>
                <a:custGeom>
                  <a:avLst/>
                  <a:gdLst/>
                  <a:ahLst/>
                  <a:cxnLst/>
                  <a:rect l="l" t="t" r="r" b="b"/>
                  <a:pathLst>
                    <a:path w="4648" h="1386" extrusionOk="0">
                      <a:moveTo>
                        <a:pt x="2249" y="1"/>
                      </a:moveTo>
                      <a:cubicBezTo>
                        <a:pt x="2242" y="1"/>
                        <a:pt x="2235" y="4"/>
                        <a:pt x="2228" y="11"/>
                      </a:cubicBezTo>
                      <a:lnTo>
                        <a:pt x="2228" y="25"/>
                      </a:lnTo>
                      <a:cubicBezTo>
                        <a:pt x="1912" y="396"/>
                        <a:pt x="1596" y="657"/>
                        <a:pt x="1266" y="781"/>
                      </a:cubicBezTo>
                      <a:cubicBezTo>
                        <a:pt x="986" y="891"/>
                        <a:pt x="685" y="933"/>
                        <a:pt x="431" y="933"/>
                      </a:cubicBezTo>
                      <a:cubicBezTo>
                        <a:pt x="273" y="933"/>
                        <a:pt x="134" y="917"/>
                        <a:pt x="28" y="891"/>
                      </a:cubicBezTo>
                      <a:cubicBezTo>
                        <a:pt x="15" y="891"/>
                        <a:pt x="1" y="891"/>
                        <a:pt x="1" y="904"/>
                      </a:cubicBezTo>
                      <a:cubicBezTo>
                        <a:pt x="1" y="918"/>
                        <a:pt x="1" y="932"/>
                        <a:pt x="15" y="946"/>
                      </a:cubicBezTo>
                      <a:cubicBezTo>
                        <a:pt x="130" y="972"/>
                        <a:pt x="274" y="988"/>
                        <a:pt x="434" y="988"/>
                      </a:cubicBezTo>
                      <a:cubicBezTo>
                        <a:pt x="692" y="988"/>
                        <a:pt x="991" y="946"/>
                        <a:pt x="1279" y="836"/>
                      </a:cubicBezTo>
                      <a:cubicBezTo>
                        <a:pt x="1623" y="712"/>
                        <a:pt x="1953" y="437"/>
                        <a:pt x="2269" y="52"/>
                      </a:cubicBezTo>
                      <a:cubicBezTo>
                        <a:pt x="2283" y="38"/>
                        <a:pt x="2283" y="25"/>
                        <a:pt x="2269" y="11"/>
                      </a:cubicBezTo>
                      <a:cubicBezTo>
                        <a:pt x="2262" y="4"/>
                        <a:pt x="2255" y="1"/>
                        <a:pt x="2249" y="1"/>
                      </a:cubicBezTo>
                      <a:close/>
                      <a:moveTo>
                        <a:pt x="2750" y="437"/>
                      </a:moveTo>
                      <a:cubicBezTo>
                        <a:pt x="2750" y="451"/>
                        <a:pt x="2737" y="465"/>
                        <a:pt x="2750" y="478"/>
                      </a:cubicBezTo>
                      <a:cubicBezTo>
                        <a:pt x="3094" y="849"/>
                        <a:pt x="3506" y="1124"/>
                        <a:pt x="3974" y="1276"/>
                      </a:cubicBezTo>
                      <a:cubicBezTo>
                        <a:pt x="4345" y="1386"/>
                        <a:pt x="4606" y="1386"/>
                        <a:pt x="4620" y="1386"/>
                      </a:cubicBezTo>
                      <a:cubicBezTo>
                        <a:pt x="4634" y="1386"/>
                        <a:pt x="4647" y="1372"/>
                        <a:pt x="4647" y="1358"/>
                      </a:cubicBezTo>
                      <a:cubicBezTo>
                        <a:pt x="4647" y="1344"/>
                        <a:pt x="4634" y="1344"/>
                        <a:pt x="4620" y="1344"/>
                      </a:cubicBezTo>
                      <a:cubicBezTo>
                        <a:pt x="4620" y="1344"/>
                        <a:pt x="4345" y="1344"/>
                        <a:pt x="3987" y="1221"/>
                      </a:cubicBezTo>
                      <a:cubicBezTo>
                        <a:pt x="3534" y="1083"/>
                        <a:pt x="3121" y="822"/>
                        <a:pt x="2792" y="451"/>
                      </a:cubicBezTo>
                      <a:cubicBezTo>
                        <a:pt x="2778" y="437"/>
                        <a:pt x="2764" y="437"/>
                        <a:pt x="2750" y="43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44;p52">
                  <a:extLst>
                    <a:ext uri="{FF2B5EF4-FFF2-40B4-BE49-F238E27FC236}">
                      <a16:creationId xmlns:a16="http://schemas.microsoft.com/office/drawing/2014/main" id="{62A2A7CA-70BA-4B38-A674-9EF9662B54CD}"/>
                    </a:ext>
                  </a:extLst>
                </p:cNvPr>
                <p:cNvSpPr/>
                <p:nvPr/>
              </p:nvSpPr>
              <p:spPr>
                <a:xfrm>
                  <a:off x="2964050" y="1162000"/>
                  <a:ext cx="157775" cy="246775"/>
                </a:xfrm>
                <a:custGeom>
                  <a:avLst/>
                  <a:gdLst/>
                  <a:ahLst/>
                  <a:cxnLst/>
                  <a:rect l="l" t="t" r="r" b="b"/>
                  <a:pathLst>
                    <a:path w="6311" h="9871" extrusionOk="0">
                      <a:moveTo>
                        <a:pt x="5816" y="1"/>
                      </a:moveTo>
                      <a:cubicBezTo>
                        <a:pt x="3960" y="235"/>
                        <a:pt x="2104" y="303"/>
                        <a:pt x="248" y="372"/>
                      </a:cubicBezTo>
                      <a:cubicBezTo>
                        <a:pt x="358" y="1596"/>
                        <a:pt x="344" y="2654"/>
                        <a:pt x="399" y="3754"/>
                      </a:cubicBezTo>
                      <a:cubicBezTo>
                        <a:pt x="262" y="3795"/>
                        <a:pt x="138" y="3822"/>
                        <a:pt x="1" y="3864"/>
                      </a:cubicBezTo>
                      <a:cubicBezTo>
                        <a:pt x="839" y="5926"/>
                        <a:pt x="1802" y="7933"/>
                        <a:pt x="2888" y="9871"/>
                      </a:cubicBezTo>
                      <a:lnTo>
                        <a:pt x="6310" y="3603"/>
                      </a:lnTo>
                      <a:lnTo>
                        <a:pt x="6310" y="3561"/>
                      </a:lnTo>
                      <a:lnTo>
                        <a:pt x="5486" y="3424"/>
                      </a:lnTo>
                      <a:cubicBezTo>
                        <a:pt x="5774" y="2352"/>
                        <a:pt x="5829" y="1169"/>
                        <a:pt x="5816" y="1"/>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45;p52">
                  <a:extLst>
                    <a:ext uri="{FF2B5EF4-FFF2-40B4-BE49-F238E27FC236}">
                      <a16:creationId xmlns:a16="http://schemas.microsoft.com/office/drawing/2014/main" id="{2A64EB26-A98F-43D2-8761-95E8CAC8D57B}"/>
                    </a:ext>
                  </a:extLst>
                </p:cNvPr>
                <p:cNvSpPr/>
                <p:nvPr/>
              </p:nvSpPr>
              <p:spPr>
                <a:xfrm>
                  <a:off x="2559225" y="1251025"/>
                  <a:ext cx="899725" cy="948525"/>
                </a:xfrm>
                <a:custGeom>
                  <a:avLst/>
                  <a:gdLst/>
                  <a:ahLst/>
                  <a:cxnLst/>
                  <a:rect l="l" t="t" r="r" b="b"/>
                  <a:pathLst>
                    <a:path w="35989" h="37941" extrusionOk="0">
                      <a:moveTo>
                        <a:pt x="22503" y="0"/>
                      </a:moveTo>
                      <a:lnTo>
                        <a:pt x="22503" y="42"/>
                      </a:lnTo>
                      <a:lnTo>
                        <a:pt x="19081" y="6310"/>
                      </a:lnTo>
                      <a:cubicBezTo>
                        <a:pt x="17995" y="4372"/>
                        <a:pt x="17032" y="2365"/>
                        <a:pt x="16194" y="303"/>
                      </a:cubicBezTo>
                      <a:cubicBezTo>
                        <a:pt x="14517" y="729"/>
                        <a:pt x="12798" y="1004"/>
                        <a:pt x="11135" y="1499"/>
                      </a:cubicBezTo>
                      <a:cubicBezTo>
                        <a:pt x="9348" y="2049"/>
                        <a:pt x="7588" y="2887"/>
                        <a:pt x="6365" y="4289"/>
                      </a:cubicBezTo>
                      <a:cubicBezTo>
                        <a:pt x="4894" y="5953"/>
                        <a:pt x="4317" y="8207"/>
                        <a:pt x="3822" y="10365"/>
                      </a:cubicBezTo>
                      <a:cubicBezTo>
                        <a:pt x="1994" y="18242"/>
                        <a:pt x="523" y="26229"/>
                        <a:pt x="0" y="34394"/>
                      </a:cubicBezTo>
                      <a:cubicBezTo>
                        <a:pt x="1847" y="34653"/>
                        <a:pt x="3724" y="34791"/>
                        <a:pt x="5597" y="34791"/>
                      </a:cubicBezTo>
                      <a:cubicBezTo>
                        <a:pt x="5912" y="34791"/>
                        <a:pt x="6228" y="34787"/>
                        <a:pt x="6544" y="34779"/>
                      </a:cubicBezTo>
                      <a:lnTo>
                        <a:pt x="6544" y="34779"/>
                      </a:lnTo>
                      <a:cubicBezTo>
                        <a:pt x="6516" y="35838"/>
                        <a:pt x="6516" y="36882"/>
                        <a:pt x="6516" y="37941"/>
                      </a:cubicBezTo>
                      <a:cubicBezTo>
                        <a:pt x="6516" y="37941"/>
                        <a:pt x="30683" y="37102"/>
                        <a:pt x="30779" y="37020"/>
                      </a:cubicBezTo>
                      <a:cubicBezTo>
                        <a:pt x="30710" y="36181"/>
                        <a:pt x="30641" y="35329"/>
                        <a:pt x="30559" y="34490"/>
                      </a:cubicBezTo>
                      <a:lnTo>
                        <a:pt x="30559" y="34477"/>
                      </a:lnTo>
                      <a:cubicBezTo>
                        <a:pt x="31446" y="34585"/>
                        <a:pt x="32339" y="34640"/>
                        <a:pt x="33233" y="34640"/>
                      </a:cubicBezTo>
                      <a:cubicBezTo>
                        <a:pt x="34154" y="34640"/>
                        <a:pt x="35075" y="34581"/>
                        <a:pt x="35989" y="34463"/>
                      </a:cubicBezTo>
                      <a:cubicBezTo>
                        <a:pt x="35796" y="27782"/>
                        <a:pt x="35315" y="21074"/>
                        <a:pt x="34408" y="14420"/>
                      </a:cubicBezTo>
                      <a:cubicBezTo>
                        <a:pt x="34037" y="11740"/>
                        <a:pt x="33611" y="9059"/>
                        <a:pt x="32841" y="6475"/>
                      </a:cubicBezTo>
                      <a:cubicBezTo>
                        <a:pt x="32374" y="4922"/>
                        <a:pt x="31755" y="3354"/>
                        <a:pt x="30531" y="2310"/>
                      </a:cubicBezTo>
                      <a:cubicBezTo>
                        <a:pt x="29212" y="1169"/>
                        <a:pt x="27384" y="839"/>
                        <a:pt x="25665" y="536"/>
                      </a:cubicBezTo>
                      <a:cubicBezTo>
                        <a:pt x="24607" y="358"/>
                        <a:pt x="23562" y="179"/>
                        <a:pt x="225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046;p52">
                  <a:extLst>
                    <a:ext uri="{FF2B5EF4-FFF2-40B4-BE49-F238E27FC236}">
                      <a16:creationId xmlns:a16="http://schemas.microsoft.com/office/drawing/2014/main" id="{5B873DF2-E6DB-49BD-A488-701F51A0DD48}"/>
                    </a:ext>
                  </a:extLst>
                </p:cNvPr>
                <p:cNvSpPr/>
                <p:nvPr/>
              </p:nvSpPr>
              <p:spPr>
                <a:xfrm>
                  <a:off x="2721425" y="1450350"/>
                  <a:ext cx="607625" cy="749900"/>
                </a:xfrm>
                <a:custGeom>
                  <a:avLst/>
                  <a:gdLst/>
                  <a:ahLst/>
                  <a:cxnLst/>
                  <a:rect l="l" t="t" r="r" b="b"/>
                  <a:pathLst>
                    <a:path w="24305" h="29996" extrusionOk="0">
                      <a:moveTo>
                        <a:pt x="21817" y="0"/>
                      </a:moveTo>
                      <a:cubicBezTo>
                        <a:pt x="21803" y="0"/>
                        <a:pt x="21803" y="14"/>
                        <a:pt x="21803" y="28"/>
                      </a:cubicBezTo>
                      <a:cubicBezTo>
                        <a:pt x="22586" y="8936"/>
                        <a:pt x="23342" y="17843"/>
                        <a:pt x="24057" y="26517"/>
                      </a:cubicBezTo>
                      <a:cubicBezTo>
                        <a:pt x="24126" y="27356"/>
                        <a:pt x="24195" y="28208"/>
                        <a:pt x="24263" y="29047"/>
                      </a:cubicBezTo>
                      <a:cubicBezTo>
                        <a:pt x="24263" y="29060"/>
                        <a:pt x="24277" y="29074"/>
                        <a:pt x="24291" y="29074"/>
                      </a:cubicBezTo>
                      <a:cubicBezTo>
                        <a:pt x="24305" y="29074"/>
                        <a:pt x="24305" y="29060"/>
                        <a:pt x="24305" y="29047"/>
                      </a:cubicBezTo>
                      <a:cubicBezTo>
                        <a:pt x="24236" y="28194"/>
                        <a:pt x="24167" y="27356"/>
                        <a:pt x="24098" y="26504"/>
                      </a:cubicBezTo>
                      <a:cubicBezTo>
                        <a:pt x="23384" y="17843"/>
                        <a:pt x="22628" y="8936"/>
                        <a:pt x="21844" y="28"/>
                      </a:cubicBezTo>
                      <a:cubicBezTo>
                        <a:pt x="21844" y="14"/>
                        <a:pt x="21830" y="0"/>
                        <a:pt x="21817" y="0"/>
                      </a:cubicBezTo>
                      <a:close/>
                      <a:moveTo>
                        <a:pt x="12469" y="110"/>
                      </a:moveTo>
                      <a:cubicBezTo>
                        <a:pt x="12455" y="110"/>
                        <a:pt x="12455" y="124"/>
                        <a:pt x="12455" y="138"/>
                      </a:cubicBezTo>
                      <a:cubicBezTo>
                        <a:pt x="12386" y="4908"/>
                        <a:pt x="12331" y="9678"/>
                        <a:pt x="12276" y="14448"/>
                      </a:cubicBezTo>
                      <a:cubicBezTo>
                        <a:pt x="12221" y="19410"/>
                        <a:pt x="12153" y="24387"/>
                        <a:pt x="12098" y="29349"/>
                      </a:cubicBezTo>
                      <a:cubicBezTo>
                        <a:pt x="12098" y="29363"/>
                        <a:pt x="12111" y="29377"/>
                        <a:pt x="12125" y="29377"/>
                      </a:cubicBezTo>
                      <a:cubicBezTo>
                        <a:pt x="12139" y="29377"/>
                        <a:pt x="12139" y="29363"/>
                        <a:pt x="12139" y="29349"/>
                      </a:cubicBezTo>
                      <a:cubicBezTo>
                        <a:pt x="12208" y="24387"/>
                        <a:pt x="12263" y="19410"/>
                        <a:pt x="12318" y="14448"/>
                      </a:cubicBezTo>
                      <a:cubicBezTo>
                        <a:pt x="12386" y="9678"/>
                        <a:pt x="12441" y="4908"/>
                        <a:pt x="12496" y="138"/>
                      </a:cubicBezTo>
                      <a:cubicBezTo>
                        <a:pt x="12496" y="124"/>
                        <a:pt x="12483" y="110"/>
                        <a:pt x="12469" y="110"/>
                      </a:cubicBezTo>
                      <a:close/>
                      <a:moveTo>
                        <a:pt x="2145" y="633"/>
                      </a:moveTo>
                      <a:cubicBezTo>
                        <a:pt x="2131" y="633"/>
                        <a:pt x="2118" y="633"/>
                        <a:pt x="2118" y="646"/>
                      </a:cubicBezTo>
                      <a:cubicBezTo>
                        <a:pt x="881" y="9279"/>
                        <a:pt x="179" y="18077"/>
                        <a:pt x="28" y="26806"/>
                      </a:cubicBezTo>
                      <a:cubicBezTo>
                        <a:pt x="14" y="27906"/>
                        <a:pt x="1" y="28964"/>
                        <a:pt x="1" y="29968"/>
                      </a:cubicBezTo>
                      <a:cubicBezTo>
                        <a:pt x="1" y="29981"/>
                        <a:pt x="14" y="29995"/>
                        <a:pt x="28" y="29995"/>
                      </a:cubicBezTo>
                      <a:cubicBezTo>
                        <a:pt x="42" y="29995"/>
                        <a:pt x="42" y="29981"/>
                        <a:pt x="42" y="29968"/>
                      </a:cubicBezTo>
                      <a:cubicBezTo>
                        <a:pt x="42" y="28964"/>
                        <a:pt x="56" y="27906"/>
                        <a:pt x="69" y="26806"/>
                      </a:cubicBezTo>
                      <a:cubicBezTo>
                        <a:pt x="221" y="18077"/>
                        <a:pt x="922" y="9279"/>
                        <a:pt x="2159" y="660"/>
                      </a:cubicBezTo>
                      <a:cubicBezTo>
                        <a:pt x="2159" y="646"/>
                        <a:pt x="2159" y="633"/>
                        <a:pt x="2145" y="63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47;p52">
                  <a:extLst>
                    <a:ext uri="{FF2B5EF4-FFF2-40B4-BE49-F238E27FC236}">
                      <a16:creationId xmlns:a16="http://schemas.microsoft.com/office/drawing/2014/main" id="{C99B2963-ECBF-4774-9446-10DAE93794E9}"/>
                    </a:ext>
                  </a:extLst>
                </p:cNvPr>
                <p:cNvSpPr/>
                <p:nvPr/>
              </p:nvSpPr>
              <p:spPr>
                <a:xfrm>
                  <a:off x="2900125" y="892425"/>
                  <a:ext cx="265700" cy="238675"/>
                </a:xfrm>
                <a:custGeom>
                  <a:avLst/>
                  <a:gdLst/>
                  <a:ahLst/>
                  <a:cxnLst/>
                  <a:rect l="l" t="t" r="r" b="b"/>
                  <a:pathLst>
                    <a:path w="10628" h="9547" extrusionOk="0">
                      <a:moveTo>
                        <a:pt x="6126" y="1"/>
                      </a:moveTo>
                      <a:cubicBezTo>
                        <a:pt x="5730" y="1"/>
                        <a:pt x="5335" y="62"/>
                        <a:pt x="4950" y="144"/>
                      </a:cubicBezTo>
                      <a:cubicBezTo>
                        <a:pt x="4537" y="227"/>
                        <a:pt x="4125" y="337"/>
                        <a:pt x="3740" y="488"/>
                      </a:cubicBezTo>
                      <a:cubicBezTo>
                        <a:pt x="2035" y="1175"/>
                        <a:pt x="688" y="2756"/>
                        <a:pt x="331" y="4570"/>
                      </a:cubicBezTo>
                      <a:cubicBezTo>
                        <a:pt x="1" y="6234"/>
                        <a:pt x="468" y="7966"/>
                        <a:pt x="1101" y="9547"/>
                      </a:cubicBezTo>
                      <a:lnTo>
                        <a:pt x="10091" y="8873"/>
                      </a:lnTo>
                      <a:cubicBezTo>
                        <a:pt x="10407" y="7677"/>
                        <a:pt x="10627" y="6454"/>
                        <a:pt x="10572" y="5230"/>
                      </a:cubicBezTo>
                      <a:cubicBezTo>
                        <a:pt x="10517" y="4007"/>
                        <a:pt x="10160" y="2770"/>
                        <a:pt x="9431" y="1780"/>
                      </a:cubicBezTo>
                      <a:cubicBezTo>
                        <a:pt x="8703" y="790"/>
                        <a:pt x="7562" y="75"/>
                        <a:pt x="6338" y="7"/>
                      </a:cubicBezTo>
                      <a:cubicBezTo>
                        <a:pt x="6268" y="2"/>
                        <a:pt x="6197" y="1"/>
                        <a:pt x="6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48;p52">
                  <a:extLst>
                    <a:ext uri="{FF2B5EF4-FFF2-40B4-BE49-F238E27FC236}">
                      <a16:creationId xmlns:a16="http://schemas.microsoft.com/office/drawing/2014/main" id="{1DC25D52-42A9-44AC-80F2-4584CAEA7171}"/>
                    </a:ext>
                  </a:extLst>
                </p:cNvPr>
                <p:cNvSpPr/>
                <p:nvPr/>
              </p:nvSpPr>
              <p:spPr>
                <a:xfrm>
                  <a:off x="2882950" y="931900"/>
                  <a:ext cx="301425" cy="274500"/>
                </a:xfrm>
                <a:custGeom>
                  <a:avLst/>
                  <a:gdLst/>
                  <a:ahLst/>
                  <a:cxnLst/>
                  <a:rect l="l" t="t" r="r" b="b"/>
                  <a:pathLst>
                    <a:path w="12057" h="10980" extrusionOk="0">
                      <a:moveTo>
                        <a:pt x="6942" y="0"/>
                      </a:moveTo>
                      <a:cubicBezTo>
                        <a:pt x="6795" y="0"/>
                        <a:pt x="6649" y="7"/>
                        <a:pt x="6503" y="22"/>
                      </a:cubicBezTo>
                      <a:cubicBezTo>
                        <a:pt x="5431" y="118"/>
                        <a:pt x="4400" y="613"/>
                        <a:pt x="3588" y="1342"/>
                      </a:cubicBezTo>
                      <a:cubicBezTo>
                        <a:pt x="3272" y="1617"/>
                        <a:pt x="2997" y="1919"/>
                        <a:pt x="2764" y="2277"/>
                      </a:cubicBezTo>
                      <a:cubicBezTo>
                        <a:pt x="2021" y="3431"/>
                        <a:pt x="1925" y="4875"/>
                        <a:pt x="1856" y="6249"/>
                      </a:cubicBezTo>
                      <a:cubicBezTo>
                        <a:pt x="1829" y="6029"/>
                        <a:pt x="1678" y="5864"/>
                        <a:pt x="1485" y="5782"/>
                      </a:cubicBezTo>
                      <a:cubicBezTo>
                        <a:pt x="1385" y="5739"/>
                        <a:pt x="1277" y="5718"/>
                        <a:pt x="1169" y="5718"/>
                      </a:cubicBezTo>
                      <a:cubicBezTo>
                        <a:pt x="1070" y="5718"/>
                        <a:pt x="972" y="5735"/>
                        <a:pt x="880" y="5768"/>
                      </a:cubicBezTo>
                      <a:cubicBezTo>
                        <a:pt x="454" y="5892"/>
                        <a:pt x="124" y="6291"/>
                        <a:pt x="69" y="6731"/>
                      </a:cubicBezTo>
                      <a:cubicBezTo>
                        <a:pt x="1" y="7157"/>
                        <a:pt x="179" y="7624"/>
                        <a:pt x="509" y="7913"/>
                      </a:cubicBezTo>
                      <a:cubicBezTo>
                        <a:pt x="772" y="8154"/>
                        <a:pt x="1123" y="8281"/>
                        <a:pt x="1463" y="8281"/>
                      </a:cubicBezTo>
                      <a:cubicBezTo>
                        <a:pt x="1549" y="8281"/>
                        <a:pt x="1635" y="8273"/>
                        <a:pt x="1719" y="8256"/>
                      </a:cubicBezTo>
                      <a:cubicBezTo>
                        <a:pt x="1856" y="8765"/>
                        <a:pt x="2049" y="9274"/>
                        <a:pt x="2365" y="9686"/>
                      </a:cubicBezTo>
                      <a:cubicBezTo>
                        <a:pt x="2750" y="10167"/>
                        <a:pt x="3300" y="10497"/>
                        <a:pt x="3877" y="10703"/>
                      </a:cubicBezTo>
                      <a:cubicBezTo>
                        <a:pt x="4455" y="10896"/>
                        <a:pt x="5087" y="10964"/>
                        <a:pt x="5692" y="10978"/>
                      </a:cubicBezTo>
                      <a:cubicBezTo>
                        <a:pt x="5746" y="10979"/>
                        <a:pt x="5800" y="10980"/>
                        <a:pt x="5855" y="10980"/>
                      </a:cubicBezTo>
                      <a:cubicBezTo>
                        <a:pt x="6586" y="10980"/>
                        <a:pt x="7324" y="10891"/>
                        <a:pt x="8015" y="10648"/>
                      </a:cubicBezTo>
                      <a:cubicBezTo>
                        <a:pt x="8757" y="10401"/>
                        <a:pt x="9458" y="9975"/>
                        <a:pt x="9953" y="9370"/>
                      </a:cubicBezTo>
                      <a:cubicBezTo>
                        <a:pt x="10489" y="8724"/>
                        <a:pt x="10778" y="7899"/>
                        <a:pt x="10764" y="7074"/>
                      </a:cubicBezTo>
                      <a:cubicBezTo>
                        <a:pt x="11122" y="7033"/>
                        <a:pt x="11465" y="6854"/>
                        <a:pt x="11699" y="6579"/>
                      </a:cubicBezTo>
                      <a:cubicBezTo>
                        <a:pt x="11933" y="6304"/>
                        <a:pt x="12056" y="5947"/>
                        <a:pt x="12043" y="5590"/>
                      </a:cubicBezTo>
                      <a:cubicBezTo>
                        <a:pt x="12043" y="5480"/>
                        <a:pt x="12029" y="5356"/>
                        <a:pt x="11988" y="5246"/>
                      </a:cubicBezTo>
                      <a:cubicBezTo>
                        <a:pt x="11891" y="5012"/>
                        <a:pt x="11685" y="4820"/>
                        <a:pt x="11438" y="4737"/>
                      </a:cubicBezTo>
                      <a:cubicBezTo>
                        <a:pt x="11360" y="4716"/>
                        <a:pt x="11279" y="4705"/>
                        <a:pt x="11197" y="4705"/>
                      </a:cubicBezTo>
                      <a:cubicBezTo>
                        <a:pt x="11018" y="4705"/>
                        <a:pt x="10837" y="4757"/>
                        <a:pt x="10695" y="4861"/>
                      </a:cubicBezTo>
                      <a:cubicBezTo>
                        <a:pt x="10723" y="4050"/>
                        <a:pt x="10695" y="3335"/>
                        <a:pt x="10558" y="2634"/>
                      </a:cubicBezTo>
                      <a:cubicBezTo>
                        <a:pt x="10476" y="2249"/>
                        <a:pt x="10366" y="1878"/>
                        <a:pt x="10173" y="1562"/>
                      </a:cubicBezTo>
                      <a:cubicBezTo>
                        <a:pt x="10008" y="1301"/>
                        <a:pt x="9802" y="1081"/>
                        <a:pt x="9568" y="888"/>
                      </a:cubicBezTo>
                      <a:cubicBezTo>
                        <a:pt x="8830" y="305"/>
                        <a:pt x="7886" y="0"/>
                        <a:pt x="6942" y="0"/>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49;p52">
                  <a:extLst>
                    <a:ext uri="{FF2B5EF4-FFF2-40B4-BE49-F238E27FC236}">
                      <a16:creationId xmlns:a16="http://schemas.microsoft.com/office/drawing/2014/main" id="{455DCC56-A74B-4BF0-A1A7-9B3DD264EF64}"/>
                    </a:ext>
                  </a:extLst>
                </p:cNvPr>
                <p:cNvSpPr/>
                <p:nvPr/>
              </p:nvSpPr>
              <p:spPr>
                <a:xfrm>
                  <a:off x="3045850" y="1062350"/>
                  <a:ext cx="19275" cy="57750"/>
                </a:xfrm>
                <a:custGeom>
                  <a:avLst/>
                  <a:gdLst/>
                  <a:ahLst/>
                  <a:cxnLst/>
                  <a:rect l="l" t="t" r="r" b="b"/>
                  <a:pathLst>
                    <a:path w="771" h="2310" extrusionOk="0">
                      <a:moveTo>
                        <a:pt x="28" y="0"/>
                      </a:moveTo>
                      <a:cubicBezTo>
                        <a:pt x="14" y="14"/>
                        <a:pt x="1" y="14"/>
                        <a:pt x="1" y="28"/>
                      </a:cubicBezTo>
                      <a:cubicBezTo>
                        <a:pt x="83" y="440"/>
                        <a:pt x="110" y="839"/>
                        <a:pt x="83" y="1251"/>
                      </a:cubicBezTo>
                      <a:cubicBezTo>
                        <a:pt x="83" y="1265"/>
                        <a:pt x="83" y="1265"/>
                        <a:pt x="97" y="1265"/>
                      </a:cubicBezTo>
                      <a:cubicBezTo>
                        <a:pt x="97" y="1279"/>
                        <a:pt x="110" y="1279"/>
                        <a:pt x="110" y="1279"/>
                      </a:cubicBezTo>
                      <a:cubicBezTo>
                        <a:pt x="156" y="1261"/>
                        <a:pt x="205" y="1253"/>
                        <a:pt x="254" y="1253"/>
                      </a:cubicBezTo>
                      <a:cubicBezTo>
                        <a:pt x="395" y="1253"/>
                        <a:pt x="537" y="1325"/>
                        <a:pt x="619" y="1458"/>
                      </a:cubicBezTo>
                      <a:cubicBezTo>
                        <a:pt x="715" y="1609"/>
                        <a:pt x="715" y="1842"/>
                        <a:pt x="605" y="2007"/>
                      </a:cubicBezTo>
                      <a:cubicBezTo>
                        <a:pt x="495" y="2159"/>
                        <a:pt x="303" y="2255"/>
                        <a:pt x="97" y="2269"/>
                      </a:cubicBezTo>
                      <a:cubicBezTo>
                        <a:pt x="83" y="2269"/>
                        <a:pt x="83" y="2269"/>
                        <a:pt x="83" y="2282"/>
                      </a:cubicBezTo>
                      <a:cubicBezTo>
                        <a:pt x="83" y="2294"/>
                        <a:pt x="94" y="2306"/>
                        <a:pt x="105" y="2309"/>
                      </a:cubicBezTo>
                      <a:lnTo>
                        <a:pt x="105" y="2309"/>
                      </a:lnTo>
                      <a:cubicBezTo>
                        <a:pt x="322" y="2294"/>
                        <a:pt x="524" y="2197"/>
                        <a:pt x="633" y="2021"/>
                      </a:cubicBezTo>
                      <a:cubicBezTo>
                        <a:pt x="757" y="1842"/>
                        <a:pt x="770" y="1595"/>
                        <a:pt x="660" y="1430"/>
                      </a:cubicBezTo>
                      <a:cubicBezTo>
                        <a:pt x="562" y="1288"/>
                        <a:pt x="403" y="1207"/>
                        <a:pt x="246" y="1207"/>
                      </a:cubicBezTo>
                      <a:cubicBezTo>
                        <a:pt x="205" y="1207"/>
                        <a:pt x="164" y="1213"/>
                        <a:pt x="124" y="1224"/>
                      </a:cubicBezTo>
                      <a:cubicBezTo>
                        <a:pt x="152" y="825"/>
                        <a:pt x="124" y="413"/>
                        <a:pt x="55" y="28"/>
                      </a:cubicBezTo>
                      <a:cubicBezTo>
                        <a:pt x="42" y="14"/>
                        <a:pt x="28" y="0"/>
                        <a:pt x="28" y="0"/>
                      </a:cubicBezTo>
                      <a:close/>
                      <a:moveTo>
                        <a:pt x="105" y="2309"/>
                      </a:moveTo>
                      <a:cubicBezTo>
                        <a:pt x="103" y="2309"/>
                        <a:pt x="100" y="2310"/>
                        <a:pt x="97" y="2310"/>
                      </a:cubicBezTo>
                      <a:lnTo>
                        <a:pt x="110" y="2310"/>
                      </a:lnTo>
                      <a:cubicBezTo>
                        <a:pt x="109" y="2310"/>
                        <a:pt x="107" y="2310"/>
                        <a:pt x="105" y="230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50;p52">
                  <a:extLst>
                    <a:ext uri="{FF2B5EF4-FFF2-40B4-BE49-F238E27FC236}">
                      <a16:creationId xmlns:a16="http://schemas.microsoft.com/office/drawing/2014/main" id="{23D22DB9-5E5E-4825-BD12-6B108A0A12BD}"/>
                    </a:ext>
                  </a:extLst>
                </p:cNvPr>
                <p:cNvSpPr/>
                <p:nvPr/>
              </p:nvSpPr>
              <p:spPr>
                <a:xfrm>
                  <a:off x="3004600" y="1052725"/>
                  <a:ext cx="80800" cy="17200"/>
                </a:xfrm>
                <a:custGeom>
                  <a:avLst/>
                  <a:gdLst/>
                  <a:ahLst/>
                  <a:cxnLst/>
                  <a:rect l="l" t="t" r="r" b="b"/>
                  <a:pathLst>
                    <a:path w="3232" h="688" extrusionOk="0">
                      <a:moveTo>
                        <a:pt x="3080" y="1"/>
                      </a:moveTo>
                      <a:cubicBezTo>
                        <a:pt x="3011" y="1"/>
                        <a:pt x="2956" y="138"/>
                        <a:pt x="2956" y="303"/>
                      </a:cubicBezTo>
                      <a:cubicBezTo>
                        <a:pt x="2970" y="482"/>
                        <a:pt x="3025" y="605"/>
                        <a:pt x="3094" y="605"/>
                      </a:cubicBezTo>
                      <a:cubicBezTo>
                        <a:pt x="3176" y="605"/>
                        <a:pt x="3231" y="468"/>
                        <a:pt x="3218" y="303"/>
                      </a:cubicBezTo>
                      <a:cubicBezTo>
                        <a:pt x="3218" y="138"/>
                        <a:pt x="3149" y="1"/>
                        <a:pt x="3080" y="1"/>
                      </a:cubicBezTo>
                      <a:close/>
                      <a:moveTo>
                        <a:pt x="125" y="83"/>
                      </a:moveTo>
                      <a:cubicBezTo>
                        <a:pt x="56" y="83"/>
                        <a:pt x="1" y="220"/>
                        <a:pt x="1" y="399"/>
                      </a:cubicBezTo>
                      <a:cubicBezTo>
                        <a:pt x="1" y="564"/>
                        <a:pt x="70" y="688"/>
                        <a:pt x="138" y="688"/>
                      </a:cubicBezTo>
                      <a:cubicBezTo>
                        <a:pt x="207" y="688"/>
                        <a:pt x="262" y="550"/>
                        <a:pt x="262" y="385"/>
                      </a:cubicBezTo>
                      <a:cubicBezTo>
                        <a:pt x="262" y="220"/>
                        <a:pt x="193" y="83"/>
                        <a:pt x="125" y="8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51;p52">
                  <a:extLst>
                    <a:ext uri="{FF2B5EF4-FFF2-40B4-BE49-F238E27FC236}">
                      <a16:creationId xmlns:a16="http://schemas.microsoft.com/office/drawing/2014/main" id="{E608EBF2-5B91-4C97-A784-78944666E224}"/>
                    </a:ext>
                  </a:extLst>
                </p:cNvPr>
                <p:cNvSpPr/>
                <p:nvPr/>
              </p:nvSpPr>
              <p:spPr>
                <a:xfrm>
                  <a:off x="2883975" y="870175"/>
                  <a:ext cx="299025" cy="187050"/>
                </a:xfrm>
                <a:custGeom>
                  <a:avLst/>
                  <a:gdLst/>
                  <a:ahLst/>
                  <a:cxnLst/>
                  <a:rect l="l" t="t" r="r" b="b"/>
                  <a:pathLst>
                    <a:path w="11961" h="7482" extrusionOk="0">
                      <a:moveTo>
                        <a:pt x="6860" y="0"/>
                      </a:moveTo>
                      <a:cubicBezTo>
                        <a:pt x="6396" y="0"/>
                        <a:pt x="5927" y="56"/>
                        <a:pt x="5472" y="141"/>
                      </a:cubicBezTo>
                      <a:cubicBezTo>
                        <a:pt x="4084" y="402"/>
                        <a:pt x="2723" y="979"/>
                        <a:pt x="1719" y="1983"/>
                      </a:cubicBezTo>
                      <a:cubicBezTo>
                        <a:pt x="619" y="3082"/>
                        <a:pt x="1" y="4663"/>
                        <a:pt x="97" y="6230"/>
                      </a:cubicBezTo>
                      <a:cubicBezTo>
                        <a:pt x="125" y="6725"/>
                        <a:pt x="235" y="7248"/>
                        <a:pt x="468" y="7481"/>
                      </a:cubicBezTo>
                      <a:cubicBezTo>
                        <a:pt x="2695" y="7399"/>
                        <a:pt x="4867" y="6285"/>
                        <a:pt x="6242" y="4526"/>
                      </a:cubicBezTo>
                      <a:cubicBezTo>
                        <a:pt x="6805" y="5378"/>
                        <a:pt x="7644" y="6038"/>
                        <a:pt x="8606" y="6395"/>
                      </a:cubicBezTo>
                      <a:cubicBezTo>
                        <a:pt x="9132" y="6586"/>
                        <a:pt x="9696" y="6683"/>
                        <a:pt x="10262" y="6683"/>
                      </a:cubicBezTo>
                      <a:cubicBezTo>
                        <a:pt x="10718" y="6683"/>
                        <a:pt x="11176" y="6620"/>
                        <a:pt x="11617" y="6491"/>
                      </a:cubicBezTo>
                      <a:cubicBezTo>
                        <a:pt x="11699" y="6464"/>
                        <a:pt x="11795" y="6436"/>
                        <a:pt x="11850" y="6368"/>
                      </a:cubicBezTo>
                      <a:cubicBezTo>
                        <a:pt x="11919" y="6285"/>
                        <a:pt x="11933" y="6175"/>
                        <a:pt x="11933" y="6079"/>
                      </a:cubicBezTo>
                      <a:cubicBezTo>
                        <a:pt x="11960" y="5186"/>
                        <a:pt x="11685" y="4306"/>
                        <a:pt x="11342" y="3481"/>
                      </a:cubicBezTo>
                      <a:cubicBezTo>
                        <a:pt x="10778" y="2161"/>
                        <a:pt x="9898" y="869"/>
                        <a:pt x="8565" y="319"/>
                      </a:cubicBezTo>
                      <a:cubicBezTo>
                        <a:pt x="8028" y="89"/>
                        <a:pt x="7447" y="0"/>
                        <a:pt x="68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52;p52">
                  <a:extLst>
                    <a:ext uri="{FF2B5EF4-FFF2-40B4-BE49-F238E27FC236}">
                      <a16:creationId xmlns:a16="http://schemas.microsoft.com/office/drawing/2014/main" id="{38A2835B-833E-4A29-8EB5-0A6782205A9A}"/>
                    </a:ext>
                  </a:extLst>
                </p:cNvPr>
                <p:cNvSpPr/>
                <p:nvPr/>
              </p:nvSpPr>
              <p:spPr>
                <a:xfrm>
                  <a:off x="2926250" y="927725"/>
                  <a:ext cx="206925" cy="84825"/>
                </a:xfrm>
                <a:custGeom>
                  <a:avLst/>
                  <a:gdLst/>
                  <a:ahLst/>
                  <a:cxnLst/>
                  <a:rect l="l" t="t" r="r" b="b"/>
                  <a:pathLst>
                    <a:path w="8277" h="3393" extrusionOk="0">
                      <a:moveTo>
                        <a:pt x="5188" y="0"/>
                      </a:moveTo>
                      <a:cubicBezTo>
                        <a:pt x="5183" y="0"/>
                        <a:pt x="5176" y="4"/>
                        <a:pt x="5169" y="11"/>
                      </a:cubicBezTo>
                      <a:cubicBezTo>
                        <a:pt x="5169" y="24"/>
                        <a:pt x="5169" y="38"/>
                        <a:pt x="5183" y="38"/>
                      </a:cubicBezTo>
                      <a:cubicBezTo>
                        <a:pt x="6021" y="522"/>
                        <a:pt x="6996" y="782"/>
                        <a:pt x="7965" y="782"/>
                      </a:cubicBezTo>
                      <a:cubicBezTo>
                        <a:pt x="8014" y="782"/>
                        <a:pt x="8063" y="782"/>
                        <a:pt x="8111" y="780"/>
                      </a:cubicBezTo>
                      <a:lnTo>
                        <a:pt x="8262" y="780"/>
                      </a:lnTo>
                      <a:cubicBezTo>
                        <a:pt x="8276" y="780"/>
                        <a:pt x="8276" y="767"/>
                        <a:pt x="8276" y="753"/>
                      </a:cubicBezTo>
                      <a:cubicBezTo>
                        <a:pt x="8276" y="739"/>
                        <a:pt x="8262" y="739"/>
                        <a:pt x="8262" y="739"/>
                      </a:cubicBezTo>
                      <a:lnTo>
                        <a:pt x="8111" y="739"/>
                      </a:lnTo>
                      <a:cubicBezTo>
                        <a:pt x="8063" y="740"/>
                        <a:pt x="8015" y="741"/>
                        <a:pt x="7967" y="741"/>
                      </a:cubicBezTo>
                      <a:cubicBezTo>
                        <a:pt x="7009" y="741"/>
                        <a:pt x="6035" y="482"/>
                        <a:pt x="5197" y="11"/>
                      </a:cubicBezTo>
                      <a:cubicBezTo>
                        <a:pt x="5197" y="4"/>
                        <a:pt x="5193" y="0"/>
                        <a:pt x="5188" y="0"/>
                      </a:cubicBezTo>
                      <a:close/>
                      <a:moveTo>
                        <a:pt x="3231" y="437"/>
                      </a:moveTo>
                      <a:cubicBezTo>
                        <a:pt x="2365" y="1165"/>
                        <a:pt x="1348" y="1715"/>
                        <a:pt x="276" y="2059"/>
                      </a:cubicBezTo>
                      <a:cubicBezTo>
                        <a:pt x="262" y="2059"/>
                        <a:pt x="262" y="2072"/>
                        <a:pt x="262" y="2086"/>
                      </a:cubicBezTo>
                      <a:cubicBezTo>
                        <a:pt x="276" y="2100"/>
                        <a:pt x="276" y="2100"/>
                        <a:pt x="289" y="2100"/>
                      </a:cubicBezTo>
                      <a:cubicBezTo>
                        <a:pt x="1362" y="1756"/>
                        <a:pt x="2393" y="1193"/>
                        <a:pt x="3259" y="478"/>
                      </a:cubicBezTo>
                      <a:cubicBezTo>
                        <a:pt x="3272" y="464"/>
                        <a:pt x="3272" y="450"/>
                        <a:pt x="3259" y="450"/>
                      </a:cubicBezTo>
                      <a:cubicBezTo>
                        <a:pt x="3259" y="437"/>
                        <a:pt x="3245" y="437"/>
                        <a:pt x="3231" y="437"/>
                      </a:cubicBezTo>
                      <a:close/>
                      <a:moveTo>
                        <a:pt x="8235" y="2292"/>
                      </a:moveTo>
                      <a:cubicBezTo>
                        <a:pt x="8237" y="2292"/>
                        <a:pt x="8240" y="2292"/>
                        <a:pt x="8242" y="2293"/>
                      </a:cubicBezTo>
                      <a:lnTo>
                        <a:pt x="8242" y="2293"/>
                      </a:lnTo>
                      <a:cubicBezTo>
                        <a:pt x="8244" y="2292"/>
                        <a:pt x="8246" y="2292"/>
                        <a:pt x="8249" y="2292"/>
                      </a:cubicBezTo>
                      <a:close/>
                      <a:moveTo>
                        <a:pt x="5011" y="1031"/>
                      </a:moveTo>
                      <a:cubicBezTo>
                        <a:pt x="5004" y="1031"/>
                        <a:pt x="4998" y="1035"/>
                        <a:pt x="4991" y="1042"/>
                      </a:cubicBezTo>
                      <a:cubicBezTo>
                        <a:pt x="4991" y="1055"/>
                        <a:pt x="4991" y="1069"/>
                        <a:pt x="4991" y="1069"/>
                      </a:cubicBezTo>
                      <a:cubicBezTo>
                        <a:pt x="5858" y="1882"/>
                        <a:pt x="7018" y="2334"/>
                        <a:pt x="8196" y="2334"/>
                      </a:cubicBezTo>
                      <a:cubicBezTo>
                        <a:pt x="8213" y="2334"/>
                        <a:pt x="8231" y="2334"/>
                        <a:pt x="8249" y="2334"/>
                      </a:cubicBezTo>
                      <a:cubicBezTo>
                        <a:pt x="8249" y="2334"/>
                        <a:pt x="8262" y="2320"/>
                        <a:pt x="8262" y="2306"/>
                      </a:cubicBezTo>
                      <a:cubicBezTo>
                        <a:pt x="8262" y="2295"/>
                        <a:pt x="8253" y="2293"/>
                        <a:pt x="8242" y="2293"/>
                      </a:cubicBezTo>
                      <a:lnTo>
                        <a:pt x="8242" y="2293"/>
                      </a:lnTo>
                      <a:cubicBezTo>
                        <a:pt x="8227" y="2293"/>
                        <a:pt x="8211" y="2293"/>
                        <a:pt x="8196" y="2293"/>
                      </a:cubicBezTo>
                      <a:cubicBezTo>
                        <a:pt x="7018" y="2293"/>
                        <a:pt x="5872" y="1841"/>
                        <a:pt x="5032" y="1042"/>
                      </a:cubicBezTo>
                      <a:cubicBezTo>
                        <a:pt x="5025" y="1035"/>
                        <a:pt x="5018" y="1031"/>
                        <a:pt x="5011" y="1031"/>
                      </a:cubicBezTo>
                      <a:close/>
                      <a:moveTo>
                        <a:pt x="3747" y="1072"/>
                      </a:moveTo>
                      <a:cubicBezTo>
                        <a:pt x="3740" y="1072"/>
                        <a:pt x="3733" y="1076"/>
                        <a:pt x="3726" y="1083"/>
                      </a:cubicBezTo>
                      <a:cubicBezTo>
                        <a:pt x="2750" y="2169"/>
                        <a:pt x="1430" y="2980"/>
                        <a:pt x="14" y="3351"/>
                      </a:cubicBezTo>
                      <a:cubicBezTo>
                        <a:pt x="1" y="3351"/>
                        <a:pt x="1" y="3365"/>
                        <a:pt x="1" y="3378"/>
                      </a:cubicBezTo>
                      <a:cubicBezTo>
                        <a:pt x="1" y="3392"/>
                        <a:pt x="14" y="3392"/>
                        <a:pt x="28" y="3392"/>
                      </a:cubicBezTo>
                      <a:cubicBezTo>
                        <a:pt x="1458" y="3021"/>
                        <a:pt x="2778" y="2210"/>
                        <a:pt x="3767" y="1110"/>
                      </a:cubicBezTo>
                      <a:cubicBezTo>
                        <a:pt x="3767" y="1096"/>
                        <a:pt x="3767" y="1083"/>
                        <a:pt x="3767" y="1083"/>
                      </a:cubicBezTo>
                      <a:cubicBezTo>
                        <a:pt x="3760" y="1076"/>
                        <a:pt x="3754" y="1072"/>
                        <a:pt x="3747" y="107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53;p52">
                  <a:extLst>
                    <a:ext uri="{FF2B5EF4-FFF2-40B4-BE49-F238E27FC236}">
                      <a16:creationId xmlns:a16="http://schemas.microsoft.com/office/drawing/2014/main" id="{6AB70039-B904-474F-8B6F-0A884200A0FF}"/>
                    </a:ext>
                  </a:extLst>
                </p:cNvPr>
                <p:cNvSpPr/>
                <p:nvPr/>
              </p:nvSpPr>
              <p:spPr>
                <a:xfrm>
                  <a:off x="2897375" y="1068200"/>
                  <a:ext cx="277725" cy="48475"/>
                </a:xfrm>
                <a:custGeom>
                  <a:avLst/>
                  <a:gdLst/>
                  <a:ahLst/>
                  <a:cxnLst/>
                  <a:rect l="l" t="t" r="r" b="b"/>
                  <a:pathLst>
                    <a:path w="11109" h="1939" extrusionOk="0">
                      <a:moveTo>
                        <a:pt x="10737" y="0"/>
                      </a:moveTo>
                      <a:cubicBezTo>
                        <a:pt x="10352" y="14"/>
                        <a:pt x="10311" y="715"/>
                        <a:pt x="10311" y="742"/>
                      </a:cubicBezTo>
                      <a:cubicBezTo>
                        <a:pt x="10311" y="756"/>
                        <a:pt x="10311" y="756"/>
                        <a:pt x="10325" y="770"/>
                      </a:cubicBezTo>
                      <a:lnTo>
                        <a:pt x="10338" y="770"/>
                      </a:lnTo>
                      <a:cubicBezTo>
                        <a:pt x="10470" y="712"/>
                        <a:pt x="10579" y="690"/>
                        <a:pt x="10668" y="690"/>
                      </a:cubicBezTo>
                      <a:cubicBezTo>
                        <a:pt x="10915" y="690"/>
                        <a:pt x="11012" y="856"/>
                        <a:pt x="11012" y="866"/>
                      </a:cubicBezTo>
                      <a:cubicBezTo>
                        <a:pt x="11026" y="866"/>
                        <a:pt x="11026" y="880"/>
                        <a:pt x="11039" y="880"/>
                      </a:cubicBezTo>
                      <a:lnTo>
                        <a:pt x="11053" y="880"/>
                      </a:lnTo>
                      <a:cubicBezTo>
                        <a:pt x="11053" y="866"/>
                        <a:pt x="11067" y="852"/>
                        <a:pt x="11053" y="839"/>
                      </a:cubicBezTo>
                      <a:cubicBezTo>
                        <a:pt x="11053" y="839"/>
                        <a:pt x="10949" y="647"/>
                        <a:pt x="10669" y="647"/>
                      </a:cubicBezTo>
                      <a:cubicBezTo>
                        <a:pt x="10581" y="647"/>
                        <a:pt x="10477" y="666"/>
                        <a:pt x="10352" y="715"/>
                      </a:cubicBezTo>
                      <a:cubicBezTo>
                        <a:pt x="10366" y="577"/>
                        <a:pt x="10435" y="55"/>
                        <a:pt x="10737" y="41"/>
                      </a:cubicBezTo>
                      <a:cubicBezTo>
                        <a:pt x="10998" y="41"/>
                        <a:pt x="11067" y="220"/>
                        <a:pt x="11067" y="234"/>
                      </a:cubicBezTo>
                      <a:cubicBezTo>
                        <a:pt x="11067" y="248"/>
                        <a:pt x="11081" y="248"/>
                        <a:pt x="11094" y="248"/>
                      </a:cubicBezTo>
                      <a:cubicBezTo>
                        <a:pt x="11108" y="234"/>
                        <a:pt x="11108" y="234"/>
                        <a:pt x="11108" y="220"/>
                      </a:cubicBezTo>
                      <a:cubicBezTo>
                        <a:pt x="11108" y="220"/>
                        <a:pt x="11026" y="0"/>
                        <a:pt x="10737" y="0"/>
                      </a:cubicBezTo>
                      <a:close/>
                      <a:moveTo>
                        <a:pt x="537" y="985"/>
                      </a:moveTo>
                      <a:cubicBezTo>
                        <a:pt x="276" y="985"/>
                        <a:pt x="53" y="1171"/>
                        <a:pt x="42" y="1182"/>
                      </a:cubicBezTo>
                      <a:cubicBezTo>
                        <a:pt x="28" y="1182"/>
                        <a:pt x="28" y="1196"/>
                        <a:pt x="28" y="1210"/>
                      </a:cubicBezTo>
                      <a:cubicBezTo>
                        <a:pt x="38" y="1210"/>
                        <a:pt x="47" y="1216"/>
                        <a:pt x="56" y="1216"/>
                      </a:cubicBezTo>
                      <a:cubicBezTo>
                        <a:pt x="61" y="1216"/>
                        <a:pt x="65" y="1214"/>
                        <a:pt x="70" y="1210"/>
                      </a:cubicBezTo>
                      <a:cubicBezTo>
                        <a:pt x="70" y="1210"/>
                        <a:pt x="276" y="1039"/>
                        <a:pt x="515" y="1039"/>
                      </a:cubicBezTo>
                      <a:cubicBezTo>
                        <a:pt x="572" y="1039"/>
                        <a:pt x="630" y="1049"/>
                        <a:pt x="688" y="1072"/>
                      </a:cubicBezTo>
                      <a:cubicBezTo>
                        <a:pt x="936" y="1169"/>
                        <a:pt x="963" y="1663"/>
                        <a:pt x="963" y="1842"/>
                      </a:cubicBezTo>
                      <a:cubicBezTo>
                        <a:pt x="842" y="1705"/>
                        <a:pt x="677" y="1663"/>
                        <a:pt x="519" y="1663"/>
                      </a:cubicBezTo>
                      <a:cubicBezTo>
                        <a:pt x="262" y="1663"/>
                        <a:pt x="23" y="1773"/>
                        <a:pt x="15" y="1773"/>
                      </a:cubicBezTo>
                      <a:cubicBezTo>
                        <a:pt x="15" y="1787"/>
                        <a:pt x="1" y="1801"/>
                        <a:pt x="15" y="1801"/>
                      </a:cubicBezTo>
                      <a:cubicBezTo>
                        <a:pt x="15" y="1811"/>
                        <a:pt x="22" y="1820"/>
                        <a:pt x="30" y="1820"/>
                      </a:cubicBezTo>
                      <a:cubicBezTo>
                        <a:pt x="34" y="1820"/>
                        <a:pt x="38" y="1819"/>
                        <a:pt x="42" y="1815"/>
                      </a:cubicBezTo>
                      <a:cubicBezTo>
                        <a:pt x="42" y="1815"/>
                        <a:pt x="271" y="1708"/>
                        <a:pt x="514" y="1708"/>
                      </a:cubicBezTo>
                      <a:cubicBezTo>
                        <a:pt x="679" y="1708"/>
                        <a:pt x="852" y="1757"/>
                        <a:pt x="963" y="1925"/>
                      </a:cubicBezTo>
                      <a:cubicBezTo>
                        <a:pt x="963" y="1925"/>
                        <a:pt x="977" y="1938"/>
                        <a:pt x="977" y="1938"/>
                      </a:cubicBezTo>
                      <a:lnTo>
                        <a:pt x="991" y="1938"/>
                      </a:lnTo>
                      <a:cubicBezTo>
                        <a:pt x="991" y="1925"/>
                        <a:pt x="1004" y="1925"/>
                        <a:pt x="1004" y="1911"/>
                      </a:cubicBezTo>
                      <a:cubicBezTo>
                        <a:pt x="1004" y="1883"/>
                        <a:pt x="1032" y="1155"/>
                        <a:pt x="716" y="1031"/>
                      </a:cubicBezTo>
                      <a:lnTo>
                        <a:pt x="716" y="1017"/>
                      </a:lnTo>
                      <a:cubicBezTo>
                        <a:pt x="655" y="995"/>
                        <a:pt x="595" y="985"/>
                        <a:pt x="537" y="98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54;p52">
                  <a:extLst>
                    <a:ext uri="{FF2B5EF4-FFF2-40B4-BE49-F238E27FC236}">
                      <a16:creationId xmlns:a16="http://schemas.microsoft.com/office/drawing/2014/main" id="{718E4AD1-8183-406A-AACD-C700916654B4}"/>
                    </a:ext>
                  </a:extLst>
                </p:cNvPr>
                <p:cNvSpPr/>
                <p:nvPr/>
              </p:nvSpPr>
              <p:spPr>
                <a:xfrm>
                  <a:off x="2921450" y="1030375"/>
                  <a:ext cx="240250" cy="234425"/>
                </a:xfrm>
                <a:custGeom>
                  <a:avLst/>
                  <a:gdLst/>
                  <a:ahLst/>
                  <a:cxnLst/>
                  <a:rect l="l" t="t" r="r" b="b"/>
                  <a:pathLst>
                    <a:path w="9610" h="9377" extrusionOk="0">
                      <a:moveTo>
                        <a:pt x="9210" y="1"/>
                      </a:moveTo>
                      <a:cubicBezTo>
                        <a:pt x="9162" y="8"/>
                        <a:pt x="9111" y="11"/>
                        <a:pt x="9059" y="11"/>
                      </a:cubicBezTo>
                      <a:cubicBezTo>
                        <a:pt x="9008" y="11"/>
                        <a:pt x="8956" y="8"/>
                        <a:pt x="8908" y="1"/>
                      </a:cubicBezTo>
                      <a:lnTo>
                        <a:pt x="8908" y="1"/>
                      </a:lnTo>
                      <a:cubicBezTo>
                        <a:pt x="9018" y="688"/>
                        <a:pt x="9114" y="1417"/>
                        <a:pt x="8826" y="2049"/>
                      </a:cubicBezTo>
                      <a:cubicBezTo>
                        <a:pt x="8592" y="2530"/>
                        <a:pt x="8166" y="2888"/>
                        <a:pt x="7726" y="3163"/>
                      </a:cubicBezTo>
                      <a:cubicBezTo>
                        <a:pt x="6721" y="3792"/>
                        <a:pt x="5532" y="4115"/>
                        <a:pt x="4342" y="4115"/>
                      </a:cubicBezTo>
                      <a:cubicBezTo>
                        <a:pt x="3531" y="4115"/>
                        <a:pt x="2719" y="3964"/>
                        <a:pt x="1966" y="3658"/>
                      </a:cubicBezTo>
                      <a:cubicBezTo>
                        <a:pt x="1650" y="3520"/>
                        <a:pt x="1334" y="3369"/>
                        <a:pt x="1072" y="3121"/>
                      </a:cubicBezTo>
                      <a:cubicBezTo>
                        <a:pt x="426" y="2489"/>
                        <a:pt x="344" y="1458"/>
                        <a:pt x="633" y="606"/>
                      </a:cubicBezTo>
                      <a:cubicBezTo>
                        <a:pt x="536" y="592"/>
                        <a:pt x="440" y="565"/>
                        <a:pt x="385" y="551"/>
                      </a:cubicBezTo>
                      <a:cubicBezTo>
                        <a:pt x="193" y="2145"/>
                        <a:pt x="0" y="3768"/>
                        <a:pt x="69" y="5376"/>
                      </a:cubicBezTo>
                      <a:cubicBezTo>
                        <a:pt x="96" y="5885"/>
                        <a:pt x="138" y="6379"/>
                        <a:pt x="303" y="6861"/>
                      </a:cubicBezTo>
                      <a:cubicBezTo>
                        <a:pt x="605" y="7699"/>
                        <a:pt x="1251" y="8386"/>
                        <a:pt x="2035" y="8799"/>
                      </a:cubicBezTo>
                      <a:cubicBezTo>
                        <a:pt x="2788" y="9209"/>
                        <a:pt x="3657" y="9377"/>
                        <a:pt x="4517" y="9377"/>
                      </a:cubicBezTo>
                      <a:cubicBezTo>
                        <a:pt x="4551" y="9377"/>
                        <a:pt x="4585" y="9377"/>
                        <a:pt x="4619" y="9376"/>
                      </a:cubicBezTo>
                      <a:cubicBezTo>
                        <a:pt x="6159" y="9349"/>
                        <a:pt x="7767" y="8744"/>
                        <a:pt x="8661" y="7493"/>
                      </a:cubicBezTo>
                      <a:cubicBezTo>
                        <a:pt x="9210" y="6737"/>
                        <a:pt x="9458" y="5802"/>
                        <a:pt x="9527" y="4881"/>
                      </a:cubicBezTo>
                      <a:cubicBezTo>
                        <a:pt x="9609" y="3946"/>
                        <a:pt x="9513" y="3011"/>
                        <a:pt x="9417" y="2090"/>
                      </a:cubicBezTo>
                      <a:cubicBezTo>
                        <a:pt x="9348" y="1389"/>
                        <a:pt x="9279" y="688"/>
                        <a:pt x="92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55;p52">
                  <a:extLst>
                    <a:ext uri="{FF2B5EF4-FFF2-40B4-BE49-F238E27FC236}">
                      <a16:creationId xmlns:a16="http://schemas.microsoft.com/office/drawing/2014/main" id="{74541749-DDC8-419F-8BDE-484F0E7E8283}"/>
                    </a:ext>
                  </a:extLst>
                </p:cNvPr>
                <p:cNvSpPr/>
                <p:nvPr/>
              </p:nvSpPr>
              <p:spPr>
                <a:xfrm>
                  <a:off x="2962000" y="1143650"/>
                  <a:ext cx="172550" cy="89525"/>
                </a:xfrm>
                <a:custGeom>
                  <a:avLst/>
                  <a:gdLst/>
                  <a:ahLst/>
                  <a:cxnLst/>
                  <a:rect l="l" t="t" r="r" b="b"/>
                  <a:pathLst>
                    <a:path w="6902" h="3581" extrusionOk="0">
                      <a:moveTo>
                        <a:pt x="6693" y="1"/>
                      </a:moveTo>
                      <a:cubicBezTo>
                        <a:pt x="6689" y="1"/>
                        <a:pt x="6685" y="2"/>
                        <a:pt x="6681" y="6"/>
                      </a:cubicBezTo>
                      <a:cubicBezTo>
                        <a:pt x="6667" y="6"/>
                        <a:pt x="6667" y="20"/>
                        <a:pt x="6667" y="34"/>
                      </a:cubicBezTo>
                      <a:cubicBezTo>
                        <a:pt x="6860" y="749"/>
                        <a:pt x="6819" y="1532"/>
                        <a:pt x="6530" y="2220"/>
                      </a:cubicBezTo>
                      <a:cubicBezTo>
                        <a:pt x="6516" y="2233"/>
                        <a:pt x="6530" y="2247"/>
                        <a:pt x="6544" y="2247"/>
                      </a:cubicBezTo>
                      <a:cubicBezTo>
                        <a:pt x="6557" y="2247"/>
                        <a:pt x="6557" y="2247"/>
                        <a:pt x="6571" y="2233"/>
                      </a:cubicBezTo>
                      <a:cubicBezTo>
                        <a:pt x="6860" y="1532"/>
                        <a:pt x="6901" y="749"/>
                        <a:pt x="6709" y="20"/>
                      </a:cubicBezTo>
                      <a:cubicBezTo>
                        <a:pt x="6709" y="10"/>
                        <a:pt x="6702" y="1"/>
                        <a:pt x="6693" y="1"/>
                      </a:cubicBezTo>
                      <a:close/>
                      <a:moveTo>
                        <a:pt x="1650" y="1010"/>
                      </a:moveTo>
                      <a:cubicBezTo>
                        <a:pt x="1636" y="1010"/>
                        <a:pt x="1636" y="1024"/>
                        <a:pt x="1622" y="1024"/>
                      </a:cubicBezTo>
                      <a:cubicBezTo>
                        <a:pt x="1581" y="1793"/>
                        <a:pt x="1567" y="2577"/>
                        <a:pt x="1595" y="3347"/>
                      </a:cubicBezTo>
                      <a:cubicBezTo>
                        <a:pt x="1595" y="3347"/>
                        <a:pt x="1609" y="3361"/>
                        <a:pt x="1609" y="3361"/>
                      </a:cubicBezTo>
                      <a:cubicBezTo>
                        <a:pt x="1622" y="3361"/>
                        <a:pt x="1636" y="3347"/>
                        <a:pt x="1636" y="3333"/>
                      </a:cubicBezTo>
                      <a:cubicBezTo>
                        <a:pt x="1609" y="2577"/>
                        <a:pt x="1622" y="1793"/>
                        <a:pt x="1677" y="1037"/>
                      </a:cubicBezTo>
                      <a:cubicBezTo>
                        <a:pt x="1677" y="1024"/>
                        <a:pt x="1664" y="1010"/>
                        <a:pt x="1650" y="1010"/>
                      </a:cubicBezTo>
                      <a:close/>
                      <a:moveTo>
                        <a:pt x="207" y="364"/>
                      </a:moveTo>
                      <a:cubicBezTo>
                        <a:pt x="193" y="364"/>
                        <a:pt x="179" y="377"/>
                        <a:pt x="179" y="377"/>
                      </a:cubicBezTo>
                      <a:cubicBezTo>
                        <a:pt x="0" y="1422"/>
                        <a:pt x="152" y="2508"/>
                        <a:pt x="605" y="3457"/>
                      </a:cubicBezTo>
                      <a:cubicBezTo>
                        <a:pt x="605" y="3457"/>
                        <a:pt x="619" y="3470"/>
                        <a:pt x="619" y="3470"/>
                      </a:cubicBezTo>
                      <a:cubicBezTo>
                        <a:pt x="633" y="3470"/>
                        <a:pt x="633" y="3470"/>
                        <a:pt x="633" y="3457"/>
                      </a:cubicBezTo>
                      <a:cubicBezTo>
                        <a:pt x="646" y="3457"/>
                        <a:pt x="646" y="3443"/>
                        <a:pt x="646" y="3429"/>
                      </a:cubicBezTo>
                      <a:cubicBezTo>
                        <a:pt x="193" y="2494"/>
                        <a:pt x="42" y="1408"/>
                        <a:pt x="220" y="391"/>
                      </a:cubicBezTo>
                      <a:cubicBezTo>
                        <a:pt x="220" y="377"/>
                        <a:pt x="207" y="364"/>
                        <a:pt x="207" y="364"/>
                      </a:cubicBezTo>
                      <a:close/>
                      <a:moveTo>
                        <a:pt x="5554" y="336"/>
                      </a:moveTo>
                      <a:cubicBezTo>
                        <a:pt x="5540" y="336"/>
                        <a:pt x="5540" y="350"/>
                        <a:pt x="5540" y="364"/>
                      </a:cubicBezTo>
                      <a:cubicBezTo>
                        <a:pt x="5719" y="1381"/>
                        <a:pt x="5609" y="2481"/>
                        <a:pt x="5210" y="3443"/>
                      </a:cubicBezTo>
                      <a:cubicBezTo>
                        <a:pt x="5197" y="3443"/>
                        <a:pt x="5210" y="3457"/>
                        <a:pt x="5224" y="3470"/>
                      </a:cubicBezTo>
                      <a:cubicBezTo>
                        <a:pt x="5238" y="3470"/>
                        <a:pt x="5238" y="3457"/>
                        <a:pt x="5252" y="3457"/>
                      </a:cubicBezTo>
                      <a:cubicBezTo>
                        <a:pt x="5650" y="2481"/>
                        <a:pt x="5774" y="1381"/>
                        <a:pt x="5581" y="350"/>
                      </a:cubicBezTo>
                      <a:cubicBezTo>
                        <a:pt x="5581" y="336"/>
                        <a:pt x="5568" y="336"/>
                        <a:pt x="5554" y="336"/>
                      </a:cubicBezTo>
                      <a:close/>
                      <a:moveTo>
                        <a:pt x="3643" y="1010"/>
                      </a:moveTo>
                      <a:cubicBezTo>
                        <a:pt x="3629" y="1024"/>
                        <a:pt x="3616" y="1024"/>
                        <a:pt x="3629" y="1037"/>
                      </a:cubicBezTo>
                      <a:cubicBezTo>
                        <a:pt x="3767" y="1876"/>
                        <a:pt x="3684" y="2756"/>
                        <a:pt x="3409" y="3553"/>
                      </a:cubicBezTo>
                      <a:cubicBezTo>
                        <a:pt x="3409" y="3567"/>
                        <a:pt x="3409" y="3580"/>
                        <a:pt x="3423" y="3580"/>
                      </a:cubicBezTo>
                      <a:lnTo>
                        <a:pt x="3437" y="3580"/>
                      </a:lnTo>
                      <a:cubicBezTo>
                        <a:pt x="3437" y="3580"/>
                        <a:pt x="3451" y="3580"/>
                        <a:pt x="3451" y="3567"/>
                      </a:cubicBezTo>
                      <a:cubicBezTo>
                        <a:pt x="3739" y="2756"/>
                        <a:pt x="3808" y="1876"/>
                        <a:pt x="3671" y="1037"/>
                      </a:cubicBezTo>
                      <a:cubicBezTo>
                        <a:pt x="3671" y="1024"/>
                        <a:pt x="3657" y="1010"/>
                        <a:pt x="3643" y="101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56;p52">
                  <a:extLst>
                    <a:ext uri="{FF2B5EF4-FFF2-40B4-BE49-F238E27FC236}">
                      <a16:creationId xmlns:a16="http://schemas.microsoft.com/office/drawing/2014/main" id="{8E6F363A-8C58-4051-8CFB-B2D427A3785E}"/>
                    </a:ext>
                  </a:extLst>
                </p:cNvPr>
                <p:cNvSpPr/>
                <p:nvPr/>
              </p:nvSpPr>
              <p:spPr>
                <a:xfrm>
                  <a:off x="3031425" y="1146900"/>
                  <a:ext cx="24425" cy="9975"/>
                </a:xfrm>
                <a:custGeom>
                  <a:avLst/>
                  <a:gdLst/>
                  <a:ahLst/>
                  <a:cxnLst/>
                  <a:rect l="l" t="t" r="r" b="b"/>
                  <a:pathLst>
                    <a:path w="977" h="399" extrusionOk="0">
                      <a:moveTo>
                        <a:pt x="962" y="0"/>
                      </a:moveTo>
                      <a:cubicBezTo>
                        <a:pt x="949" y="0"/>
                        <a:pt x="935" y="0"/>
                        <a:pt x="935" y="14"/>
                      </a:cubicBezTo>
                      <a:cubicBezTo>
                        <a:pt x="880" y="206"/>
                        <a:pt x="701" y="344"/>
                        <a:pt x="509" y="357"/>
                      </a:cubicBezTo>
                      <a:cubicBezTo>
                        <a:pt x="499" y="358"/>
                        <a:pt x="489" y="359"/>
                        <a:pt x="479" y="359"/>
                      </a:cubicBezTo>
                      <a:cubicBezTo>
                        <a:pt x="297" y="359"/>
                        <a:pt x="120" y="239"/>
                        <a:pt x="41" y="83"/>
                      </a:cubicBezTo>
                      <a:cubicBezTo>
                        <a:pt x="41" y="73"/>
                        <a:pt x="35" y="63"/>
                        <a:pt x="26" y="63"/>
                      </a:cubicBezTo>
                      <a:cubicBezTo>
                        <a:pt x="22" y="63"/>
                        <a:pt x="18" y="65"/>
                        <a:pt x="14" y="69"/>
                      </a:cubicBezTo>
                      <a:cubicBezTo>
                        <a:pt x="14" y="69"/>
                        <a:pt x="0" y="83"/>
                        <a:pt x="14" y="96"/>
                      </a:cubicBezTo>
                      <a:cubicBezTo>
                        <a:pt x="96" y="275"/>
                        <a:pt x="289" y="399"/>
                        <a:pt x="495" y="399"/>
                      </a:cubicBezTo>
                      <a:lnTo>
                        <a:pt x="509" y="399"/>
                      </a:lnTo>
                      <a:cubicBezTo>
                        <a:pt x="729" y="385"/>
                        <a:pt x="921" y="234"/>
                        <a:pt x="976" y="28"/>
                      </a:cubicBezTo>
                      <a:cubicBezTo>
                        <a:pt x="976" y="14"/>
                        <a:pt x="976" y="0"/>
                        <a:pt x="9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52" name="Google Shape;1057;p52">
            <a:extLst>
              <a:ext uri="{FF2B5EF4-FFF2-40B4-BE49-F238E27FC236}">
                <a16:creationId xmlns:a16="http://schemas.microsoft.com/office/drawing/2014/main" id="{48E0658D-F065-42D4-9C4E-229A43A7F725}"/>
              </a:ext>
            </a:extLst>
          </p:cNvPr>
          <p:cNvGrpSpPr/>
          <p:nvPr/>
        </p:nvGrpSpPr>
        <p:grpSpPr>
          <a:xfrm flipH="1">
            <a:off x="9741035" y="882160"/>
            <a:ext cx="1970391" cy="1874099"/>
            <a:chOff x="6963700" y="1202374"/>
            <a:chExt cx="1477793" cy="1405574"/>
          </a:xfrm>
        </p:grpSpPr>
        <p:sp>
          <p:nvSpPr>
            <p:cNvPr id="53" name="Google Shape;1058;p52">
              <a:extLst>
                <a:ext uri="{FF2B5EF4-FFF2-40B4-BE49-F238E27FC236}">
                  <a16:creationId xmlns:a16="http://schemas.microsoft.com/office/drawing/2014/main" id="{AD6A3B51-96B4-4091-8B53-1D86CC22B35D}"/>
                </a:ext>
              </a:extLst>
            </p:cNvPr>
            <p:cNvSpPr/>
            <p:nvPr/>
          </p:nvSpPr>
          <p:spPr>
            <a:xfrm>
              <a:off x="7793725" y="2179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059;p52">
              <a:extLst>
                <a:ext uri="{FF2B5EF4-FFF2-40B4-BE49-F238E27FC236}">
                  <a16:creationId xmlns:a16="http://schemas.microsoft.com/office/drawing/2014/main" id="{5E3D4ADA-FA8D-4EC4-83CA-8FD5373F8FC7}"/>
                </a:ext>
              </a:extLst>
            </p:cNvPr>
            <p:cNvSpPr/>
            <p:nvPr/>
          </p:nvSpPr>
          <p:spPr>
            <a:xfrm>
              <a:off x="6963700" y="12023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060;p52">
              <a:extLst>
                <a:ext uri="{FF2B5EF4-FFF2-40B4-BE49-F238E27FC236}">
                  <a16:creationId xmlns:a16="http://schemas.microsoft.com/office/drawing/2014/main" id="{FD2F8200-558A-40A4-8712-C8A007BFC9E0}"/>
                </a:ext>
              </a:extLst>
            </p:cNvPr>
            <p:cNvSpPr/>
            <p:nvPr/>
          </p:nvSpPr>
          <p:spPr>
            <a:xfrm>
              <a:off x="8262875" y="19855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 name="Google Shape;1062;p52">
            <a:extLst>
              <a:ext uri="{FF2B5EF4-FFF2-40B4-BE49-F238E27FC236}">
                <a16:creationId xmlns:a16="http://schemas.microsoft.com/office/drawing/2014/main" id="{B3480D20-37FE-4FC4-9096-8DC25627FFCA}"/>
              </a:ext>
            </a:extLst>
          </p:cNvPr>
          <p:cNvGrpSpPr/>
          <p:nvPr/>
        </p:nvGrpSpPr>
        <p:grpSpPr>
          <a:xfrm rot="1263460">
            <a:off x="9375018" y="1150681"/>
            <a:ext cx="526389" cy="342320"/>
            <a:chOff x="7407525" y="1079775"/>
            <a:chExt cx="394800" cy="256746"/>
          </a:xfrm>
        </p:grpSpPr>
        <p:sp>
          <p:nvSpPr>
            <p:cNvPr id="57" name="Google Shape;1063;p52">
              <a:extLst>
                <a:ext uri="{FF2B5EF4-FFF2-40B4-BE49-F238E27FC236}">
                  <a16:creationId xmlns:a16="http://schemas.microsoft.com/office/drawing/2014/main" id="{1C1645F5-72D8-4413-B3D6-7A04088AD5A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064;p52">
              <a:extLst>
                <a:ext uri="{FF2B5EF4-FFF2-40B4-BE49-F238E27FC236}">
                  <a16:creationId xmlns:a16="http://schemas.microsoft.com/office/drawing/2014/main" id="{88EDAF30-0FEE-4072-839A-50F911623910}"/>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oogle Shape;1065;p52">
            <a:extLst>
              <a:ext uri="{FF2B5EF4-FFF2-40B4-BE49-F238E27FC236}">
                <a16:creationId xmlns:a16="http://schemas.microsoft.com/office/drawing/2014/main" id="{80CF8497-8752-46A6-9E88-B7D4D1887D16}"/>
              </a:ext>
            </a:extLst>
          </p:cNvPr>
          <p:cNvGrpSpPr/>
          <p:nvPr/>
        </p:nvGrpSpPr>
        <p:grpSpPr>
          <a:xfrm rot="13500000" flipH="1">
            <a:off x="10921304" y="413699"/>
            <a:ext cx="387481" cy="251987"/>
            <a:chOff x="7407525" y="1079775"/>
            <a:chExt cx="394800" cy="256746"/>
          </a:xfrm>
        </p:grpSpPr>
        <p:sp>
          <p:nvSpPr>
            <p:cNvPr id="60" name="Google Shape;1066;p52">
              <a:extLst>
                <a:ext uri="{FF2B5EF4-FFF2-40B4-BE49-F238E27FC236}">
                  <a16:creationId xmlns:a16="http://schemas.microsoft.com/office/drawing/2014/main" id="{52A7A036-CD48-4827-A145-D9EA22606E96}"/>
                </a:ext>
              </a:extLst>
            </p:cNvPr>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067;p52">
              <a:extLst>
                <a:ext uri="{FF2B5EF4-FFF2-40B4-BE49-F238E27FC236}">
                  <a16:creationId xmlns:a16="http://schemas.microsoft.com/office/drawing/2014/main" id="{3FE804D4-221F-458E-B4E8-4F53807F7039}"/>
                </a:ext>
              </a:extLst>
            </p:cNvPr>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6" name="Rectangle 65">
            <a:extLst>
              <a:ext uri="{FF2B5EF4-FFF2-40B4-BE49-F238E27FC236}">
                <a16:creationId xmlns:a16="http://schemas.microsoft.com/office/drawing/2014/main" id="{A54395B8-DF4F-441E-803A-099E759BB59D}"/>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3A873B47-E6C6-41A8-B540-4ADBC85335C8}"/>
              </a:ext>
            </a:extLst>
          </p:cNvPr>
          <p:cNvSpPr txBox="1"/>
          <p:nvPr/>
        </p:nvSpPr>
        <p:spPr>
          <a:xfrm>
            <a:off x="1565715" y="-29521"/>
            <a:ext cx="903901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Work in groups. Discuss the following question.</a:t>
            </a:r>
          </a:p>
        </p:txBody>
      </p:sp>
      <p:sp>
        <p:nvSpPr>
          <p:cNvPr id="68" name="TextBox 67">
            <a:extLst>
              <a:ext uri="{FF2B5EF4-FFF2-40B4-BE49-F238E27FC236}">
                <a16:creationId xmlns:a16="http://schemas.microsoft.com/office/drawing/2014/main" id="{FF3F6AAF-CE10-4483-9D2C-26D1BC341530}"/>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04</a:t>
            </a:r>
          </a:p>
        </p:txBody>
      </p:sp>
      <p:sp>
        <p:nvSpPr>
          <p:cNvPr id="70" name="TextBox 69">
            <a:extLst>
              <a:ext uri="{FF2B5EF4-FFF2-40B4-BE49-F238E27FC236}">
                <a16:creationId xmlns:a16="http://schemas.microsoft.com/office/drawing/2014/main" id="{4A39080F-1DB4-49BF-BC52-7136834B08ED}"/>
              </a:ext>
            </a:extLst>
          </p:cNvPr>
          <p:cNvSpPr txBox="1"/>
          <p:nvPr/>
        </p:nvSpPr>
        <p:spPr>
          <a:xfrm>
            <a:off x="345569" y="1478740"/>
            <a:ext cx="6927938" cy="5262979"/>
          </a:xfrm>
          <a:prstGeom prst="rect">
            <a:avLst/>
          </a:prstGeom>
          <a:noFill/>
        </p:spPr>
        <p:txBody>
          <a:bodyPr wrap="square">
            <a:spAutoFit/>
          </a:bodyPr>
          <a:lstStyle/>
          <a:p>
            <a:pPr algn="ctr"/>
            <a:r>
              <a:rPr lang="en-US" sz="2800" b="1" i="1">
                <a:solidFill>
                  <a:srgbClr val="E74427"/>
                </a:solidFill>
                <a:effectLst/>
                <a:latin typeface="Calibri" panose="020F0502020204030204" pitchFamily="34" charset="0"/>
                <a:ea typeface="Calibri" panose="020F0502020204030204" pitchFamily="34" charset="0"/>
                <a:cs typeface="Calibri" panose="020F0502020204030204" pitchFamily="34" charset="0"/>
              </a:rPr>
              <a:t>SUGGESTED ANSWER</a:t>
            </a:r>
          </a:p>
          <a:p>
            <a:pPr algn="just"/>
            <a:r>
              <a:rPr lang="en-US" sz="2800" i="1">
                <a:solidFill>
                  <a:srgbClr val="E74427"/>
                </a:solidFill>
                <a:effectLst/>
                <a:latin typeface="Calibri" panose="020F0502020204030204" pitchFamily="34" charset="0"/>
                <a:ea typeface="Calibri" panose="020F0502020204030204" pitchFamily="34" charset="0"/>
                <a:cs typeface="Calibri" panose="020F0502020204030204" pitchFamily="34" charset="0"/>
              </a:rPr>
              <a:t>Globalization can both support and harm cultural diversity. It helps spread cultures through media, travel, and trade. This makes people appreciate them more. For example, in Vietnam, globalization has made foreign music, movies, and food more popular. However, it can also lead to dominant cultures replacing others, such as Western-style clothing replacing traditional Vietnamese clothing. It's important to share cultures while still protecting local ones.</a:t>
            </a:r>
            <a:endParaRPr lang="en-US" sz="2800" i="1" dirty="0">
              <a:solidFill>
                <a:srgbClr val="E7442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68902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14:bounceEnd="66000">
                                          <p:cBhvr additive="base">
                                            <p:cTn id="7" dur="1000" fill="hold"/>
                                            <p:tgtEl>
                                              <p:spTgt spid="7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1000" fill="hold"/>
                                            <p:tgtEl>
                                              <p:spTgt spid="70"/>
                                            </p:tgtEl>
                                            <p:attrNameLst>
                                              <p:attrName>ppt_x</p:attrName>
                                            </p:attrNameLst>
                                          </p:cBhvr>
                                          <p:tavLst>
                                            <p:tav tm="0">
                                              <p:val>
                                                <p:strVal val="#ppt_x"/>
                                              </p:val>
                                            </p:tav>
                                            <p:tav tm="100000">
                                              <p:val>
                                                <p:strVal val="#ppt_x"/>
                                              </p:val>
                                            </p:tav>
                                          </p:tavLst>
                                        </p:anim>
                                        <p:anim calcmode="lin" valueType="num">
                                          <p:cBhvr additive="base">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635931" y="5253867"/>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03015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DDC4"/>
        </a:solidFill>
        <a:effectLst/>
      </p:bgPr>
    </p:bg>
    <p:spTree>
      <p:nvGrpSpPr>
        <p:cNvPr id="1" name=""/>
        <p:cNvGrpSpPr/>
        <p:nvPr/>
      </p:nvGrpSpPr>
      <p:grpSpPr>
        <a:xfrm>
          <a:off x="0" y="0"/>
          <a:ext cx="0" cy="0"/>
          <a:chOff x="0" y="0"/>
          <a:chExt cx="0" cy="0"/>
        </a:xfrm>
      </p:grpSpPr>
      <p:pic>
        <p:nvPicPr>
          <p:cNvPr id="2050" name="Picture 2" descr="Cautious start: Early M&amp;A activity signals consolidation. Here's what to  expect in the year ahead. - The Economic Times">
            <a:extLst>
              <a:ext uri="{FF2B5EF4-FFF2-40B4-BE49-F238E27FC236}">
                <a16:creationId xmlns:a16="http://schemas.microsoft.com/office/drawing/2014/main" id="{0E991928-ACC4-495A-AD1A-119F118217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04200" y="1620299"/>
            <a:ext cx="6983601" cy="52377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492763-5632-4871-922C-50AAF49B0E89}"/>
              </a:ext>
            </a:extLst>
          </p:cNvPr>
          <p:cNvSpPr txBox="1"/>
          <p:nvPr/>
        </p:nvSpPr>
        <p:spPr>
          <a:xfrm>
            <a:off x="1045991" y="448418"/>
            <a:ext cx="9701885"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CONSOLIDATION</a:t>
            </a:r>
          </a:p>
        </p:txBody>
      </p:sp>
    </p:spTree>
    <p:extLst>
      <p:ext uri="{BB962C8B-B14F-4D97-AF65-F5344CB8AC3E}">
        <p14:creationId xmlns:p14="http://schemas.microsoft.com/office/powerpoint/2010/main" val="18061416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7"/>
          <p:cNvSpPr/>
          <p:nvPr/>
        </p:nvSpPr>
        <p:spPr>
          <a:xfrm>
            <a:off x="6079933" y="6321600"/>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57"/>
          <p:cNvSpPr/>
          <p:nvPr/>
        </p:nvSpPr>
        <p:spPr>
          <a:xfrm rot="-3900973">
            <a:off x="6749112" y="5090969"/>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71" name="Google Shape;1271;p57"/>
          <p:cNvGrpSpPr/>
          <p:nvPr/>
        </p:nvGrpSpPr>
        <p:grpSpPr>
          <a:xfrm>
            <a:off x="7684163" y="2119228"/>
            <a:ext cx="5973536" cy="6018009"/>
            <a:chOff x="5326197" y="1589420"/>
            <a:chExt cx="4480152" cy="4513507"/>
          </a:xfrm>
        </p:grpSpPr>
        <p:sp>
          <p:nvSpPr>
            <p:cNvPr id="1272" name="Google Shape;1272;p57"/>
            <p:cNvSpPr/>
            <p:nvPr/>
          </p:nvSpPr>
          <p:spPr>
            <a:xfrm>
              <a:off x="6012982" y="1711419"/>
              <a:ext cx="351065" cy="282604"/>
            </a:xfrm>
            <a:custGeom>
              <a:avLst/>
              <a:gdLst/>
              <a:ahLst/>
              <a:cxnLst/>
              <a:rect l="l" t="t" r="r" b="b"/>
              <a:pathLst>
                <a:path w="5692" h="4582" extrusionOk="0">
                  <a:moveTo>
                    <a:pt x="2257" y="0"/>
                  </a:moveTo>
                  <a:cubicBezTo>
                    <a:pt x="1608" y="0"/>
                    <a:pt x="925" y="276"/>
                    <a:pt x="578" y="829"/>
                  </a:cubicBezTo>
                  <a:cubicBezTo>
                    <a:pt x="427" y="1035"/>
                    <a:pt x="344" y="1283"/>
                    <a:pt x="275" y="1530"/>
                  </a:cubicBezTo>
                  <a:cubicBezTo>
                    <a:pt x="0" y="2520"/>
                    <a:pt x="0" y="3592"/>
                    <a:pt x="289" y="4582"/>
                  </a:cubicBezTo>
                  <a:lnTo>
                    <a:pt x="5692" y="1750"/>
                  </a:lnTo>
                  <a:cubicBezTo>
                    <a:pt x="5293" y="1338"/>
                    <a:pt x="4839" y="994"/>
                    <a:pt x="4344" y="692"/>
                  </a:cubicBezTo>
                  <a:cubicBezTo>
                    <a:pt x="3753" y="334"/>
                    <a:pt x="3093" y="32"/>
                    <a:pt x="2392" y="4"/>
                  </a:cubicBezTo>
                  <a:cubicBezTo>
                    <a:pt x="2348" y="2"/>
                    <a:pt x="2302" y="0"/>
                    <a:pt x="22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57"/>
            <p:cNvSpPr/>
            <p:nvPr/>
          </p:nvSpPr>
          <p:spPr>
            <a:xfrm>
              <a:off x="5889194" y="1702352"/>
              <a:ext cx="663089" cy="440928"/>
            </a:xfrm>
            <a:custGeom>
              <a:avLst/>
              <a:gdLst/>
              <a:ahLst/>
              <a:cxnLst/>
              <a:rect l="l" t="t" r="r" b="b"/>
              <a:pathLst>
                <a:path w="10751" h="7149" extrusionOk="0">
                  <a:moveTo>
                    <a:pt x="10242" y="0"/>
                  </a:moveTo>
                  <a:cubicBezTo>
                    <a:pt x="7795" y="289"/>
                    <a:pt x="5485" y="1265"/>
                    <a:pt x="3451" y="2571"/>
                  </a:cubicBezTo>
                  <a:cubicBezTo>
                    <a:pt x="2090" y="3450"/>
                    <a:pt x="798" y="4509"/>
                    <a:pt x="14" y="5925"/>
                  </a:cubicBezTo>
                  <a:lnTo>
                    <a:pt x="0" y="5925"/>
                  </a:lnTo>
                  <a:cubicBezTo>
                    <a:pt x="523" y="6571"/>
                    <a:pt x="1196" y="6970"/>
                    <a:pt x="1939" y="7148"/>
                  </a:cubicBezTo>
                  <a:cubicBezTo>
                    <a:pt x="2420" y="6640"/>
                    <a:pt x="3025" y="6227"/>
                    <a:pt x="3630" y="5856"/>
                  </a:cubicBezTo>
                  <a:cubicBezTo>
                    <a:pt x="5760" y="4550"/>
                    <a:pt x="8070" y="3560"/>
                    <a:pt x="10489" y="2928"/>
                  </a:cubicBezTo>
                  <a:cubicBezTo>
                    <a:pt x="10750" y="1938"/>
                    <a:pt x="10654" y="894"/>
                    <a:pt x="102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57"/>
            <p:cNvSpPr/>
            <p:nvPr/>
          </p:nvSpPr>
          <p:spPr>
            <a:xfrm>
              <a:off x="5638227" y="5843267"/>
              <a:ext cx="1449038" cy="259660"/>
            </a:xfrm>
            <a:custGeom>
              <a:avLst/>
              <a:gdLst/>
              <a:ahLst/>
              <a:cxnLst/>
              <a:rect l="l" t="t" r="r" b="b"/>
              <a:pathLst>
                <a:path w="23494" h="4210" extrusionOk="0">
                  <a:moveTo>
                    <a:pt x="20332" y="28"/>
                  </a:moveTo>
                  <a:lnTo>
                    <a:pt x="15864" y="110"/>
                  </a:lnTo>
                  <a:lnTo>
                    <a:pt x="15603" y="3217"/>
                  </a:lnTo>
                  <a:cubicBezTo>
                    <a:pt x="16675" y="3725"/>
                    <a:pt x="17899" y="3808"/>
                    <a:pt x="19095" y="3863"/>
                  </a:cubicBezTo>
                  <a:cubicBezTo>
                    <a:pt x="19527" y="3882"/>
                    <a:pt x="19965" y="3900"/>
                    <a:pt x="20402" y="3900"/>
                  </a:cubicBezTo>
                  <a:cubicBezTo>
                    <a:pt x="21216" y="3900"/>
                    <a:pt x="22028" y="3839"/>
                    <a:pt x="22806" y="3616"/>
                  </a:cubicBezTo>
                  <a:cubicBezTo>
                    <a:pt x="23095" y="3519"/>
                    <a:pt x="23438" y="3354"/>
                    <a:pt x="23466" y="3038"/>
                  </a:cubicBezTo>
                  <a:cubicBezTo>
                    <a:pt x="23493" y="2804"/>
                    <a:pt x="23315" y="2612"/>
                    <a:pt x="23136" y="2447"/>
                  </a:cubicBezTo>
                  <a:cubicBezTo>
                    <a:pt x="22655" y="2048"/>
                    <a:pt x="22078" y="1773"/>
                    <a:pt x="21541" y="1430"/>
                  </a:cubicBezTo>
                  <a:cubicBezTo>
                    <a:pt x="21019" y="1086"/>
                    <a:pt x="20510" y="633"/>
                    <a:pt x="20332" y="28"/>
                  </a:cubicBezTo>
                  <a:close/>
                  <a:moveTo>
                    <a:pt x="3575" y="0"/>
                  </a:moveTo>
                  <a:cubicBezTo>
                    <a:pt x="2819" y="1196"/>
                    <a:pt x="1430" y="1787"/>
                    <a:pt x="358" y="2694"/>
                  </a:cubicBezTo>
                  <a:cubicBezTo>
                    <a:pt x="179" y="2846"/>
                    <a:pt x="1" y="3024"/>
                    <a:pt x="1" y="3258"/>
                  </a:cubicBezTo>
                  <a:cubicBezTo>
                    <a:pt x="1" y="3423"/>
                    <a:pt x="97" y="3574"/>
                    <a:pt x="207" y="3684"/>
                  </a:cubicBezTo>
                  <a:cubicBezTo>
                    <a:pt x="413" y="3863"/>
                    <a:pt x="688" y="3932"/>
                    <a:pt x="963" y="3987"/>
                  </a:cubicBezTo>
                  <a:cubicBezTo>
                    <a:pt x="1732" y="4144"/>
                    <a:pt x="2508" y="4210"/>
                    <a:pt x="3287" y="4210"/>
                  </a:cubicBezTo>
                  <a:cubicBezTo>
                    <a:pt x="4957" y="4210"/>
                    <a:pt x="6639" y="3907"/>
                    <a:pt x="8290" y="3561"/>
                  </a:cubicBezTo>
                  <a:lnTo>
                    <a:pt x="8138" y="96"/>
                  </a:lnTo>
                  <a:lnTo>
                    <a:pt x="35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57"/>
            <p:cNvSpPr/>
            <p:nvPr/>
          </p:nvSpPr>
          <p:spPr>
            <a:xfrm>
              <a:off x="5736603" y="3524372"/>
              <a:ext cx="1296387" cy="2385725"/>
            </a:xfrm>
            <a:custGeom>
              <a:avLst/>
              <a:gdLst/>
              <a:ahLst/>
              <a:cxnLst/>
              <a:rect l="l" t="t" r="r" b="b"/>
              <a:pathLst>
                <a:path w="21019" h="38681" extrusionOk="0">
                  <a:moveTo>
                    <a:pt x="17486" y="0"/>
                  </a:moveTo>
                  <a:cubicBezTo>
                    <a:pt x="15085" y="902"/>
                    <a:pt x="12508" y="1194"/>
                    <a:pt x="9938" y="1194"/>
                  </a:cubicBezTo>
                  <a:cubicBezTo>
                    <a:pt x="9374" y="1194"/>
                    <a:pt x="8810" y="1180"/>
                    <a:pt x="8248" y="1155"/>
                  </a:cubicBezTo>
                  <a:cubicBezTo>
                    <a:pt x="6379" y="1073"/>
                    <a:pt x="4495" y="853"/>
                    <a:pt x="2791" y="97"/>
                  </a:cubicBezTo>
                  <a:cubicBezTo>
                    <a:pt x="2777" y="138"/>
                    <a:pt x="2777" y="179"/>
                    <a:pt x="2763" y="207"/>
                  </a:cubicBezTo>
                  <a:cubicBezTo>
                    <a:pt x="2571" y="1403"/>
                    <a:pt x="2378" y="2585"/>
                    <a:pt x="2200" y="3781"/>
                  </a:cubicBezTo>
                  <a:cubicBezTo>
                    <a:pt x="2186" y="3863"/>
                    <a:pt x="2172" y="3959"/>
                    <a:pt x="2158" y="4056"/>
                  </a:cubicBezTo>
                  <a:cubicBezTo>
                    <a:pt x="522" y="15218"/>
                    <a:pt x="0" y="26545"/>
                    <a:pt x="756" y="37790"/>
                  </a:cubicBezTo>
                  <a:cubicBezTo>
                    <a:pt x="2117" y="38258"/>
                    <a:pt x="3548" y="38490"/>
                    <a:pt x="4980" y="38490"/>
                  </a:cubicBezTo>
                  <a:cubicBezTo>
                    <a:pt x="5733" y="38490"/>
                    <a:pt x="6487" y="38426"/>
                    <a:pt x="7231" y="38298"/>
                  </a:cubicBezTo>
                  <a:lnTo>
                    <a:pt x="10406" y="8578"/>
                  </a:lnTo>
                  <a:cubicBezTo>
                    <a:pt x="13334" y="18105"/>
                    <a:pt x="13321" y="28332"/>
                    <a:pt x="13252" y="38326"/>
                  </a:cubicBezTo>
                  <a:cubicBezTo>
                    <a:pt x="14142" y="38568"/>
                    <a:pt x="15061" y="38680"/>
                    <a:pt x="15983" y="38680"/>
                  </a:cubicBezTo>
                  <a:cubicBezTo>
                    <a:pt x="17211" y="38680"/>
                    <a:pt x="18445" y="38481"/>
                    <a:pt x="19630" y="38120"/>
                  </a:cubicBezTo>
                  <a:cubicBezTo>
                    <a:pt x="21019" y="25473"/>
                    <a:pt x="20318" y="12523"/>
                    <a:pt x="17513" y="42"/>
                  </a:cubicBezTo>
                  <a:cubicBezTo>
                    <a:pt x="17513" y="28"/>
                    <a:pt x="17513" y="14"/>
                    <a:pt x="175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57"/>
            <p:cNvSpPr/>
            <p:nvPr/>
          </p:nvSpPr>
          <p:spPr>
            <a:xfrm>
              <a:off x="6377561" y="3871124"/>
              <a:ext cx="123847" cy="184044"/>
            </a:xfrm>
            <a:custGeom>
              <a:avLst/>
              <a:gdLst/>
              <a:ahLst/>
              <a:cxnLst/>
              <a:rect l="l" t="t" r="r" b="b"/>
              <a:pathLst>
                <a:path w="2008" h="2984" extrusionOk="0">
                  <a:moveTo>
                    <a:pt x="1966" y="1"/>
                  </a:moveTo>
                  <a:lnTo>
                    <a:pt x="110" y="1925"/>
                  </a:lnTo>
                  <a:cubicBezTo>
                    <a:pt x="110" y="1925"/>
                    <a:pt x="110" y="1939"/>
                    <a:pt x="110" y="1939"/>
                  </a:cubicBezTo>
                  <a:lnTo>
                    <a:pt x="1" y="2956"/>
                  </a:lnTo>
                  <a:cubicBezTo>
                    <a:pt x="1" y="2970"/>
                    <a:pt x="1" y="2984"/>
                    <a:pt x="14" y="2984"/>
                  </a:cubicBezTo>
                  <a:cubicBezTo>
                    <a:pt x="28" y="2984"/>
                    <a:pt x="42" y="2970"/>
                    <a:pt x="42" y="2970"/>
                  </a:cubicBezTo>
                  <a:lnTo>
                    <a:pt x="152" y="1953"/>
                  </a:lnTo>
                  <a:lnTo>
                    <a:pt x="2008" y="42"/>
                  </a:lnTo>
                  <a:cubicBezTo>
                    <a:pt x="2008" y="28"/>
                    <a:pt x="2008" y="14"/>
                    <a:pt x="20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57"/>
            <p:cNvSpPr/>
            <p:nvPr/>
          </p:nvSpPr>
          <p:spPr>
            <a:xfrm>
              <a:off x="6862536" y="2458582"/>
              <a:ext cx="693619" cy="841150"/>
            </a:xfrm>
            <a:custGeom>
              <a:avLst/>
              <a:gdLst/>
              <a:ahLst/>
              <a:cxnLst/>
              <a:rect l="l" t="t" r="r" b="b"/>
              <a:pathLst>
                <a:path w="11246" h="13638" extrusionOk="0">
                  <a:moveTo>
                    <a:pt x="83" y="1"/>
                  </a:moveTo>
                  <a:lnTo>
                    <a:pt x="97" y="4634"/>
                  </a:lnTo>
                  <a:cubicBezTo>
                    <a:pt x="97" y="5816"/>
                    <a:pt x="56" y="6998"/>
                    <a:pt x="1" y="8180"/>
                  </a:cubicBezTo>
                  <a:cubicBezTo>
                    <a:pt x="2736" y="10393"/>
                    <a:pt x="6035" y="11837"/>
                    <a:pt x="9073" y="13638"/>
                  </a:cubicBezTo>
                  <a:cubicBezTo>
                    <a:pt x="10049" y="12854"/>
                    <a:pt x="10860" y="11699"/>
                    <a:pt x="11245" y="10407"/>
                  </a:cubicBezTo>
                  <a:cubicBezTo>
                    <a:pt x="8413" y="8483"/>
                    <a:pt x="6049" y="6049"/>
                    <a:pt x="3822" y="3534"/>
                  </a:cubicBezTo>
                  <a:cubicBezTo>
                    <a:pt x="2915" y="2530"/>
                    <a:pt x="2035" y="1499"/>
                    <a:pt x="977" y="647"/>
                  </a:cubicBezTo>
                  <a:cubicBezTo>
                    <a:pt x="702" y="413"/>
                    <a:pt x="399" y="193"/>
                    <a:pt x="8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57"/>
            <p:cNvSpPr/>
            <p:nvPr/>
          </p:nvSpPr>
          <p:spPr>
            <a:xfrm>
              <a:off x="7099071" y="2323816"/>
              <a:ext cx="1045486" cy="868720"/>
            </a:xfrm>
            <a:custGeom>
              <a:avLst/>
              <a:gdLst/>
              <a:ahLst/>
              <a:cxnLst/>
              <a:rect l="l" t="t" r="r" b="b"/>
              <a:pathLst>
                <a:path w="16951" h="14085" extrusionOk="0">
                  <a:moveTo>
                    <a:pt x="16304" y="0"/>
                  </a:moveTo>
                  <a:cubicBezTo>
                    <a:pt x="15782" y="220"/>
                    <a:pt x="15287" y="468"/>
                    <a:pt x="14820" y="784"/>
                  </a:cubicBezTo>
                  <a:cubicBezTo>
                    <a:pt x="14022" y="1320"/>
                    <a:pt x="13335" y="2007"/>
                    <a:pt x="12648" y="2695"/>
                  </a:cubicBezTo>
                  <a:cubicBezTo>
                    <a:pt x="10641" y="4729"/>
                    <a:pt x="8620" y="6750"/>
                    <a:pt x="6750" y="8908"/>
                  </a:cubicBezTo>
                  <a:cubicBezTo>
                    <a:pt x="6750" y="8908"/>
                    <a:pt x="2516" y="5128"/>
                    <a:pt x="2434" y="5128"/>
                  </a:cubicBezTo>
                  <a:cubicBezTo>
                    <a:pt x="1472" y="5829"/>
                    <a:pt x="661" y="6709"/>
                    <a:pt x="1" y="7767"/>
                  </a:cubicBezTo>
                  <a:cubicBezTo>
                    <a:pt x="1719" y="9939"/>
                    <a:pt x="3767" y="11836"/>
                    <a:pt x="6049" y="13376"/>
                  </a:cubicBezTo>
                  <a:cubicBezTo>
                    <a:pt x="6581" y="13730"/>
                    <a:pt x="7183" y="14085"/>
                    <a:pt x="7812" y="14085"/>
                  </a:cubicBezTo>
                  <a:cubicBezTo>
                    <a:pt x="7866" y="14085"/>
                    <a:pt x="7920" y="14082"/>
                    <a:pt x="7974" y="14077"/>
                  </a:cubicBezTo>
                  <a:cubicBezTo>
                    <a:pt x="8510" y="14022"/>
                    <a:pt x="8977" y="13692"/>
                    <a:pt x="9417" y="13362"/>
                  </a:cubicBezTo>
                  <a:cubicBezTo>
                    <a:pt x="11754" y="11602"/>
                    <a:pt x="13899" y="9582"/>
                    <a:pt x="15644" y="7382"/>
                  </a:cubicBezTo>
                  <a:lnTo>
                    <a:pt x="16510" y="6516"/>
                  </a:lnTo>
                  <a:cubicBezTo>
                    <a:pt x="16510" y="6516"/>
                    <a:pt x="16950" y="1416"/>
                    <a:pt x="1630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57"/>
            <p:cNvSpPr/>
            <p:nvPr/>
          </p:nvSpPr>
          <p:spPr>
            <a:xfrm>
              <a:off x="7256782" y="2545116"/>
              <a:ext cx="766521" cy="647299"/>
            </a:xfrm>
            <a:custGeom>
              <a:avLst/>
              <a:gdLst/>
              <a:ahLst/>
              <a:cxnLst/>
              <a:rect l="l" t="t" r="r" b="b"/>
              <a:pathLst>
                <a:path w="12428" h="10495" extrusionOk="0">
                  <a:moveTo>
                    <a:pt x="9211" y="0"/>
                  </a:moveTo>
                  <a:cubicBezTo>
                    <a:pt x="9060" y="151"/>
                    <a:pt x="8922" y="289"/>
                    <a:pt x="8771" y="440"/>
                  </a:cubicBezTo>
                  <a:cubicBezTo>
                    <a:pt x="9623" y="2131"/>
                    <a:pt x="10723" y="3670"/>
                    <a:pt x="12043" y="5031"/>
                  </a:cubicBezTo>
                  <a:cubicBezTo>
                    <a:pt x="12166" y="4880"/>
                    <a:pt x="12304" y="4743"/>
                    <a:pt x="12428" y="4591"/>
                  </a:cubicBezTo>
                  <a:cubicBezTo>
                    <a:pt x="11122" y="3231"/>
                    <a:pt x="10036" y="1691"/>
                    <a:pt x="9211" y="0"/>
                  </a:cubicBezTo>
                  <a:close/>
                  <a:moveTo>
                    <a:pt x="1747" y="3148"/>
                  </a:moveTo>
                  <a:cubicBezTo>
                    <a:pt x="1224" y="3739"/>
                    <a:pt x="798" y="4468"/>
                    <a:pt x="468" y="5334"/>
                  </a:cubicBezTo>
                  <a:cubicBezTo>
                    <a:pt x="276" y="5870"/>
                    <a:pt x="124" y="6433"/>
                    <a:pt x="1" y="6970"/>
                  </a:cubicBezTo>
                  <a:cubicBezTo>
                    <a:pt x="166" y="7135"/>
                    <a:pt x="331" y="7286"/>
                    <a:pt x="496" y="7437"/>
                  </a:cubicBezTo>
                  <a:cubicBezTo>
                    <a:pt x="619" y="6805"/>
                    <a:pt x="784" y="6159"/>
                    <a:pt x="1018" y="5526"/>
                  </a:cubicBezTo>
                  <a:cubicBezTo>
                    <a:pt x="1320" y="4743"/>
                    <a:pt x="1705" y="4069"/>
                    <a:pt x="2186" y="3533"/>
                  </a:cubicBezTo>
                  <a:cubicBezTo>
                    <a:pt x="2035" y="3409"/>
                    <a:pt x="1898" y="3286"/>
                    <a:pt x="1747" y="3148"/>
                  </a:cubicBezTo>
                  <a:close/>
                  <a:moveTo>
                    <a:pt x="6517" y="2763"/>
                  </a:moveTo>
                  <a:cubicBezTo>
                    <a:pt x="6379" y="2914"/>
                    <a:pt x="6228" y="3066"/>
                    <a:pt x="6090" y="3231"/>
                  </a:cubicBezTo>
                  <a:cubicBezTo>
                    <a:pt x="6407" y="3904"/>
                    <a:pt x="6833" y="4591"/>
                    <a:pt x="7369" y="5265"/>
                  </a:cubicBezTo>
                  <a:cubicBezTo>
                    <a:pt x="8029" y="6090"/>
                    <a:pt x="8785" y="6846"/>
                    <a:pt x="9541" y="7561"/>
                  </a:cubicBezTo>
                  <a:cubicBezTo>
                    <a:pt x="9678" y="7423"/>
                    <a:pt x="9830" y="7300"/>
                    <a:pt x="9967" y="7162"/>
                  </a:cubicBezTo>
                  <a:cubicBezTo>
                    <a:pt x="9211" y="6447"/>
                    <a:pt x="8469" y="5705"/>
                    <a:pt x="7823" y="4894"/>
                  </a:cubicBezTo>
                  <a:cubicBezTo>
                    <a:pt x="7259" y="4193"/>
                    <a:pt x="6833" y="3478"/>
                    <a:pt x="6517" y="2763"/>
                  </a:cubicBezTo>
                  <a:close/>
                  <a:moveTo>
                    <a:pt x="3864" y="5031"/>
                  </a:moveTo>
                  <a:lnTo>
                    <a:pt x="3864" y="5031"/>
                  </a:lnTo>
                  <a:cubicBezTo>
                    <a:pt x="3918" y="6873"/>
                    <a:pt x="4262" y="8715"/>
                    <a:pt x="4895" y="10461"/>
                  </a:cubicBezTo>
                  <a:cubicBezTo>
                    <a:pt x="5015" y="10481"/>
                    <a:pt x="5143" y="10494"/>
                    <a:pt x="5273" y="10494"/>
                  </a:cubicBezTo>
                  <a:cubicBezTo>
                    <a:pt x="5321" y="10494"/>
                    <a:pt x="5369" y="10492"/>
                    <a:pt x="5417" y="10489"/>
                  </a:cubicBezTo>
                  <a:cubicBezTo>
                    <a:pt x="5444" y="10475"/>
                    <a:pt x="5486" y="10475"/>
                    <a:pt x="5513" y="10461"/>
                  </a:cubicBezTo>
                  <a:cubicBezTo>
                    <a:pt x="4867" y="8729"/>
                    <a:pt x="4510" y="6887"/>
                    <a:pt x="4441" y="5045"/>
                  </a:cubicBezTo>
                  <a:cubicBezTo>
                    <a:pt x="4358" y="5141"/>
                    <a:pt x="4276" y="5238"/>
                    <a:pt x="4193" y="5320"/>
                  </a:cubicBezTo>
                  <a:lnTo>
                    <a:pt x="4193" y="5334"/>
                  </a:lnTo>
                  <a:cubicBezTo>
                    <a:pt x="4193" y="5334"/>
                    <a:pt x="4070" y="5210"/>
                    <a:pt x="3864" y="5031"/>
                  </a:cubicBezTo>
                  <a:close/>
                </a:path>
              </a:pathLst>
            </a:custGeom>
            <a:solidFill>
              <a:srgbClr val="A9C2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57"/>
            <p:cNvSpPr/>
            <p:nvPr/>
          </p:nvSpPr>
          <p:spPr>
            <a:xfrm>
              <a:off x="7790112" y="5589710"/>
              <a:ext cx="538440" cy="452832"/>
            </a:xfrm>
            <a:custGeom>
              <a:avLst/>
              <a:gdLst/>
              <a:ahLst/>
              <a:cxnLst/>
              <a:rect l="l" t="t" r="r" b="b"/>
              <a:pathLst>
                <a:path w="8730" h="7342" extrusionOk="0">
                  <a:moveTo>
                    <a:pt x="3822" y="1"/>
                  </a:moveTo>
                  <a:cubicBezTo>
                    <a:pt x="3822" y="1266"/>
                    <a:pt x="3836" y="2530"/>
                    <a:pt x="3877" y="3781"/>
                  </a:cubicBezTo>
                  <a:cubicBezTo>
                    <a:pt x="2708" y="4469"/>
                    <a:pt x="1347" y="4881"/>
                    <a:pt x="413" y="5871"/>
                  </a:cubicBezTo>
                  <a:cubicBezTo>
                    <a:pt x="193" y="6091"/>
                    <a:pt x="0" y="6407"/>
                    <a:pt x="124" y="6682"/>
                  </a:cubicBezTo>
                  <a:cubicBezTo>
                    <a:pt x="234" y="6902"/>
                    <a:pt x="495" y="6998"/>
                    <a:pt x="743" y="7053"/>
                  </a:cubicBezTo>
                  <a:cubicBezTo>
                    <a:pt x="1375" y="7204"/>
                    <a:pt x="2035" y="7259"/>
                    <a:pt x="2695" y="7300"/>
                  </a:cubicBezTo>
                  <a:cubicBezTo>
                    <a:pt x="3235" y="7328"/>
                    <a:pt x="3779" y="7342"/>
                    <a:pt x="4324" y="7342"/>
                  </a:cubicBezTo>
                  <a:cubicBezTo>
                    <a:pt x="5413" y="7342"/>
                    <a:pt x="6507" y="7287"/>
                    <a:pt x="7588" y="7177"/>
                  </a:cubicBezTo>
                  <a:cubicBezTo>
                    <a:pt x="7877" y="7149"/>
                    <a:pt x="8221" y="7080"/>
                    <a:pt x="8358" y="6819"/>
                  </a:cubicBezTo>
                  <a:cubicBezTo>
                    <a:pt x="8413" y="6709"/>
                    <a:pt x="8413" y="6572"/>
                    <a:pt x="8427" y="6448"/>
                  </a:cubicBezTo>
                  <a:cubicBezTo>
                    <a:pt x="8523" y="4400"/>
                    <a:pt x="8619" y="2352"/>
                    <a:pt x="8729" y="303"/>
                  </a:cubicBezTo>
                  <a:lnTo>
                    <a:pt x="3822" y="1"/>
                  </a:ln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57"/>
            <p:cNvSpPr/>
            <p:nvPr/>
          </p:nvSpPr>
          <p:spPr>
            <a:xfrm>
              <a:off x="7790112" y="5838148"/>
              <a:ext cx="525734" cy="204397"/>
            </a:xfrm>
            <a:custGeom>
              <a:avLst/>
              <a:gdLst/>
              <a:ahLst/>
              <a:cxnLst/>
              <a:rect l="l" t="t" r="r" b="b"/>
              <a:pathLst>
                <a:path w="8524" h="3314" extrusionOk="0">
                  <a:moveTo>
                    <a:pt x="3423" y="1"/>
                  </a:moveTo>
                  <a:cubicBezTo>
                    <a:pt x="2378" y="551"/>
                    <a:pt x="1224" y="977"/>
                    <a:pt x="413" y="1829"/>
                  </a:cubicBezTo>
                  <a:cubicBezTo>
                    <a:pt x="207" y="2049"/>
                    <a:pt x="0" y="2365"/>
                    <a:pt x="124" y="2654"/>
                  </a:cubicBezTo>
                  <a:cubicBezTo>
                    <a:pt x="234" y="2874"/>
                    <a:pt x="495" y="2970"/>
                    <a:pt x="743" y="3025"/>
                  </a:cubicBezTo>
                  <a:cubicBezTo>
                    <a:pt x="1375" y="3176"/>
                    <a:pt x="2035" y="3231"/>
                    <a:pt x="2695" y="3272"/>
                  </a:cubicBezTo>
                  <a:cubicBezTo>
                    <a:pt x="3235" y="3300"/>
                    <a:pt x="3779" y="3314"/>
                    <a:pt x="4324" y="3314"/>
                  </a:cubicBezTo>
                  <a:cubicBezTo>
                    <a:pt x="5413" y="3314"/>
                    <a:pt x="6507" y="3259"/>
                    <a:pt x="7588" y="3149"/>
                  </a:cubicBezTo>
                  <a:cubicBezTo>
                    <a:pt x="7877" y="3121"/>
                    <a:pt x="8221" y="3052"/>
                    <a:pt x="8358" y="2791"/>
                  </a:cubicBezTo>
                  <a:cubicBezTo>
                    <a:pt x="8413" y="2681"/>
                    <a:pt x="8413" y="2544"/>
                    <a:pt x="8427" y="2420"/>
                  </a:cubicBezTo>
                  <a:cubicBezTo>
                    <a:pt x="8454" y="1705"/>
                    <a:pt x="8496" y="1004"/>
                    <a:pt x="8523" y="289"/>
                  </a:cubicBezTo>
                  <a:cubicBezTo>
                    <a:pt x="8317" y="289"/>
                    <a:pt x="8083" y="358"/>
                    <a:pt x="7877" y="413"/>
                  </a:cubicBezTo>
                  <a:cubicBezTo>
                    <a:pt x="7129" y="639"/>
                    <a:pt x="6350" y="751"/>
                    <a:pt x="5568" y="751"/>
                  </a:cubicBezTo>
                  <a:cubicBezTo>
                    <a:pt x="5444" y="751"/>
                    <a:pt x="5320" y="749"/>
                    <a:pt x="5197" y="743"/>
                  </a:cubicBezTo>
                  <a:cubicBezTo>
                    <a:pt x="4908" y="729"/>
                    <a:pt x="4619" y="702"/>
                    <a:pt x="4344" y="606"/>
                  </a:cubicBezTo>
                  <a:cubicBezTo>
                    <a:pt x="4001" y="482"/>
                    <a:pt x="3698" y="248"/>
                    <a:pt x="342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57"/>
            <p:cNvSpPr/>
            <p:nvPr/>
          </p:nvSpPr>
          <p:spPr>
            <a:xfrm>
              <a:off x="8932142" y="5537161"/>
              <a:ext cx="617324" cy="493662"/>
            </a:xfrm>
            <a:custGeom>
              <a:avLst/>
              <a:gdLst/>
              <a:ahLst/>
              <a:cxnLst/>
              <a:rect l="l" t="t" r="r" b="b"/>
              <a:pathLst>
                <a:path w="10009" h="8004" extrusionOk="0">
                  <a:moveTo>
                    <a:pt x="5087" y="1"/>
                  </a:moveTo>
                  <a:lnTo>
                    <a:pt x="5087" y="14"/>
                  </a:lnTo>
                  <a:lnTo>
                    <a:pt x="1" y="688"/>
                  </a:lnTo>
                  <a:cubicBezTo>
                    <a:pt x="97" y="2090"/>
                    <a:pt x="193" y="3492"/>
                    <a:pt x="276" y="4894"/>
                  </a:cubicBezTo>
                  <a:cubicBezTo>
                    <a:pt x="331" y="5705"/>
                    <a:pt x="386" y="6517"/>
                    <a:pt x="523" y="7300"/>
                  </a:cubicBezTo>
                  <a:cubicBezTo>
                    <a:pt x="551" y="7438"/>
                    <a:pt x="578" y="7575"/>
                    <a:pt x="675" y="7671"/>
                  </a:cubicBezTo>
                  <a:cubicBezTo>
                    <a:pt x="757" y="7754"/>
                    <a:pt x="867" y="7795"/>
                    <a:pt x="977" y="7836"/>
                  </a:cubicBezTo>
                  <a:cubicBezTo>
                    <a:pt x="1417" y="7960"/>
                    <a:pt x="1884" y="7987"/>
                    <a:pt x="2338" y="7987"/>
                  </a:cubicBezTo>
                  <a:cubicBezTo>
                    <a:pt x="2733" y="7999"/>
                    <a:pt x="3126" y="8003"/>
                    <a:pt x="3518" y="8003"/>
                  </a:cubicBezTo>
                  <a:cubicBezTo>
                    <a:pt x="4054" y="8003"/>
                    <a:pt x="4589" y="7995"/>
                    <a:pt x="5128" y="7987"/>
                  </a:cubicBezTo>
                  <a:cubicBezTo>
                    <a:pt x="6132" y="7974"/>
                    <a:pt x="7135" y="7974"/>
                    <a:pt x="8125" y="7864"/>
                  </a:cubicBezTo>
                  <a:cubicBezTo>
                    <a:pt x="8551" y="7809"/>
                    <a:pt x="8977" y="7740"/>
                    <a:pt x="9390" y="7589"/>
                  </a:cubicBezTo>
                  <a:cubicBezTo>
                    <a:pt x="9637" y="7493"/>
                    <a:pt x="9898" y="7341"/>
                    <a:pt x="9953" y="7080"/>
                  </a:cubicBezTo>
                  <a:cubicBezTo>
                    <a:pt x="10008" y="6888"/>
                    <a:pt x="9912" y="6668"/>
                    <a:pt x="9789" y="6503"/>
                  </a:cubicBezTo>
                  <a:cubicBezTo>
                    <a:pt x="9569" y="6228"/>
                    <a:pt x="9280" y="6022"/>
                    <a:pt x="8977" y="5829"/>
                  </a:cubicBezTo>
                  <a:cubicBezTo>
                    <a:pt x="7974" y="5197"/>
                    <a:pt x="6847" y="4757"/>
                    <a:pt x="5678" y="4523"/>
                  </a:cubicBezTo>
                  <a:cubicBezTo>
                    <a:pt x="5348" y="3039"/>
                    <a:pt x="5142" y="1527"/>
                    <a:pt x="508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57"/>
            <p:cNvSpPr/>
            <p:nvPr/>
          </p:nvSpPr>
          <p:spPr>
            <a:xfrm>
              <a:off x="8949967" y="5828835"/>
              <a:ext cx="599500" cy="201992"/>
            </a:xfrm>
            <a:custGeom>
              <a:avLst/>
              <a:gdLst/>
              <a:ahLst/>
              <a:cxnLst/>
              <a:rect l="l" t="t" r="r" b="b"/>
              <a:pathLst>
                <a:path w="9720" h="3275" extrusionOk="0">
                  <a:moveTo>
                    <a:pt x="6228" y="0"/>
                  </a:moveTo>
                  <a:cubicBezTo>
                    <a:pt x="6159" y="165"/>
                    <a:pt x="6035" y="317"/>
                    <a:pt x="5870" y="413"/>
                  </a:cubicBezTo>
                  <a:cubicBezTo>
                    <a:pt x="5637" y="550"/>
                    <a:pt x="5348" y="605"/>
                    <a:pt x="5073" y="633"/>
                  </a:cubicBezTo>
                  <a:cubicBezTo>
                    <a:pt x="4589" y="695"/>
                    <a:pt x="4102" y="726"/>
                    <a:pt x="3615" y="726"/>
                  </a:cubicBezTo>
                  <a:cubicBezTo>
                    <a:pt x="2705" y="726"/>
                    <a:pt x="1795" y="619"/>
                    <a:pt x="908" y="413"/>
                  </a:cubicBezTo>
                  <a:cubicBezTo>
                    <a:pt x="605" y="344"/>
                    <a:pt x="303" y="262"/>
                    <a:pt x="1" y="262"/>
                  </a:cubicBezTo>
                  <a:cubicBezTo>
                    <a:pt x="56" y="1031"/>
                    <a:pt x="111" y="1815"/>
                    <a:pt x="248" y="2571"/>
                  </a:cubicBezTo>
                  <a:cubicBezTo>
                    <a:pt x="262" y="2709"/>
                    <a:pt x="289" y="2832"/>
                    <a:pt x="386" y="2942"/>
                  </a:cubicBezTo>
                  <a:cubicBezTo>
                    <a:pt x="468" y="3025"/>
                    <a:pt x="578" y="3066"/>
                    <a:pt x="688" y="3107"/>
                  </a:cubicBezTo>
                  <a:cubicBezTo>
                    <a:pt x="1128" y="3231"/>
                    <a:pt x="1595" y="3245"/>
                    <a:pt x="2049" y="3258"/>
                  </a:cubicBezTo>
                  <a:cubicBezTo>
                    <a:pt x="2444" y="3270"/>
                    <a:pt x="2839" y="3274"/>
                    <a:pt x="3233" y="3274"/>
                  </a:cubicBezTo>
                  <a:cubicBezTo>
                    <a:pt x="3771" y="3274"/>
                    <a:pt x="4308" y="3266"/>
                    <a:pt x="4839" y="3258"/>
                  </a:cubicBezTo>
                  <a:cubicBezTo>
                    <a:pt x="5843" y="3245"/>
                    <a:pt x="6846" y="3245"/>
                    <a:pt x="7836" y="3135"/>
                  </a:cubicBezTo>
                  <a:cubicBezTo>
                    <a:pt x="8262" y="3080"/>
                    <a:pt x="8702" y="3011"/>
                    <a:pt x="9101" y="2860"/>
                  </a:cubicBezTo>
                  <a:cubicBezTo>
                    <a:pt x="9348" y="2764"/>
                    <a:pt x="9609" y="2612"/>
                    <a:pt x="9664" y="2351"/>
                  </a:cubicBezTo>
                  <a:cubicBezTo>
                    <a:pt x="9719" y="2145"/>
                    <a:pt x="9623" y="1939"/>
                    <a:pt x="9500" y="1774"/>
                  </a:cubicBezTo>
                  <a:cubicBezTo>
                    <a:pt x="9280" y="1499"/>
                    <a:pt x="8991" y="1293"/>
                    <a:pt x="8688" y="1100"/>
                  </a:cubicBezTo>
                  <a:cubicBezTo>
                    <a:pt x="7932" y="619"/>
                    <a:pt x="7094" y="248"/>
                    <a:pt x="6228" y="0"/>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57"/>
            <p:cNvSpPr/>
            <p:nvPr/>
          </p:nvSpPr>
          <p:spPr>
            <a:xfrm>
              <a:off x="7915565" y="3602394"/>
              <a:ext cx="1422763" cy="2046749"/>
            </a:xfrm>
            <a:custGeom>
              <a:avLst/>
              <a:gdLst/>
              <a:ahLst/>
              <a:cxnLst/>
              <a:rect l="l" t="t" r="r" b="b"/>
              <a:pathLst>
                <a:path w="23068" h="33185" extrusionOk="0">
                  <a:moveTo>
                    <a:pt x="19219" y="0"/>
                  </a:moveTo>
                  <a:cubicBezTo>
                    <a:pt x="16112" y="1581"/>
                    <a:pt x="12469" y="1760"/>
                    <a:pt x="8964" y="1773"/>
                  </a:cubicBezTo>
                  <a:cubicBezTo>
                    <a:pt x="8795" y="1774"/>
                    <a:pt x="8627" y="1775"/>
                    <a:pt x="8458" y="1775"/>
                  </a:cubicBezTo>
                  <a:cubicBezTo>
                    <a:pt x="6391" y="1775"/>
                    <a:pt x="4283" y="1678"/>
                    <a:pt x="2351" y="1017"/>
                  </a:cubicBezTo>
                  <a:cubicBezTo>
                    <a:pt x="2351" y="1045"/>
                    <a:pt x="2351" y="1059"/>
                    <a:pt x="2351" y="1072"/>
                  </a:cubicBezTo>
                  <a:cubicBezTo>
                    <a:pt x="537" y="11313"/>
                    <a:pt x="1" y="22531"/>
                    <a:pt x="784" y="32896"/>
                  </a:cubicBezTo>
                  <a:cubicBezTo>
                    <a:pt x="784" y="32896"/>
                    <a:pt x="7314" y="33060"/>
                    <a:pt x="7451" y="33184"/>
                  </a:cubicBezTo>
                  <a:cubicBezTo>
                    <a:pt x="7905" y="24111"/>
                    <a:pt x="8895" y="15053"/>
                    <a:pt x="10352" y="6090"/>
                  </a:cubicBezTo>
                  <a:lnTo>
                    <a:pt x="11740" y="6090"/>
                  </a:lnTo>
                  <a:cubicBezTo>
                    <a:pt x="13404" y="15025"/>
                    <a:pt x="14820" y="24015"/>
                    <a:pt x="16016" y="32992"/>
                  </a:cubicBezTo>
                  <a:cubicBezTo>
                    <a:pt x="18215" y="32964"/>
                    <a:pt x="20511" y="32909"/>
                    <a:pt x="22435" y="31755"/>
                  </a:cubicBezTo>
                  <a:cubicBezTo>
                    <a:pt x="23068" y="21115"/>
                    <a:pt x="20909" y="10585"/>
                    <a:pt x="192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57"/>
            <p:cNvSpPr/>
            <p:nvPr/>
          </p:nvSpPr>
          <p:spPr>
            <a:xfrm>
              <a:off x="8810945" y="2325482"/>
              <a:ext cx="995404" cy="867671"/>
            </a:xfrm>
            <a:custGeom>
              <a:avLst/>
              <a:gdLst/>
              <a:ahLst/>
              <a:cxnLst/>
              <a:rect l="l" t="t" r="r" b="b"/>
              <a:pathLst>
                <a:path w="16139" h="14068" extrusionOk="0">
                  <a:moveTo>
                    <a:pt x="2901" y="1"/>
                  </a:moveTo>
                  <a:cubicBezTo>
                    <a:pt x="894" y="1513"/>
                    <a:pt x="0" y="4331"/>
                    <a:pt x="0" y="4331"/>
                  </a:cubicBezTo>
                  <a:lnTo>
                    <a:pt x="2117" y="8757"/>
                  </a:lnTo>
                  <a:cubicBezTo>
                    <a:pt x="2475" y="9348"/>
                    <a:pt x="2873" y="9926"/>
                    <a:pt x="3313" y="10462"/>
                  </a:cubicBezTo>
                  <a:cubicBezTo>
                    <a:pt x="3767" y="11039"/>
                    <a:pt x="4262" y="11589"/>
                    <a:pt x="4784" y="12098"/>
                  </a:cubicBezTo>
                  <a:cubicBezTo>
                    <a:pt x="5471" y="12744"/>
                    <a:pt x="6214" y="13349"/>
                    <a:pt x="7080" y="13720"/>
                  </a:cubicBezTo>
                  <a:cubicBezTo>
                    <a:pt x="7600" y="13939"/>
                    <a:pt x="8163" y="14067"/>
                    <a:pt x="8718" y="14067"/>
                  </a:cubicBezTo>
                  <a:cubicBezTo>
                    <a:pt x="9102" y="14067"/>
                    <a:pt x="9483" y="14006"/>
                    <a:pt x="9843" y="13871"/>
                  </a:cubicBezTo>
                  <a:cubicBezTo>
                    <a:pt x="10626" y="13582"/>
                    <a:pt x="11245" y="12977"/>
                    <a:pt x="11795" y="12345"/>
                  </a:cubicBezTo>
                  <a:cubicBezTo>
                    <a:pt x="13788" y="10022"/>
                    <a:pt x="14998" y="7163"/>
                    <a:pt x="16139" y="4331"/>
                  </a:cubicBezTo>
                  <a:cubicBezTo>
                    <a:pt x="15273" y="3685"/>
                    <a:pt x="14448" y="3190"/>
                    <a:pt x="13554" y="2901"/>
                  </a:cubicBezTo>
                  <a:cubicBezTo>
                    <a:pt x="11589" y="4578"/>
                    <a:pt x="9815" y="6475"/>
                    <a:pt x="8303" y="8579"/>
                  </a:cubicBezTo>
                  <a:cubicBezTo>
                    <a:pt x="7506" y="6572"/>
                    <a:pt x="6585" y="4647"/>
                    <a:pt x="5499" y="2833"/>
                  </a:cubicBezTo>
                  <a:cubicBezTo>
                    <a:pt x="5059" y="2104"/>
                    <a:pt x="4578" y="1375"/>
                    <a:pt x="3959" y="798"/>
                  </a:cubicBezTo>
                  <a:cubicBezTo>
                    <a:pt x="3849" y="688"/>
                    <a:pt x="3712" y="578"/>
                    <a:pt x="3588" y="468"/>
                  </a:cubicBezTo>
                  <a:cubicBezTo>
                    <a:pt x="3368" y="303"/>
                    <a:pt x="3134" y="138"/>
                    <a:pt x="29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57"/>
            <p:cNvSpPr/>
            <p:nvPr/>
          </p:nvSpPr>
          <p:spPr>
            <a:xfrm>
              <a:off x="8904202" y="2478936"/>
              <a:ext cx="791932" cy="702068"/>
            </a:xfrm>
            <a:custGeom>
              <a:avLst/>
              <a:gdLst/>
              <a:ahLst/>
              <a:cxnLst/>
              <a:rect l="l" t="t" r="r" b="b"/>
              <a:pathLst>
                <a:path w="12840" h="11383" extrusionOk="0">
                  <a:moveTo>
                    <a:pt x="3767" y="1"/>
                  </a:moveTo>
                  <a:cubicBezTo>
                    <a:pt x="2640" y="853"/>
                    <a:pt x="1444" y="1637"/>
                    <a:pt x="193" y="2310"/>
                  </a:cubicBezTo>
                  <a:cubicBezTo>
                    <a:pt x="55" y="2379"/>
                    <a:pt x="0" y="2558"/>
                    <a:pt x="69" y="2695"/>
                  </a:cubicBezTo>
                  <a:cubicBezTo>
                    <a:pt x="124" y="2805"/>
                    <a:pt x="220" y="2860"/>
                    <a:pt x="330" y="2860"/>
                  </a:cubicBezTo>
                  <a:cubicBezTo>
                    <a:pt x="371" y="2860"/>
                    <a:pt x="426" y="2846"/>
                    <a:pt x="468" y="2819"/>
                  </a:cubicBezTo>
                  <a:cubicBezTo>
                    <a:pt x="1719" y="2145"/>
                    <a:pt x="2928" y="1362"/>
                    <a:pt x="4069" y="496"/>
                  </a:cubicBezTo>
                  <a:cubicBezTo>
                    <a:pt x="4042" y="454"/>
                    <a:pt x="4014" y="400"/>
                    <a:pt x="3987" y="345"/>
                  </a:cubicBezTo>
                  <a:cubicBezTo>
                    <a:pt x="3918" y="235"/>
                    <a:pt x="3849" y="111"/>
                    <a:pt x="3767" y="1"/>
                  </a:cubicBezTo>
                  <a:close/>
                  <a:moveTo>
                    <a:pt x="5114" y="2379"/>
                  </a:moveTo>
                  <a:cubicBezTo>
                    <a:pt x="3712" y="3424"/>
                    <a:pt x="2200" y="4317"/>
                    <a:pt x="605" y="5032"/>
                  </a:cubicBezTo>
                  <a:cubicBezTo>
                    <a:pt x="468" y="5101"/>
                    <a:pt x="399" y="5266"/>
                    <a:pt x="454" y="5417"/>
                  </a:cubicBezTo>
                  <a:cubicBezTo>
                    <a:pt x="509" y="5527"/>
                    <a:pt x="619" y="5596"/>
                    <a:pt x="729" y="5596"/>
                  </a:cubicBezTo>
                  <a:cubicBezTo>
                    <a:pt x="770" y="5596"/>
                    <a:pt x="811" y="5582"/>
                    <a:pt x="839" y="5568"/>
                  </a:cubicBezTo>
                  <a:cubicBezTo>
                    <a:pt x="2447" y="4853"/>
                    <a:pt x="3973" y="3960"/>
                    <a:pt x="5375" y="2901"/>
                  </a:cubicBezTo>
                  <a:cubicBezTo>
                    <a:pt x="5293" y="2736"/>
                    <a:pt x="5197" y="2558"/>
                    <a:pt x="5114" y="2379"/>
                  </a:cubicBezTo>
                  <a:close/>
                  <a:moveTo>
                    <a:pt x="9692" y="2626"/>
                  </a:moveTo>
                  <a:cubicBezTo>
                    <a:pt x="9554" y="2764"/>
                    <a:pt x="9417" y="2901"/>
                    <a:pt x="9279" y="3053"/>
                  </a:cubicBezTo>
                  <a:cubicBezTo>
                    <a:pt x="10613" y="3932"/>
                    <a:pt x="11740" y="5128"/>
                    <a:pt x="12523" y="6517"/>
                  </a:cubicBezTo>
                  <a:cubicBezTo>
                    <a:pt x="12633" y="6311"/>
                    <a:pt x="12743" y="6118"/>
                    <a:pt x="12840" y="5912"/>
                  </a:cubicBezTo>
                  <a:cubicBezTo>
                    <a:pt x="12042" y="4606"/>
                    <a:pt x="10956" y="3479"/>
                    <a:pt x="9692" y="2626"/>
                  </a:cubicBezTo>
                  <a:close/>
                  <a:moveTo>
                    <a:pt x="6310" y="4936"/>
                  </a:moveTo>
                  <a:cubicBezTo>
                    <a:pt x="5334" y="6462"/>
                    <a:pt x="4097" y="7850"/>
                    <a:pt x="2695" y="9005"/>
                  </a:cubicBezTo>
                  <a:cubicBezTo>
                    <a:pt x="2818" y="9156"/>
                    <a:pt x="2956" y="9294"/>
                    <a:pt x="3093" y="9431"/>
                  </a:cubicBezTo>
                  <a:cubicBezTo>
                    <a:pt x="4427" y="8331"/>
                    <a:pt x="5623" y="7025"/>
                    <a:pt x="6585" y="5582"/>
                  </a:cubicBezTo>
                  <a:cubicBezTo>
                    <a:pt x="6489" y="5362"/>
                    <a:pt x="6406" y="5142"/>
                    <a:pt x="6310" y="4936"/>
                  </a:cubicBezTo>
                  <a:close/>
                  <a:moveTo>
                    <a:pt x="7808" y="4743"/>
                  </a:moveTo>
                  <a:cubicBezTo>
                    <a:pt x="7671" y="4922"/>
                    <a:pt x="7533" y="5087"/>
                    <a:pt x="7410" y="5252"/>
                  </a:cubicBezTo>
                  <a:cubicBezTo>
                    <a:pt x="8262" y="7163"/>
                    <a:pt x="8578" y="9307"/>
                    <a:pt x="8317" y="11383"/>
                  </a:cubicBezTo>
                  <a:lnTo>
                    <a:pt x="8331" y="11383"/>
                  </a:lnTo>
                  <a:cubicBezTo>
                    <a:pt x="8551" y="11301"/>
                    <a:pt x="8743" y="11204"/>
                    <a:pt x="8936" y="11081"/>
                  </a:cubicBezTo>
                  <a:cubicBezTo>
                    <a:pt x="9142" y="8922"/>
                    <a:pt x="8743" y="6709"/>
                    <a:pt x="7808" y="47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57"/>
            <p:cNvSpPr/>
            <p:nvPr/>
          </p:nvSpPr>
          <p:spPr>
            <a:xfrm>
              <a:off x="9373079" y="6000977"/>
              <a:ext cx="51747" cy="41570"/>
            </a:xfrm>
            <a:custGeom>
              <a:avLst/>
              <a:gdLst/>
              <a:ahLst/>
              <a:cxnLst/>
              <a:rect l="l" t="t" r="r" b="b"/>
              <a:pathLst>
                <a:path w="839" h="674" extrusionOk="0">
                  <a:moveTo>
                    <a:pt x="399" y="0"/>
                  </a:moveTo>
                  <a:cubicBezTo>
                    <a:pt x="385" y="0"/>
                    <a:pt x="371" y="0"/>
                    <a:pt x="371" y="14"/>
                  </a:cubicBezTo>
                  <a:cubicBezTo>
                    <a:pt x="358" y="28"/>
                    <a:pt x="371" y="41"/>
                    <a:pt x="385" y="55"/>
                  </a:cubicBezTo>
                  <a:cubicBezTo>
                    <a:pt x="523" y="110"/>
                    <a:pt x="674" y="192"/>
                    <a:pt x="797" y="289"/>
                  </a:cubicBezTo>
                  <a:lnTo>
                    <a:pt x="811" y="289"/>
                  </a:lnTo>
                  <a:cubicBezTo>
                    <a:pt x="825" y="289"/>
                    <a:pt x="825" y="289"/>
                    <a:pt x="839" y="275"/>
                  </a:cubicBezTo>
                  <a:cubicBezTo>
                    <a:pt x="839" y="261"/>
                    <a:pt x="839" y="247"/>
                    <a:pt x="825" y="247"/>
                  </a:cubicBezTo>
                  <a:cubicBezTo>
                    <a:pt x="687" y="151"/>
                    <a:pt x="550" y="69"/>
                    <a:pt x="399" y="0"/>
                  </a:cubicBezTo>
                  <a:close/>
                  <a:moveTo>
                    <a:pt x="28" y="357"/>
                  </a:moveTo>
                  <a:cubicBezTo>
                    <a:pt x="14" y="357"/>
                    <a:pt x="0" y="371"/>
                    <a:pt x="0" y="385"/>
                  </a:cubicBezTo>
                  <a:cubicBezTo>
                    <a:pt x="0" y="399"/>
                    <a:pt x="0" y="412"/>
                    <a:pt x="14" y="412"/>
                  </a:cubicBezTo>
                  <a:cubicBezTo>
                    <a:pt x="193" y="440"/>
                    <a:pt x="358" y="536"/>
                    <a:pt x="481" y="674"/>
                  </a:cubicBezTo>
                  <a:lnTo>
                    <a:pt x="523" y="674"/>
                  </a:lnTo>
                  <a:cubicBezTo>
                    <a:pt x="523" y="660"/>
                    <a:pt x="523" y="646"/>
                    <a:pt x="523" y="632"/>
                  </a:cubicBezTo>
                  <a:cubicBezTo>
                    <a:pt x="385" y="495"/>
                    <a:pt x="206" y="399"/>
                    <a:pt x="28"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57"/>
            <p:cNvSpPr/>
            <p:nvPr/>
          </p:nvSpPr>
          <p:spPr>
            <a:xfrm>
              <a:off x="7119425" y="5682165"/>
              <a:ext cx="272242" cy="370247"/>
            </a:xfrm>
            <a:custGeom>
              <a:avLst/>
              <a:gdLst/>
              <a:ahLst/>
              <a:cxnLst/>
              <a:rect l="l" t="t" r="r" b="b"/>
              <a:pathLst>
                <a:path w="4414" h="6003" extrusionOk="0">
                  <a:moveTo>
                    <a:pt x="908" y="0"/>
                  </a:moveTo>
                  <a:lnTo>
                    <a:pt x="922" y="1"/>
                  </a:lnTo>
                  <a:lnTo>
                    <a:pt x="922" y="1"/>
                  </a:lnTo>
                  <a:cubicBezTo>
                    <a:pt x="922" y="1"/>
                    <a:pt x="922" y="0"/>
                    <a:pt x="922" y="0"/>
                  </a:cubicBezTo>
                  <a:close/>
                  <a:moveTo>
                    <a:pt x="922" y="1"/>
                  </a:moveTo>
                  <a:cubicBezTo>
                    <a:pt x="908" y="1430"/>
                    <a:pt x="331" y="2791"/>
                    <a:pt x="83" y="4193"/>
                  </a:cubicBezTo>
                  <a:cubicBezTo>
                    <a:pt x="28" y="4468"/>
                    <a:pt x="1" y="4757"/>
                    <a:pt x="83" y="5018"/>
                  </a:cubicBezTo>
                  <a:cubicBezTo>
                    <a:pt x="234" y="5458"/>
                    <a:pt x="688" y="5705"/>
                    <a:pt x="1128" y="5829"/>
                  </a:cubicBezTo>
                  <a:cubicBezTo>
                    <a:pt x="1517" y="5944"/>
                    <a:pt x="1921" y="6003"/>
                    <a:pt x="2323" y="6003"/>
                  </a:cubicBezTo>
                  <a:cubicBezTo>
                    <a:pt x="2687" y="6003"/>
                    <a:pt x="3050" y="5954"/>
                    <a:pt x="3396" y="5856"/>
                  </a:cubicBezTo>
                  <a:cubicBezTo>
                    <a:pt x="3767" y="5746"/>
                    <a:pt x="4152" y="5554"/>
                    <a:pt x="4317" y="5210"/>
                  </a:cubicBezTo>
                  <a:cubicBezTo>
                    <a:pt x="4400" y="5018"/>
                    <a:pt x="4413" y="4784"/>
                    <a:pt x="4400" y="4564"/>
                  </a:cubicBezTo>
                  <a:cubicBezTo>
                    <a:pt x="4345" y="3891"/>
                    <a:pt x="4084" y="3245"/>
                    <a:pt x="3877" y="2585"/>
                  </a:cubicBezTo>
                  <a:cubicBezTo>
                    <a:pt x="3616" y="1774"/>
                    <a:pt x="3451" y="921"/>
                    <a:pt x="3396" y="69"/>
                  </a:cubicBezTo>
                  <a:lnTo>
                    <a:pt x="922" y="1"/>
                  </a:ln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57"/>
            <p:cNvSpPr/>
            <p:nvPr/>
          </p:nvSpPr>
          <p:spPr>
            <a:xfrm>
              <a:off x="7119425" y="5912901"/>
              <a:ext cx="272242" cy="139513"/>
            </a:xfrm>
            <a:custGeom>
              <a:avLst/>
              <a:gdLst/>
              <a:ahLst/>
              <a:cxnLst/>
              <a:rect l="l" t="t" r="r" b="b"/>
              <a:pathLst>
                <a:path w="4414" h="2262" extrusionOk="0">
                  <a:moveTo>
                    <a:pt x="2983" y="0"/>
                  </a:moveTo>
                  <a:cubicBezTo>
                    <a:pt x="1992" y="0"/>
                    <a:pt x="1015" y="216"/>
                    <a:pt x="70" y="507"/>
                  </a:cubicBezTo>
                  <a:cubicBezTo>
                    <a:pt x="28" y="768"/>
                    <a:pt x="1" y="1029"/>
                    <a:pt x="83" y="1277"/>
                  </a:cubicBezTo>
                  <a:cubicBezTo>
                    <a:pt x="234" y="1717"/>
                    <a:pt x="688" y="1964"/>
                    <a:pt x="1128" y="2088"/>
                  </a:cubicBezTo>
                  <a:cubicBezTo>
                    <a:pt x="1517" y="2203"/>
                    <a:pt x="1921" y="2262"/>
                    <a:pt x="2323" y="2262"/>
                  </a:cubicBezTo>
                  <a:cubicBezTo>
                    <a:pt x="2687" y="2262"/>
                    <a:pt x="3050" y="2213"/>
                    <a:pt x="3396" y="2115"/>
                  </a:cubicBezTo>
                  <a:cubicBezTo>
                    <a:pt x="3767" y="2005"/>
                    <a:pt x="4152" y="1813"/>
                    <a:pt x="4317" y="1469"/>
                  </a:cubicBezTo>
                  <a:cubicBezTo>
                    <a:pt x="4413" y="1277"/>
                    <a:pt x="4413" y="1043"/>
                    <a:pt x="4400" y="823"/>
                  </a:cubicBezTo>
                  <a:cubicBezTo>
                    <a:pt x="4386" y="603"/>
                    <a:pt x="4345" y="397"/>
                    <a:pt x="4290" y="177"/>
                  </a:cubicBezTo>
                  <a:cubicBezTo>
                    <a:pt x="4001" y="67"/>
                    <a:pt x="3685" y="26"/>
                    <a:pt x="3382" y="12"/>
                  </a:cubicBezTo>
                  <a:cubicBezTo>
                    <a:pt x="3249" y="4"/>
                    <a:pt x="3116" y="0"/>
                    <a:pt x="29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57"/>
            <p:cNvSpPr/>
            <p:nvPr/>
          </p:nvSpPr>
          <p:spPr>
            <a:xfrm>
              <a:off x="7122015" y="5772030"/>
              <a:ext cx="262867" cy="173004"/>
            </a:xfrm>
            <a:custGeom>
              <a:avLst/>
              <a:gdLst/>
              <a:ahLst/>
              <a:cxnLst/>
              <a:rect l="l" t="t" r="r" b="b"/>
              <a:pathLst>
                <a:path w="4262" h="2805" extrusionOk="0">
                  <a:moveTo>
                    <a:pt x="3533" y="0"/>
                  </a:moveTo>
                  <a:cubicBezTo>
                    <a:pt x="3066" y="207"/>
                    <a:pt x="2612" y="454"/>
                    <a:pt x="2186" y="743"/>
                  </a:cubicBezTo>
                  <a:cubicBezTo>
                    <a:pt x="1718" y="454"/>
                    <a:pt x="1210" y="207"/>
                    <a:pt x="701" y="14"/>
                  </a:cubicBezTo>
                  <a:cubicBezTo>
                    <a:pt x="687" y="14"/>
                    <a:pt x="674" y="14"/>
                    <a:pt x="674" y="28"/>
                  </a:cubicBezTo>
                  <a:cubicBezTo>
                    <a:pt x="660" y="42"/>
                    <a:pt x="674" y="55"/>
                    <a:pt x="687" y="55"/>
                  </a:cubicBezTo>
                  <a:cubicBezTo>
                    <a:pt x="1196" y="248"/>
                    <a:pt x="1677" y="495"/>
                    <a:pt x="2144" y="770"/>
                  </a:cubicBezTo>
                  <a:cubicBezTo>
                    <a:pt x="1333" y="1320"/>
                    <a:pt x="605" y="1994"/>
                    <a:pt x="14" y="2764"/>
                  </a:cubicBezTo>
                  <a:cubicBezTo>
                    <a:pt x="0" y="2777"/>
                    <a:pt x="0" y="2791"/>
                    <a:pt x="14" y="2805"/>
                  </a:cubicBezTo>
                  <a:lnTo>
                    <a:pt x="28" y="2805"/>
                  </a:lnTo>
                  <a:cubicBezTo>
                    <a:pt x="41" y="2805"/>
                    <a:pt x="41" y="2805"/>
                    <a:pt x="55" y="2791"/>
                  </a:cubicBezTo>
                  <a:cubicBezTo>
                    <a:pt x="646" y="2021"/>
                    <a:pt x="1375" y="1348"/>
                    <a:pt x="2186" y="798"/>
                  </a:cubicBezTo>
                  <a:cubicBezTo>
                    <a:pt x="2942" y="1265"/>
                    <a:pt x="3629" y="1829"/>
                    <a:pt x="4206" y="2502"/>
                  </a:cubicBezTo>
                  <a:lnTo>
                    <a:pt x="4248" y="2502"/>
                  </a:lnTo>
                  <a:cubicBezTo>
                    <a:pt x="4261" y="2489"/>
                    <a:pt x="4261" y="2475"/>
                    <a:pt x="4248" y="2461"/>
                  </a:cubicBezTo>
                  <a:cubicBezTo>
                    <a:pt x="3657" y="1801"/>
                    <a:pt x="2983" y="1238"/>
                    <a:pt x="2227" y="770"/>
                  </a:cubicBezTo>
                  <a:cubicBezTo>
                    <a:pt x="2653" y="495"/>
                    <a:pt x="3093" y="248"/>
                    <a:pt x="3547" y="42"/>
                  </a:cubicBezTo>
                  <a:cubicBezTo>
                    <a:pt x="3560" y="42"/>
                    <a:pt x="3574" y="28"/>
                    <a:pt x="3560" y="14"/>
                  </a:cubicBezTo>
                  <a:cubicBezTo>
                    <a:pt x="3560" y="0"/>
                    <a:pt x="3547" y="0"/>
                    <a:pt x="353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57"/>
            <p:cNvSpPr/>
            <p:nvPr/>
          </p:nvSpPr>
          <p:spPr>
            <a:xfrm>
              <a:off x="7451808" y="5705048"/>
              <a:ext cx="366299" cy="332439"/>
            </a:xfrm>
            <a:custGeom>
              <a:avLst/>
              <a:gdLst/>
              <a:ahLst/>
              <a:cxnLst/>
              <a:rect l="l" t="t" r="r" b="b"/>
              <a:pathLst>
                <a:path w="5939" h="5390" extrusionOk="0">
                  <a:moveTo>
                    <a:pt x="165" y="0"/>
                  </a:moveTo>
                  <a:cubicBezTo>
                    <a:pt x="124" y="1086"/>
                    <a:pt x="83" y="2159"/>
                    <a:pt x="42" y="3245"/>
                  </a:cubicBezTo>
                  <a:lnTo>
                    <a:pt x="28" y="3396"/>
                  </a:lnTo>
                  <a:cubicBezTo>
                    <a:pt x="14" y="3781"/>
                    <a:pt x="0" y="4152"/>
                    <a:pt x="28" y="4523"/>
                  </a:cubicBezTo>
                  <a:cubicBezTo>
                    <a:pt x="42" y="4633"/>
                    <a:pt x="42" y="4729"/>
                    <a:pt x="97" y="4812"/>
                  </a:cubicBezTo>
                  <a:cubicBezTo>
                    <a:pt x="165" y="4908"/>
                    <a:pt x="289" y="4963"/>
                    <a:pt x="399" y="5004"/>
                  </a:cubicBezTo>
                  <a:cubicBezTo>
                    <a:pt x="1004" y="5224"/>
                    <a:pt x="1636" y="5320"/>
                    <a:pt x="2282" y="5362"/>
                  </a:cubicBezTo>
                  <a:cubicBezTo>
                    <a:pt x="2777" y="5389"/>
                    <a:pt x="3272" y="5389"/>
                    <a:pt x="3767" y="5389"/>
                  </a:cubicBezTo>
                  <a:cubicBezTo>
                    <a:pt x="4221" y="5389"/>
                    <a:pt x="4688" y="5375"/>
                    <a:pt x="5142" y="5293"/>
                  </a:cubicBezTo>
                  <a:cubicBezTo>
                    <a:pt x="5320" y="5265"/>
                    <a:pt x="5513" y="5210"/>
                    <a:pt x="5664" y="5100"/>
                  </a:cubicBezTo>
                  <a:cubicBezTo>
                    <a:pt x="5815" y="4990"/>
                    <a:pt x="5939" y="4812"/>
                    <a:pt x="5925" y="4633"/>
                  </a:cubicBezTo>
                  <a:cubicBezTo>
                    <a:pt x="5911" y="4344"/>
                    <a:pt x="5650" y="4152"/>
                    <a:pt x="5417" y="3973"/>
                  </a:cubicBezTo>
                  <a:cubicBezTo>
                    <a:pt x="5073" y="3740"/>
                    <a:pt x="4757" y="3465"/>
                    <a:pt x="4454" y="3162"/>
                  </a:cubicBezTo>
                  <a:cubicBezTo>
                    <a:pt x="4317" y="3025"/>
                    <a:pt x="4193" y="2887"/>
                    <a:pt x="4069" y="2736"/>
                  </a:cubicBezTo>
                  <a:cubicBezTo>
                    <a:pt x="3794" y="2434"/>
                    <a:pt x="3547" y="2104"/>
                    <a:pt x="3396" y="1733"/>
                  </a:cubicBezTo>
                  <a:cubicBezTo>
                    <a:pt x="3176" y="1210"/>
                    <a:pt x="3135" y="619"/>
                    <a:pt x="3107" y="55"/>
                  </a:cubicBezTo>
                  <a:cubicBezTo>
                    <a:pt x="1884" y="14"/>
                    <a:pt x="1031" y="0"/>
                    <a:pt x="165"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57"/>
            <p:cNvSpPr/>
            <p:nvPr/>
          </p:nvSpPr>
          <p:spPr>
            <a:xfrm>
              <a:off x="7451808" y="5900072"/>
              <a:ext cx="366299" cy="137416"/>
            </a:xfrm>
            <a:custGeom>
              <a:avLst/>
              <a:gdLst/>
              <a:ahLst/>
              <a:cxnLst/>
              <a:rect l="l" t="t" r="r" b="b"/>
              <a:pathLst>
                <a:path w="5939" h="2228" extrusionOk="0">
                  <a:moveTo>
                    <a:pt x="4454" y="0"/>
                  </a:moveTo>
                  <a:cubicBezTo>
                    <a:pt x="3987" y="289"/>
                    <a:pt x="3561" y="646"/>
                    <a:pt x="3190" y="1045"/>
                  </a:cubicBezTo>
                  <a:cubicBezTo>
                    <a:pt x="2131" y="756"/>
                    <a:pt x="1073" y="426"/>
                    <a:pt x="42" y="69"/>
                  </a:cubicBezTo>
                  <a:lnTo>
                    <a:pt x="28" y="234"/>
                  </a:lnTo>
                  <a:cubicBezTo>
                    <a:pt x="14" y="605"/>
                    <a:pt x="0" y="990"/>
                    <a:pt x="28" y="1361"/>
                  </a:cubicBezTo>
                  <a:cubicBezTo>
                    <a:pt x="28" y="1471"/>
                    <a:pt x="42" y="1567"/>
                    <a:pt x="97" y="1650"/>
                  </a:cubicBezTo>
                  <a:cubicBezTo>
                    <a:pt x="165" y="1746"/>
                    <a:pt x="289" y="1801"/>
                    <a:pt x="399" y="1842"/>
                  </a:cubicBezTo>
                  <a:cubicBezTo>
                    <a:pt x="1004" y="2062"/>
                    <a:pt x="1636" y="2158"/>
                    <a:pt x="2282" y="2200"/>
                  </a:cubicBezTo>
                  <a:cubicBezTo>
                    <a:pt x="2777" y="2227"/>
                    <a:pt x="3272" y="2227"/>
                    <a:pt x="3767" y="2227"/>
                  </a:cubicBezTo>
                  <a:cubicBezTo>
                    <a:pt x="4221" y="2227"/>
                    <a:pt x="4688" y="2213"/>
                    <a:pt x="5142" y="2131"/>
                  </a:cubicBezTo>
                  <a:cubicBezTo>
                    <a:pt x="5320" y="2103"/>
                    <a:pt x="5513" y="2048"/>
                    <a:pt x="5664" y="1938"/>
                  </a:cubicBezTo>
                  <a:cubicBezTo>
                    <a:pt x="5815" y="1828"/>
                    <a:pt x="5939" y="1650"/>
                    <a:pt x="5925" y="1471"/>
                  </a:cubicBezTo>
                  <a:cubicBezTo>
                    <a:pt x="5911" y="1182"/>
                    <a:pt x="5650" y="990"/>
                    <a:pt x="5417" y="811"/>
                  </a:cubicBezTo>
                  <a:cubicBezTo>
                    <a:pt x="5073" y="578"/>
                    <a:pt x="4757" y="303"/>
                    <a:pt x="44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57"/>
            <p:cNvSpPr/>
            <p:nvPr/>
          </p:nvSpPr>
          <p:spPr>
            <a:xfrm>
              <a:off x="7457729" y="5811873"/>
              <a:ext cx="248496" cy="141672"/>
            </a:xfrm>
            <a:custGeom>
              <a:avLst/>
              <a:gdLst/>
              <a:ahLst/>
              <a:cxnLst/>
              <a:rect l="l" t="t" r="r" b="b"/>
              <a:pathLst>
                <a:path w="4029" h="2297" extrusionOk="0">
                  <a:moveTo>
                    <a:pt x="14" y="1"/>
                  </a:moveTo>
                  <a:cubicBezTo>
                    <a:pt x="1" y="1"/>
                    <a:pt x="1" y="14"/>
                    <a:pt x="1" y="28"/>
                  </a:cubicBezTo>
                  <a:cubicBezTo>
                    <a:pt x="1" y="42"/>
                    <a:pt x="1" y="56"/>
                    <a:pt x="14" y="56"/>
                  </a:cubicBezTo>
                  <a:cubicBezTo>
                    <a:pt x="1018" y="111"/>
                    <a:pt x="2008" y="317"/>
                    <a:pt x="2956" y="647"/>
                  </a:cubicBezTo>
                  <a:cubicBezTo>
                    <a:pt x="2654" y="1142"/>
                    <a:pt x="2406" y="1691"/>
                    <a:pt x="2269" y="2269"/>
                  </a:cubicBezTo>
                  <a:cubicBezTo>
                    <a:pt x="2269" y="2282"/>
                    <a:pt x="2283" y="2296"/>
                    <a:pt x="2296" y="2296"/>
                  </a:cubicBezTo>
                  <a:cubicBezTo>
                    <a:pt x="2310" y="2296"/>
                    <a:pt x="2310" y="2296"/>
                    <a:pt x="2324" y="2282"/>
                  </a:cubicBezTo>
                  <a:cubicBezTo>
                    <a:pt x="2461" y="1705"/>
                    <a:pt x="2695" y="1155"/>
                    <a:pt x="3011" y="660"/>
                  </a:cubicBezTo>
                  <a:cubicBezTo>
                    <a:pt x="3341" y="784"/>
                    <a:pt x="3671" y="922"/>
                    <a:pt x="3987" y="1059"/>
                  </a:cubicBezTo>
                  <a:cubicBezTo>
                    <a:pt x="4001" y="1059"/>
                    <a:pt x="4001" y="1073"/>
                    <a:pt x="4001" y="1073"/>
                  </a:cubicBezTo>
                  <a:cubicBezTo>
                    <a:pt x="4015" y="1073"/>
                    <a:pt x="4015" y="1059"/>
                    <a:pt x="4028" y="1059"/>
                  </a:cubicBezTo>
                  <a:cubicBezTo>
                    <a:pt x="4028" y="1045"/>
                    <a:pt x="4028" y="1032"/>
                    <a:pt x="4015" y="1018"/>
                  </a:cubicBezTo>
                  <a:cubicBezTo>
                    <a:pt x="3698" y="867"/>
                    <a:pt x="3369" y="743"/>
                    <a:pt x="3039" y="619"/>
                  </a:cubicBezTo>
                  <a:cubicBezTo>
                    <a:pt x="3135" y="454"/>
                    <a:pt x="3259" y="303"/>
                    <a:pt x="3369" y="152"/>
                  </a:cubicBezTo>
                  <a:cubicBezTo>
                    <a:pt x="3382" y="152"/>
                    <a:pt x="3382" y="124"/>
                    <a:pt x="3369" y="124"/>
                  </a:cubicBezTo>
                  <a:cubicBezTo>
                    <a:pt x="3362" y="117"/>
                    <a:pt x="3355" y="114"/>
                    <a:pt x="3348" y="114"/>
                  </a:cubicBezTo>
                  <a:cubicBezTo>
                    <a:pt x="3341" y="114"/>
                    <a:pt x="3334" y="117"/>
                    <a:pt x="3327" y="124"/>
                  </a:cubicBezTo>
                  <a:cubicBezTo>
                    <a:pt x="3204" y="275"/>
                    <a:pt x="3094" y="440"/>
                    <a:pt x="2984" y="605"/>
                  </a:cubicBezTo>
                  <a:cubicBezTo>
                    <a:pt x="2035" y="262"/>
                    <a:pt x="1032" y="56"/>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57"/>
            <p:cNvSpPr/>
            <p:nvPr/>
          </p:nvSpPr>
          <p:spPr>
            <a:xfrm>
              <a:off x="6828613" y="1865736"/>
              <a:ext cx="1209114" cy="358836"/>
            </a:xfrm>
            <a:custGeom>
              <a:avLst/>
              <a:gdLst/>
              <a:ahLst/>
              <a:cxnLst/>
              <a:rect l="l" t="t" r="r" b="b"/>
              <a:pathLst>
                <a:path w="19604" h="5818" extrusionOk="0">
                  <a:moveTo>
                    <a:pt x="16651" y="1"/>
                  </a:moveTo>
                  <a:cubicBezTo>
                    <a:pt x="14810" y="1"/>
                    <a:pt x="12201" y="329"/>
                    <a:pt x="9362" y="980"/>
                  </a:cubicBezTo>
                  <a:cubicBezTo>
                    <a:pt x="4083" y="2176"/>
                    <a:pt x="1" y="4018"/>
                    <a:pt x="248" y="5090"/>
                  </a:cubicBezTo>
                  <a:cubicBezTo>
                    <a:pt x="356" y="5578"/>
                    <a:pt x="1364" y="5817"/>
                    <a:pt x="2936" y="5817"/>
                  </a:cubicBezTo>
                  <a:cubicBezTo>
                    <a:pt x="4778" y="5817"/>
                    <a:pt x="7394" y="5488"/>
                    <a:pt x="10242" y="4843"/>
                  </a:cubicBezTo>
                  <a:cubicBezTo>
                    <a:pt x="15521" y="3647"/>
                    <a:pt x="19603" y="1805"/>
                    <a:pt x="19356" y="733"/>
                  </a:cubicBezTo>
                  <a:cubicBezTo>
                    <a:pt x="19248" y="243"/>
                    <a:pt x="18233" y="1"/>
                    <a:pt x="1665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57"/>
            <p:cNvSpPr/>
            <p:nvPr/>
          </p:nvSpPr>
          <p:spPr>
            <a:xfrm>
              <a:off x="7177094" y="1901571"/>
              <a:ext cx="591852" cy="1009775"/>
            </a:xfrm>
            <a:custGeom>
              <a:avLst/>
              <a:gdLst/>
              <a:ahLst/>
              <a:cxnLst/>
              <a:rect l="l" t="t" r="r" b="b"/>
              <a:pathLst>
                <a:path w="9596" h="16372" extrusionOk="0">
                  <a:moveTo>
                    <a:pt x="4207" y="0"/>
                  </a:moveTo>
                  <a:cubicBezTo>
                    <a:pt x="2929" y="427"/>
                    <a:pt x="1760" y="1210"/>
                    <a:pt x="1004" y="2310"/>
                  </a:cubicBezTo>
                  <a:cubicBezTo>
                    <a:pt x="262" y="3423"/>
                    <a:pt x="1" y="4894"/>
                    <a:pt x="482" y="6145"/>
                  </a:cubicBezTo>
                  <a:cubicBezTo>
                    <a:pt x="647" y="6530"/>
                    <a:pt x="867" y="6901"/>
                    <a:pt x="990" y="7300"/>
                  </a:cubicBezTo>
                  <a:cubicBezTo>
                    <a:pt x="1114" y="7712"/>
                    <a:pt x="1142" y="8152"/>
                    <a:pt x="1045" y="8565"/>
                  </a:cubicBezTo>
                  <a:cubicBezTo>
                    <a:pt x="880" y="9362"/>
                    <a:pt x="330" y="10118"/>
                    <a:pt x="523" y="10901"/>
                  </a:cubicBezTo>
                  <a:cubicBezTo>
                    <a:pt x="592" y="11218"/>
                    <a:pt x="784" y="11506"/>
                    <a:pt x="867" y="11809"/>
                  </a:cubicBezTo>
                  <a:cubicBezTo>
                    <a:pt x="1032" y="12400"/>
                    <a:pt x="825" y="13005"/>
                    <a:pt x="867" y="13610"/>
                  </a:cubicBezTo>
                  <a:cubicBezTo>
                    <a:pt x="935" y="14723"/>
                    <a:pt x="1815" y="15644"/>
                    <a:pt x="2846" y="16043"/>
                  </a:cubicBezTo>
                  <a:cubicBezTo>
                    <a:pt x="3478" y="16287"/>
                    <a:pt x="4157" y="16371"/>
                    <a:pt x="4842" y="16371"/>
                  </a:cubicBezTo>
                  <a:cubicBezTo>
                    <a:pt x="5273" y="16371"/>
                    <a:pt x="5706" y="16338"/>
                    <a:pt x="6132" y="16290"/>
                  </a:cubicBezTo>
                  <a:cubicBezTo>
                    <a:pt x="6695" y="16221"/>
                    <a:pt x="7259" y="16125"/>
                    <a:pt x="7809" y="15933"/>
                  </a:cubicBezTo>
                  <a:cubicBezTo>
                    <a:pt x="8194" y="15795"/>
                    <a:pt x="8565" y="15603"/>
                    <a:pt x="8853" y="15300"/>
                  </a:cubicBezTo>
                  <a:cubicBezTo>
                    <a:pt x="9142" y="14998"/>
                    <a:pt x="9307" y="14572"/>
                    <a:pt x="9252" y="14173"/>
                  </a:cubicBezTo>
                  <a:cubicBezTo>
                    <a:pt x="9183" y="13665"/>
                    <a:pt x="8798" y="13266"/>
                    <a:pt x="8647" y="12785"/>
                  </a:cubicBezTo>
                  <a:cubicBezTo>
                    <a:pt x="8262" y="11520"/>
                    <a:pt x="9596" y="10242"/>
                    <a:pt x="9293" y="8963"/>
                  </a:cubicBezTo>
                  <a:cubicBezTo>
                    <a:pt x="9197" y="8578"/>
                    <a:pt x="8963" y="8248"/>
                    <a:pt x="8895" y="7863"/>
                  </a:cubicBezTo>
                  <a:cubicBezTo>
                    <a:pt x="8812" y="7410"/>
                    <a:pt x="8950" y="6956"/>
                    <a:pt x="9046" y="6516"/>
                  </a:cubicBezTo>
                  <a:cubicBezTo>
                    <a:pt x="9238" y="5747"/>
                    <a:pt x="9334" y="4949"/>
                    <a:pt x="9238" y="4166"/>
                  </a:cubicBezTo>
                  <a:cubicBezTo>
                    <a:pt x="9142" y="3382"/>
                    <a:pt x="8826" y="2612"/>
                    <a:pt x="8290" y="2021"/>
                  </a:cubicBezTo>
                  <a:cubicBezTo>
                    <a:pt x="7905" y="1609"/>
                    <a:pt x="7424" y="1306"/>
                    <a:pt x="6929" y="1031"/>
                  </a:cubicBezTo>
                  <a:cubicBezTo>
                    <a:pt x="6049" y="537"/>
                    <a:pt x="5073" y="97"/>
                    <a:pt x="4207" y="0"/>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57"/>
            <p:cNvSpPr/>
            <p:nvPr/>
          </p:nvSpPr>
          <p:spPr>
            <a:xfrm>
              <a:off x="6639570" y="2438290"/>
              <a:ext cx="1720355" cy="3330554"/>
            </a:xfrm>
            <a:custGeom>
              <a:avLst/>
              <a:gdLst/>
              <a:ahLst/>
              <a:cxnLst/>
              <a:rect l="l" t="t" r="r" b="b"/>
              <a:pathLst>
                <a:path w="27893" h="54000" extrusionOk="0">
                  <a:moveTo>
                    <a:pt x="16702" y="0"/>
                  </a:move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lnTo>
                    <a:pt x="6832" y="7368"/>
                  </a:ln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5764" y="53444"/>
                    <a:pt x="9808" y="54000"/>
                    <a:pt x="13823" y="54000"/>
                  </a:cubicBezTo>
                  <a:cubicBezTo>
                    <a:pt x="16124" y="54000"/>
                    <a:pt x="18416" y="53817"/>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ubicBezTo>
                    <a:pt x="21239" y="3189"/>
                    <a:pt x="20538" y="2076"/>
                    <a:pt x="19534" y="1292"/>
                  </a:cubicBezTo>
                  <a:cubicBezTo>
                    <a:pt x="18806" y="729"/>
                    <a:pt x="17967" y="357"/>
                    <a:pt x="17073" y="96"/>
                  </a:cubicBezTo>
                  <a:cubicBezTo>
                    <a:pt x="16950" y="69"/>
                    <a:pt x="16826" y="28"/>
                    <a:pt x="16702"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57"/>
            <p:cNvSpPr/>
            <p:nvPr/>
          </p:nvSpPr>
          <p:spPr>
            <a:xfrm>
              <a:off x="6639570" y="2438290"/>
              <a:ext cx="1720355" cy="3359172"/>
            </a:xfrm>
            <a:custGeom>
              <a:avLst/>
              <a:gdLst/>
              <a:ahLst/>
              <a:cxnLst/>
              <a:rect l="l" t="t" r="r" b="b"/>
              <a:pathLst>
                <a:path w="27893" h="54464" extrusionOk="0">
                  <a:moveTo>
                    <a:pt x="21940" y="4248"/>
                  </a:moveTo>
                  <a:cubicBezTo>
                    <a:pt x="21239" y="3189"/>
                    <a:pt x="20538" y="2076"/>
                    <a:pt x="19534" y="1292"/>
                  </a:cubicBezTo>
                  <a:cubicBezTo>
                    <a:pt x="18806" y="729"/>
                    <a:pt x="17967" y="357"/>
                    <a:pt x="17073" y="96"/>
                  </a:cubicBezTo>
                  <a:cubicBezTo>
                    <a:pt x="16950" y="69"/>
                    <a:pt x="16826" y="28"/>
                    <a:pt x="16702" y="0"/>
                  </a:cubicBez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8028" y="54065"/>
                    <a:pt x="14475" y="54464"/>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57"/>
            <p:cNvSpPr/>
            <p:nvPr/>
          </p:nvSpPr>
          <p:spPr>
            <a:xfrm>
              <a:off x="7188936" y="3360741"/>
              <a:ext cx="667344" cy="106824"/>
            </a:xfrm>
            <a:custGeom>
              <a:avLst/>
              <a:gdLst/>
              <a:ahLst/>
              <a:cxnLst/>
              <a:rect l="l" t="t" r="r" b="b"/>
              <a:pathLst>
                <a:path w="10820" h="1732" extrusionOk="0">
                  <a:moveTo>
                    <a:pt x="10820" y="0"/>
                  </a:moveTo>
                  <a:cubicBezTo>
                    <a:pt x="10819" y="0"/>
                    <a:pt x="10819" y="0"/>
                    <a:pt x="10819" y="1"/>
                  </a:cubicBezTo>
                  <a:lnTo>
                    <a:pt x="10819" y="1"/>
                  </a:lnTo>
                  <a:cubicBezTo>
                    <a:pt x="10819" y="0"/>
                    <a:pt x="10819" y="0"/>
                    <a:pt x="10820" y="0"/>
                  </a:cubicBezTo>
                  <a:close/>
                  <a:moveTo>
                    <a:pt x="10819" y="1"/>
                  </a:moveTo>
                  <a:cubicBezTo>
                    <a:pt x="9884" y="468"/>
                    <a:pt x="8854" y="688"/>
                    <a:pt x="7837" y="866"/>
                  </a:cubicBezTo>
                  <a:cubicBezTo>
                    <a:pt x="6526" y="1097"/>
                    <a:pt x="5179" y="1284"/>
                    <a:pt x="3850" y="1284"/>
                  </a:cubicBezTo>
                  <a:cubicBezTo>
                    <a:pt x="2726" y="1284"/>
                    <a:pt x="1615" y="1150"/>
                    <a:pt x="551" y="798"/>
                  </a:cubicBezTo>
                  <a:cubicBezTo>
                    <a:pt x="358" y="743"/>
                    <a:pt x="111" y="660"/>
                    <a:pt x="1" y="495"/>
                  </a:cubicBezTo>
                  <a:lnTo>
                    <a:pt x="1" y="495"/>
                  </a:lnTo>
                  <a:cubicBezTo>
                    <a:pt x="1" y="743"/>
                    <a:pt x="42" y="866"/>
                    <a:pt x="28" y="1086"/>
                  </a:cubicBezTo>
                  <a:cubicBezTo>
                    <a:pt x="1483" y="1522"/>
                    <a:pt x="2980" y="1732"/>
                    <a:pt x="4477" y="1732"/>
                  </a:cubicBezTo>
                  <a:cubicBezTo>
                    <a:pt x="6616" y="1732"/>
                    <a:pt x="8757" y="1304"/>
                    <a:pt x="10778" y="495"/>
                  </a:cubicBezTo>
                  <a:cubicBezTo>
                    <a:pt x="10778" y="495"/>
                    <a:pt x="10805" y="14"/>
                    <a:pt x="108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57"/>
            <p:cNvSpPr/>
            <p:nvPr/>
          </p:nvSpPr>
          <p:spPr>
            <a:xfrm>
              <a:off x="7539144" y="3429389"/>
              <a:ext cx="139081" cy="719893"/>
            </a:xfrm>
            <a:custGeom>
              <a:avLst/>
              <a:gdLst/>
              <a:ahLst/>
              <a:cxnLst/>
              <a:rect l="l" t="t" r="r" b="b"/>
              <a:pathLst>
                <a:path w="2255" h="11672" extrusionOk="0">
                  <a:moveTo>
                    <a:pt x="1691" y="1"/>
                  </a:moveTo>
                  <a:cubicBezTo>
                    <a:pt x="1554" y="14"/>
                    <a:pt x="1471" y="28"/>
                    <a:pt x="1402" y="42"/>
                  </a:cubicBezTo>
                  <a:cubicBezTo>
                    <a:pt x="756" y="1595"/>
                    <a:pt x="550" y="3300"/>
                    <a:pt x="344" y="4977"/>
                  </a:cubicBezTo>
                  <a:cubicBezTo>
                    <a:pt x="179" y="6407"/>
                    <a:pt x="0" y="7864"/>
                    <a:pt x="179" y="9293"/>
                  </a:cubicBezTo>
                  <a:cubicBezTo>
                    <a:pt x="385" y="9348"/>
                    <a:pt x="646" y="9458"/>
                    <a:pt x="880" y="9623"/>
                  </a:cubicBezTo>
                  <a:cubicBezTo>
                    <a:pt x="536" y="7878"/>
                    <a:pt x="811" y="6077"/>
                    <a:pt x="990" y="4303"/>
                  </a:cubicBezTo>
                  <a:cubicBezTo>
                    <a:pt x="1114" y="2943"/>
                    <a:pt x="1183" y="1568"/>
                    <a:pt x="1485" y="234"/>
                  </a:cubicBezTo>
                  <a:cubicBezTo>
                    <a:pt x="1801" y="3822"/>
                    <a:pt x="2131" y="7451"/>
                    <a:pt x="1595" y="11012"/>
                  </a:cubicBezTo>
                  <a:cubicBezTo>
                    <a:pt x="1554" y="11245"/>
                    <a:pt x="1512" y="11479"/>
                    <a:pt x="1389" y="11672"/>
                  </a:cubicBezTo>
                  <a:cubicBezTo>
                    <a:pt x="1622" y="11575"/>
                    <a:pt x="1870" y="11520"/>
                    <a:pt x="2117" y="11520"/>
                  </a:cubicBezTo>
                  <a:cubicBezTo>
                    <a:pt x="2255" y="9802"/>
                    <a:pt x="2255" y="8084"/>
                    <a:pt x="2241" y="6365"/>
                  </a:cubicBezTo>
                  <a:cubicBezTo>
                    <a:pt x="2241" y="5211"/>
                    <a:pt x="2241" y="4042"/>
                    <a:pt x="2159" y="2888"/>
                  </a:cubicBezTo>
                  <a:cubicBezTo>
                    <a:pt x="2076" y="1912"/>
                    <a:pt x="1952" y="949"/>
                    <a:pt x="16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57"/>
            <p:cNvSpPr/>
            <p:nvPr/>
          </p:nvSpPr>
          <p:spPr>
            <a:xfrm>
              <a:off x="7612911" y="3410577"/>
              <a:ext cx="42434" cy="48540"/>
            </a:xfrm>
            <a:custGeom>
              <a:avLst/>
              <a:gdLst/>
              <a:ahLst/>
              <a:cxnLst/>
              <a:rect l="l" t="t" r="r" b="b"/>
              <a:pathLst>
                <a:path w="688" h="787" extrusionOk="0">
                  <a:moveTo>
                    <a:pt x="144" y="1"/>
                  </a:moveTo>
                  <a:cubicBezTo>
                    <a:pt x="96" y="1"/>
                    <a:pt x="52" y="38"/>
                    <a:pt x="28" y="86"/>
                  </a:cubicBezTo>
                  <a:cubicBezTo>
                    <a:pt x="0" y="141"/>
                    <a:pt x="14" y="210"/>
                    <a:pt x="28" y="265"/>
                  </a:cubicBezTo>
                  <a:cubicBezTo>
                    <a:pt x="42" y="429"/>
                    <a:pt x="97" y="608"/>
                    <a:pt x="234" y="691"/>
                  </a:cubicBezTo>
                  <a:cubicBezTo>
                    <a:pt x="289" y="732"/>
                    <a:pt x="371" y="759"/>
                    <a:pt x="426" y="787"/>
                  </a:cubicBezTo>
                  <a:cubicBezTo>
                    <a:pt x="509" y="732"/>
                    <a:pt x="536" y="691"/>
                    <a:pt x="564" y="636"/>
                  </a:cubicBezTo>
                  <a:cubicBezTo>
                    <a:pt x="633" y="539"/>
                    <a:pt x="660" y="429"/>
                    <a:pt x="674" y="306"/>
                  </a:cubicBezTo>
                  <a:cubicBezTo>
                    <a:pt x="688" y="237"/>
                    <a:pt x="674" y="168"/>
                    <a:pt x="646" y="113"/>
                  </a:cubicBezTo>
                  <a:cubicBezTo>
                    <a:pt x="622" y="53"/>
                    <a:pt x="567" y="14"/>
                    <a:pt x="517" y="14"/>
                  </a:cubicBezTo>
                  <a:cubicBezTo>
                    <a:pt x="510" y="14"/>
                    <a:pt x="502" y="15"/>
                    <a:pt x="495" y="17"/>
                  </a:cubicBezTo>
                  <a:cubicBezTo>
                    <a:pt x="426" y="17"/>
                    <a:pt x="385" y="72"/>
                    <a:pt x="358" y="113"/>
                  </a:cubicBezTo>
                  <a:cubicBezTo>
                    <a:pt x="344" y="168"/>
                    <a:pt x="330" y="237"/>
                    <a:pt x="330" y="292"/>
                  </a:cubicBezTo>
                  <a:cubicBezTo>
                    <a:pt x="316" y="210"/>
                    <a:pt x="289" y="141"/>
                    <a:pt x="248" y="72"/>
                  </a:cubicBezTo>
                  <a:cubicBezTo>
                    <a:pt x="234" y="45"/>
                    <a:pt x="206" y="17"/>
                    <a:pt x="165" y="3"/>
                  </a:cubicBezTo>
                  <a:cubicBezTo>
                    <a:pt x="158" y="2"/>
                    <a:pt x="151" y="1"/>
                    <a:pt x="1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57"/>
            <p:cNvSpPr/>
            <p:nvPr/>
          </p:nvSpPr>
          <p:spPr>
            <a:xfrm>
              <a:off x="7283920" y="2285268"/>
              <a:ext cx="385851" cy="554907"/>
            </a:xfrm>
            <a:custGeom>
              <a:avLst/>
              <a:gdLst/>
              <a:ahLst/>
              <a:cxnLst/>
              <a:rect l="l" t="t" r="r" b="b"/>
              <a:pathLst>
                <a:path w="6256" h="8997" extrusionOk="0">
                  <a:moveTo>
                    <a:pt x="3719" y="1"/>
                  </a:moveTo>
                  <a:cubicBezTo>
                    <a:pt x="2990" y="1"/>
                    <a:pt x="2272" y="110"/>
                    <a:pt x="1581" y="323"/>
                  </a:cubicBezTo>
                  <a:cubicBezTo>
                    <a:pt x="1650" y="1106"/>
                    <a:pt x="1678" y="1821"/>
                    <a:pt x="1733" y="2591"/>
                  </a:cubicBezTo>
                  <a:cubicBezTo>
                    <a:pt x="1155" y="2838"/>
                    <a:pt x="578" y="3072"/>
                    <a:pt x="1" y="3333"/>
                  </a:cubicBezTo>
                  <a:cubicBezTo>
                    <a:pt x="1224" y="5340"/>
                    <a:pt x="2475" y="7334"/>
                    <a:pt x="4097" y="8997"/>
                  </a:cubicBezTo>
                  <a:cubicBezTo>
                    <a:pt x="5293" y="7031"/>
                    <a:pt x="6035" y="4777"/>
                    <a:pt x="6255" y="2481"/>
                  </a:cubicBezTo>
                  <a:cubicBezTo>
                    <a:pt x="5912" y="2399"/>
                    <a:pt x="5568" y="2330"/>
                    <a:pt x="5211" y="2261"/>
                  </a:cubicBezTo>
                  <a:cubicBezTo>
                    <a:pt x="5059" y="1615"/>
                    <a:pt x="4991" y="859"/>
                    <a:pt x="4936" y="103"/>
                  </a:cubicBezTo>
                  <a:cubicBezTo>
                    <a:pt x="4529" y="34"/>
                    <a:pt x="4122" y="1"/>
                    <a:pt x="3719" y="1"/>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57"/>
            <p:cNvSpPr/>
            <p:nvPr/>
          </p:nvSpPr>
          <p:spPr>
            <a:xfrm>
              <a:off x="6639570" y="2444211"/>
              <a:ext cx="1720355" cy="1574489"/>
            </a:xfrm>
            <a:custGeom>
              <a:avLst/>
              <a:gdLst/>
              <a:ahLst/>
              <a:cxnLst/>
              <a:rect l="l" t="t" r="r" b="b"/>
              <a:pathLst>
                <a:path w="27893" h="25528" extrusionOk="0">
                  <a:moveTo>
                    <a:pt x="9980" y="976"/>
                  </a:moveTo>
                  <a:cubicBezTo>
                    <a:pt x="8757" y="1540"/>
                    <a:pt x="7575" y="2172"/>
                    <a:pt x="6516" y="2997"/>
                  </a:cubicBezTo>
                  <a:cubicBezTo>
                    <a:pt x="5073" y="4110"/>
                    <a:pt x="3877" y="5526"/>
                    <a:pt x="2763" y="6970"/>
                  </a:cubicBezTo>
                  <a:cubicBezTo>
                    <a:pt x="1801" y="8221"/>
                    <a:pt x="866" y="9513"/>
                    <a:pt x="0" y="10888"/>
                  </a:cubicBezTo>
                  <a:cubicBezTo>
                    <a:pt x="110" y="11919"/>
                    <a:pt x="825" y="12840"/>
                    <a:pt x="1664" y="13417"/>
                  </a:cubicBezTo>
                  <a:cubicBezTo>
                    <a:pt x="3341" y="11699"/>
                    <a:pt x="5128" y="9994"/>
                    <a:pt x="6901" y="8372"/>
                  </a:cubicBezTo>
                  <a:cubicBezTo>
                    <a:pt x="7148" y="11479"/>
                    <a:pt x="7698" y="14572"/>
                    <a:pt x="7643" y="17692"/>
                  </a:cubicBezTo>
                  <a:cubicBezTo>
                    <a:pt x="7602" y="20015"/>
                    <a:pt x="7231" y="22325"/>
                    <a:pt x="6544" y="24538"/>
                  </a:cubicBezTo>
                  <a:cubicBezTo>
                    <a:pt x="6544" y="24552"/>
                    <a:pt x="6612" y="24565"/>
                    <a:pt x="6736" y="24593"/>
                  </a:cubicBezTo>
                  <a:cubicBezTo>
                    <a:pt x="7492" y="24758"/>
                    <a:pt x="10310" y="25101"/>
                    <a:pt x="10310" y="25101"/>
                  </a:cubicBezTo>
                  <a:cubicBezTo>
                    <a:pt x="11602" y="17128"/>
                    <a:pt x="11492" y="8922"/>
                    <a:pt x="9980" y="976"/>
                  </a:cubicBezTo>
                  <a:close/>
                  <a:moveTo>
                    <a:pt x="17073" y="0"/>
                  </a:moveTo>
                  <a:cubicBezTo>
                    <a:pt x="17458" y="2365"/>
                    <a:pt x="17293" y="4784"/>
                    <a:pt x="17128" y="7190"/>
                  </a:cubicBezTo>
                  <a:cubicBezTo>
                    <a:pt x="16744" y="13321"/>
                    <a:pt x="16524" y="19603"/>
                    <a:pt x="18228" y="25528"/>
                  </a:cubicBezTo>
                  <a:cubicBezTo>
                    <a:pt x="18228" y="25528"/>
                    <a:pt x="20084" y="24799"/>
                    <a:pt x="20977" y="24414"/>
                  </a:cubicBezTo>
                  <a:cubicBezTo>
                    <a:pt x="21252" y="24304"/>
                    <a:pt x="21431" y="24222"/>
                    <a:pt x="21459" y="24194"/>
                  </a:cubicBezTo>
                  <a:cubicBezTo>
                    <a:pt x="20854" y="22297"/>
                    <a:pt x="20318" y="20373"/>
                    <a:pt x="20153" y="18379"/>
                  </a:cubicBezTo>
                  <a:cubicBezTo>
                    <a:pt x="19919" y="15479"/>
                    <a:pt x="20524" y="12565"/>
                    <a:pt x="20716" y="9664"/>
                  </a:cubicBezTo>
                  <a:cubicBezTo>
                    <a:pt x="22187" y="11355"/>
                    <a:pt x="23782" y="12950"/>
                    <a:pt x="25459" y="14420"/>
                  </a:cubicBezTo>
                  <a:cubicBezTo>
                    <a:pt x="26545" y="13829"/>
                    <a:pt x="27452" y="12853"/>
                    <a:pt x="27892" y="11699"/>
                  </a:cubicBezTo>
                  <a:cubicBezTo>
                    <a:pt x="25651" y="9293"/>
                    <a:pt x="23686" y="6791"/>
                    <a:pt x="21940" y="4152"/>
                  </a:cubicBezTo>
                  <a:cubicBezTo>
                    <a:pt x="21239" y="3093"/>
                    <a:pt x="20538" y="1980"/>
                    <a:pt x="19534" y="1196"/>
                  </a:cubicBezTo>
                  <a:cubicBezTo>
                    <a:pt x="18806" y="633"/>
                    <a:pt x="17967" y="261"/>
                    <a:pt x="170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57"/>
            <p:cNvSpPr/>
            <p:nvPr/>
          </p:nvSpPr>
          <p:spPr>
            <a:xfrm>
              <a:off x="7056698" y="2806259"/>
              <a:ext cx="867424" cy="234866"/>
            </a:xfrm>
            <a:custGeom>
              <a:avLst/>
              <a:gdLst/>
              <a:ahLst/>
              <a:cxnLst/>
              <a:rect l="l" t="t" r="r" b="b"/>
              <a:pathLst>
                <a:path w="14064" h="3808" extrusionOk="0">
                  <a:moveTo>
                    <a:pt x="28" y="0"/>
                  </a:moveTo>
                  <a:cubicBezTo>
                    <a:pt x="14" y="0"/>
                    <a:pt x="1" y="14"/>
                    <a:pt x="1" y="28"/>
                  </a:cubicBezTo>
                  <a:cubicBezTo>
                    <a:pt x="14" y="481"/>
                    <a:pt x="28" y="935"/>
                    <a:pt x="42" y="1402"/>
                  </a:cubicBezTo>
                  <a:cubicBezTo>
                    <a:pt x="69" y="1732"/>
                    <a:pt x="83" y="2076"/>
                    <a:pt x="124" y="2502"/>
                  </a:cubicBezTo>
                  <a:cubicBezTo>
                    <a:pt x="124" y="2516"/>
                    <a:pt x="124" y="2516"/>
                    <a:pt x="138" y="2516"/>
                  </a:cubicBezTo>
                  <a:cubicBezTo>
                    <a:pt x="152" y="2516"/>
                    <a:pt x="165" y="2502"/>
                    <a:pt x="165" y="2502"/>
                  </a:cubicBezTo>
                  <a:cubicBezTo>
                    <a:pt x="138" y="2076"/>
                    <a:pt x="111" y="1732"/>
                    <a:pt x="97" y="1402"/>
                  </a:cubicBezTo>
                  <a:cubicBezTo>
                    <a:pt x="97" y="1402"/>
                    <a:pt x="97" y="1402"/>
                    <a:pt x="97" y="1388"/>
                  </a:cubicBezTo>
                  <a:cubicBezTo>
                    <a:pt x="69" y="935"/>
                    <a:pt x="56" y="481"/>
                    <a:pt x="56" y="28"/>
                  </a:cubicBezTo>
                  <a:cubicBezTo>
                    <a:pt x="56" y="14"/>
                    <a:pt x="42" y="0"/>
                    <a:pt x="28" y="0"/>
                  </a:cubicBezTo>
                  <a:close/>
                  <a:moveTo>
                    <a:pt x="13912" y="357"/>
                  </a:moveTo>
                  <a:cubicBezTo>
                    <a:pt x="13898" y="357"/>
                    <a:pt x="13885" y="371"/>
                    <a:pt x="13885" y="385"/>
                  </a:cubicBezTo>
                  <a:cubicBezTo>
                    <a:pt x="14008" y="1388"/>
                    <a:pt x="14022" y="2474"/>
                    <a:pt x="13940" y="3794"/>
                  </a:cubicBezTo>
                  <a:cubicBezTo>
                    <a:pt x="13940" y="3808"/>
                    <a:pt x="13940" y="3808"/>
                    <a:pt x="13953" y="3808"/>
                  </a:cubicBezTo>
                  <a:cubicBezTo>
                    <a:pt x="13967" y="3808"/>
                    <a:pt x="13981" y="3808"/>
                    <a:pt x="13981" y="3794"/>
                  </a:cubicBezTo>
                  <a:cubicBezTo>
                    <a:pt x="14063" y="2474"/>
                    <a:pt x="14050" y="1388"/>
                    <a:pt x="13940" y="371"/>
                  </a:cubicBezTo>
                  <a:cubicBezTo>
                    <a:pt x="13940" y="357"/>
                    <a:pt x="13926" y="357"/>
                    <a:pt x="13912"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57"/>
            <p:cNvSpPr/>
            <p:nvPr/>
          </p:nvSpPr>
          <p:spPr>
            <a:xfrm>
              <a:off x="7389081" y="2421329"/>
              <a:ext cx="225553" cy="176396"/>
            </a:xfrm>
            <a:custGeom>
              <a:avLst/>
              <a:gdLst/>
              <a:ahLst/>
              <a:cxnLst/>
              <a:rect l="l" t="t" r="r" b="b"/>
              <a:pathLst>
                <a:path w="3657" h="2860" extrusionOk="0">
                  <a:moveTo>
                    <a:pt x="3492" y="96"/>
                  </a:moveTo>
                  <a:lnTo>
                    <a:pt x="3492" y="96"/>
                  </a:lnTo>
                  <a:cubicBezTo>
                    <a:pt x="3602" y="880"/>
                    <a:pt x="3368" y="1677"/>
                    <a:pt x="2873" y="2268"/>
                  </a:cubicBezTo>
                  <a:cubicBezTo>
                    <a:pt x="2667" y="2516"/>
                    <a:pt x="2461" y="2681"/>
                    <a:pt x="2227" y="2749"/>
                  </a:cubicBezTo>
                  <a:cubicBezTo>
                    <a:pt x="2111" y="2783"/>
                    <a:pt x="1989" y="2801"/>
                    <a:pt x="1862" y="2801"/>
                  </a:cubicBezTo>
                  <a:cubicBezTo>
                    <a:pt x="1780" y="2801"/>
                    <a:pt x="1695" y="2793"/>
                    <a:pt x="1609" y="2777"/>
                  </a:cubicBezTo>
                  <a:cubicBezTo>
                    <a:pt x="1127" y="2694"/>
                    <a:pt x="701" y="2392"/>
                    <a:pt x="440" y="1993"/>
                  </a:cubicBezTo>
                  <a:cubicBezTo>
                    <a:pt x="151" y="1553"/>
                    <a:pt x="83" y="1031"/>
                    <a:pt x="55" y="509"/>
                  </a:cubicBezTo>
                  <a:lnTo>
                    <a:pt x="55" y="509"/>
                  </a:lnTo>
                  <a:cubicBezTo>
                    <a:pt x="248" y="852"/>
                    <a:pt x="646" y="1100"/>
                    <a:pt x="1127" y="1182"/>
                  </a:cubicBezTo>
                  <a:cubicBezTo>
                    <a:pt x="1267" y="1211"/>
                    <a:pt x="1409" y="1225"/>
                    <a:pt x="1552" y="1225"/>
                  </a:cubicBezTo>
                  <a:cubicBezTo>
                    <a:pt x="1885" y="1225"/>
                    <a:pt x="2217" y="1148"/>
                    <a:pt x="2516" y="1004"/>
                  </a:cubicBezTo>
                  <a:cubicBezTo>
                    <a:pt x="2914" y="811"/>
                    <a:pt x="3258" y="481"/>
                    <a:pt x="3492" y="96"/>
                  </a:cubicBezTo>
                  <a:close/>
                  <a:moveTo>
                    <a:pt x="3506" y="0"/>
                  </a:moveTo>
                  <a:cubicBezTo>
                    <a:pt x="3492" y="0"/>
                    <a:pt x="3478" y="0"/>
                    <a:pt x="3478" y="14"/>
                  </a:cubicBezTo>
                  <a:cubicBezTo>
                    <a:pt x="3258" y="426"/>
                    <a:pt x="2914" y="756"/>
                    <a:pt x="2488" y="962"/>
                  </a:cubicBezTo>
                  <a:cubicBezTo>
                    <a:pt x="2191" y="1101"/>
                    <a:pt x="1859" y="1175"/>
                    <a:pt x="1521" y="1175"/>
                  </a:cubicBezTo>
                  <a:cubicBezTo>
                    <a:pt x="1390" y="1175"/>
                    <a:pt x="1258" y="1164"/>
                    <a:pt x="1127" y="1141"/>
                  </a:cubicBezTo>
                  <a:cubicBezTo>
                    <a:pt x="633" y="1045"/>
                    <a:pt x="206" y="756"/>
                    <a:pt x="41" y="399"/>
                  </a:cubicBezTo>
                  <a:cubicBezTo>
                    <a:pt x="41" y="389"/>
                    <a:pt x="35" y="379"/>
                    <a:pt x="26" y="379"/>
                  </a:cubicBezTo>
                  <a:cubicBezTo>
                    <a:pt x="22" y="379"/>
                    <a:pt x="18" y="381"/>
                    <a:pt x="14" y="385"/>
                  </a:cubicBezTo>
                  <a:cubicBezTo>
                    <a:pt x="0" y="385"/>
                    <a:pt x="0" y="385"/>
                    <a:pt x="0" y="399"/>
                  </a:cubicBezTo>
                  <a:cubicBezTo>
                    <a:pt x="28" y="962"/>
                    <a:pt x="83" y="1540"/>
                    <a:pt x="399" y="2021"/>
                  </a:cubicBezTo>
                  <a:cubicBezTo>
                    <a:pt x="660" y="2433"/>
                    <a:pt x="1114" y="2736"/>
                    <a:pt x="1595" y="2818"/>
                  </a:cubicBezTo>
                  <a:cubicBezTo>
                    <a:pt x="1691" y="2846"/>
                    <a:pt x="1787" y="2846"/>
                    <a:pt x="1883" y="2846"/>
                  </a:cubicBezTo>
                  <a:lnTo>
                    <a:pt x="1883" y="2859"/>
                  </a:lnTo>
                  <a:cubicBezTo>
                    <a:pt x="2007" y="2859"/>
                    <a:pt x="2131" y="2832"/>
                    <a:pt x="2241" y="2804"/>
                  </a:cubicBezTo>
                  <a:cubicBezTo>
                    <a:pt x="2475" y="2722"/>
                    <a:pt x="2695" y="2557"/>
                    <a:pt x="2914" y="2310"/>
                  </a:cubicBezTo>
                  <a:cubicBezTo>
                    <a:pt x="3437" y="1691"/>
                    <a:pt x="3657" y="839"/>
                    <a:pt x="3519" y="14"/>
                  </a:cubicBezTo>
                  <a:cubicBezTo>
                    <a:pt x="3519" y="14"/>
                    <a:pt x="3519" y="0"/>
                    <a:pt x="35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57"/>
            <p:cNvSpPr/>
            <p:nvPr/>
          </p:nvSpPr>
          <p:spPr>
            <a:xfrm>
              <a:off x="7489123" y="2478936"/>
              <a:ext cx="40768" cy="133222"/>
            </a:xfrm>
            <a:custGeom>
              <a:avLst/>
              <a:gdLst/>
              <a:ahLst/>
              <a:cxnLst/>
              <a:rect l="l" t="t" r="r" b="b"/>
              <a:pathLst>
                <a:path w="661" h="2160" extrusionOk="0">
                  <a:moveTo>
                    <a:pt x="261" y="1"/>
                  </a:moveTo>
                  <a:cubicBezTo>
                    <a:pt x="110" y="1"/>
                    <a:pt x="0" y="125"/>
                    <a:pt x="0" y="262"/>
                  </a:cubicBezTo>
                  <a:cubicBezTo>
                    <a:pt x="0" y="413"/>
                    <a:pt x="110" y="523"/>
                    <a:pt x="261" y="523"/>
                  </a:cubicBezTo>
                  <a:cubicBezTo>
                    <a:pt x="399" y="523"/>
                    <a:pt x="523" y="413"/>
                    <a:pt x="523" y="262"/>
                  </a:cubicBezTo>
                  <a:cubicBezTo>
                    <a:pt x="523" y="125"/>
                    <a:pt x="399" y="1"/>
                    <a:pt x="261" y="1"/>
                  </a:cubicBezTo>
                  <a:close/>
                  <a:moveTo>
                    <a:pt x="399" y="1637"/>
                  </a:moveTo>
                  <a:cubicBezTo>
                    <a:pt x="248" y="1637"/>
                    <a:pt x="138" y="1747"/>
                    <a:pt x="138" y="1898"/>
                  </a:cubicBezTo>
                  <a:cubicBezTo>
                    <a:pt x="138" y="2035"/>
                    <a:pt x="248" y="2159"/>
                    <a:pt x="399" y="2159"/>
                  </a:cubicBezTo>
                  <a:cubicBezTo>
                    <a:pt x="536" y="2159"/>
                    <a:pt x="660" y="2035"/>
                    <a:pt x="660" y="1898"/>
                  </a:cubicBezTo>
                  <a:cubicBezTo>
                    <a:pt x="660" y="1747"/>
                    <a:pt x="536" y="1637"/>
                    <a:pt x="399" y="163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57"/>
            <p:cNvSpPr/>
            <p:nvPr/>
          </p:nvSpPr>
          <p:spPr>
            <a:xfrm>
              <a:off x="7212682" y="1899042"/>
              <a:ext cx="538440" cy="477996"/>
            </a:xfrm>
            <a:custGeom>
              <a:avLst/>
              <a:gdLst/>
              <a:ahLst/>
              <a:cxnLst/>
              <a:rect l="l" t="t" r="r" b="b"/>
              <a:pathLst>
                <a:path w="8730" h="7750" extrusionOk="0">
                  <a:moveTo>
                    <a:pt x="4606" y="0"/>
                  </a:moveTo>
                  <a:cubicBezTo>
                    <a:pt x="4304" y="0"/>
                    <a:pt x="4001" y="55"/>
                    <a:pt x="3712" y="138"/>
                  </a:cubicBezTo>
                  <a:cubicBezTo>
                    <a:pt x="2998" y="358"/>
                    <a:pt x="2338" y="770"/>
                    <a:pt x="1857" y="1334"/>
                  </a:cubicBezTo>
                  <a:cubicBezTo>
                    <a:pt x="1156" y="2158"/>
                    <a:pt x="812" y="3286"/>
                    <a:pt x="963" y="4358"/>
                  </a:cubicBezTo>
                  <a:cubicBezTo>
                    <a:pt x="933" y="4356"/>
                    <a:pt x="904" y="4356"/>
                    <a:pt x="875" y="4356"/>
                  </a:cubicBezTo>
                  <a:cubicBezTo>
                    <a:pt x="620" y="4356"/>
                    <a:pt x="439" y="4411"/>
                    <a:pt x="303" y="4523"/>
                  </a:cubicBezTo>
                  <a:cubicBezTo>
                    <a:pt x="193" y="4619"/>
                    <a:pt x="125" y="4743"/>
                    <a:pt x="70" y="4880"/>
                  </a:cubicBezTo>
                  <a:cubicBezTo>
                    <a:pt x="15" y="5059"/>
                    <a:pt x="1" y="5238"/>
                    <a:pt x="28" y="5403"/>
                  </a:cubicBezTo>
                  <a:cubicBezTo>
                    <a:pt x="70" y="5705"/>
                    <a:pt x="290" y="5966"/>
                    <a:pt x="565" y="6076"/>
                  </a:cubicBezTo>
                  <a:cubicBezTo>
                    <a:pt x="660" y="6115"/>
                    <a:pt x="763" y="6133"/>
                    <a:pt x="866" y="6133"/>
                  </a:cubicBezTo>
                  <a:cubicBezTo>
                    <a:pt x="1058" y="6133"/>
                    <a:pt x="1251" y="6069"/>
                    <a:pt x="1403" y="5952"/>
                  </a:cubicBezTo>
                  <a:cubicBezTo>
                    <a:pt x="1609" y="6489"/>
                    <a:pt x="1925" y="6942"/>
                    <a:pt x="2352" y="7245"/>
                  </a:cubicBezTo>
                  <a:cubicBezTo>
                    <a:pt x="2838" y="7597"/>
                    <a:pt x="3437" y="7750"/>
                    <a:pt x="4042" y="7750"/>
                  </a:cubicBezTo>
                  <a:cubicBezTo>
                    <a:pt x="4429" y="7750"/>
                    <a:pt x="4819" y="7687"/>
                    <a:pt x="5183" y="7575"/>
                  </a:cubicBezTo>
                  <a:cubicBezTo>
                    <a:pt x="5802" y="7396"/>
                    <a:pt x="6379" y="7093"/>
                    <a:pt x="6833" y="6640"/>
                  </a:cubicBezTo>
                  <a:cubicBezTo>
                    <a:pt x="7287" y="6200"/>
                    <a:pt x="7630" y="5623"/>
                    <a:pt x="7726" y="4990"/>
                  </a:cubicBezTo>
                  <a:cubicBezTo>
                    <a:pt x="7776" y="5003"/>
                    <a:pt x="7827" y="5008"/>
                    <a:pt x="7877" y="5008"/>
                  </a:cubicBezTo>
                  <a:cubicBezTo>
                    <a:pt x="8163" y="5008"/>
                    <a:pt x="8450" y="4821"/>
                    <a:pt x="8579" y="4564"/>
                  </a:cubicBezTo>
                  <a:cubicBezTo>
                    <a:pt x="8730" y="4262"/>
                    <a:pt x="8675" y="3877"/>
                    <a:pt x="8483" y="3588"/>
                  </a:cubicBezTo>
                  <a:cubicBezTo>
                    <a:pt x="8414" y="3478"/>
                    <a:pt x="8318" y="3382"/>
                    <a:pt x="8208" y="3341"/>
                  </a:cubicBezTo>
                  <a:cubicBezTo>
                    <a:pt x="8149" y="3316"/>
                    <a:pt x="8085" y="3304"/>
                    <a:pt x="8021" y="3304"/>
                  </a:cubicBezTo>
                  <a:cubicBezTo>
                    <a:pt x="7906" y="3304"/>
                    <a:pt x="7792" y="3344"/>
                    <a:pt x="7713" y="3423"/>
                  </a:cubicBezTo>
                  <a:cubicBezTo>
                    <a:pt x="7534" y="2585"/>
                    <a:pt x="7259" y="1774"/>
                    <a:pt x="6737" y="1127"/>
                  </a:cubicBezTo>
                  <a:cubicBezTo>
                    <a:pt x="6214" y="481"/>
                    <a:pt x="5445" y="14"/>
                    <a:pt x="4606"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57"/>
            <p:cNvSpPr/>
            <p:nvPr/>
          </p:nvSpPr>
          <p:spPr>
            <a:xfrm>
              <a:off x="7234763" y="2131814"/>
              <a:ext cx="498596" cy="246338"/>
            </a:xfrm>
            <a:custGeom>
              <a:avLst/>
              <a:gdLst/>
              <a:ahLst/>
              <a:cxnLst/>
              <a:rect l="l" t="t" r="r" b="b"/>
              <a:pathLst>
                <a:path w="8084" h="3994" extrusionOk="0">
                  <a:moveTo>
                    <a:pt x="7891" y="0"/>
                  </a:moveTo>
                  <a:cubicBezTo>
                    <a:pt x="7850" y="0"/>
                    <a:pt x="7807" y="11"/>
                    <a:pt x="7767" y="34"/>
                  </a:cubicBezTo>
                  <a:cubicBezTo>
                    <a:pt x="7685" y="75"/>
                    <a:pt x="7616" y="144"/>
                    <a:pt x="7575" y="254"/>
                  </a:cubicBezTo>
                  <a:cubicBezTo>
                    <a:pt x="7506" y="391"/>
                    <a:pt x="7492" y="543"/>
                    <a:pt x="7520" y="694"/>
                  </a:cubicBezTo>
                  <a:cubicBezTo>
                    <a:pt x="7520" y="708"/>
                    <a:pt x="7520" y="708"/>
                    <a:pt x="7533" y="708"/>
                  </a:cubicBezTo>
                  <a:lnTo>
                    <a:pt x="7561" y="708"/>
                  </a:lnTo>
                  <a:cubicBezTo>
                    <a:pt x="7616" y="625"/>
                    <a:pt x="7712" y="570"/>
                    <a:pt x="7795" y="556"/>
                  </a:cubicBezTo>
                  <a:cubicBezTo>
                    <a:pt x="7891" y="556"/>
                    <a:pt x="7987" y="598"/>
                    <a:pt x="8028" y="666"/>
                  </a:cubicBezTo>
                  <a:cubicBezTo>
                    <a:pt x="8042" y="680"/>
                    <a:pt x="8056" y="680"/>
                    <a:pt x="8070" y="680"/>
                  </a:cubicBezTo>
                  <a:cubicBezTo>
                    <a:pt x="8070" y="666"/>
                    <a:pt x="8083" y="653"/>
                    <a:pt x="8070" y="653"/>
                  </a:cubicBezTo>
                  <a:cubicBezTo>
                    <a:pt x="8020" y="566"/>
                    <a:pt x="7926" y="513"/>
                    <a:pt x="7828" y="513"/>
                  </a:cubicBezTo>
                  <a:cubicBezTo>
                    <a:pt x="7817" y="513"/>
                    <a:pt x="7806" y="514"/>
                    <a:pt x="7795" y="515"/>
                  </a:cubicBezTo>
                  <a:cubicBezTo>
                    <a:pt x="7698" y="529"/>
                    <a:pt x="7616" y="570"/>
                    <a:pt x="7547" y="639"/>
                  </a:cubicBezTo>
                  <a:cubicBezTo>
                    <a:pt x="7547" y="515"/>
                    <a:pt x="7561" y="378"/>
                    <a:pt x="7616" y="268"/>
                  </a:cubicBezTo>
                  <a:cubicBezTo>
                    <a:pt x="7643" y="213"/>
                    <a:pt x="7698" y="116"/>
                    <a:pt x="7781" y="75"/>
                  </a:cubicBezTo>
                  <a:cubicBezTo>
                    <a:pt x="7813" y="56"/>
                    <a:pt x="7851" y="46"/>
                    <a:pt x="7889" y="46"/>
                  </a:cubicBezTo>
                  <a:cubicBezTo>
                    <a:pt x="7933" y="46"/>
                    <a:pt x="7978" y="60"/>
                    <a:pt x="8015" y="89"/>
                  </a:cubicBezTo>
                  <a:cubicBezTo>
                    <a:pt x="8021" y="96"/>
                    <a:pt x="8028" y="99"/>
                    <a:pt x="8033" y="99"/>
                  </a:cubicBezTo>
                  <a:cubicBezTo>
                    <a:pt x="8039" y="99"/>
                    <a:pt x="8042" y="96"/>
                    <a:pt x="8042" y="89"/>
                  </a:cubicBezTo>
                  <a:cubicBezTo>
                    <a:pt x="8056" y="89"/>
                    <a:pt x="8056" y="75"/>
                    <a:pt x="8042" y="62"/>
                  </a:cubicBezTo>
                  <a:cubicBezTo>
                    <a:pt x="8002" y="21"/>
                    <a:pt x="7948" y="0"/>
                    <a:pt x="7891" y="0"/>
                  </a:cubicBezTo>
                  <a:close/>
                  <a:moveTo>
                    <a:pt x="257" y="1099"/>
                  </a:moveTo>
                  <a:cubicBezTo>
                    <a:pt x="171" y="1099"/>
                    <a:pt x="93" y="1144"/>
                    <a:pt x="14" y="1189"/>
                  </a:cubicBezTo>
                  <a:cubicBezTo>
                    <a:pt x="0" y="1189"/>
                    <a:pt x="0" y="1202"/>
                    <a:pt x="0" y="1216"/>
                  </a:cubicBezTo>
                  <a:cubicBezTo>
                    <a:pt x="14" y="1230"/>
                    <a:pt x="28" y="1230"/>
                    <a:pt x="42" y="1230"/>
                  </a:cubicBezTo>
                  <a:cubicBezTo>
                    <a:pt x="113" y="1182"/>
                    <a:pt x="195" y="1145"/>
                    <a:pt x="270" y="1145"/>
                  </a:cubicBezTo>
                  <a:cubicBezTo>
                    <a:pt x="281" y="1145"/>
                    <a:pt x="292" y="1146"/>
                    <a:pt x="303" y="1147"/>
                  </a:cubicBezTo>
                  <a:cubicBezTo>
                    <a:pt x="330" y="1147"/>
                    <a:pt x="371" y="1175"/>
                    <a:pt x="413" y="1202"/>
                  </a:cubicBezTo>
                  <a:cubicBezTo>
                    <a:pt x="536" y="1285"/>
                    <a:pt x="633" y="1422"/>
                    <a:pt x="660" y="1587"/>
                  </a:cubicBezTo>
                  <a:cubicBezTo>
                    <a:pt x="606" y="1549"/>
                    <a:pt x="543" y="1532"/>
                    <a:pt x="479" y="1532"/>
                  </a:cubicBezTo>
                  <a:cubicBezTo>
                    <a:pt x="429" y="1532"/>
                    <a:pt x="378" y="1542"/>
                    <a:pt x="330" y="1560"/>
                  </a:cubicBezTo>
                  <a:cubicBezTo>
                    <a:pt x="207" y="1615"/>
                    <a:pt x="124" y="1739"/>
                    <a:pt x="110" y="1876"/>
                  </a:cubicBezTo>
                  <a:cubicBezTo>
                    <a:pt x="110" y="1890"/>
                    <a:pt x="124" y="1890"/>
                    <a:pt x="138" y="1890"/>
                  </a:cubicBezTo>
                  <a:cubicBezTo>
                    <a:pt x="152" y="1890"/>
                    <a:pt x="165" y="1890"/>
                    <a:pt x="165" y="1876"/>
                  </a:cubicBezTo>
                  <a:cubicBezTo>
                    <a:pt x="165" y="1752"/>
                    <a:pt x="234" y="1642"/>
                    <a:pt x="344" y="1601"/>
                  </a:cubicBezTo>
                  <a:cubicBezTo>
                    <a:pt x="384" y="1581"/>
                    <a:pt x="428" y="1572"/>
                    <a:pt x="472" y="1572"/>
                  </a:cubicBezTo>
                  <a:cubicBezTo>
                    <a:pt x="547" y="1572"/>
                    <a:pt x="622" y="1599"/>
                    <a:pt x="674" y="1642"/>
                  </a:cubicBezTo>
                  <a:cubicBezTo>
                    <a:pt x="688" y="1656"/>
                    <a:pt x="688" y="1656"/>
                    <a:pt x="701" y="1656"/>
                  </a:cubicBezTo>
                  <a:cubicBezTo>
                    <a:pt x="715" y="1642"/>
                    <a:pt x="715" y="1642"/>
                    <a:pt x="715" y="1629"/>
                  </a:cubicBezTo>
                  <a:cubicBezTo>
                    <a:pt x="701" y="1436"/>
                    <a:pt x="591" y="1271"/>
                    <a:pt x="440" y="1161"/>
                  </a:cubicBezTo>
                  <a:cubicBezTo>
                    <a:pt x="385" y="1134"/>
                    <a:pt x="344" y="1106"/>
                    <a:pt x="316" y="1106"/>
                  </a:cubicBezTo>
                  <a:cubicBezTo>
                    <a:pt x="296" y="1101"/>
                    <a:pt x="277" y="1099"/>
                    <a:pt x="257" y="1099"/>
                  </a:cubicBezTo>
                  <a:close/>
                  <a:moveTo>
                    <a:pt x="7368" y="1189"/>
                  </a:moveTo>
                  <a:cubicBezTo>
                    <a:pt x="7368" y="1189"/>
                    <a:pt x="7355" y="1202"/>
                    <a:pt x="7355" y="1216"/>
                  </a:cubicBezTo>
                  <a:cubicBezTo>
                    <a:pt x="7245" y="1807"/>
                    <a:pt x="6929" y="2398"/>
                    <a:pt x="6461" y="2852"/>
                  </a:cubicBezTo>
                  <a:cubicBezTo>
                    <a:pt x="6035" y="3264"/>
                    <a:pt x="5458" y="3594"/>
                    <a:pt x="4825" y="3787"/>
                  </a:cubicBezTo>
                  <a:cubicBezTo>
                    <a:pt x="4443" y="3902"/>
                    <a:pt x="4061" y="3959"/>
                    <a:pt x="3695" y="3959"/>
                  </a:cubicBezTo>
                  <a:cubicBezTo>
                    <a:pt x="3059" y="3959"/>
                    <a:pt x="2469" y="3788"/>
                    <a:pt x="2007" y="3457"/>
                  </a:cubicBezTo>
                  <a:cubicBezTo>
                    <a:pt x="1595" y="3154"/>
                    <a:pt x="1279" y="2715"/>
                    <a:pt x="1073" y="2178"/>
                  </a:cubicBezTo>
                  <a:cubicBezTo>
                    <a:pt x="1063" y="2169"/>
                    <a:pt x="1053" y="2159"/>
                    <a:pt x="1048" y="2159"/>
                  </a:cubicBezTo>
                  <a:cubicBezTo>
                    <a:pt x="1046" y="2159"/>
                    <a:pt x="1045" y="2161"/>
                    <a:pt x="1045" y="2165"/>
                  </a:cubicBezTo>
                  <a:cubicBezTo>
                    <a:pt x="1031" y="2165"/>
                    <a:pt x="1018" y="2178"/>
                    <a:pt x="1031" y="2192"/>
                  </a:cubicBezTo>
                  <a:cubicBezTo>
                    <a:pt x="1224" y="2742"/>
                    <a:pt x="1567" y="3182"/>
                    <a:pt x="1980" y="3498"/>
                  </a:cubicBezTo>
                  <a:cubicBezTo>
                    <a:pt x="2447" y="3828"/>
                    <a:pt x="3052" y="3993"/>
                    <a:pt x="3698" y="3993"/>
                  </a:cubicBezTo>
                  <a:cubicBezTo>
                    <a:pt x="4069" y="3993"/>
                    <a:pt x="4454" y="3938"/>
                    <a:pt x="4839" y="3828"/>
                  </a:cubicBezTo>
                  <a:cubicBezTo>
                    <a:pt x="5485" y="3636"/>
                    <a:pt x="6049" y="3306"/>
                    <a:pt x="6489" y="2880"/>
                  </a:cubicBezTo>
                  <a:cubicBezTo>
                    <a:pt x="6970" y="2426"/>
                    <a:pt x="7286" y="1835"/>
                    <a:pt x="7396" y="1216"/>
                  </a:cubicBezTo>
                  <a:cubicBezTo>
                    <a:pt x="7396" y="1202"/>
                    <a:pt x="7382" y="1202"/>
                    <a:pt x="7368" y="11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57"/>
            <p:cNvSpPr/>
            <p:nvPr/>
          </p:nvSpPr>
          <p:spPr>
            <a:xfrm>
              <a:off x="7506084" y="2141497"/>
              <a:ext cx="36513" cy="81475"/>
            </a:xfrm>
            <a:custGeom>
              <a:avLst/>
              <a:gdLst/>
              <a:ahLst/>
              <a:cxnLst/>
              <a:rect l="l" t="t" r="r" b="b"/>
              <a:pathLst>
                <a:path w="592" h="1321" extrusionOk="0">
                  <a:moveTo>
                    <a:pt x="28" y="1"/>
                  </a:moveTo>
                  <a:cubicBezTo>
                    <a:pt x="14" y="14"/>
                    <a:pt x="0" y="28"/>
                    <a:pt x="14" y="28"/>
                  </a:cubicBezTo>
                  <a:cubicBezTo>
                    <a:pt x="110" y="303"/>
                    <a:pt x="165" y="578"/>
                    <a:pt x="165" y="867"/>
                  </a:cubicBezTo>
                  <a:cubicBezTo>
                    <a:pt x="165" y="881"/>
                    <a:pt x="179" y="894"/>
                    <a:pt x="179" y="894"/>
                  </a:cubicBezTo>
                  <a:cubicBezTo>
                    <a:pt x="193" y="894"/>
                    <a:pt x="206" y="894"/>
                    <a:pt x="206" y="881"/>
                  </a:cubicBezTo>
                  <a:cubicBezTo>
                    <a:pt x="241" y="853"/>
                    <a:pt x="285" y="839"/>
                    <a:pt x="330" y="839"/>
                  </a:cubicBezTo>
                  <a:cubicBezTo>
                    <a:pt x="375" y="839"/>
                    <a:pt x="419" y="853"/>
                    <a:pt x="454" y="881"/>
                  </a:cubicBezTo>
                  <a:cubicBezTo>
                    <a:pt x="523" y="949"/>
                    <a:pt x="536" y="1059"/>
                    <a:pt x="495" y="1142"/>
                  </a:cubicBezTo>
                  <a:cubicBezTo>
                    <a:pt x="454" y="1224"/>
                    <a:pt x="358" y="1265"/>
                    <a:pt x="275" y="1265"/>
                  </a:cubicBezTo>
                  <a:lnTo>
                    <a:pt x="261" y="1265"/>
                  </a:lnTo>
                  <a:cubicBezTo>
                    <a:pt x="248" y="1265"/>
                    <a:pt x="234" y="1279"/>
                    <a:pt x="234" y="1293"/>
                  </a:cubicBezTo>
                  <a:cubicBezTo>
                    <a:pt x="234" y="1307"/>
                    <a:pt x="248" y="1320"/>
                    <a:pt x="261" y="1320"/>
                  </a:cubicBezTo>
                  <a:lnTo>
                    <a:pt x="275" y="1320"/>
                  </a:lnTo>
                  <a:lnTo>
                    <a:pt x="275" y="1307"/>
                  </a:lnTo>
                  <a:cubicBezTo>
                    <a:pt x="385" y="1307"/>
                    <a:pt x="481" y="1252"/>
                    <a:pt x="536" y="1155"/>
                  </a:cubicBezTo>
                  <a:cubicBezTo>
                    <a:pt x="591" y="1059"/>
                    <a:pt x="564" y="922"/>
                    <a:pt x="481" y="853"/>
                  </a:cubicBezTo>
                  <a:cubicBezTo>
                    <a:pt x="443" y="814"/>
                    <a:pt x="386" y="797"/>
                    <a:pt x="330" y="797"/>
                  </a:cubicBezTo>
                  <a:cubicBezTo>
                    <a:pt x="286" y="797"/>
                    <a:pt x="242" y="808"/>
                    <a:pt x="206" y="826"/>
                  </a:cubicBezTo>
                  <a:cubicBezTo>
                    <a:pt x="206" y="551"/>
                    <a:pt x="151" y="276"/>
                    <a:pt x="55" y="14"/>
                  </a:cubicBezTo>
                  <a:cubicBezTo>
                    <a:pt x="41" y="1"/>
                    <a:pt x="28" y="1"/>
                    <a:pt x="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57"/>
            <p:cNvSpPr/>
            <p:nvPr/>
          </p:nvSpPr>
          <p:spPr>
            <a:xfrm>
              <a:off x="7465377" y="2250913"/>
              <a:ext cx="89925" cy="52795"/>
            </a:xfrm>
            <a:custGeom>
              <a:avLst/>
              <a:gdLst/>
              <a:ahLst/>
              <a:cxnLst/>
              <a:rect l="l" t="t" r="r" b="b"/>
              <a:pathLst>
                <a:path w="1458" h="856" extrusionOk="0">
                  <a:moveTo>
                    <a:pt x="981" y="1"/>
                  </a:moveTo>
                  <a:cubicBezTo>
                    <a:pt x="653" y="1"/>
                    <a:pt x="334" y="22"/>
                    <a:pt x="14" y="69"/>
                  </a:cubicBezTo>
                  <a:cubicBezTo>
                    <a:pt x="0" y="440"/>
                    <a:pt x="165" y="687"/>
                    <a:pt x="399" y="797"/>
                  </a:cubicBezTo>
                  <a:cubicBezTo>
                    <a:pt x="488" y="837"/>
                    <a:pt x="583" y="855"/>
                    <a:pt x="677" y="855"/>
                  </a:cubicBezTo>
                  <a:cubicBezTo>
                    <a:pt x="844" y="855"/>
                    <a:pt x="1009" y="798"/>
                    <a:pt x="1141" y="701"/>
                  </a:cubicBezTo>
                  <a:cubicBezTo>
                    <a:pt x="1348" y="536"/>
                    <a:pt x="1458" y="275"/>
                    <a:pt x="1444" y="14"/>
                  </a:cubicBezTo>
                  <a:cubicBezTo>
                    <a:pt x="1287" y="5"/>
                    <a:pt x="1133" y="1"/>
                    <a:pt x="9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57"/>
            <p:cNvSpPr/>
            <p:nvPr/>
          </p:nvSpPr>
          <p:spPr>
            <a:xfrm>
              <a:off x="7419612" y="2115222"/>
              <a:ext cx="177259" cy="29728"/>
            </a:xfrm>
            <a:custGeom>
              <a:avLst/>
              <a:gdLst/>
              <a:ahLst/>
              <a:cxnLst/>
              <a:rect l="l" t="t" r="r" b="b"/>
              <a:pathLst>
                <a:path w="2874" h="482" extrusionOk="0">
                  <a:moveTo>
                    <a:pt x="2406" y="1"/>
                  </a:moveTo>
                  <a:cubicBezTo>
                    <a:pt x="2378" y="1"/>
                    <a:pt x="2364" y="28"/>
                    <a:pt x="2364" y="56"/>
                  </a:cubicBezTo>
                  <a:cubicBezTo>
                    <a:pt x="2378" y="111"/>
                    <a:pt x="2392" y="221"/>
                    <a:pt x="2461" y="289"/>
                  </a:cubicBezTo>
                  <a:cubicBezTo>
                    <a:pt x="2502" y="317"/>
                    <a:pt x="2543" y="331"/>
                    <a:pt x="2598" y="331"/>
                  </a:cubicBezTo>
                  <a:cubicBezTo>
                    <a:pt x="2653" y="331"/>
                    <a:pt x="2694" y="317"/>
                    <a:pt x="2736" y="289"/>
                  </a:cubicBezTo>
                  <a:cubicBezTo>
                    <a:pt x="2804" y="234"/>
                    <a:pt x="2859" y="152"/>
                    <a:pt x="2873" y="56"/>
                  </a:cubicBezTo>
                  <a:cubicBezTo>
                    <a:pt x="2873" y="28"/>
                    <a:pt x="2846" y="1"/>
                    <a:pt x="2832" y="1"/>
                  </a:cubicBezTo>
                  <a:cubicBezTo>
                    <a:pt x="2804" y="1"/>
                    <a:pt x="2777" y="14"/>
                    <a:pt x="2777" y="42"/>
                  </a:cubicBezTo>
                  <a:cubicBezTo>
                    <a:pt x="2777" y="111"/>
                    <a:pt x="2736" y="179"/>
                    <a:pt x="2681" y="207"/>
                  </a:cubicBezTo>
                  <a:cubicBezTo>
                    <a:pt x="2660" y="227"/>
                    <a:pt x="2629" y="238"/>
                    <a:pt x="2598" y="238"/>
                  </a:cubicBezTo>
                  <a:cubicBezTo>
                    <a:pt x="2567" y="238"/>
                    <a:pt x="2536" y="227"/>
                    <a:pt x="2516" y="207"/>
                  </a:cubicBezTo>
                  <a:cubicBezTo>
                    <a:pt x="2474" y="179"/>
                    <a:pt x="2461" y="111"/>
                    <a:pt x="2447" y="42"/>
                  </a:cubicBezTo>
                  <a:cubicBezTo>
                    <a:pt x="2447" y="14"/>
                    <a:pt x="2419" y="1"/>
                    <a:pt x="2406" y="1"/>
                  </a:cubicBezTo>
                  <a:close/>
                  <a:moveTo>
                    <a:pt x="509" y="83"/>
                  </a:moveTo>
                  <a:cubicBezTo>
                    <a:pt x="481" y="97"/>
                    <a:pt x="467" y="124"/>
                    <a:pt x="467" y="138"/>
                  </a:cubicBezTo>
                  <a:cubicBezTo>
                    <a:pt x="481" y="207"/>
                    <a:pt x="467" y="276"/>
                    <a:pt x="426" y="317"/>
                  </a:cubicBezTo>
                  <a:cubicBezTo>
                    <a:pt x="402" y="352"/>
                    <a:pt x="348" y="388"/>
                    <a:pt x="298" y="388"/>
                  </a:cubicBezTo>
                  <a:cubicBezTo>
                    <a:pt x="290" y="388"/>
                    <a:pt x="282" y="387"/>
                    <a:pt x="275" y="385"/>
                  </a:cubicBezTo>
                  <a:cubicBezTo>
                    <a:pt x="234" y="385"/>
                    <a:pt x="206" y="372"/>
                    <a:pt x="193" y="358"/>
                  </a:cubicBezTo>
                  <a:cubicBezTo>
                    <a:pt x="138" y="331"/>
                    <a:pt x="124" y="262"/>
                    <a:pt x="110" y="193"/>
                  </a:cubicBezTo>
                  <a:cubicBezTo>
                    <a:pt x="96" y="179"/>
                    <a:pt x="96" y="152"/>
                    <a:pt x="96" y="138"/>
                  </a:cubicBezTo>
                  <a:cubicBezTo>
                    <a:pt x="83" y="124"/>
                    <a:pt x="55" y="111"/>
                    <a:pt x="41" y="111"/>
                  </a:cubicBezTo>
                  <a:cubicBezTo>
                    <a:pt x="14" y="124"/>
                    <a:pt x="0" y="138"/>
                    <a:pt x="14" y="166"/>
                  </a:cubicBezTo>
                  <a:cubicBezTo>
                    <a:pt x="14" y="179"/>
                    <a:pt x="14" y="193"/>
                    <a:pt x="28" y="221"/>
                  </a:cubicBezTo>
                  <a:cubicBezTo>
                    <a:pt x="41" y="289"/>
                    <a:pt x="69" y="372"/>
                    <a:pt x="138" y="427"/>
                  </a:cubicBezTo>
                  <a:cubicBezTo>
                    <a:pt x="165" y="454"/>
                    <a:pt x="220" y="482"/>
                    <a:pt x="261" y="482"/>
                  </a:cubicBezTo>
                  <a:lnTo>
                    <a:pt x="275" y="482"/>
                  </a:lnTo>
                  <a:cubicBezTo>
                    <a:pt x="371" y="482"/>
                    <a:pt x="454" y="440"/>
                    <a:pt x="509" y="372"/>
                  </a:cubicBezTo>
                  <a:cubicBezTo>
                    <a:pt x="564" y="303"/>
                    <a:pt x="577" y="207"/>
                    <a:pt x="564" y="124"/>
                  </a:cubicBezTo>
                  <a:cubicBezTo>
                    <a:pt x="554" y="104"/>
                    <a:pt x="544" y="91"/>
                    <a:pt x="528" y="91"/>
                  </a:cubicBezTo>
                  <a:cubicBezTo>
                    <a:pt x="522" y="91"/>
                    <a:pt x="516" y="93"/>
                    <a:pt x="509" y="97"/>
                  </a:cubicBezTo>
                  <a:lnTo>
                    <a:pt x="509" y="83"/>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57"/>
            <p:cNvSpPr/>
            <p:nvPr/>
          </p:nvSpPr>
          <p:spPr>
            <a:xfrm>
              <a:off x="7389883" y="2037570"/>
              <a:ext cx="211182" cy="41262"/>
            </a:xfrm>
            <a:custGeom>
              <a:avLst/>
              <a:gdLst/>
              <a:ahLst/>
              <a:cxnLst/>
              <a:rect l="l" t="t" r="r" b="b"/>
              <a:pathLst>
                <a:path w="3424" h="669" extrusionOk="0">
                  <a:moveTo>
                    <a:pt x="3002" y="0"/>
                  </a:moveTo>
                  <a:cubicBezTo>
                    <a:pt x="2897" y="0"/>
                    <a:pt x="2786" y="42"/>
                    <a:pt x="2709" y="119"/>
                  </a:cubicBezTo>
                  <a:cubicBezTo>
                    <a:pt x="2599" y="201"/>
                    <a:pt x="2530" y="339"/>
                    <a:pt x="2503" y="462"/>
                  </a:cubicBezTo>
                  <a:cubicBezTo>
                    <a:pt x="2705" y="260"/>
                    <a:pt x="2861" y="186"/>
                    <a:pt x="3002" y="186"/>
                  </a:cubicBezTo>
                  <a:cubicBezTo>
                    <a:pt x="3014" y="186"/>
                    <a:pt x="3027" y="186"/>
                    <a:pt x="3039" y="187"/>
                  </a:cubicBezTo>
                  <a:cubicBezTo>
                    <a:pt x="3204" y="187"/>
                    <a:pt x="3369" y="297"/>
                    <a:pt x="3424" y="449"/>
                  </a:cubicBezTo>
                  <a:cubicBezTo>
                    <a:pt x="3396" y="256"/>
                    <a:pt x="3273" y="64"/>
                    <a:pt x="3080" y="9"/>
                  </a:cubicBezTo>
                  <a:cubicBezTo>
                    <a:pt x="3055" y="3"/>
                    <a:pt x="3029" y="0"/>
                    <a:pt x="3002" y="0"/>
                  </a:cubicBezTo>
                  <a:close/>
                  <a:moveTo>
                    <a:pt x="559" y="113"/>
                  </a:moveTo>
                  <a:cubicBezTo>
                    <a:pt x="463" y="113"/>
                    <a:pt x="367" y="145"/>
                    <a:pt x="290" y="201"/>
                  </a:cubicBezTo>
                  <a:cubicBezTo>
                    <a:pt x="138" y="311"/>
                    <a:pt x="42" y="490"/>
                    <a:pt x="1" y="668"/>
                  </a:cubicBezTo>
                  <a:cubicBezTo>
                    <a:pt x="125" y="407"/>
                    <a:pt x="303" y="284"/>
                    <a:pt x="510" y="270"/>
                  </a:cubicBezTo>
                  <a:cubicBezTo>
                    <a:pt x="520" y="269"/>
                    <a:pt x="531" y="269"/>
                    <a:pt x="542" y="269"/>
                  </a:cubicBezTo>
                  <a:cubicBezTo>
                    <a:pt x="726" y="269"/>
                    <a:pt x="925" y="377"/>
                    <a:pt x="977" y="559"/>
                  </a:cubicBezTo>
                  <a:cubicBezTo>
                    <a:pt x="963" y="421"/>
                    <a:pt x="908" y="284"/>
                    <a:pt x="812" y="201"/>
                  </a:cubicBezTo>
                  <a:cubicBezTo>
                    <a:pt x="739" y="141"/>
                    <a:pt x="649" y="113"/>
                    <a:pt x="559" y="11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57"/>
            <p:cNvSpPr/>
            <p:nvPr/>
          </p:nvSpPr>
          <p:spPr>
            <a:xfrm>
              <a:off x="7336470" y="2146616"/>
              <a:ext cx="349400" cy="87396"/>
            </a:xfrm>
            <a:custGeom>
              <a:avLst/>
              <a:gdLst/>
              <a:ahLst/>
              <a:cxnLst/>
              <a:rect l="l" t="t" r="r" b="b"/>
              <a:pathLst>
                <a:path w="5665" h="1417" extrusionOk="0">
                  <a:moveTo>
                    <a:pt x="4757" y="0"/>
                  </a:moveTo>
                  <a:cubicBezTo>
                    <a:pt x="4249" y="0"/>
                    <a:pt x="3850" y="261"/>
                    <a:pt x="3850" y="578"/>
                  </a:cubicBezTo>
                  <a:cubicBezTo>
                    <a:pt x="3850" y="894"/>
                    <a:pt x="4249" y="1155"/>
                    <a:pt x="4757" y="1155"/>
                  </a:cubicBezTo>
                  <a:cubicBezTo>
                    <a:pt x="5252" y="1155"/>
                    <a:pt x="5664" y="894"/>
                    <a:pt x="5664" y="578"/>
                  </a:cubicBezTo>
                  <a:cubicBezTo>
                    <a:pt x="5664" y="261"/>
                    <a:pt x="5252" y="0"/>
                    <a:pt x="4757" y="0"/>
                  </a:cubicBezTo>
                  <a:close/>
                  <a:moveTo>
                    <a:pt x="908" y="261"/>
                  </a:moveTo>
                  <a:cubicBezTo>
                    <a:pt x="413" y="261"/>
                    <a:pt x="1" y="523"/>
                    <a:pt x="1" y="839"/>
                  </a:cubicBezTo>
                  <a:cubicBezTo>
                    <a:pt x="1" y="1155"/>
                    <a:pt x="413" y="1416"/>
                    <a:pt x="908" y="1416"/>
                  </a:cubicBezTo>
                  <a:cubicBezTo>
                    <a:pt x="1417" y="1416"/>
                    <a:pt x="1815" y="1155"/>
                    <a:pt x="1815" y="839"/>
                  </a:cubicBezTo>
                  <a:cubicBezTo>
                    <a:pt x="1815" y="523"/>
                    <a:pt x="1417" y="261"/>
                    <a:pt x="908" y="261"/>
                  </a:cubicBezTo>
                  <a:close/>
                </a:path>
              </a:pathLst>
            </a:custGeom>
            <a:solidFill>
              <a:srgbClr val="D16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57"/>
            <p:cNvSpPr/>
            <p:nvPr/>
          </p:nvSpPr>
          <p:spPr>
            <a:xfrm>
              <a:off x="7080444" y="1855313"/>
              <a:ext cx="765657" cy="1188391"/>
            </a:xfrm>
            <a:custGeom>
              <a:avLst/>
              <a:gdLst/>
              <a:ahLst/>
              <a:cxnLst/>
              <a:rect l="l" t="t" r="r" b="b"/>
              <a:pathLst>
                <a:path w="12414" h="19268" extrusionOk="0">
                  <a:moveTo>
                    <a:pt x="6455" y="0"/>
                  </a:moveTo>
                  <a:cubicBezTo>
                    <a:pt x="6068" y="0"/>
                    <a:pt x="5678" y="72"/>
                    <a:pt x="5320" y="201"/>
                  </a:cubicBezTo>
                  <a:cubicBezTo>
                    <a:pt x="4427" y="531"/>
                    <a:pt x="3671" y="1135"/>
                    <a:pt x="2970" y="1768"/>
                  </a:cubicBezTo>
                  <a:cubicBezTo>
                    <a:pt x="2310" y="2373"/>
                    <a:pt x="1650" y="2991"/>
                    <a:pt x="1210" y="3775"/>
                  </a:cubicBezTo>
                  <a:cubicBezTo>
                    <a:pt x="770" y="4545"/>
                    <a:pt x="564" y="5507"/>
                    <a:pt x="839" y="6345"/>
                  </a:cubicBezTo>
                  <a:cubicBezTo>
                    <a:pt x="1114" y="7156"/>
                    <a:pt x="1815" y="7857"/>
                    <a:pt x="1733" y="8710"/>
                  </a:cubicBezTo>
                  <a:cubicBezTo>
                    <a:pt x="1650" y="9741"/>
                    <a:pt x="468" y="10359"/>
                    <a:pt x="165" y="11335"/>
                  </a:cubicBezTo>
                  <a:cubicBezTo>
                    <a:pt x="0" y="11913"/>
                    <a:pt x="165" y="12586"/>
                    <a:pt x="592" y="12999"/>
                  </a:cubicBezTo>
                  <a:cubicBezTo>
                    <a:pt x="1073" y="13494"/>
                    <a:pt x="1856" y="13672"/>
                    <a:pt x="2186" y="14277"/>
                  </a:cubicBezTo>
                  <a:cubicBezTo>
                    <a:pt x="2489" y="14813"/>
                    <a:pt x="2310" y="15501"/>
                    <a:pt x="2090" y="16064"/>
                  </a:cubicBezTo>
                  <a:cubicBezTo>
                    <a:pt x="1952" y="16394"/>
                    <a:pt x="1815" y="16724"/>
                    <a:pt x="1787" y="17081"/>
                  </a:cubicBezTo>
                  <a:cubicBezTo>
                    <a:pt x="1746" y="17590"/>
                    <a:pt x="1966" y="18099"/>
                    <a:pt x="2310" y="18470"/>
                  </a:cubicBezTo>
                  <a:cubicBezTo>
                    <a:pt x="2654" y="18855"/>
                    <a:pt x="3121" y="19102"/>
                    <a:pt x="3602" y="19267"/>
                  </a:cubicBezTo>
                  <a:cubicBezTo>
                    <a:pt x="3162" y="18937"/>
                    <a:pt x="3245" y="18236"/>
                    <a:pt x="3520" y="17769"/>
                  </a:cubicBezTo>
                  <a:cubicBezTo>
                    <a:pt x="3808" y="17301"/>
                    <a:pt x="4234" y="16903"/>
                    <a:pt x="4413" y="16394"/>
                  </a:cubicBezTo>
                  <a:cubicBezTo>
                    <a:pt x="4619" y="15803"/>
                    <a:pt x="4441" y="15088"/>
                    <a:pt x="3973" y="14676"/>
                  </a:cubicBezTo>
                  <a:cubicBezTo>
                    <a:pt x="3685" y="14428"/>
                    <a:pt x="3286" y="14250"/>
                    <a:pt x="3107" y="13906"/>
                  </a:cubicBezTo>
                  <a:cubicBezTo>
                    <a:pt x="2942" y="13535"/>
                    <a:pt x="3080" y="13095"/>
                    <a:pt x="3313" y="12765"/>
                  </a:cubicBezTo>
                  <a:cubicBezTo>
                    <a:pt x="3533" y="12421"/>
                    <a:pt x="3849" y="12146"/>
                    <a:pt x="4069" y="11803"/>
                  </a:cubicBezTo>
                  <a:cubicBezTo>
                    <a:pt x="4276" y="11459"/>
                    <a:pt x="4386" y="11005"/>
                    <a:pt x="4166" y="10662"/>
                  </a:cubicBezTo>
                  <a:cubicBezTo>
                    <a:pt x="3932" y="10318"/>
                    <a:pt x="3396" y="10139"/>
                    <a:pt x="3396" y="9713"/>
                  </a:cubicBezTo>
                  <a:cubicBezTo>
                    <a:pt x="3396" y="9521"/>
                    <a:pt x="3533" y="9356"/>
                    <a:pt x="3616" y="9177"/>
                  </a:cubicBezTo>
                  <a:cubicBezTo>
                    <a:pt x="3849" y="8737"/>
                    <a:pt x="3836" y="8201"/>
                    <a:pt x="3616" y="7761"/>
                  </a:cubicBezTo>
                  <a:cubicBezTo>
                    <a:pt x="3396" y="7376"/>
                    <a:pt x="3025" y="7101"/>
                    <a:pt x="2832" y="6703"/>
                  </a:cubicBezTo>
                  <a:cubicBezTo>
                    <a:pt x="2516" y="6098"/>
                    <a:pt x="2667" y="5342"/>
                    <a:pt x="3011" y="4764"/>
                  </a:cubicBezTo>
                  <a:cubicBezTo>
                    <a:pt x="3355" y="4187"/>
                    <a:pt x="3877" y="3720"/>
                    <a:pt x="4344" y="3239"/>
                  </a:cubicBezTo>
                  <a:cubicBezTo>
                    <a:pt x="4825" y="2744"/>
                    <a:pt x="5265" y="2194"/>
                    <a:pt x="5513" y="1410"/>
                  </a:cubicBezTo>
                  <a:cubicBezTo>
                    <a:pt x="5870" y="2263"/>
                    <a:pt x="6764" y="2730"/>
                    <a:pt x="7616" y="3087"/>
                  </a:cubicBezTo>
                  <a:cubicBezTo>
                    <a:pt x="8455" y="3445"/>
                    <a:pt x="9362" y="3802"/>
                    <a:pt x="9898" y="4558"/>
                  </a:cubicBezTo>
                  <a:cubicBezTo>
                    <a:pt x="10269" y="5067"/>
                    <a:pt x="10407" y="5754"/>
                    <a:pt x="10269" y="6373"/>
                  </a:cubicBezTo>
                  <a:cubicBezTo>
                    <a:pt x="10173" y="6813"/>
                    <a:pt x="9953" y="7225"/>
                    <a:pt x="9788" y="7637"/>
                  </a:cubicBezTo>
                  <a:cubicBezTo>
                    <a:pt x="9609" y="8064"/>
                    <a:pt x="9513" y="8545"/>
                    <a:pt x="9664" y="8971"/>
                  </a:cubicBezTo>
                  <a:cubicBezTo>
                    <a:pt x="9802" y="9383"/>
                    <a:pt x="10159" y="9686"/>
                    <a:pt x="10310" y="10098"/>
                  </a:cubicBezTo>
                  <a:cubicBezTo>
                    <a:pt x="10544" y="10772"/>
                    <a:pt x="10145" y="11487"/>
                    <a:pt x="9774" y="12091"/>
                  </a:cubicBezTo>
                  <a:cubicBezTo>
                    <a:pt x="9403" y="12710"/>
                    <a:pt x="9046" y="13452"/>
                    <a:pt x="9334" y="14098"/>
                  </a:cubicBezTo>
                  <a:cubicBezTo>
                    <a:pt x="9527" y="14497"/>
                    <a:pt x="9939" y="14786"/>
                    <a:pt x="10049" y="15212"/>
                  </a:cubicBezTo>
                  <a:cubicBezTo>
                    <a:pt x="10228" y="15885"/>
                    <a:pt x="9596" y="16518"/>
                    <a:pt x="9582" y="17205"/>
                  </a:cubicBezTo>
                  <a:cubicBezTo>
                    <a:pt x="9554" y="17851"/>
                    <a:pt x="10049" y="18374"/>
                    <a:pt x="10503" y="18827"/>
                  </a:cubicBezTo>
                  <a:cubicBezTo>
                    <a:pt x="10214" y="18497"/>
                    <a:pt x="10352" y="17961"/>
                    <a:pt x="10627" y="17631"/>
                  </a:cubicBezTo>
                  <a:cubicBezTo>
                    <a:pt x="10915" y="17301"/>
                    <a:pt x="11314" y="17081"/>
                    <a:pt x="11630" y="16779"/>
                  </a:cubicBezTo>
                  <a:cubicBezTo>
                    <a:pt x="12414" y="15982"/>
                    <a:pt x="12386" y="14525"/>
                    <a:pt x="11575" y="13755"/>
                  </a:cubicBezTo>
                  <a:cubicBezTo>
                    <a:pt x="11479" y="13658"/>
                    <a:pt x="11369" y="13576"/>
                    <a:pt x="11273" y="13466"/>
                  </a:cubicBezTo>
                  <a:cubicBezTo>
                    <a:pt x="11039" y="13164"/>
                    <a:pt x="11025" y="12724"/>
                    <a:pt x="11149" y="12353"/>
                  </a:cubicBezTo>
                  <a:cubicBezTo>
                    <a:pt x="11273" y="11981"/>
                    <a:pt x="11493" y="11665"/>
                    <a:pt x="11699" y="11335"/>
                  </a:cubicBezTo>
                  <a:cubicBezTo>
                    <a:pt x="11974" y="10882"/>
                    <a:pt x="12207" y="10387"/>
                    <a:pt x="12276" y="9851"/>
                  </a:cubicBezTo>
                  <a:cubicBezTo>
                    <a:pt x="12345" y="9328"/>
                    <a:pt x="12221" y="8765"/>
                    <a:pt x="11864" y="8366"/>
                  </a:cubicBezTo>
                  <a:cubicBezTo>
                    <a:pt x="11658" y="8146"/>
                    <a:pt x="11369" y="7981"/>
                    <a:pt x="11218" y="7720"/>
                  </a:cubicBezTo>
                  <a:cubicBezTo>
                    <a:pt x="10874" y="7170"/>
                    <a:pt x="11176" y="6469"/>
                    <a:pt x="11396" y="5864"/>
                  </a:cubicBezTo>
                  <a:cubicBezTo>
                    <a:pt x="11740" y="4902"/>
                    <a:pt x="11864" y="3802"/>
                    <a:pt x="11424" y="2881"/>
                  </a:cubicBezTo>
                  <a:cubicBezTo>
                    <a:pt x="11121" y="2221"/>
                    <a:pt x="10585" y="1713"/>
                    <a:pt x="9980" y="1342"/>
                  </a:cubicBezTo>
                  <a:cubicBezTo>
                    <a:pt x="9376" y="957"/>
                    <a:pt x="8702" y="709"/>
                    <a:pt x="8015" y="503"/>
                  </a:cubicBezTo>
                  <a:cubicBezTo>
                    <a:pt x="7574" y="152"/>
                    <a:pt x="7018" y="0"/>
                    <a:pt x="6455"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57"/>
            <p:cNvSpPr/>
            <p:nvPr/>
          </p:nvSpPr>
          <p:spPr>
            <a:xfrm>
              <a:off x="7168644" y="1740222"/>
              <a:ext cx="489221" cy="263977"/>
            </a:xfrm>
            <a:custGeom>
              <a:avLst/>
              <a:gdLst/>
              <a:ahLst/>
              <a:cxnLst/>
              <a:rect l="l" t="t" r="r" b="b"/>
              <a:pathLst>
                <a:path w="7932" h="4280" extrusionOk="0">
                  <a:moveTo>
                    <a:pt x="5595" y="0"/>
                  </a:moveTo>
                  <a:cubicBezTo>
                    <a:pt x="5179" y="0"/>
                    <a:pt x="4751" y="264"/>
                    <a:pt x="4495" y="609"/>
                  </a:cubicBezTo>
                  <a:cubicBezTo>
                    <a:pt x="4403" y="728"/>
                    <a:pt x="4298" y="885"/>
                    <a:pt x="4143" y="885"/>
                  </a:cubicBezTo>
                  <a:cubicBezTo>
                    <a:pt x="4137" y="885"/>
                    <a:pt x="4131" y="885"/>
                    <a:pt x="4124" y="884"/>
                  </a:cubicBezTo>
                  <a:cubicBezTo>
                    <a:pt x="3973" y="884"/>
                    <a:pt x="3877" y="733"/>
                    <a:pt x="3780" y="623"/>
                  </a:cubicBezTo>
                  <a:cubicBezTo>
                    <a:pt x="3549" y="360"/>
                    <a:pt x="3201" y="240"/>
                    <a:pt x="2845" y="240"/>
                  </a:cubicBezTo>
                  <a:cubicBezTo>
                    <a:pt x="2588" y="240"/>
                    <a:pt x="2328" y="302"/>
                    <a:pt x="2103" y="417"/>
                  </a:cubicBezTo>
                  <a:cubicBezTo>
                    <a:pt x="1567" y="692"/>
                    <a:pt x="1182" y="1201"/>
                    <a:pt x="894" y="1737"/>
                  </a:cubicBezTo>
                  <a:cubicBezTo>
                    <a:pt x="467" y="2534"/>
                    <a:pt x="206" y="3400"/>
                    <a:pt x="0" y="4280"/>
                  </a:cubicBezTo>
                  <a:cubicBezTo>
                    <a:pt x="3134" y="3400"/>
                    <a:pt x="6488" y="2864"/>
                    <a:pt x="7932" y="2644"/>
                  </a:cubicBezTo>
                  <a:cubicBezTo>
                    <a:pt x="7574" y="1874"/>
                    <a:pt x="7121" y="1132"/>
                    <a:pt x="6543" y="513"/>
                  </a:cubicBezTo>
                  <a:cubicBezTo>
                    <a:pt x="6351" y="321"/>
                    <a:pt x="6145" y="128"/>
                    <a:pt x="5884" y="46"/>
                  </a:cubicBezTo>
                  <a:cubicBezTo>
                    <a:pt x="5790" y="15"/>
                    <a:pt x="5693" y="0"/>
                    <a:pt x="5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57"/>
            <p:cNvSpPr/>
            <p:nvPr/>
          </p:nvSpPr>
          <p:spPr>
            <a:xfrm>
              <a:off x="6828613" y="1865428"/>
              <a:ext cx="1195546" cy="326148"/>
            </a:xfrm>
            <a:custGeom>
              <a:avLst/>
              <a:gdLst/>
              <a:ahLst/>
              <a:cxnLst/>
              <a:rect l="l" t="t" r="r" b="b"/>
              <a:pathLst>
                <a:path w="19384" h="5288" extrusionOk="0">
                  <a:moveTo>
                    <a:pt x="16666" y="0"/>
                  </a:moveTo>
                  <a:cubicBezTo>
                    <a:pt x="14822" y="0"/>
                    <a:pt x="12208" y="333"/>
                    <a:pt x="9362" y="985"/>
                  </a:cubicBezTo>
                  <a:cubicBezTo>
                    <a:pt x="4083" y="2181"/>
                    <a:pt x="1" y="4023"/>
                    <a:pt x="248" y="5095"/>
                  </a:cubicBezTo>
                  <a:cubicBezTo>
                    <a:pt x="262" y="5164"/>
                    <a:pt x="303" y="5219"/>
                    <a:pt x="358" y="5288"/>
                  </a:cubicBezTo>
                  <a:cubicBezTo>
                    <a:pt x="647" y="4202"/>
                    <a:pt x="4537" y="2525"/>
                    <a:pt x="9458" y="1398"/>
                  </a:cubicBezTo>
                  <a:cubicBezTo>
                    <a:pt x="12313" y="754"/>
                    <a:pt x="14928" y="422"/>
                    <a:pt x="16769" y="422"/>
                  </a:cubicBezTo>
                  <a:cubicBezTo>
                    <a:pt x="18112" y="422"/>
                    <a:pt x="19043" y="598"/>
                    <a:pt x="19356" y="958"/>
                  </a:cubicBezTo>
                  <a:cubicBezTo>
                    <a:pt x="19370" y="889"/>
                    <a:pt x="19383" y="806"/>
                    <a:pt x="19370" y="738"/>
                  </a:cubicBezTo>
                  <a:cubicBezTo>
                    <a:pt x="19256" y="243"/>
                    <a:pt x="18242" y="0"/>
                    <a:pt x="1666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57"/>
            <p:cNvSpPr/>
            <p:nvPr/>
          </p:nvSpPr>
          <p:spPr>
            <a:xfrm>
              <a:off x="8342932" y="1604778"/>
              <a:ext cx="540968" cy="551453"/>
            </a:xfrm>
            <a:custGeom>
              <a:avLst/>
              <a:gdLst/>
              <a:ahLst/>
              <a:cxnLst/>
              <a:rect l="l" t="t" r="r" b="b"/>
              <a:pathLst>
                <a:path w="8771" h="8941" extrusionOk="0">
                  <a:moveTo>
                    <a:pt x="4734" y="0"/>
                  </a:moveTo>
                  <a:cubicBezTo>
                    <a:pt x="4397" y="0"/>
                    <a:pt x="4059" y="50"/>
                    <a:pt x="3725" y="125"/>
                  </a:cubicBezTo>
                  <a:cubicBezTo>
                    <a:pt x="3244" y="235"/>
                    <a:pt x="2777" y="414"/>
                    <a:pt x="2364" y="675"/>
                  </a:cubicBezTo>
                  <a:cubicBezTo>
                    <a:pt x="1911" y="963"/>
                    <a:pt x="1485" y="1390"/>
                    <a:pt x="949" y="1403"/>
                  </a:cubicBezTo>
                  <a:cubicBezTo>
                    <a:pt x="800" y="1403"/>
                    <a:pt x="647" y="1374"/>
                    <a:pt x="503" y="1374"/>
                  </a:cubicBezTo>
                  <a:cubicBezTo>
                    <a:pt x="408" y="1374"/>
                    <a:pt x="316" y="1387"/>
                    <a:pt x="234" y="1431"/>
                  </a:cubicBezTo>
                  <a:cubicBezTo>
                    <a:pt x="83" y="1527"/>
                    <a:pt x="0" y="1706"/>
                    <a:pt x="41" y="1884"/>
                  </a:cubicBezTo>
                  <a:cubicBezTo>
                    <a:pt x="110" y="2091"/>
                    <a:pt x="344" y="2187"/>
                    <a:pt x="564" y="2214"/>
                  </a:cubicBezTo>
                  <a:cubicBezTo>
                    <a:pt x="591" y="2214"/>
                    <a:pt x="632" y="2214"/>
                    <a:pt x="660" y="2228"/>
                  </a:cubicBezTo>
                  <a:cubicBezTo>
                    <a:pt x="632" y="2228"/>
                    <a:pt x="591" y="2228"/>
                    <a:pt x="564" y="2214"/>
                  </a:cubicBezTo>
                  <a:cubicBezTo>
                    <a:pt x="467" y="2228"/>
                    <a:pt x="385" y="2324"/>
                    <a:pt x="385" y="2434"/>
                  </a:cubicBezTo>
                  <a:cubicBezTo>
                    <a:pt x="385" y="2544"/>
                    <a:pt x="481" y="2654"/>
                    <a:pt x="591" y="2682"/>
                  </a:cubicBezTo>
                  <a:cubicBezTo>
                    <a:pt x="412" y="2682"/>
                    <a:pt x="248" y="2874"/>
                    <a:pt x="303" y="3053"/>
                  </a:cubicBezTo>
                  <a:cubicBezTo>
                    <a:pt x="316" y="3122"/>
                    <a:pt x="371" y="3177"/>
                    <a:pt x="426" y="3204"/>
                  </a:cubicBezTo>
                  <a:cubicBezTo>
                    <a:pt x="138" y="3795"/>
                    <a:pt x="28" y="4469"/>
                    <a:pt x="83" y="5115"/>
                  </a:cubicBezTo>
                  <a:cubicBezTo>
                    <a:pt x="124" y="5610"/>
                    <a:pt x="275" y="6091"/>
                    <a:pt x="522" y="6517"/>
                  </a:cubicBezTo>
                  <a:cubicBezTo>
                    <a:pt x="605" y="6861"/>
                    <a:pt x="742" y="7191"/>
                    <a:pt x="921" y="7493"/>
                  </a:cubicBezTo>
                  <a:cubicBezTo>
                    <a:pt x="1306" y="8139"/>
                    <a:pt x="1938" y="8661"/>
                    <a:pt x="2667" y="8840"/>
                  </a:cubicBezTo>
                  <a:cubicBezTo>
                    <a:pt x="2939" y="8916"/>
                    <a:pt x="3221" y="8941"/>
                    <a:pt x="3497" y="8941"/>
                  </a:cubicBezTo>
                  <a:cubicBezTo>
                    <a:pt x="3569" y="8941"/>
                    <a:pt x="3640" y="8939"/>
                    <a:pt x="3712" y="8936"/>
                  </a:cubicBezTo>
                  <a:cubicBezTo>
                    <a:pt x="4179" y="8909"/>
                    <a:pt x="4633" y="8813"/>
                    <a:pt x="5059" y="8634"/>
                  </a:cubicBezTo>
                  <a:cubicBezTo>
                    <a:pt x="5155" y="8644"/>
                    <a:pt x="5251" y="8649"/>
                    <a:pt x="5348" y="8649"/>
                  </a:cubicBezTo>
                  <a:cubicBezTo>
                    <a:pt x="6284" y="8649"/>
                    <a:pt x="7214" y="8177"/>
                    <a:pt x="7849" y="7479"/>
                  </a:cubicBezTo>
                  <a:cubicBezTo>
                    <a:pt x="8097" y="7218"/>
                    <a:pt x="8303" y="6916"/>
                    <a:pt x="8440" y="6586"/>
                  </a:cubicBezTo>
                  <a:cubicBezTo>
                    <a:pt x="8770" y="5830"/>
                    <a:pt x="8715" y="4922"/>
                    <a:pt x="8303" y="4208"/>
                  </a:cubicBezTo>
                  <a:cubicBezTo>
                    <a:pt x="8248" y="4111"/>
                    <a:pt x="8179" y="4015"/>
                    <a:pt x="8152" y="3905"/>
                  </a:cubicBezTo>
                  <a:cubicBezTo>
                    <a:pt x="8111" y="3740"/>
                    <a:pt x="8152" y="3575"/>
                    <a:pt x="8179" y="3410"/>
                  </a:cubicBezTo>
                  <a:cubicBezTo>
                    <a:pt x="8303" y="2599"/>
                    <a:pt x="7918" y="1747"/>
                    <a:pt x="7231" y="1307"/>
                  </a:cubicBezTo>
                  <a:cubicBezTo>
                    <a:pt x="7327" y="1293"/>
                    <a:pt x="7409" y="1307"/>
                    <a:pt x="7478" y="1280"/>
                  </a:cubicBezTo>
                  <a:cubicBezTo>
                    <a:pt x="7561" y="1252"/>
                    <a:pt x="7616" y="1170"/>
                    <a:pt x="7574" y="1101"/>
                  </a:cubicBezTo>
                  <a:cubicBezTo>
                    <a:pt x="7547" y="1060"/>
                    <a:pt x="7506" y="1046"/>
                    <a:pt x="7478" y="1032"/>
                  </a:cubicBezTo>
                  <a:cubicBezTo>
                    <a:pt x="7409" y="1005"/>
                    <a:pt x="7337" y="991"/>
                    <a:pt x="7265" y="991"/>
                  </a:cubicBezTo>
                  <a:cubicBezTo>
                    <a:pt x="7193" y="991"/>
                    <a:pt x="7121" y="1005"/>
                    <a:pt x="7052" y="1032"/>
                  </a:cubicBezTo>
                  <a:lnTo>
                    <a:pt x="7052" y="1032"/>
                  </a:lnTo>
                  <a:cubicBezTo>
                    <a:pt x="7162" y="950"/>
                    <a:pt x="7107" y="743"/>
                    <a:pt x="6970" y="716"/>
                  </a:cubicBezTo>
                  <a:cubicBezTo>
                    <a:pt x="6960" y="714"/>
                    <a:pt x="6950" y="713"/>
                    <a:pt x="6940" y="713"/>
                  </a:cubicBezTo>
                  <a:cubicBezTo>
                    <a:pt x="6827" y="713"/>
                    <a:pt x="6724" y="851"/>
                    <a:pt x="6750" y="977"/>
                  </a:cubicBezTo>
                  <a:cubicBezTo>
                    <a:pt x="6461" y="496"/>
                    <a:pt x="5939" y="180"/>
                    <a:pt x="5389" y="70"/>
                  </a:cubicBezTo>
                  <a:cubicBezTo>
                    <a:pt x="5172" y="21"/>
                    <a:pt x="4953" y="0"/>
                    <a:pt x="4734" y="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57"/>
            <p:cNvSpPr/>
            <p:nvPr/>
          </p:nvSpPr>
          <p:spPr>
            <a:xfrm>
              <a:off x="8002038" y="2035597"/>
              <a:ext cx="1090448" cy="1597309"/>
            </a:xfrm>
            <a:custGeom>
              <a:avLst/>
              <a:gdLst/>
              <a:ahLst/>
              <a:cxnLst/>
              <a:rect l="l" t="t" r="r" b="b"/>
              <a:pathLst>
                <a:path w="17680" h="25898" extrusionOk="0">
                  <a:moveTo>
                    <a:pt x="9667" y="0"/>
                  </a:moveTo>
                  <a:cubicBezTo>
                    <a:pt x="8795" y="0"/>
                    <a:pt x="7927" y="177"/>
                    <a:pt x="7135" y="522"/>
                  </a:cubicBezTo>
                  <a:cubicBezTo>
                    <a:pt x="7135" y="1402"/>
                    <a:pt x="7135" y="2268"/>
                    <a:pt x="7122" y="3189"/>
                  </a:cubicBezTo>
                  <a:cubicBezTo>
                    <a:pt x="7122" y="3326"/>
                    <a:pt x="7122" y="3477"/>
                    <a:pt x="7122" y="3615"/>
                  </a:cubicBezTo>
                  <a:cubicBezTo>
                    <a:pt x="4716" y="3848"/>
                    <a:pt x="2187" y="4110"/>
                    <a:pt x="180" y="5457"/>
                  </a:cubicBezTo>
                  <a:cubicBezTo>
                    <a:pt x="125" y="5498"/>
                    <a:pt x="56" y="5539"/>
                    <a:pt x="1" y="5581"/>
                  </a:cubicBezTo>
                  <a:lnTo>
                    <a:pt x="1004" y="12055"/>
                  </a:lnTo>
                  <a:cubicBezTo>
                    <a:pt x="1156" y="16729"/>
                    <a:pt x="1142" y="20770"/>
                    <a:pt x="991" y="25307"/>
                  </a:cubicBezTo>
                  <a:cubicBezTo>
                    <a:pt x="3562" y="25735"/>
                    <a:pt x="5916" y="25898"/>
                    <a:pt x="8009" y="25898"/>
                  </a:cubicBezTo>
                  <a:cubicBezTo>
                    <a:pt x="12707" y="25898"/>
                    <a:pt x="16091" y="25077"/>
                    <a:pt x="17679" y="24592"/>
                  </a:cubicBezTo>
                  <a:cubicBezTo>
                    <a:pt x="16813" y="19093"/>
                    <a:pt x="16098" y="13581"/>
                    <a:pt x="15988" y="8027"/>
                  </a:cubicBezTo>
                  <a:lnTo>
                    <a:pt x="16703" y="5168"/>
                  </a:lnTo>
                  <a:cubicBezTo>
                    <a:pt x="15205" y="3986"/>
                    <a:pt x="13184" y="3587"/>
                    <a:pt x="11273" y="3257"/>
                  </a:cubicBezTo>
                  <a:cubicBezTo>
                    <a:pt x="11259" y="3120"/>
                    <a:pt x="11259" y="2996"/>
                    <a:pt x="11259" y="2872"/>
                  </a:cubicBezTo>
                  <a:cubicBezTo>
                    <a:pt x="11246" y="1938"/>
                    <a:pt x="11232" y="1058"/>
                    <a:pt x="11218" y="192"/>
                  </a:cubicBezTo>
                  <a:cubicBezTo>
                    <a:pt x="10709" y="63"/>
                    <a:pt x="10187" y="0"/>
                    <a:pt x="9667"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57"/>
            <p:cNvSpPr/>
            <p:nvPr/>
          </p:nvSpPr>
          <p:spPr>
            <a:xfrm>
              <a:off x="8002038" y="2212735"/>
              <a:ext cx="1098898" cy="1499181"/>
            </a:xfrm>
            <a:custGeom>
              <a:avLst/>
              <a:gdLst/>
              <a:ahLst/>
              <a:cxnLst/>
              <a:rect l="l" t="t" r="r" b="b"/>
              <a:pathLst>
                <a:path w="17817" h="24307" extrusionOk="0">
                  <a:moveTo>
                    <a:pt x="11259" y="0"/>
                  </a:moveTo>
                  <a:cubicBezTo>
                    <a:pt x="10943" y="262"/>
                    <a:pt x="10572" y="454"/>
                    <a:pt x="10173" y="578"/>
                  </a:cubicBezTo>
                  <a:cubicBezTo>
                    <a:pt x="9775" y="702"/>
                    <a:pt x="9349" y="757"/>
                    <a:pt x="8936" y="757"/>
                  </a:cubicBezTo>
                  <a:cubicBezTo>
                    <a:pt x="8898" y="757"/>
                    <a:pt x="8860" y="758"/>
                    <a:pt x="8822" y="758"/>
                  </a:cubicBezTo>
                  <a:cubicBezTo>
                    <a:pt x="8225" y="758"/>
                    <a:pt x="7613" y="653"/>
                    <a:pt x="7122" y="317"/>
                  </a:cubicBezTo>
                  <a:cubicBezTo>
                    <a:pt x="7122" y="454"/>
                    <a:pt x="7122" y="592"/>
                    <a:pt x="7122" y="743"/>
                  </a:cubicBezTo>
                  <a:cubicBezTo>
                    <a:pt x="4716" y="976"/>
                    <a:pt x="2187" y="1238"/>
                    <a:pt x="180" y="2585"/>
                  </a:cubicBezTo>
                  <a:cubicBezTo>
                    <a:pt x="125" y="2626"/>
                    <a:pt x="70" y="2667"/>
                    <a:pt x="1" y="2709"/>
                  </a:cubicBezTo>
                  <a:lnTo>
                    <a:pt x="1004" y="9183"/>
                  </a:lnTo>
                  <a:cubicBezTo>
                    <a:pt x="1169" y="14242"/>
                    <a:pt x="1128" y="18558"/>
                    <a:pt x="949" y="23562"/>
                  </a:cubicBezTo>
                  <a:cubicBezTo>
                    <a:pt x="2880" y="24210"/>
                    <a:pt x="4988" y="24306"/>
                    <a:pt x="7054" y="24306"/>
                  </a:cubicBezTo>
                  <a:cubicBezTo>
                    <a:pt x="7223" y="24306"/>
                    <a:pt x="7393" y="24305"/>
                    <a:pt x="7562" y="24304"/>
                  </a:cubicBezTo>
                  <a:cubicBezTo>
                    <a:pt x="11053" y="24291"/>
                    <a:pt x="14710" y="24112"/>
                    <a:pt x="17817" y="22545"/>
                  </a:cubicBezTo>
                  <a:cubicBezTo>
                    <a:pt x="16882" y="16771"/>
                    <a:pt x="16098" y="10984"/>
                    <a:pt x="15988" y="5155"/>
                  </a:cubicBezTo>
                  <a:lnTo>
                    <a:pt x="16703" y="2296"/>
                  </a:lnTo>
                  <a:cubicBezTo>
                    <a:pt x="15191" y="1114"/>
                    <a:pt x="13184" y="715"/>
                    <a:pt x="11259" y="385"/>
                  </a:cubicBezTo>
                  <a:cubicBezTo>
                    <a:pt x="11259" y="248"/>
                    <a:pt x="11259" y="124"/>
                    <a:pt x="112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57"/>
            <p:cNvSpPr/>
            <p:nvPr/>
          </p:nvSpPr>
          <p:spPr>
            <a:xfrm>
              <a:off x="8066491" y="2391600"/>
              <a:ext cx="1008171" cy="1128564"/>
            </a:xfrm>
            <a:custGeom>
              <a:avLst/>
              <a:gdLst/>
              <a:ahLst/>
              <a:cxnLst/>
              <a:rect l="l" t="t" r="r" b="b"/>
              <a:pathLst>
                <a:path w="16346" h="18298" extrusionOk="0">
                  <a:moveTo>
                    <a:pt x="14820" y="1"/>
                  </a:moveTo>
                  <a:cubicBezTo>
                    <a:pt x="11951" y="453"/>
                    <a:pt x="9054" y="679"/>
                    <a:pt x="6156" y="679"/>
                  </a:cubicBezTo>
                  <a:cubicBezTo>
                    <a:pt x="4207" y="679"/>
                    <a:pt x="2257" y="577"/>
                    <a:pt x="317" y="372"/>
                  </a:cubicBezTo>
                  <a:cubicBezTo>
                    <a:pt x="303" y="565"/>
                    <a:pt x="289" y="757"/>
                    <a:pt x="276" y="949"/>
                  </a:cubicBezTo>
                  <a:cubicBezTo>
                    <a:pt x="2228" y="1156"/>
                    <a:pt x="4207" y="1266"/>
                    <a:pt x="6173" y="1266"/>
                  </a:cubicBezTo>
                  <a:cubicBezTo>
                    <a:pt x="9073" y="1266"/>
                    <a:pt x="11987" y="1032"/>
                    <a:pt x="14860" y="578"/>
                  </a:cubicBezTo>
                  <a:lnTo>
                    <a:pt x="14860" y="578"/>
                  </a:lnTo>
                  <a:lnTo>
                    <a:pt x="14861" y="592"/>
                  </a:lnTo>
                  <a:lnTo>
                    <a:pt x="14861" y="578"/>
                  </a:lnTo>
                  <a:cubicBezTo>
                    <a:pt x="14861" y="578"/>
                    <a:pt x="14861" y="578"/>
                    <a:pt x="14860" y="578"/>
                  </a:cubicBezTo>
                  <a:lnTo>
                    <a:pt x="14860" y="578"/>
                  </a:lnTo>
                  <a:lnTo>
                    <a:pt x="14847" y="1"/>
                  </a:lnTo>
                  <a:close/>
                  <a:moveTo>
                    <a:pt x="14984" y="3809"/>
                  </a:moveTo>
                  <a:cubicBezTo>
                    <a:pt x="11989" y="4353"/>
                    <a:pt x="8951" y="4624"/>
                    <a:pt x="5911" y="4624"/>
                  </a:cubicBezTo>
                  <a:cubicBezTo>
                    <a:pt x="4039" y="4624"/>
                    <a:pt x="2167" y="4522"/>
                    <a:pt x="303" y="4317"/>
                  </a:cubicBezTo>
                  <a:cubicBezTo>
                    <a:pt x="289" y="4313"/>
                    <a:pt x="277" y="4311"/>
                    <a:pt x="265" y="4311"/>
                  </a:cubicBezTo>
                  <a:cubicBezTo>
                    <a:pt x="242" y="4311"/>
                    <a:pt x="221" y="4317"/>
                    <a:pt x="193" y="4317"/>
                  </a:cubicBezTo>
                  <a:cubicBezTo>
                    <a:pt x="193" y="4510"/>
                    <a:pt x="193" y="4702"/>
                    <a:pt x="207" y="4881"/>
                  </a:cubicBezTo>
                  <a:cubicBezTo>
                    <a:pt x="207" y="4881"/>
                    <a:pt x="221" y="4895"/>
                    <a:pt x="234" y="4895"/>
                  </a:cubicBezTo>
                  <a:cubicBezTo>
                    <a:pt x="2131" y="5101"/>
                    <a:pt x="4042" y="5211"/>
                    <a:pt x="5939" y="5211"/>
                  </a:cubicBezTo>
                  <a:cubicBezTo>
                    <a:pt x="8977" y="5211"/>
                    <a:pt x="12015" y="4936"/>
                    <a:pt x="15012" y="4400"/>
                  </a:cubicBezTo>
                  <a:cubicBezTo>
                    <a:pt x="14998" y="4221"/>
                    <a:pt x="14998" y="4042"/>
                    <a:pt x="14984" y="3864"/>
                  </a:cubicBezTo>
                  <a:lnTo>
                    <a:pt x="14984" y="3809"/>
                  </a:lnTo>
                  <a:close/>
                  <a:moveTo>
                    <a:pt x="15232" y="7713"/>
                  </a:moveTo>
                  <a:cubicBezTo>
                    <a:pt x="12316" y="8310"/>
                    <a:pt x="9373" y="8608"/>
                    <a:pt x="6426" y="8608"/>
                  </a:cubicBezTo>
                  <a:cubicBezTo>
                    <a:pt x="4288" y="8608"/>
                    <a:pt x="2147" y="8451"/>
                    <a:pt x="14" y="8139"/>
                  </a:cubicBezTo>
                  <a:lnTo>
                    <a:pt x="14" y="8139"/>
                  </a:lnTo>
                  <a:cubicBezTo>
                    <a:pt x="14" y="8331"/>
                    <a:pt x="28" y="8538"/>
                    <a:pt x="28" y="8730"/>
                  </a:cubicBezTo>
                  <a:cubicBezTo>
                    <a:pt x="2159" y="9032"/>
                    <a:pt x="4290" y="9184"/>
                    <a:pt x="6420" y="9184"/>
                  </a:cubicBezTo>
                  <a:cubicBezTo>
                    <a:pt x="9390" y="9184"/>
                    <a:pt x="12345" y="8881"/>
                    <a:pt x="15287" y="8304"/>
                  </a:cubicBezTo>
                  <a:cubicBezTo>
                    <a:pt x="15259" y="8098"/>
                    <a:pt x="15246" y="7905"/>
                    <a:pt x="15232" y="7713"/>
                  </a:cubicBezTo>
                  <a:close/>
                  <a:moveTo>
                    <a:pt x="15768" y="12758"/>
                  </a:moveTo>
                  <a:cubicBezTo>
                    <a:pt x="12642" y="13501"/>
                    <a:pt x="9457" y="13873"/>
                    <a:pt x="6253" y="13873"/>
                  </a:cubicBezTo>
                  <a:cubicBezTo>
                    <a:pt x="5371" y="13873"/>
                    <a:pt x="4487" y="13845"/>
                    <a:pt x="3602" y="13789"/>
                  </a:cubicBezTo>
                  <a:cubicBezTo>
                    <a:pt x="2406" y="13720"/>
                    <a:pt x="1155" y="13569"/>
                    <a:pt x="56" y="13115"/>
                  </a:cubicBezTo>
                  <a:cubicBezTo>
                    <a:pt x="56" y="13321"/>
                    <a:pt x="56" y="13528"/>
                    <a:pt x="56" y="13734"/>
                  </a:cubicBezTo>
                  <a:cubicBezTo>
                    <a:pt x="1169" y="14160"/>
                    <a:pt x="2393" y="14297"/>
                    <a:pt x="3561" y="14380"/>
                  </a:cubicBezTo>
                  <a:cubicBezTo>
                    <a:pt x="4455" y="14435"/>
                    <a:pt x="5348" y="14462"/>
                    <a:pt x="6242" y="14462"/>
                  </a:cubicBezTo>
                  <a:cubicBezTo>
                    <a:pt x="9472" y="14462"/>
                    <a:pt x="12689" y="14091"/>
                    <a:pt x="15837" y="13349"/>
                  </a:cubicBezTo>
                  <a:cubicBezTo>
                    <a:pt x="15809" y="13156"/>
                    <a:pt x="15782" y="12950"/>
                    <a:pt x="15768" y="12758"/>
                  </a:cubicBezTo>
                  <a:close/>
                  <a:moveTo>
                    <a:pt x="16249" y="16304"/>
                  </a:moveTo>
                  <a:cubicBezTo>
                    <a:pt x="13413" y="17240"/>
                    <a:pt x="10426" y="17711"/>
                    <a:pt x="7438" y="17711"/>
                  </a:cubicBezTo>
                  <a:cubicBezTo>
                    <a:pt x="4936" y="17711"/>
                    <a:pt x="2432" y="17381"/>
                    <a:pt x="14" y="16717"/>
                  </a:cubicBezTo>
                  <a:cubicBezTo>
                    <a:pt x="14" y="16923"/>
                    <a:pt x="14" y="17115"/>
                    <a:pt x="1" y="17322"/>
                  </a:cubicBezTo>
                  <a:cubicBezTo>
                    <a:pt x="2434" y="17968"/>
                    <a:pt x="4936" y="18298"/>
                    <a:pt x="7438" y="18298"/>
                  </a:cubicBezTo>
                  <a:cubicBezTo>
                    <a:pt x="10448" y="18298"/>
                    <a:pt x="13472" y="17830"/>
                    <a:pt x="16345" y="16895"/>
                  </a:cubicBezTo>
                  <a:cubicBezTo>
                    <a:pt x="16304" y="16703"/>
                    <a:pt x="16277" y="16511"/>
                    <a:pt x="16249" y="1630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57"/>
            <p:cNvSpPr/>
            <p:nvPr/>
          </p:nvSpPr>
          <p:spPr>
            <a:xfrm>
              <a:off x="8441247" y="2189852"/>
              <a:ext cx="255281" cy="104481"/>
            </a:xfrm>
            <a:custGeom>
              <a:avLst/>
              <a:gdLst/>
              <a:ahLst/>
              <a:cxnLst/>
              <a:rect l="l" t="t" r="r" b="b"/>
              <a:pathLst>
                <a:path w="4139" h="1694" extrusionOk="0">
                  <a:moveTo>
                    <a:pt x="4138" y="0"/>
                  </a:moveTo>
                  <a:cubicBezTo>
                    <a:pt x="3548" y="342"/>
                    <a:pt x="2869" y="482"/>
                    <a:pt x="2199" y="482"/>
                  </a:cubicBezTo>
                  <a:cubicBezTo>
                    <a:pt x="2167" y="482"/>
                    <a:pt x="2135" y="482"/>
                    <a:pt x="2104" y="481"/>
                  </a:cubicBezTo>
                  <a:cubicBezTo>
                    <a:pt x="1403" y="481"/>
                    <a:pt x="702" y="344"/>
                    <a:pt x="14" y="179"/>
                  </a:cubicBezTo>
                  <a:lnTo>
                    <a:pt x="1" y="1073"/>
                  </a:lnTo>
                  <a:cubicBezTo>
                    <a:pt x="372" y="1389"/>
                    <a:pt x="839" y="1595"/>
                    <a:pt x="1320" y="1664"/>
                  </a:cubicBezTo>
                  <a:cubicBezTo>
                    <a:pt x="1462" y="1684"/>
                    <a:pt x="1606" y="1694"/>
                    <a:pt x="1751" y="1694"/>
                  </a:cubicBezTo>
                  <a:cubicBezTo>
                    <a:pt x="2084" y="1694"/>
                    <a:pt x="2420" y="1644"/>
                    <a:pt x="2736" y="1567"/>
                  </a:cubicBezTo>
                  <a:cubicBezTo>
                    <a:pt x="3272" y="1416"/>
                    <a:pt x="3795" y="1169"/>
                    <a:pt x="4138" y="743"/>
                  </a:cubicBezTo>
                  <a:cubicBezTo>
                    <a:pt x="4138" y="743"/>
                    <a:pt x="4138" y="14"/>
                    <a:pt x="413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57"/>
            <p:cNvSpPr/>
            <p:nvPr/>
          </p:nvSpPr>
          <p:spPr>
            <a:xfrm>
              <a:off x="8569290" y="2221801"/>
              <a:ext cx="241712" cy="146976"/>
            </a:xfrm>
            <a:custGeom>
              <a:avLst/>
              <a:gdLst/>
              <a:ahLst/>
              <a:cxnLst/>
              <a:rect l="l" t="t" r="r" b="b"/>
              <a:pathLst>
                <a:path w="3919" h="2383" extrusionOk="0">
                  <a:moveTo>
                    <a:pt x="1778" y="1"/>
                  </a:moveTo>
                  <a:cubicBezTo>
                    <a:pt x="1681" y="1"/>
                    <a:pt x="1584" y="7"/>
                    <a:pt x="1485" y="18"/>
                  </a:cubicBezTo>
                  <a:cubicBezTo>
                    <a:pt x="1059" y="73"/>
                    <a:pt x="647" y="307"/>
                    <a:pt x="399" y="664"/>
                  </a:cubicBezTo>
                  <a:cubicBezTo>
                    <a:pt x="220" y="912"/>
                    <a:pt x="124" y="1201"/>
                    <a:pt x="69" y="1489"/>
                  </a:cubicBezTo>
                  <a:cubicBezTo>
                    <a:pt x="14" y="1778"/>
                    <a:pt x="14" y="2080"/>
                    <a:pt x="0" y="2383"/>
                  </a:cubicBezTo>
                  <a:cubicBezTo>
                    <a:pt x="866" y="1998"/>
                    <a:pt x="1485" y="1132"/>
                    <a:pt x="1595" y="197"/>
                  </a:cubicBezTo>
                  <a:cubicBezTo>
                    <a:pt x="1856" y="541"/>
                    <a:pt x="2117" y="898"/>
                    <a:pt x="2475" y="1132"/>
                  </a:cubicBezTo>
                  <a:cubicBezTo>
                    <a:pt x="2901" y="1421"/>
                    <a:pt x="3410" y="1544"/>
                    <a:pt x="3918" y="1654"/>
                  </a:cubicBezTo>
                  <a:cubicBezTo>
                    <a:pt x="3822" y="1132"/>
                    <a:pt x="3506" y="664"/>
                    <a:pt x="3052" y="376"/>
                  </a:cubicBezTo>
                  <a:cubicBezTo>
                    <a:pt x="2687" y="136"/>
                    <a:pt x="2247" y="1"/>
                    <a:pt x="177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57"/>
            <p:cNvSpPr/>
            <p:nvPr/>
          </p:nvSpPr>
          <p:spPr>
            <a:xfrm>
              <a:off x="8595565" y="2226921"/>
              <a:ext cx="176396" cy="108798"/>
            </a:xfrm>
            <a:custGeom>
              <a:avLst/>
              <a:gdLst/>
              <a:ahLst/>
              <a:cxnLst/>
              <a:rect l="l" t="t" r="r" b="b"/>
              <a:pathLst>
                <a:path w="2860" h="1764" extrusionOk="0">
                  <a:moveTo>
                    <a:pt x="1242" y="0"/>
                  </a:moveTo>
                  <a:cubicBezTo>
                    <a:pt x="1223" y="0"/>
                    <a:pt x="1203" y="2"/>
                    <a:pt x="1183" y="4"/>
                  </a:cubicBezTo>
                  <a:cubicBezTo>
                    <a:pt x="1087" y="18"/>
                    <a:pt x="1004" y="87"/>
                    <a:pt x="935" y="142"/>
                  </a:cubicBezTo>
                  <a:cubicBezTo>
                    <a:pt x="729" y="320"/>
                    <a:pt x="550" y="527"/>
                    <a:pt x="344" y="815"/>
                  </a:cubicBezTo>
                  <a:cubicBezTo>
                    <a:pt x="193" y="1063"/>
                    <a:pt x="1" y="1379"/>
                    <a:pt x="1" y="1736"/>
                  </a:cubicBezTo>
                  <a:cubicBezTo>
                    <a:pt x="1" y="1736"/>
                    <a:pt x="14" y="1750"/>
                    <a:pt x="28" y="1750"/>
                  </a:cubicBezTo>
                  <a:lnTo>
                    <a:pt x="28" y="1764"/>
                  </a:lnTo>
                  <a:cubicBezTo>
                    <a:pt x="42" y="1764"/>
                    <a:pt x="42" y="1750"/>
                    <a:pt x="42" y="1736"/>
                  </a:cubicBezTo>
                  <a:cubicBezTo>
                    <a:pt x="56" y="1393"/>
                    <a:pt x="234" y="1076"/>
                    <a:pt x="385" y="843"/>
                  </a:cubicBezTo>
                  <a:cubicBezTo>
                    <a:pt x="578" y="554"/>
                    <a:pt x="770" y="348"/>
                    <a:pt x="963" y="183"/>
                  </a:cubicBezTo>
                  <a:cubicBezTo>
                    <a:pt x="1032" y="128"/>
                    <a:pt x="1114" y="73"/>
                    <a:pt x="1197" y="45"/>
                  </a:cubicBezTo>
                  <a:cubicBezTo>
                    <a:pt x="1214" y="43"/>
                    <a:pt x="1232" y="42"/>
                    <a:pt x="1249" y="42"/>
                  </a:cubicBezTo>
                  <a:cubicBezTo>
                    <a:pt x="1327" y="42"/>
                    <a:pt x="1402" y="64"/>
                    <a:pt x="1458" y="87"/>
                  </a:cubicBezTo>
                  <a:cubicBezTo>
                    <a:pt x="1980" y="252"/>
                    <a:pt x="2461" y="581"/>
                    <a:pt x="2805" y="1021"/>
                  </a:cubicBezTo>
                  <a:lnTo>
                    <a:pt x="2846" y="1021"/>
                  </a:lnTo>
                  <a:cubicBezTo>
                    <a:pt x="2846" y="1008"/>
                    <a:pt x="2860" y="994"/>
                    <a:pt x="2846" y="980"/>
                  </a:cubicBezTo>
                  <a:cubicBezTo>
                    <a:pt x="2489" y="554"/>
                    <a:pt x="2008" y="210"/>
                    <a:pt x="1471" y="45"/>
                  </a:cubicBezTo>
                  <a:cubicBezTo>
                    <a:pt x="1404" y="23"/>
                    <a:pt x="1328" y="0"/>
                    <a:pt x="124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57"/>
            <p:cNvSpPr/>
            <p:nvPr/>
          </p:nvSpPr>
          <p:spPr>
            <a:xfrm>
              <a:off x="8632017" y="2197069"/>
              <a:ext cx="51809" cy="72532"/>
            </a:xfrm>
            <a:custGeom>
              <a:avLst/>
              <a:gdLst/>
              <a:ahLst/>
              <a:cxnLst/>
              <a:rect l="l" t="t" r="r" b="b"/>
              <a:pathLst>
                <a:path w="840" h="1176" extrusionOk="0">
                  <a:moveTo>
                    <a:pt x="618" y="1"/>
                  </a:moveTo>
                  <a:cubicBezTo>
                    <a:pt x="609" y="1"/>
                    <a:pt x="600" y="3"/>
                    <a:pt x="592" y="7"/>
                  </a:cubicBezTo>
                  <a:cubicBezTo>
                    <a:pt x="564" y="21"/>
                    <a:pt x="551" y="48"/>
                    <a:pt x="537" y="89"/>
                  </a:cubicBezTo>
                  <a:cubicBezTo>
                    <a:pt x="509" y="172"/>
                    <a:pt x="496" y="268"/>
                    <a:pt x="523" y="364"/>
                  </a:cubicBezTo>
                  <a:cubicBezTo>
                    <a:pt x="468" y="282"/>
                    <a:pt x="399" y="213"/>
                    <a:pt x="303" y="172"/>
                  </a:cubicBezTo>
                  <a:cubicBezTo>
                    <a:pt x="276" y="158"/>
                    <a:pt x="248" y="144"/>
                    <a:pt x="221" y="144"/>
                  </a:cubicBezTo>
                  <a:cubicBezTo>
                    <a:pt x="152" y="144"/>
                    <a:pt x="97" y="186"/>
                    <a:pt x="69" y="254"/>
                  </a:cubicBezTo>
                  <a:cubicBezTo>
                    <a:pt x="1" y="406"/>
                    <a:pt x="83" y="598"/>
                    <a:pt x="179" y="736"/>
                  </a:cubicBezTo>
                  <a:cubicBezTo>
                    <a:pt x="331" y="914"/>
                    <a:pt x="551" y="1052"/>
                    <a:pt x="743" y="1175"/>
                  </a:cubicBezTo>
                  <a:cubicBezTo>
                    <a:pt x="770" y="1038"/>
                    <a:pt x="812" y="859"/>
                    <a:pt x="825" y="667"/>
                  </a:cubicBezTo>
                  <a:cubicBezTo>
                    <a:pt x="839" y="474"/>
                    <a:pt x="812" y="268"/>
                    <a:pt x="729" y="103"/>
                  </a:cubicBezTo>
                  <a:cubicBezTo>
                    <a:pt x="706" y="57"/>
                    <a:pt x="663" y="1"/>
                    <a:pt x="6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57"/>
            <p:cNvSpPr/>
            <p:nvPr/>
          </p:nvSpPr>
          <p:spPr>
            <a:xfrm>
              <a:off x="8075003" y="2388208"/>
              <a:ext cx="938599" cy="547814"/>
            </a:xfrm>
            <a:custGeom>
              <a:avLst/>
              <a:gdLst/>
              <a:ahLst/>
              <a:cxnLst/>
              <a:rect l="l" t="t" r="r" b="b"/>
              <a:pathLst>
                <a:path w="15218" h="8882" extrusionOk="0">
                  <a:moveTo>
                    <a:pt x="206" y="1"/>
                  </a:moveTo>
                  <a:cubicBezTo>
                    <a:pt x="193" y="1"/>
                    <a:pt x="179" y="1"/>
                    <a:pt x="179" y="28"/>
                  </a:cubicBezTo>
                  <a:cubicBezTo>
                    <a:pt x="41" y="1774"/>
                    <a:pt x="0" y="3575"/>
                    <a:pt x="55" y="5348"/>
                  </a:cubicBezTo>
                  <a:cubicBezTo>
                    <a:pt x="55" y="5362"/>
                    <a:pt x="69" y="5376"/>
                    <a:pt x="83" y="5376"/>
                  </a:cubicBezTo>
                  <a:cubicBezTo>
                    <a:pt x="96" y="5376"/>
                    <a:pt x="96" y="5362"/>
                    <a:pt x="96" y="5348"/>
                  </a:cubicBezTo>
                  <a:cubicBezTo>
                    <a:pt x="41" y="3575"/>
                    <a:pt x="83" y="1788"/>
                    <a:pt x="220" y="28"/>
                  </a:cubicBezTo>
                  <a:cubicBezTo>
                    <a:pt x="220" y="15"/>
                    <a:pt x="220" y="1"/>
                    <a:pt x="206" y="1"/>
                  </a:cubicBezTo>
                  <a:close/>
                  <a:moveTo>
                    <a:pt x="14805" y="2297"/>
                  </a:moveTo>
                  <a:cubicBezTo>
                    <a:pt x="14791" y="2297"/>
                    <a:pt x="14778" y="2310"/>
                    <a:pt x="14778" y="2310"/>
                  </a:cubicBezTo>
                  <a:cubicBezTo>
                    <a:pt x="14819" y="4400"/>
                    <a:pt x="14943" y="6531"/>
                    <a:pt x="15163" y="8854"/>
                  </a:cubicBezTo>
                  <a:cubicBezTo>
                    <a:pt x="15163" y="8868"/>
                    <a:pt x="15176" y="8881"/>
                    <a:pt x="15190" y="8881"/>
                  </a:cubicBezTo>
                  <a:cubicBezTo>
                    <a:pt x="15204" y="8881"/>
                    <a:pt x="15218" y="8868"/>
                    <a:pt x="15218" y="8854"/>
                  </a:cubicBezTo>
                  <a:cubicBezTo>
                    <a:pt x="14998" y="6531"/>
                    <a:pt x="14874" y="4386"/>
                    <a:pt x="14833" y="2310"/>
                  </a:cubicBezTo>
                  <a:cubicBezTo>
                    <a:pt x="14833" y="2297"/>
                    <a:pt x="14819" y="2297"/>
                    <a:pt x="14805" y="229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57"/>
            <p:cNvSpPr/>
            <p:nvPr/>
          </p:nvSpPr>
          <p:spPr>
            <a:xfrm>
              <a:off x="8366616" y="1809980"/>
              <a:ext cx="474912" cy="345761"/>
            </a:xfrm>
            <a:custGeom>
              <a:avLst/>
              <a:gdLst/>
              <a:ahLst/>
              <a:cxnLst/>
              <a:rect l="l" t="t" r="r" b="b"/>
              <a:pathLst>
                <a:path w="7700" h="5606" extrusionOk="0">
                  <a:moveTo>
                    <a:pt x="427" y="1"/>
                  </a:moveTo>
                  <a:cubicBezTo>
                    <a:pt x="193" y="633"/>
                    <a:pt x="28" y="1307"/>
                    <a:pt x="15" y="1994"/>
                  </a:cubicBezTo>
                  <a:cubicBezTo>
                    <a:pt x="1" y="2393"/>
                    <a:pt x="42" y="2805"/>
                    <a:pt x="138" y="3190"/>
                  </a:cubicBezTo>
                  <a:cubicBezTo>
                    <a:pt x="221" y="3534"/>
                    <a:pt x="358" y="3864"/>
                    <a:pt x="537" y="4166"/>
                  </a:cubicBezTo>
                  <a:cubicBezTo>
                    <a:pt x="936" y="4812"/>
                    <a:pt x="1554" y="5321"/>
                    <a:pt x="2283" y="5513"/>
                  </a:cubicBezTo>
                  <a:cubicBezTo>
                    <a:pt x="2541" y="5575"/>
                    <a:pt x="2806" y="5606"/>
                    <a:pt x="3068" y="5606"/>
                  </a:cubicBezTo>
                  <a:cubicBezTo>
                    <a:pt x="3155" y="5606"/>
                    <a:pt x="3242" y="5603"/>
                    <a:pt x="3328" y="5596"/>
                  </a:cubicBezTo>
                  <a:cubicBezTo>
                    <a:pt x="3795" y="5582"/>
                    <a:pt x="4249" y="5486"/>
                    <a:pt x="4675" y="5307"/>
                  </a:cubicBezTo>
                  <a:cubicBezTo>
                    <a:pt x="4771" y="5266"/>
                    <a:pt x="4854" y="5225"/>
                    <a:pt x="4950" y="5183"/>
                  </a:cubicBezTo>
                  <a:cubicBezTo>
                    <a:pt x="5445" y="4908"/>
                    <a:pt x="5871" y="4496"/>
                    <a:pt x="6063" y="3987"/>
                  </a:cubicBezTo>
                  <a:cubicBezTo>
                    <a:pt x="6202" y="4135"/>
                    <a:pt x="6400" y="4204"/>
                    <a:pt x="6601" y="4204"/>
                  </a:cubicBezTo>
                  <a:cubicBezTo>
                    <a:pt x="6738" y="4204"/>
                    <a:pt x="6876" y="4172"/>
                    <a:pt x="6998" y="4111"/>
                  </a:cubicBezTo>
                  <a:cubicBezTo>
                    <a:pt x="7300" y="3946"/>
                    <a:pt x="7493" y="3644"/>
                    <a:pt x="7603" y="3327"/>
                  </a:cubicBezTo>
                  <a:cubicBezTo>
                    <a:pt x="7672" y="3163"/>
                    <a:pt x="7699" y="2984"/>
                    <a:pt x="7658" y="2819"/>
                  </a:cubicBezTo>
                  <a:cubicBezTo>
                    <a:pt x="7603" y="2626"/>
                    <a:pt x="7438" y="2461"/>
                    <a:pt x="7245" y="2434"/>
                  </a:cubicBezTo>
                  <a:cubicBezTo>
                    <a:pt x="7213" y="2428"/>
                    <a:pt x="7181" y="2424"/>
                    <a:pt x="7149" y="2424"/>
                  </a:cubicBezTo>
                  <a:cubicBezTo>
                    <a:pt x="6977" y="2424"/>
                    <a:pt x="6814" y="2515"/>
                    <a:pt x="6709" y="2654"/>
                  </a:cubicBezTo>
                  <a:cubicBezTo>
                    <a:pt x="6641" y="2750"/>
                    <a:pt x="6613" y="2888"/>
                    <a:pt x="6558" y="2998"/>
                  </a:cubicBezTo>
                  <a:cubicBezTo>
                    <a:pt x="6503" y="3086"/>
                    <a:pt x="6404" y="3165"/>
                    <a:pt x="6303" y="3165"/>
                  </a:cubicBezTo>
                  <a:cubicBezTo>
                    <a:pt x="6278" y="3165"/>
                    <a:pt x="6253" y="3160"/>
                    <a:pt x="6228" y="3149"/>
                  </a:cubicBezTo>
                  <a:cubicBezTo>
                    <a:pt x="6077" y="3094"/>
                    <a:pt x="6063" y="2888"/>
                    <a:pt x="6104" y="2736"/>
                  </a:cubicBezTo>
                  <a:cubicBezTo>
                    <a:pt x="6146" y="2585"/>
                    <a:pt x="6214" y="2406"/>
                    <a:pt x="6132" y="2283"/>
                  </a:cubicBezTo>
                  <a:cubicBezTo>
                    <a:pt x="6077" y="2200"/>
                    <a:pt x="6008" y="2159"/>
                    <a:pt x="5926" y="2090"/>
                  </a:cubicBezTo>
                  <a:cubicBezTo>
                    <a:pt x="5665" y="1870"/>
                    <a:pt x="5596" y="1444"/>
                    <a:pt x="5775" y="1142"/>
                  </a:cubicBezTo>
                  <a:lnTo>
                    <a:pt x="5775" y="1142"/>
                  </a:lnTo>
                  <a:cubicBezTo>
                    <a:pt x="5634" y="1241"/>
                    <a:pt x="5469" y="1290"/>
                    <a:pt x="5306" y="1290"/>
                  </a:cubicBezTo>
                  <a:cubicBezTo>
                    <a:pt x="5198" y="1290"/>
                    <a:pt x="5090" y="1268"/>
                    <a:pt x="4991" y="1224"/>
                  </a:cubicBezTo>
                  <a:cubicBezTo>
                    <a:pt x="4744" y="1128"/>
                    <a:pt x="4551" y="894"/>
                    <a:pt x="4496" y="619"/>
                  </a:cubicBezTo>
                  <a:cubicBezTo>
                    <a:pt x="4482" y="578"/>
                    <a:pt x="4469" y="523"/>
                    <a:pt x="4427" y="523"/>
                  </a:cubicBezTo>
                  <a:cubicBezTo>
                    <a:pt x="4422" y="521"/>
                    <a:pt x="4417" y="519"/>
                    <a:pt x="4412" y="519"/>
                  </a:cubicBezTo>
                  <a:cubicBezTo>
                    <a:pt x="4390" y="519"/>
                    <a:pt x="4370" y="540"/>
                    <a:pt x="4359" y="551"/>
                  </a:cubicBezTo>
                  <a:cubicBezTo>
                    <a:pt x="4181" y="679"/>
                    <a:pt x="3955" y="750"/>
                    <a:pt x="3734" y="750"/>
                  </a:cubicBezTo>
                  <a:cubicBezTo>
                    <a:pt x="3647" y="750"/>
                    <a:pt x="3561" y="739"/>
                    <a:pt x="3479" y="716"/>
                  </a:cubicBezTo>
                  <a:cubicBezTo>
                    <a:pt x="3176" y="619"/>
                    <a:pt x="2929" y="399"/>
                    <a:pt x="2805" y="111"/>
                  </a:cubicBezTo>
                  <a:cubicBezTo>
                    <a:pt x="2539" y="459"/>
                    <a:pt x="2076" y="591"/>
                    <a:pt x="1625" y="591"/>
                  </a:cubicBezTo>
                  <a:cubicBezTo>
                    <a:pt x="1541" y="591"/>
                    <a:pt x="1457" y="587"/>
                    <a:pt x="1376" y="578"/>
                  </a:cubicBezTo>
                  <a:cubicBezTo>
                    <a:pt x="1156" y="551"/>
                    <a:pt x="936" y="509"/>
                    <a:pt x="757" y="386"/>
                  </a:cubicBezTo>
                  <a:cubicBezTo>
                    <a:pt x="606" y="303"/>
                    <a:pt x="482" y="166"/>
                    <a:pt x="42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57"/>
            <p:cNvSpPr/>
            <p:nvPr/>
          </p:nvSpPr>
          <p:spPr>
            <a:xfrm>
              <a:off x="8358167" y="1740099"/>
              <a:ext cx="457026" cy="417553"/>
            </a:xfrm>
            <a:custGeom>
              <a:avLst/>
              <a:gdLst/>
              <a:ahLst/>
              <a:cxnLst/>
              <a:rect l="l" t="t" r="r" b="b"/>
              <a:pathLst>
                <a:path w="7410" h="6770" extrusionOk="0">
                  <a:moveTo>
                    <a:pt x="344" y="1"/>
                  </a:moveTo>
                  <a:cubicBezTo>
                    <a:pt x="334" y="1"/>
                    <a:pt x="325" y="3"/>
                    <a:pt x="317" y="7"/>
                  </a:cubicBezTo>
                  <a:cubicBezTo>
                    <a:pt x="207" y="20"/>
                    <a:pt x="110" y="117"/>
                    <a:pt x="110" y="240"/>
                  </a:cubicBezTo>
                  <a:cubicBezTo>
                    <a:pt x="110" y="337"/>
                    <a:pt x="165" y="433"/>
                    <a:pt x="262" y="474"/>
                  </a:cubicBezTo>
                  <a:cubicBezTo>
                    <a:pt x="193" y="501"/>
                    <a:pt x="138" y="543"/>
                    <a:pt x="83" y="598"/>
                  </a:cubicBezTo>
                  <a:cubicBezTo>
                    <a:pt x="28" y="680"/>
                    <a:pt x="1" y="776"/>
                    <a:pt x="28" y="859"/>
                  </a:cubicBezTo>
                  <a:cubicBezTo>
                    <a:pt x="42" y="928"/>
                    <a:pt x="97" y="996"/>
                    <a:pt x="165" y="1038"/>
                  </a:cubicBezTo>
                  <a:cubicBezTo>
                    <a:pt x="224" y="1074"/>
                    <a:pt x="289" y="1091"/>
                    <a:pt x="355" y="1091"/>
                  </a:cubicBezTo>
                  <a:cubicBezTo>
                    <a:pt x="413" y="1091"/>
                    <a:pt x="471" y="1077"/>
                    <a:pt x="523" y="1051"/>
                  </a:cubicBezTo>
                  <a:cubicBezTo>
                    <a:pt x="523" y="1079"/>
                    <a:pt x="537" y="1106"/>
                    <a:pt x="537" y="1134"/>
                  </a:cubicBezTo>
                  <a:cubicBezTo>
                    <a:pt x="592" y="1299"/>
                    <a:pt x="715" y="1450"/>
                    <a:pt x="880" y="1546"/>
                  </a:cubicBezTo>
                  <a:cubicBezTo>
                    <a:pt x="894" y="1546"/>
                    <a:pt x="908" y="1546"/>
                    <a:pt x="908" y="1532"/>
                  </a:cubicBezTo>
                  <a:cubicBezTo>
                    <a:pt x="908" y="1532"/>
                    <a:pt x="908" y="1519"/>
                    <a:pt x="894" y="1505"/>
                  </a:cubicBezTo>
                  <a:cubicBezTo>
                    <a:pt x="743" y="1409"/>
                    <a:pt x="633" y="1271"/>
                    <a:pt x="592" y="1120"/>
                  </a:cubicBezTo>
                  <a:cubicBezTo>
                    <a:pt x="578" y="1093"/>
                    <a:pt x="564" y="1051"/>
                    <a:pt x="564" y="996"/>
                  </a:cubicBezTo>
                  <a:cubicBezTo>
                    <a:pt x="564" y="996"/>
                    <a:pt x="564" y="983"/>
                    <a:pt x="550" y="983"/>
                  </a:cubicBezTo>
                  <a:lnTo>
                    <a:pt x="523" y="983"/>
                  </a:lnTo>
                  <a:cubicBezTo>
                    <a:pt x="475" y="1024"/>
                    <a:pt x="416" y="1041"/>
                    <a:pt x="358" y="1041"/>
                  </a:cubicBezTo>
                  <a:cubicBezTo>
                    <a:pt x="300" y="1041"/>
                    <a:pt x="241" y="1024"/>
                    <a:pt x="193" y="996"/>
                  </a:cubicBezTo>
                  <a:cubicBezTo>
                    <a:pt x="152" y="969"/>
                    <a:pt x="97" y="928"/>
                    <a:pt x="83" y="845"/>
                  </a:cubicBezTo>
                  <a:cubicBezTo>
                    <a:pt x="56" y="776"/>
                    <a:pt x="83" y="694"/>
                    <a:pt x="124" y="625"/>
                  </a:cubicBezTo>
                  <a:cubicBezTo>
                    <a:pt x="179" y="556"/>
                    <a:pt x="262" y="501"/>
                    <a:pt x="344" y="501"/>
                  </a:cubicBezTo>
                  <a:cubicBezTo>
                    <a:pt x="358" y="515"/>
                    <a:pt x="372" y="515"/>
                    <a:pt x="385" y="515"/>
                  </a:cubicBezTo>
                  <a:lnTo>
                    <a:pt x="399" y="515"/>
                  </a:lnTo>
                  <a:cubicBezTo>
                    <a:pt x="413" y="515"/>
                    <a:pt x="427" y="501"/>
                    <a:pt x="427" y="488"/>
                  </a:cubicBezTo>
                  <a:cubicBezTo>
                    <a:pt x="427" y="474"/>
                    <a:pt x="413" y="474"/>
                    <a:pt x="413" y="460"/>
                  </a:cubicBezTo>
                  <a:lnTo>
                    <a:pt x="344" y="460"/>
                  </a:lnTo>
                  <a:cubicBezTo>
                    <a:pt x="248" y="447"/>
                    <a:pt x="152" y="337"/>
                    <a:pt x="165" y="240"/>
                  </a:cubicBezTo>
                  <a:cubicBezTo>
                    <a:pt x="165" y="144"/>
                    <a:pt x="234" y="62"/>
                    <a:pt x="317" y="48"/>
                  </a:cubicBezTo>
                  <a:cubicBezTo>
                    <a:pt x="344" y="48"/>
                    <a:pt x="372" y="48"/>
                    <a:pt x="399" y="62"/>
                  </a:cubicBezTo>
                  <a:cubicBezTo>
                    <a:pt x="413" y="62"/>
                    <a:pt x="427" y="62"/>
                    <a:pt x="440" y="48"/>
                  </a:cubicBezTo>
                  <a:cubicBezTo>
                    <a:pt x="440" y="34"/>
                    <a:pt x="440" y="20"/>
                    <a:pt x="427" y="20"/>
                  </a:cubicBezTo>
                  <a:cubicBezTo>
                    <a:pt x="398" y="11"/>
                    <a:pt x="368" y="1"/>
                    <a:pt x="344" y="1"/>
                  </a:cubicBezTo>
                  <a:close/>
                  <a:moveTo>
                    <a:pt x="7107" y="4170"/>
                  </a:moveTo>
                  <a:cubicBezTo>
                    <a:pt x="7070" y="4170"/>
                    <a:pt x="7033" y="4175"/>
                    <a:pt x="6998" y="4186"/>
                  </a:cubicBezTo>
                  <a:cubicBezTo>
                    <a:pt x="6901" y="4227"/>
                    <a:pt x="6819" y="4296"/>
                    <a:pt x="6764" y="4392"/>
                  </a:cubicBezTo>
                  <a:cubicBezTo>
                    <a:pt x="6709" y="4488"/>
                    <a:pt x="6668" y="4584"/>
                    <a:pt x="6640" y="4694"/>
                  </a:cubicBezTo>
                  <a:cubicBezTo>
                    <a:pt x="6640" y="4694"/>
                    <a:pt x="6640" y="4708"/>
                    <a:pt x="6654" y="4708"/>
                  </a:cubicBezTo>
                  <a:cubicBezTo>
                    <a:pt x="6654" y="4715"/>
                    <a:pt x="6657" y="4718"/>
                    <a:pt x="6662" y="4718"/>
                  </a:cubicBezTo>
                  <a:cubicBezTo>
                    <a:pt x="6668" y="4718"/>
                    <a:pt x="6674" y="4715"/>
                    <a:pt x="6681" y="4708"/>
                  </a:cubicBezTo>
                  <a:cubicBezTo>
                    <a:pt x="6735" y="4681"/>
                    <a:pt x="6794" y="4666"/>
                    <a:pt x="6855" y="4666"/>
                  </a:cubicBezTo>
                  <a:cubicBezTo>
                    <a:pt x="6888" y="4666"/>
                    <a:pt x="6922" y="4671"/>
                    <a:pt x="6956" y="4680"/>
                  </a:cubicBezTo>
                  <a:cubicBezTo>
                    <a:pt x="7039" y="4722"/>
                    <a:pt x="7107" y="4804"/>
                    <a:pt x="7135" y="4887"/>
                  </a:cubicBezTo>
                  <a:cubicBezTo>
                    <a:pt x="7135" y="4900"/>
                    <a:pt x="7149" y="4914"/>
                    <a:pt x="7162" y="4914"/>
                  </a:cubicBezTo>
                  <a:cubicBezTo>
                    <a:pt x="7176" y="4900"/>
                    <a:pt x="7190" y="4887"/>
                    <a:pt x="7176" y="4887"/>
                  </a:cubicBezTo>
                  <a:cubicBezTo>
                    <a:pt x="7149" y="4777"/>
                    <a:pt x="7080" y="4680"/>
                    <a:pt x="6970" y="4639"/>
                  </a:cubicBezTo>
                  <a:cubicBezTo>
                    <a:pt x="6929" y="4625"/>
                    <a:pt x="6884" y="4619"/>
                    <a:pt x="6839" y="4619"/>
                  </a:cubicBezTo>
                  <a:cubicBezTo>
                    <a:pt x="6795" y="4619"/>
                    <a:pt x="6750" y="4625"/>
                    <a:pt x="6709" y="4639"/>
                  </a:cubicBezTo>
                  <a:cubicBezTo>
                    <a:pt x="6723" y="4570"/>
                    <a:pt x="6750" y="4488"/>
                    <a:pt x="6805" y="4419"/>
                  </a:cubicBezTo>
                  <a:cubicBezTo>
                    <a:pt x="6860" y="4337"/>
                    <a:pt x="6929" y="4268"/>
                    <a:pt x="7011" y="4241"/>
                  </a:cubicBezTo>
                  <a:cubicBezTo>
                    <a:pt x="7049" y="4224"/>
                    <a:pt x="7089" y="4216"/>
                    <a:pt x="7130" y="4216"/>
                  </a:cubicBezTo>
                  <a:cubicBezTo>
                    <a:pt x="7221" y="4216"/>
                    <a:pt x="7311" y="4256"/>
                    <a:pt x="7369" y="4323"/>
                  </a:cubicBezTo>
                  <a:cubicBezTo>
                    <a:pt x="7369" y="4337"/>
                    <a:pt x="7396" y="4337"/>
                    <a:pt x="7396" y="4337"/>
                  </a:cubicBezTo>
                  <a:cubicBezTo>
                    <a:pt x="7410" y="4323"/>
                    <a:pt x="7410" y="4309"/>
                    <a:pt x="7396" y="4296"/>
                  </a:cubicBezTo>
                  <a:lnTo>
                    <a:pt x="7410" y="4296"/>
                  </a:lnTo>
                  <a:cubicBezTo>
                    <a:pt x="7328" y="4214"/>
                    <a:pt x="7216" y="4170"/>
                    <a:pt x="7107" y="4170"/>
                  </a:cubicBezTo>
                  <a:close/>
                  <a:moveTo>
                    <a:pt x="6202" y="5101"/>
                  </a:moveTo>
                  <a:cubicBezTo>
                    <a:pt x="6192" y="5101"/>
                    <a:pt x="6182" y="5111"/>
                    <a:pt x="6173" y="5120"/>
                  </a:cubicBezTo>
                  <a:cubicBezTo>
                    <a:pt x="5994" y="5588"/>
                    <a:pt x="5595" y="6014"/>
                    <a:pt x="5073" y="6303"/>
                  </a:cubicBezTo>
                  <a:cubicBezTo>
                    <a:pt x="4977" y="6344"/>
                    <a:pt x="4894" y="6385"/>
                    <a:pt x="4812" y="6426"/>
                  </a:cubicBezTo>
                  <a:cubicBezTo>
                    <a:pt x="4413" y="6591"/>
                    <a:pt x="3960" y="6687"/>
                    <a:pt x="3465" y="6715"/>
                  </a:cubicBezTo>
                  <a:cubicBezTo>
                    <a:pt x="3398" y="6717"/>
                    <a:pt x="3334" y="6718"/>
                    <a:pt x="3271" y="6718"/>
                  </a:cubicBezTo>
                  <a:cubicBezTo>
                    <a:pt x="2957" y="6718"/>
                    <a:pt x="2686" y="6690"/>
                    <a:pt x="2434" y="6632"/>
                  </a:cubicBezTo>
                  <a:cubicBezTo>
                    <a:pt x="2049" y="6536"/>
                    <a:pt x="1678" y="6330"/>
                    <a:pt x="1361" y="6069"/>
                  </a:cubicBezTo>
                  <a:cubicBezTo>
                    <a:pt x="1355" y="6062"/>
                    <a:pt x="1348" y="6059"/>
                    <a:pt x="1343" y="6059"/>
                  </a:cubicBezTo>
                  <a:cubicBezTo>
                    <a:pt x="1337" y="6059"/>
                    <a:pt x="1334" y="6062"/>
                    <a:pt x="1334" y="6069"/>
                  </a:cubicBezTo>
                  <a:cubicBezTo>
                    <a:pt x="1320" y="6083"/>
                    <a:pt x="1320" y="6096"/>
                    <a:pt x="1334" y="6110"/>
                  </a:cubicBezTo>
                  <a:cubicBezTo>
                    <a:pt x="1650" y="6385"/>
                    <a:pt x="2035" y="6577"/>
                    <a:pt x="2420" y="6674"/>
                  </a:cubicBezTo>
                  <a:cubicBezTo>
                    <a:pt x="2667" y="6742"/>
                    <a:pt x="2929" y="6770"/>
                    <a:pt x="3231" y="6770"/>
                  </a:cubicBezTo>
                  <a:lnTo>
                    <a:pt x="3465" y="6770"/>
                  </a:lnTo>
                  <a:cubicBezTo>
                    <a:pt x="3960" y="6742"/>
                    <a:pt x="4427" y="6632"/>
                    <a:pt x="4826" y="6467"/>
                  </a:cubicBezTo>
                  <a:cubicBezTo>
                    <a:pt x="4908" y="6426"/>
                    <a:pt x="5004" y="6385"/>
                    <a:pt x="5087" y="6344"/>
                  </a:cubicBezTo>
                  <a:cubicBezTo>
                    <a:pt x="5623" y="6055"/>
                    <a:pt x="6022" y="5629"/>
                    <a:pt x="6214" y="5134"/>
                  </a:cubicBezTo>
                  <a:cubicBezTo>
                    <a:pt x="6228" y="5120"/>
                    <a:pt x="6214" y="5107"/>
                    <a:pt x="6200" y="5107"/>
                  </a:cubicBezTo>
                  <a:lnTo>
                    <a:pt x="6214" y="5107"/>
                  </a:lnTo>
                  <a:cubicBezTo>
                    <a:pt x="6210" y="5103"/>
                    <a:pt x="6206" y="5101"/>
                    <a:pt x="6202" y="510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57"/>
            <p:cNvSpPr/>
            <p:nvPr/>
          </p:nvSpPr>
          <p:spPr>
            <a:xfrm>
              <a:off x="8488739" y="1894972"/>
              <a:ext cx="66179" cy="112622"/>
            </a:xfrm>
            <a:custGeom>
              <a:avLst/>
              <a:gdLst/>
              <a:ahLst/>
              <a:cxnLst/>
              <a:rect l="l" t="t" r="r" b="b"/>
              <a:pathLst>
                <a:path w="1073" h="1826" extrusionOk="0">
                  <a:moveTo>
                    <a:pt x="1038" y="1"/>
                  </a:moveTo>
                  <a:cubicBezTo>
                    <a:pt x="1031" y="1"/>
                    <a:pt x="1025" y="4"/>
                    <a:pt x="1018" y="11"/>
                  </a:cubicBezTo>
                  <a:cubicBezTo>
                    <a:pt x="853" y="300"/>
                    <a:pt x="757" y="630"/>
                    <a:pt x="743" y="960"/>
                  </a:cubicBezTo>
                  <a:cubicBezTo>
                    <a:pt x="686" y="944"/>
                    <a:pt x="627" y="937"/>
                    <a:pt x="569" y="937"/>
                  </a:cubicBezTo>
                  <a:cubicBezTo>
                    <a:pt x="472" y="937"/>
                    <a:pt x="375" y="958"/>
                    <a:pt x="289" y="1001"/>
                  </a:cubicBezTo>
                  <a:cubicBezTo>
                    <a:pt x="138" y="1083"/>
                    <a:pt x="0" y="1276"/>
                    <a:pt x="42" y="1468"/>
                  </a:cubicBezTo>
                  <a:cubicBezTo>
                    <a:pt x="83" y="1620"/>
                    <a:pt x="220" y="1743"/>
                    <a:pt x="413" y="1826"/>
                  </a:cubicBezTo>
                  <a:lnTo>
                    <a:pt x="427" y="1826"/>
                  </a:lnTo>
                  <a:cubicBezTo>
                    <a:pt x="440" y="1826"/>
                    <a:pt x="440" y="1812"/>
                    <a:pt x="454" y="1798"/>
                  </a:cubicBezTo>
                  <a:cubicBezTo>
                    <a:pt x="454" y="1798"/>
                    <a:pt x="440" y="1785"/>
                    <a:pt x="440" y="1771"/>
                  </a:cubicBezTo>
                  <a:cubicBezTo>
                    <a:pt x="344" y="1743"/>
                    <a:pt x="138" y="1647"/>
                    <a:pt x="97" y="1455"/>
                  </a:cubicBezTo>
                  <a:cubicBezTo>
                    <a:pt x="55" y="1303"/>
                    <a:pt x="152" y="1125"/>
                    <a:pt x="317" y="1042"/>
                  </a:cubicBezTo>
                  <a:cubicBezTo>
                    <a:pt x="389" y="1002"/>
                    <a:pt x="475" y="981"/>
                    <a:pt x="564" y="981"/>
                  </a:cubicBezTo>
                  <a:cubicBezTo>
                    <a:pt x="628" y="981"/>
                    <a:pt x="693" y="992"/>
                    <a:pt x="757" y="1015"/>
                  </a:cubicBezTo>
                  <a:lnTo>
                    <a:pt x="770" y="1015"/>
                  </a:lnTo>
                  <a:cubicBezTo>
                    <a:pt x="784" y="1015"/>
                    <a:pt x="784" y="1001"/>
                    <a:pt x="784" y="1001"/>
                  </a:cubicBezTo>
                  <a:cubicBezTo>
                    <a:pt x="798" y="657"/>
                    <a:pt x="894" y="327"/>
                    <a:pt x="1059" y="39"/>
                  </a:cubicBezTo>
                  <a:cubicBezTo>
                    <a:pt x="1073" y="25"/>
                    <a:pt x="1073" y="11"/>
                    <a:pt x="1059" y="11"/>
                  </a:cubicBezTo>
                  <a:cubicBezTo>
                    <a:pt x="1052" y="4"/>
                    <a:pt x="1045" y="1"/>
                    <a:pt x="10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57"/>
            <p:cNvSpPr/>
            <p:nvPr/>
          </p:nvSpPr>
          <p:spPr>
            <a:xfrm>
              <a:off x="8494660" y="2040592"/>
              <a:ext cx="49280" cy="23807"/>
            </a:xfrm>
            <a:custGeom>
              <a:avLst/>
              <a:gdLst/>
              <a:ahLst/>
              <a:cxnLst/>
              <a:rect l="l" t="t" r="r" b="b"/>
              <a:pathLst>
                <a:path w="799" h="386" extrusionOk="0">
                  <a:moveTo>
                    <a:pt x="14" y="1"/>
                  </a:moveTo>
                  <a:cubicBezTo>
                    <a:pt x="1" y="1"/>
                    <a:pt x="1" y="15"/>
                    <a:pt x="1" y="28"/>
                  </a:cubicBezTo>
                  <a:cubicBezTo>
                    <a:pt x="14" y="83"/>
                    <a:pt x="28" y="166"/>
                    <a:pt x="69" y="221"/>
                  </a:cubicBezTo>
                  <a:cubicBezTo>
                    <a:pt x="83" y="248"/>
                    <a:pt x="97" y="262"/>
                    <a:pt x="124" y="290"/>
                  </a:cubicBezTo>
                  <a:cubicBezTo>
                    <a:pt x="221" y="358"/>
                    <a:pt x="331" y="386"/>
                    <a:pt x="427" y="386"/>
                  </a:cubicBezTo>
                  <a:lnTo>
                    <a:pt x="496" y="386"/>
                  </a:lnTo>
                  <a:cubicBezTo>
                    <a:pt x="633" y="358"/>
                    <a:pt x="757" y="276"/>
                    <a:pt x="798" y="152"/>
                  </a:cubicBezTo>
                  <a:cubicBezTo>
                    <a:pt x="798" y="138"/>
                    <a:pt x="798" y="125"/>
                    <a:pt x="784" y="111"/>
                  </a:cubicBezTo>
                  <a:cubicBezTo>
                    <a:pt x="771" y="111"/>
                    <a:pt x="757" y="125"/>
                    <a:pt x="757" y="125"/>
                  </a:cubicBezTo>
                  <a:cubicBezTo>
                    <a:pt x="716" y="235"/>
                    <a:pt x="606" y="317"/>
                    <a:pt x="496" y="331"/>
                  </a:cubicBezTo>
                  <a:cubicBezTo>
                    <a:pt x="472" y="337"/>
                    <a:pt x="448" y="339"/>
                    <a:pt x="424" y="339"/>
                  </a:cubicBezTo>
                  <a:cubicBezTo>
                    <a:pt x="334" y="339"/>
                    <a:pt x="241" y="302"/>
                    <a:pt x="166" y="248"/>
                  </a:cubicBezTo>
                  <a:cubicBezTo>
                    <a:pt x="138" y="221"/>
                    <a:pt x="124" y="207"/>
                    <a:pt x="111" y="193"/>
                  </a:cubicBezTo>
                  <a:cubicBezTo>
                    <a:pt x="69" y="138"/>
                    <a:pt x="56" y="70"/>
                    <a:pt x="42" y="15"/>
                  </a:cubicBezTo>
                  <a:cubicBezTo>
                    <a:pt x="42" y="1"/>
                    <a:pt x="28" y="1"/>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57"/>
            <p:cNvSpPr/>
            <p:nvPr/>
          </p:nvSpPr>
          <p:spPr>
            <a:xfrm>
              <a:off x="8484483" y="1874371"/>
              <a:ext cx="147593" cy="52795"/>
            </a:xfrm>
            <a:custGeom>
              <a:avLst/>
              <a:gdLst/>
              <a:ahLst/>
              <a:cxnLst/>
              <a:rect l="l" t="t" r="r" b="b"/>
              <a:pathLst>
                <a:path w="2393" h="856" extrusionOk="0">
                  <a:moveTo>
                    <a:pt x="208" y="1"/>
                  </a:moveTo>
                  <a:cubicBezTo>
                    <a:pt x="130" y="1"/>
                    <a:pt x="54" y="119"/>
                    <a:pt x="28" y="263"/>
                  </a:cubicBezTo>
                  <a:cubicBezTo>
                    <a:pt x="1" y="414"/>
                    <a:pt x="56" y="565"/>
                    <a:pt x="138" y="565"/>
                  </a:cubicBezTo>
                  <a:cubicBezTo>
                    <a:pt x="143" y="566"/>
                    <a:pt x="148" y="566"/>
                    <a:pt x="152" y="566"/>
                  </a:cubicBezTo>
                  <a:cubicBezTo>
                    <a:pt x="230" y="566"/>
                    <a:pt x="305" y="460"/>
                    <a:pt x="331" y="304"/>
                  </a:cubicBezTo>
                  <a:cubicBezTo>
                    <a:pt x="358" y="153"/>
                    <a:pt x="303" y="15"/>
                    <a:pt x="221" y="2"/>
                  </a:cubicBezTo>
                  <a:cubicBezTo>
                    <a:pt x="216" y="1"/>
                    <a:pt x="212" y="1"/>
                    <a:pt x="208" y="1"/>
                  </a:cubicBezTo>
                  <a:close/>
                  <a:moveTo>
                    <a:pt x="2241" y="289"/>
                  </a:moveTo>
                  <a:cubicBezTo>
                    <a:pt x="2162" y="289"/>
                    <a:pt x="2076" y="396"/>
                    <a:pt x="2063" y="551"/>
                  </a:cubicBezTo>
                  <a:cubicBezTo>
                    <a:pt x="2035" y="703"/>
                    <a:pt x="2076" y="840"/>
                    <a:pt x="2159" y="854"/>
                  </a:cubicBezTo>
                  <a:cubicBezTo>
                    <a:pt x="2164" y="855"/>
                    <a:pt x="2168" y="855"/>
                    <a:pt x="2173" y="855"/>
                  </a:cubicBezTo>
                  <a:cubicBezTo>
                    <a:pt x="2252" y="855"/>
                    <a:pt x="2339" y="748"/>
                    <a:pt x="2365" y="593"/>
                  </a:cubicBezTo>
                  <a:cubicBezTo>
                    <a:pt x="2393" y="441"/>
                    <a:pt x="2338" y="304"/>
                    <a:pt x="2255" y="290"/>
                  </a:cubicBezTo>
                  <a:cubicBezTo>
                    <a:pt x="2251" y="289"/>
                    <a:pt x="2246" y="289"/>
                    <a:pt x="2241" y="2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57"/>
            <p:cNvSpPr/>
            <p:nvPr/>
          </p:nvSpPr>
          <p:spPr>
            <a:xfrm>
              <a:off x="8383578" y="1916744"/>
              <a:ext cx="303636" cy="96093"/>
            </a:xfrm>
            <a:custGeom>
              <a:avLst/>
              <a:gdLst/>
              <a:ahLst/>
              <a:cxnLst/>
              <a:rect l="l" t="t" r="r" b="b"/>
              <a:pathLst>
                <a:path w="4923" h="1558" extrusionOk="0">
                  <a:moveTo>
                    <a:pt x="681" y="0"/>
                  </a:moveTo>
                  <a:cubicBezTo>
                    <a:pt x="349" y="0"/>
                    <a:pt x="77" y="154"/>
                    <a:pt x="42" y="387"/>
                  </a:cubicBezTo>
                  <a:cubicBezTo>
                    <a:pt x="1" y="662"/>
                    <a:pt x="303" y="923"/>
                    <a:pt x="716" y="992"/>
                  </a:cubicBezTo>
                  <a:cubicBezTo>
                    <a:pt x="769" y="999"/>
                    <a:pt x="822" y="1002"/>
                    <a:pt x="874" y="1002"/>
                  </a:cubicBezTo>
                  <a:cubicBezTo>
                    <a:pt x="1219" y="1002"/>
                    <a:pt x="1505" y="848"/>
                    <a:pt x="1541" y="620"/>
                  </a:cubicBezTo>
                  <a:cubicBezTo>
                    <a:pt x="1582" y="346"/>
                    <a:pt x="1279" y="84"/>
                    <a:pt x="867" y="16"/>
                  </a:cubicBezTo>
                  <a:cubicBezTo>
                    <a:pt x="804" y="5"/>
                    <a:pt x="741" y="0"/>
                    <a:pt x="681" y="0"/>
                  </a:cubicBezTo>
                  <a:close/>
                  <a:moveTo>
                    <a:pt x="4045" y="555"/>
                  </a:moveTo>
                  <a:cubicBezTo>
                    <a:pt x="3690" y="555"/>
                    <a:pt x="3405" y="709"/>
                    <a:pt x="3369" y="937"/>
                  </a:cubicBezTo>
                  <a:cubicBezTo>
                    <a:pt x="3328" y="1212"/>
                    <a:pt x="3644" y="1487"/>
                    <a:pt x="4056" y="1542"/>
                  </a:cubicBezTo>
                  <a:cubicBezTo>
                    <a:pt x="4119" y="1552"/>
                    <a:pt x="4182" y="1557"/>
                    <a:pt x="4242" y="1557"/>
                  </a:cubicBezTo>
                  <a:cubicBezTo>
                    <a:pt x="4575" y="1557"/>
                    <a:pt x="4846" y="1403"/>
                    <a:pt x="4881" y="1170"/>
                  </a:cubicBezTo>
                  <a:cubicBezTo>
                    <a:pt x="4922" y="909"/>
                    <a:pt x="4620" y="634"/>
                    <a:pt x="4207" y="566"/>
                  </a:cubicBezTo>
                  <a:cubicBezTo>
                    <a:pt x="4152" y="558"/>
                    <a:pt x="4098" y="555"/>
                    <a:pt x="4045" y="555"/>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57"/>
            <p:cNvSpPr/>
            <p:nvPr/>
          </p:nvSpPr>
          <p:spPr>
            <a:xfrm>
              <a:off x="8558250" y="1589420"/>
              <a:ext cx="323927" cy="258365"/>
            </a:xfrm>
            <a:custGeom>
              <a:avLst/>
              <a:gdLst/>
              <a:ahLst/>
              <a:cxnLst/>
              <a:rect l="l" t="t" r="r" b="b"/>
              <a:pathLst>
                <a:path w="5252" h="4189" extrusionOk="0">
                  <a:moveTo>
                    <a:pt x="1282" y="0"/>
                  </a:moveTo>
                  <a:cubicBezTo>
                    <a:pt x="1053" y="0"/>
                    <a:pt x="825" y="37"/>
                    <a:pt x="619" y="126"/>
                  </a:cubicBezTo>
                  <a:cubicBezTo>
                    <a:pt x="454" y="195"/>
                    <a:pt x="289" y="305"/>
                    <a:pt x="193" y="456"/>
                  </a:cubicBezTo>
                  <a:cubicBezTo>
                    <a:pt x="1" y="745"/>
                    <a:pt x="56" y="1144"/>
                    <a:pt x="179" y="1474"/>
                  </a:cubicBezTo>
                  <a:cubicBezTo>
                    <a:pt x="372" y="1982"/>
                    <a:pt x="716" y="2436"/>
                    <a:pt x="1114" y="2793"/>
                  </a:cubicBezTo>
                  <a:cubicBezTo>
                    <a:pt x="1513" y="3151"/>
                    <a:pt x="1994" y="3439"/>
                    <a:pt x="2475" y="3687"/>
                  </a:cubicBezTo>
                  <a:cubicBezTo>
                    <a:pt x="2887" y="3893"/>
                    <a:pt x="3327" y="4072"/>
                    <a:pt x="3781" y="4154"/>
                  </a:cubicBezTo>
                  <a:cubicBezTo>
                    <a:pt x="3898" y="4175"/>
                    <a:pt x="4019" y="4189"/>
                    <a:pt x="4140" y="4189"/>
                  </a:cubicBezTo>
                  <a:cubicBezTo>
                    <a:pt x="4331" y="4189"/>
                    <a:pt x="4520" y="4156"/>
                    <a:pt x="4688" y="4072"/>
                  </a:cubicBezTo>
                  <a:cubicBezTo>
                    <a:pt x="5087" y="3852"/>
                    <a:pt x="5252" y="3329"/>
                    <a:pt x="5183" y="2890"/>
                  </a:cubicBezTo>
                  <a:cubicBezTo>
                    <a:pt x="5101" y="2436"/>
                    <a:pt x="4840" y="2051"/>
                    <a:pt x="4537" y="1721"/>
                  </a:cubicBezTo>
                  <a:cubicBezTo>
                    <a:pt x="4042" y="1157"/>
                    <a:pt x="3437" y="704"/>
                    <a:pt x="2778" y="360"/>
                  </a:cubicBezTo>
                  <a:cubicBezTo>
                    <a:pt x="2365" y="154"/>
                    <a:pt x="2008" y="85"/>
                    <a:pt x="1650" y="30"/>
                  </a:cubicBezTo>
                  <a:cubicBezTo>
                    <a:pt x="1530" y="11"/>
                    <a:pt x="1406" y="0"/>
                    <a:pt x="12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57"/>
            <p:cNvSpPr/>
            <p:nvPr/>
          </p:nvSpPr>
          <p:spPr>
            <a:xfrm>
              <a:off x="8588781" y="1594663"/>
              <a:ext cx="273907" cy="235729"/>
            </a:xfrm>
            <a:custGeom>
              <a:avLst/>
              <a:gdLst/>
              <a:ahLst/>
              <a:cxnLst/>
              <a:rect l="l" t="t" r="r" b="b"/>
              <a:pathLst>
                <a:path w="4441" h="3822" extrusionOk="0">
                  <a:moveTo>
                    <a:pt x="207" y="0"/>
                  </a:moveTo>
                  <a:lnTo>
                    <a:pt x="207" y="0"/>
                  </a:lnTo>
                  <a:cubicBezTo>
                    <a:pt x="179" y="14"/>
                    <a:pt x="152" y="28"/>
                    <a:pt x="138" y="28"/>
                  </a:cubicBezTo>
                  <a:cubicBezTo>
                    <a:pt x="42" y="179"/>
                    <a:pt x="1" y="344"/>
                    <a:pt x="1" y="509"/>
                  </a:cubicBezTo>
                  <a:cubicBezTo>
                    <a:pt x="1" y="688"/>
                    <a:pt x="56" y="866"/>
                    <a:pt x="166" y="1100"/>
                  </a:cubicBezTo>
                  <a:cubicBezTo>
                    <a:pt x="564" y="1870"/>
                    <a:pt x="1265" y="2530"/>
                    <a:pt x="2351" y="3121"/>
                  </a:cubicBezTo>
                  <a:cubicBezTo>
                    <a:pt x="3121" y="3547"/>
                    <a:pt x="3781" y="3781"/>
                    <a:pt x="4399" y="3822"/>
                  </a:cubicBezTo>
                  <a:cubicBezTo>
                    <a:pt x="4413" y="3808"/>
                    <a:pt x="4427" y="3794"/>
                    <a:pt x="4441" y="3781"/>
                  </a:cubicBezTo>
                  <a:cubicBezTo>
                    <a:pt x="3822" y="3739"/>
                    <a:pt x="3162" y="3506"/>
                    <a:pt x="2379" y="3079"/>
                  </a:cubicBezTo>
                  <a:cubicBezTo>
                    <a:pt x="1307" y="2488"/>
                    <a:pt x="592" y="1828"/>
                    <a:pt x="221" y="1086"/>
                  </a:cubicBezTo>
                  <a:cubicBezTo>
                    <a:pt x="97" y="852"/>
                    <a:pt x="42" y="674"/>
                    <a:pt x="42" y="509"/>
                  </a:cubicBezTo>
                  <a:cubicBezTo>
                    <a:pt x="42" y="330"/>
                    <a:pt x="97" y="151"/>
                    <a:pt x="2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57"/>
            <p:cNvSpPr/>
            <p:nvPr/>
          </p:nvSpPr>
          <p:spPr>
            <a:xfrm>
              <a:off x="8751549" y="1601448"/>
              <a:ext cx="73827" cy="75493"/>
            </a:xfrm>
            <a:custGeom>
              <a:avLst/>
              <a:gdLst/>
              <a:ahLst/>
              <a:cxnLst/>
              <a:rect l="l" t="t" r="r" b="b"/>
              <a:pathLst>
                <a:path w="1197" h="1224" extrusionOk="0">
                  <a:moveTo>
                    <a:pt x="922" y="0"/>
                  </a:moveTo>
                  <a:cubicBezTo>
                    <a:pt x="826" y="0"/>
                    <a:pt x="743" y="41"/>
                    <a:pt x="675" y="83"/>
                  </a:cubicBezTo>
                  <a:cubicBezTo>
                    <a:pt x="400" y="234"/>
                    <a:pt x="180" y="454"/>
                    <a:pt x="1" y="701"/>
                  </a:cubicBezTo>
                  <a:cubicBezTo>
                    <a:pt x="97" y="1017"/>
                    <a:pt x="345" y="1196"/>
                    <a:pt x="620" y="1224"/>
                  </a:cubicBezTo>
                  <a:cubicBezTo>
                    <a:pt x="812" y="976"/>
                    <a:pt x="977" y="701"/>
                    <a:pt x="1114" y="413"/>
                  </a:cubicBezTo>
                  <a:cubicBezTo>
                    <a:pt x="1156" y="316"/>
                    <a:pt x="1197" y="206"/>
                    <a:pt x="1142" y="110"/>
                  </a:cubicBezTo>
                  <a:cubicBezTo>
                    <a:pt x="1101" y="28"/>
                    <a:pt x="1004" y="0"/>
                    <a:pt x="9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57"/>
            <p:cNvSpPr/>
            <p:nvPr/>
          </p:nvSpPr>
          <p:spPr>
            <a:xfrm>
              <a:off x="5326197" y="2176283"/>
              <a:ext cx="1684767" cy="1618588"/>
            </a:xfrm>
            <a:custGeom>
              <a:avLst/>
              <a:gdLst/>
              <a:ahLst/>
              <a:cxnLst/>
              <a:rect l="l" t="t" r="r" b="b"/>
              <a:pathLst>
                <a:path w="27316" h="26243" extrusionOk="0">
                  <a:moveTo>
                    <a:pt x="18490" y="0"/>
                  </a:moveTo>
                  <a:cubicBezTo>
                    <a:pt x="17156" y="165"/>
                    <a:pt x="15864" y="385"/>
                    <a:pt x="14586" y="660"/>
                  </a:cubicBezTo>
                  <a:cubicBezTo>
                    <a:pt x="14558" y="1581"/>
                    <a:pt x="14627" y="2461"/>
                    <a:pt x="14792" y="3409"/>
                  </a:cubicBezTo>
                  <a:cubicBezTo>
                    <a:pt x="14792" y="3409"/>
                    <a:pt x="14806" y="3423"/>
                    <a:pt x="14806" y="3423"/>
                  </a:cubicBezTo>
                  <a:cubicBezTo>
                    <a:pt x="12551" y="3946"/>
                    <a:pt x="10214" y="4509"/>
                    <a:pt x="8372" y="5911"/>
                  </a:cubicBezTo>
                  <a:cubicBezTo>
                    <a:pt x="7410" y="6626"/>
                    <a:pt x="6613" y="7547"/>
                    <a:pt x="5884" y="8496"/>
                  </a:cubicBezTo>
                  <a:cubicBezTo>
                    <a:pt x="3726" y="11259"/>
                    <a:pt x="1994" y="14324"/>
                    <a:pt x="592" y="17541"/>
                  </a:cubicBezTo>
                  <a:cubicBezTo>
                    <a:pt x="289" y="18242"/>
                    <a:pt x="1" y="18998"/>
                    <a:pt x="124" y="19754"/>
                  </a:cubicBezTo>
                  <a:cubicBezTo>
                    <a:pt x="276" y="20661"/>
                    <a:pt x="1018" y="21362"/>
                    <a:pt x="1747" y="21940"/>
                  </a:cubicBezTo>
                  <a:cubicBezTo>
                    <a:pt x="3822" y="23562"/>
                    <a:pt x="6145" y="24813"/>
                    <a:pt x="8386" y="26078"/>
                  </a:cubicBezTo>
                  <a:cubicBezTo>
                    <a:pt x="8496" y="25995"/>
                    <a:pt x="8592" y="25899"/>
                    <a:pt x="8689" y="25803"/>
                  </a:cubicBezTo>
                  <a:cubicBezTo>
                    <a:pt x="8744" y="25748"/>
                    <a:pt x="8799" y="25693"/>
                    <a:pt x="8854" y="25638"/>
                  </a:cubicBezTo>
                  <a:lnTo>
                    <a:pt x="8854" y="25638"/>
                  </a:lnTo>
                  <a:cubicBezTo>
                    <a:pt x="8840" y="25720"/>
                    <a:pt x="8826" y="25816"/>
                    <a:pt x="8812" y="25913"/>
                  </a:cubicBezTo>
                  <a:cubicBezTo>
                    <a:pt x="8950" y="26023"/>
                    <a:pt x="9101" y="26133"/>
                    <a:pt x="9238" y="26243"/>
                  </a:cubicBezTo>
                  <a:cubicBezTo>
                    <a:pt x="9912" y="25500"/>
                    <a:pt x="10462" y="24648"/>
                    <a:pt x="10861" y="23713"/>
                  </a:cubicBezTo>
                  <a:cubicBezTo>
                    <a:pt x="10668" y="23589"/>
                    <a:pt x="10489" y="23466"/>
                    <a:pt x="10311" y="23342"/>
                  </a:cubicBezTo>
                  <a:cubicBezTo>
                    <a:pt x="10352" y="23232"/>
                    <a:pt x="10393" y="23108"/>
                    <a:pt x="10434" y="22998"/>
                  </a:cubicBezTo>
                  <a:cubicBezTo>
                    <a:pt x="10105" y="22682"/>
                    <a:pt x="9775" y="22366"/>
                    <a:pt x="9417" y="22064"/>
                  </a:cubicBezTo>
                  <a:cubicBezTo>
                    <a:pt x="8043" y="20895"/>
                    <a:pt x="6530" y="19864"/>
                    <a:pt x="4922" y="19012"/>
                  </a:cubicBezTo>
                  <a:cubicBezTo>
                    <a:pt x="4922" y="19012"/>
                    <a:pt x="8579" y="13156"/>
                    <a:pt x="8620" y="13156"/>
                  </a:cubicBezTo>
                  <a:cubicBezTo>
                    <a:pt x="8867" y="15699"/>
                    <a:pt x="9101" y="18228"/>
                    <a:pt x="9335" y="20716"/>
                  </a:cubicBezTo>
                  <a:cubicBezTo>
                    <a:pt x="9376" y="21129"/>
                    <a:pt x="9403" y="21527"/>
                    <a:pt x="9445" y="21940"/>
                  </a:cubicBezTo>
                  <a:cubicBezTo>
                    <a:pt x="9445" y="21940"/>
                    <a:pt x="9445" y="21954"/>
                    <a:pt x="9445" y="21954"/>
                  </a:cubicBezTo>
                  <a:cubicBezTo>
                    <a:pt x="11149" y="22710"/>
                    <a:pt x="13033" y="22930"/>
                    <a:pt x="14888" y="23012"/>
                  </a:cubicBezTo>
                  <a:cubicBezTo>
                    <a:pt x="15452" y="23037"/>
                    <a:pt x="16018" y="23051"/>
                    <a:pt x="16584" y="23051"/>
                  </a:cubicBezTo>
                  <a:cubicBezTo>
                    <a:pt x="19162" y="23051"/>
                    <a:pt x="21739" y="22759"/>
                    <a:pt x="24140" y="21857"/>
                  </a:cubicBezTo>
                  <a:lnTo>
                    <a:pt x="24167" y="21857"/>
                  </a:lnTo>
                  <a:cubicBezTo>
                    <a:pt x="24236" y="21156"/>
                    <a:pt x="24305" y="20469"/>
                    <a:pt x="24373" y="19768"/>
                  </a:cubicBezTo>
                  <a:cubicBezTo>
                    <a:pt x="24607" y="17417"/>
                    <a:pt x="24800" y="15094"/>
                    <a:pt x="24910" y="12771"/>
                  </a:cubicBezTo>
                  <a:cubicBezTo>
                    <a:pt x="24923" y="12468"/>
                    <a:pt x="25047" y="9403"/>
                    <a:pt x="24992" y="8949"/>
                  </a:cubicBezTo>
                  <a:lnTo>
                    <a:pt x="27315" y="6571"/>
                  </a:lnTo>
                  <a:cubicBezTo>
                    <a:pt x="26862" y="6090"/>
                    <a:pt x="26394" y="5636"/>
                    <a:pt x="25886" y="5224"/>
                  </a:cubicBezTo>
                  <a:cubicBezTo>
                    <a:pt x="23935" y="3642"/>
                    <a:pt x="21429" y="2763"/>
                    <a:pt x="18906" y="2763"/>
                  </a:cubicBezTo>
                  <a:cubicBezTo>
                    <a:pt x="18886" y="2763"/>
                    <a:pt x="18867" y="2763"/>
                    <a:pt x="18847" y="2763"/>
                  </a:cubicBezTo>
                  <a:cubicBezTo>
                    <a:pt x="18655" y="1815"/>
                    <a:pt x="18572" y="908"/>
                    <a:pt x="18490"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57"/>
            <p:cNvSpPr/>
            <p:nvPr/>
          </p:nvSpPr>
          <p:spPr>
            <a:xfrm>
              <a:off x="5751837" y="2346699"/>
              <a:ext cx="1259134" cy="1251301"/>
            </a:xfrm>
            <a:custGeom>
              <a:avLst/>
              <a:gdLst/>
              <a:ahLst/>
              <a:cxnLst/>
              <a:rect l="l" t="t" r="r" b="b"/>
              <a:pathLst>
                <a:path w="20415" h="20288" extrusionOk="0">
                  <a:moveTo>
                    <a:pt x="7891" y="646"/>
                  </a:moveTo>
                  <a:lnTo>
                    <a:pt x="7891" y="646"/>
                  </a:lnTo>
                  <a:cubicBezTo>
                    <a:pt x="7895" y="651"/>
                    <a:pt x="7899" y="656"/>
                    <a:pt x="7903" y="661"/>
                  </a:cubicBezTo>
                  <a:lnTo>
                    <a:pt x="7903" y="661"/>
                  </a:lnTo>
                  <a:cubicBezTo>
                    <a:pt x="7904" y="660"/>
                    <a:pt x="7904" y="660"/>
                    <a:pt x="7905" y="660"/>
                  </a:cubicBezTo>
                  <a:cubicBezTo>
                    <a:pt x="7905" y="660"/>
                    <a:pt x="7891" y="647"/>
                    <a:pt x="7891" y="646"/>
                  </a:cubicBezTo>
                  <a:close/>
                  <a:moveTo>
                    <a:pt x="12005" y="0"/>
                  </a:moveTo>
                  <a:cubicBezTo>
                    <a:pt x="11985" y="0"/>
                    <a:pt x="11966" y="0"/>
                    <a:pt x="11946" y="0"/>
                  </a:cubicBezTo>
                  <a:cubicBezTo>
                    <a:pt x="11410" y="537"/>
                    <a:pt x="10682" y="866"/>
                    <a:pt x="9926" y="990"/>
                  </a:cubicBezTo>
                  <a:cubicBezTo>
                    <a:pt x="9706" y="1031"/>
                    <a:pt x="9486" y="1045"/>
                    <a:pt x="9266" y="1059"/>
                  </a:cubicBezTo>
                  <a:cubicBezTo>
                    <a:pt x="9142" y="1059"/>
                    <a:pt x="9032" y="1059"/>
                    <a:pt x="8908" y="1045"/>
                  </a:cubicBezTo>
                  <a:cubicBezTo>
                    <a:pt x="8543" y="1018"/>
                    <a:pt x="8152" y="938"/>
                    <a:pt x="7903" y="661"/>
                  </a:cubicBezTo>
                  <a:lnTo>
                    <a:pt x="7903" y="661"/>
                  </a:lnTo>
                  <a:cubicBezTo>
                    <a:pt x="5649" y="1197"/>
                    <a:pt x="3313" y="1747"/>
                    <a:pt x="1471" y="3148"/>
                  </a:cubicBezTo>
                  <a:cubicBezTo>
                    <a:pt x="935" y="3547"/>
                    <a:pt x="454" y="4014"/>
                    <a:pt x="1" y="4509"/>
                  </a:cubicBezTo>
                  <a:lnTo>
                    <a:pt x="1705" y="10393"/>
                  </a:lnTo>
                  <a:cubicBezTo>
                    <a:pt x="1953" y="12936"/>
                    <a:pt x="2200" y="15465"/>
                    <a:pt x="2434" y="17953"/>
                  </a:cubicBezTo>
                  <a:cubicBezTo>
                    <a:pt x="2461" y="18366"/>
                    <a:pt x="2502" y="18764"/>
                    <a:pt x="2544" y="19177"/>
                  </a:cubicBezTo>
                  <a:cubicBezTo>
                    <a:pt x="2544" y="19177"/>
                    <a:pt x="2544" y="19191"/>
                    <a:pt x="2530" y="19191"/>
                  </a:cubicBezTo>
                  <a:lnTo>
                    <a:pt x="2544" y="19191"/>
                  </a:lnTo>
                  <a:cubicBezTo>
                    <a:pt x="4248" y="19947"/>
                    <a:pt x="6132" y="20167"/>
                    <a:pt x="7987" y="20249"/>
                  </a:cubicBezTo>
                  <a:cubicBezTo>
                    <a:pt x="8551" y="20274"/>
                    <a:pt x="9117" y="20288"/>
                    <a:pt x="9683" y="20288"/>
                  </a:cubicBezTo>
                  <a:cubicBezTo>
                    <a:pt x="12261" y="20288"/>
                    <a:pt x="14838" y="19996"/>
                    <a:pt x="17239" y="19094"/>
                  </a:cubicBezTo>
                  <a:lnTo>
                    <a:pt x="17266" y="19094"/>
                  </a:lnTo>
                  <a:cubicBezTo>
                    <a:pt x="17335" y="18393"/>
                    <a:pt x="17404" y="17706"/>
                    <a:pt x="17472" y="17005"/>
                  </a:cubicBezTo>
                  <a:cubicBezTo>
                    <a:pt x="17706" y="14654"/>
                    <a:pt x="17899" y="12331"/>
                    <a:pt x="18009" y="10008"/>
                  </a:cubicBezTo>
                  <a:cubicBezTo>
                    <a:pt x="18009" y="9705"/>
                    <a:pt x="18146" y="6640"/>
                    <a:pt x="18091" y="6200"/>
                  </a:cubicBezTo>
                  <a:lnTo>
                    <a:pt x="20414" y="3808"/>
                  </a:lnTo>
                  <a:cubicBezTo>
                    <a:pt x="19961" y="3327"/>
                    <a:pt x="19493" y="2873"/>
                    <a:pt x="18985" y="2461"/>
                  </a:cubicBezTo>
                  <a:cubicBezTo>
                    <a:pt x="17034" y="879"/>
                    <a:pt x="14528" y="0"/>
                    <a:pt x="120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57"/>
            <p:cNvSpPr/>
            <p:nvPr/>
          </p:nvSpPr>
          <p:spPr>
            <a:xfrm>
              <a:off x="5326197" y="2346699"/>
              <a:ext cx="1684767" cy="1437998"/>
            </a:xfrm>
            <a:custGeom>
              <a:avLst/>
              <a:gdLst/>
              <a:ahLst/>
              <a:cxnLst/>
              <a:rect l="l" t="t" r="r" b="b"/>
              <a:pathLst>
                <a:path w="27316" h="23315" extrusionOk="0">
                  <a:moveTo>
                    <a:pt x="18906" y="0"/>
                  </a:moveTo>
                  <a:cubicBezTo>
                    <a:pt x="18886" y="0"/>
                    <a:pt x="18867" y="0"/>
                    <a:pt x="18847" y="0"/>
                  </a:cubicBezTo>
                  <a:cubicBezTo>
                    <a:pt x="18311" y="537"/>
                    <a:pt x="17583" y="866"/>
                    <a:pt x="16827" y="990"/>
                  </a:cubicBezTo>
                  <a:cubicBezTo>
                    <a:pt x="16703" y="3932"/>
                    <a:pt x="17129" y="7534"/>
                    <a:pt x="17706" y="10420"/>
                  </a:cubicBezTo>
                  <a:cubicBezTo>
                    <a:pt x="17981" y="11809"/>
                    <a:pt x="18352" y="13211"/>
                    <a:pt x="19095" y="14434"/>
                  </a:cubicBezTo>
                  <a:cubicBezTo>
                    <a:pt x="19837" y="15644"/>
                    <a:pt x="20992" y="16661"/>
                    <a:pt x="22380" y="16964"/>
                  </a:cubicBezTo>
                  <a:cubicBezTo>
                    <a:pt x="22731" y="17037"/>
                    <a:pt x="23086" y="17067"/>
                    <a:pt x="23440" y="17067"/>
                  </a:cubicBezTo>
                  <a:cubicBezTo>
                    <a:pt x="23752" y="17067"/>
                    <a:pt x="24064" y="17044"/>
                    <a:pt x="24373" y="17005"/>
                  </a:cubicBezTo>
                  <a:cubicBezTo>
                    <a:pt x="24607" y="14654"/>
                    <a:pt x="24800" y="12331"/>
                    <a:pt x="24910" y="10008"/>
                  </a:cubicBezTo>
                  <a:cubicBezTo>
                    <a:pt x="24923" y="9705"/>
                    <a:pt x="25047" y="6640"/>
                    <a:pt x="24992" y="6186"/>
                  </a:cubicBezTo>
                  <a:lnTo>
                    <a:pt x="27315" y="3808"/>
                  </a:lnTo>
                  <a:cubicBezTo>
                    <a:pt x="26862" y="3327"/>
                    <a:pt x="26394" y="2873"/>
                    <a:pt x="25886" y="2461"/>
                  </a:cubicBezTo>
                  <a:cubicBezTo>
                    <a:pt x="23935" y="879"/>
                    <a:pt x="21429" y="0"/>
                    <a:pt x="18906" y="0"/>
                  </a:cubicBezTo>
                  <a:close/>
                  <a:moveTo>
                    <a:pt x="14806" y="646"/>
                  </a:moveTo>
                  <a:cubicBezTo>
                    <a:pt x="14806" y="646"/>
                    <a:pt x="14806" y="660"/>
                    <a:pt x="14806" y="660"/>
                  </a:cubicBezTo>
                  <a:cubicBezTo>
                    <a:pt x="12551" y="1183"/>
                    <a:pt x="10214" y="1746"/>
                    <a:pt x="8372" y="3148"/>
                  </a:cubicBezTo>
                  <a:cubicBezTo>
                    <a:pt x="7410" y="3863"/>
                    <a:pt x="6613" y="4784"/>
                    <a:pt x="5884" y="5733"/>
                  </a:cubicBezTo>
                  <a:cubicBezTo>
                    <a:pt x="3740" y="8496"/>
                    <a:pt x="1994" y="11561"/>
                    <a:pt x="592" y="14778"/>
                  </a:cubicBezTo>
                  <a:cubicBezTo>
                    <a:pt x="289" y="15479"/>
                    <a:pt x="1" y="16235"/>
                    <a:pt x="124" y="16991"/>
                  </a:cubicBezTo>
                  <a:cubicBezTo>
                    <a:pt x="276" y="17898"/>
                    <a:pt x="1018" y="18599"/>
                    <a:pt x="1760" y="19177"/>
                  </a:cubicBezTo>
                  <a:cubicBezTo>
                    <a:pt x="3822" y="20799"/>
                    <a:pt x="6145" y="22050"/>
                    <a:pt x="8386" y="23315"/>
                  </a:cubicBezTo>
                  <a:cubicBezTo>
                    <a:pt x="8496" y="23232"/>
                    <a:pt x="8592" y="23136"/>
                    <a:pt x="8689" y="23040"/>
                  </a:cubicBezTo>
                  <a:cubicBezTo>
                    <a:pt x="8744" y="22985"/>
                    <a:pt x="8799" y="22930"/>
                    <a:pt x="8854" y="22875"/>
                  </a:cubicBezTo>
                  <a:cubicBezTo>
                    <a:pt x="9472" y="22229"/>
                    <a:pt x="9953" y="21459"/>
                    <a:pt x="10311" y="20579"/>
                  </a:cubicBezTo>
                  <a:cubicBezTo>
                    <a:pt x="10352" y="20469"/>
                    <a:pt x="10407" y="20345"/>
                    <a:pt x="10448" y="20235"/>
                  </a:cubicBezTo>
                  <a:cubicBezTo>
                    <a:pt x="10105" y="19919"/>
                    <a:pt x="9775" y="19603"/>
                    <a:pt x="9417" y="19301"/>
                  </a:cubicBezTo>
                  <a:cubicBezTo>
                    <a:pt x="8043" y="18132"/>
                    <a:pt x="6530" y="17101"/>
                    <a:pt x="4922" y="16249"/>
                  </a:cubicBezTo>
                  <a:cubicBezTo>
                    <a:pt x="4922" y="16249"/>
                    <a:pt x="8579" y="10393"/>
                    <a:pt x="8620" y="10393"/>
                  </a:cubicBezTo>
                  <a:cubicBezTo>
                    <a:pt x="8867" y="12936"/>
                    <a:pt x="9115" y="15465"/>
                    <a:pt x="9335" y="17953"/>
                  </a:cubicBezTo>
                  <a:cubicBezTo>
                    <a:pt x="9663" y="18065"/>
                    <a:pt x="10013" y="18117"/>
                    <a:pt x="10366" y="18117"/>
                  </a:cubicBezTo>
                  <a:cubicBezTo>
                    <a:pt x="10708" y="18117"/>
                    <a:pt x="11052" y="18069"/>
                    <a:pt x="11383" y="17981"/>
                  </a:cubicBezTo>
                  <a:cubicBezTo>
                    <a:pt x="12125" y="17788"/>
                    <a:pt x="12813" y="17390"/>
                    <a:pt x="13362" y="16854"/>
                  </a:cubicBezTo>
                  <a:cubicBezTo>
                    <a:pt x="14627" y="15575"/>
                    <a:pt x="14998" y="13692"/>
                    <a:pt x="15246" y="11919"/>
                  </a:cubicBezTo>
                  <a:cubicBezTo>
                    <a:pt x="15699" y="8564"/>
                    <a:pt x="16112" y="4441"/>
                    <a:pt x="16167" y="1059"/>
                  </a:cubicBezTo>
                  <a:cubicBezTo>
                    <a:pt x="16043" y="1059"/>
                    <a:pt x="15933" y="1059"/>
                    <a:pt x="15823" y="1045"/>
                  </a:cubicBezTo>
                  <a:cubicBezTo>
                    <a:pt x="15438" y="1018"/>
                    <a:pt x="15040" y="935"/>
                    <a:pt x="14806" y="64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57"/>
            <p:cNvSpPr/>
            <p:nvPr/>
          </p:nvSpPr>
          <p:spPr>
            <a:xfrm>
              <a:off x="5556010" y="2346514"/>
              <a:ext cx="1493939" cy="777314"/>
            </a:xfrm>
            <a:custGeom>
              <a:avLst/>
              <a:gdLst/>
              <a:ahLst/>
              <a:cxnLst/>
              <a:rect l="l" t="t" r="r" b="b"/>
              <a:pathLst>
                <a:path w="24222" h="12603" extrusionOk="0">
                  <a:moveTo>
                    <a:pt x="15312" y="1"/>
                  </a:moveTo>
                  <a:cubicBezTo>
                    <a:pt x="15248" y="1"/>
                    <a:pt x="15185" y="2"/>
                    <a:pt x="15121" y="3"/>
                  </a:cubicBezTo>
                  <a:cubicBezTo>
                    <a:pt x="14416" y="709"/>
                    <a:pt x="13386" y="1057"/>
                    <a:pt x="12373" y="1057"/>
                  </a:cubicBezTo>
                  <a:cubicBezTo>
                    <a:pt x="12280" y="1057"/>
                    <a:pt x="12189" y="1054"/>
                    <a:pt x="12097" y="1048"/>
                  </a:cubicBezTo>
                  <a:cubicBezTo>
                    <a:pt x="11712" y="1021"/>
                    <a:pt x="11314" y="938"/>
                    <a:pt x="11080" y="649"/>
                  </a:cubicBezTo>
                  <a:cubicBezTo>
                    <a:pt x="11080" y="649"/>
                    <a:pt x="11080" y="663"/>
                    <a:pt x="11080" y="663"/>
                  </a:cubicBezTo>
                  <a:cubicBezTo>
                    <a:pt x="10667" y="759"/>
                    <a:pt x="10269" y="856"/>
                    <a:pt x="9870" y="952"/>
                  </a:cubicBezTo>
                  <a:cubicBezTo>
                    <a:pt x="8001" y="1419"/>
                    <a:pt x="6159" y="1997"/>
                    <a:pt x="4646" y="3151"/>
                  </a:cubicBezTo>
                  <a:cubicBezTo>
                    <a:pt x="3684" y="3866"/>
                    <a:pt x="2887" y="4787"/>
                    <a:pt x="2158" y="5736"/>
                  </a:cubicBezTo>
                  <a:cubicBezTo>
                    <a:pt x="2035" y="5887"/>
                    <a:pt x="1925" y="6038"/>
                    <a:pt x="1815" y="6176"/>
                  </a:cubicBezTo>
                  <a:cubicBezTo>
                    <a:pt x="1169" y="7028"/>
                    <a:pt x="564" y="7921"/>
                    <a:pt x="0" y="8815"/>
                  </a:cubicBezTo>
                  <a:cubicBezTo>
                    <a:pt x="467" y="9131"/>
                    <a:pt x="935" y="9420"/>
                    <a:pt x="1402" y="9722"/>
                  </a:cubicBezTo>
                  <a:cubicBezTo>
                    <a:pt x="2337" y="10300"/>
                    <a:pt x="3286" y="10863"/>
                    <a:pt x="4289" y="11317"/>
                  </a:cubicBezTo>
                  <a:cubicBezTo>
                    <a:pt x="4633" y="10767"/>
                    <a:pt x="4880" y="10396"/>
                    <a:pt x="4880" y="10396"/>
                  </a:cubicBezTo>
                  <a:cubicBezTo>
                    <a:pt x="4921" y="10808"/>
                    <a:pt x="4963" y="11221"/>
                    <a:pt x="5004" y="11633"/>
                  </a:cubicBezTo>
                  <a:cubicBezTo>
                    <a:pt x="5155" y="11688"/>
                    <a:pt x="5306" y="11743"/>
                    <a:pt x="5471" y="11812"/>
                  </a:cubicBezTo>
                  <a:cubicBezTo>
                    <a:pt x="7034" y="12366"/>
                    <a:pt x="8692" y="12603"/>
                    <a:pt x="10355" y="12603"/>
                  </a:cubicBezTo>
                  <a:cubicBezTo>
                    <a:pt x="10960" y="12603"/>
                    <a:pt x="11565" y="12571"/>
                    <a:pt x="12166" y="12513"/>
                  </a:cubicBezTo>
                  <a:cubicBezTo>
                    <a:pt x="14819" y="12238"/>
                    <a:pt x="17513" y="11358"/>
                    <a:pt x="19520" y="9640"/>
                  </a:cubicBezTo>
                  <a:cubicBezTo>
                    <a:pt x="19781" y="9269"/>
                    <a:pt x="20056" y="8911"/>
                    <a:pt x="20331" y="8554"/>
                  </a:cubicBezTo>
                  <a:cubicBezTo>
                    <a:pt x="21445" y="7110"/>
                    <a:pt x="22641" y="5694"/>
                    <a:pt x="24084" y="4581"/>
                  </a:cubicBezTo>
                  <a:cubicBezTo>
                    <a:pt x="24125" y="4540"/>
                    <a:pt x="24167" y="4512"/>
                    <a:pt x="24222" y="4485"/>
                  </a:cubicBezTo>
                  <a:cubicBezTo>
                    <a:pt x="23603" y="3797"/>
                    <a:pt x="22984" y="3138"/>
                    <a:pt x="22283" y="2560"/>
                  </a:cubicBezTo>
                  <a:cubicBezTo>
                    <a:pt x="22242" y="2533"/>
                    <a:pt x="22201" y="2492"/>
                    <a:pt x="22160" y="2464"/>
                  </a:cubicBezTo>
                  <a:cubicBezTo>
                    <a:pt x="20565" y="1172"/>
                    <a:pt x="18613" y="347"/>
                    <a:pt x="16578" y="86"/>
                  </a:cubicBezTo>
                  <a:cubicBezTo>
                    <a:pt x="16161" y="38"/>
                    <a:pt x="15732" y="1"/>
                    <a:pt x="153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57"/>
            <p:cNvSpPr/>
            <p:nvPr/>
          </p:nvSpPr>
          <p:spPr>
            <a:xfrm>
              <a:off x="5667894" y="2351756"/>
              <a:ext cx="1262527" cy="550097"/>
            </a:xfrm>
            <a:custGeom>
              <a:avLst/>
              <a:gdLst/>
              <a:ahLst/>
              <a:cxnLst/>
              <a:rect l="l" t="t" r="r" b="b"/>
              <a:pathLst>
                <a:path w="20470" h="8919" extrusionOk="0">
                  <a:moveTo>
                    <a:pt x="14764" y="1"/>
                  </a:moveTo>
                  <a:cubicBezTo>
                    <a:pt x="14050" y="1183"/>
                    <a:pt x="12661" y="1912"/>
                    <a:pt x="11273" y="2063"/>
                  </a:cubicBezTo>
                  <a:cubicBezTo>
                    <a:pt x="11091" y="2083"/>
                    <a:pt x="10908" y="2093"/>
                    <a:pt x="10724" y="2093"/>
                  </a:cubicBezTo>
                  <a:cubicBezTo>
                    <a:pt x="10268" y="2093"/>
                    <a:pt x="9811" y="2027"/>
                    <a:pt x="9390" y="1870"/>
                  </a:cubicBezTo>
                  <a:cubicBezTo>
                    <a:pt x="8853" y="1678"/>
                    <a:pt x="8372" y="1334"/>
                    <a:pt x="8056" y="867"/>
                  </a:cubicBezTo>
                  <a:cubicBezTo>
                    <a:pt x="6200" y="1334"/>
                    <a:pt x="4358" y="1912"/>
                    <a:pt x="2832" y="3053"/>
                  </a:cubicBezTo>
                  <a:cubicBezTo>
                    <a:pt x="1870" y="3781"/>
                    <a:pt x="1087" y="4702"/>
                    <a:pt x="344" y="5651"/>
                  </a:cubicBezTo>
                  <a:cubicBezTo>
                    <a:pt x="234" y="5802"/>
                    <a:pt x="124" y="5939"/>
                    <a:pt x="1" y="6091"/>
                  </a:cubicBezTo>
                  <a:cubicBezTo>
                    <a:pt x="592" y="6366"/>
                    <a:pt x="1183" y="6627"/>
                    <a:pt x="1774" y="6902"/>
                  </a:cubicBezTo>
                  <a:cubicBezTo>
                    <a:pt x="3437" y="7658"/>
                    <a:pt x="5128" y="8428"/>
                    <a:pt x="6929" y="8744"/>
                  </a:cubicBezTo>
                  <a:cubicBezTo>
                    <a:pt x="7604" y="8864"/>
                    <a:pt x="8287" y="8919"/>
                    <a:pt x="8971" y="8919"/>
                  </a:cubicBezTo>
                  <a:cubicBezTo>
                    <a:pt x="9847" y="8919"/>
                    <a:pt x="10724" y="8829"/>
                    <a:pt x="11589" y="8675"/>
                  </a:cubicBezTo>
                  <a:cubicBezTo>
                    <a:pt x="12895" y="8428"/>
                    <a:pt x="14173" y="8029"/>
                    <a:pt x="15301" y="7328"/>
                  </a:cubicBezTo>
                  <a:cubicBezTo>
                    <a:pt x="17294" y="6077"/>
                    <a:pt x="18614" y="3932"/>
                    <a:pt x="20469" y="2475"/>
                  </a:cubicBezTo>
                  <a:cubicBezTo>
                    <a:pt x="20428" y="2448"/>
                    <a:pt x="20387" y="2407"/>
                    <a:pt x="20346" y="2379"/>
                  </a:cubicBezTo>
                  <a:cubicBezTo>
                    <a:pt x="18751" y="1087"/>
                    <a:pt x="16799" y="262"/>
                    <a:pt x="147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57"/>
            <p:cNvSpPr/>
            <p:nvPr/>
          </p:nvSpPr>
          <p:spPr>
            <a:xfrm>
              <a:off x="5602638" y="2553566"/>
              <a:ext cx="1388841" cy="525734"/>
            </a:xfrm>
            <a:custGeom>
              <a:avLst/>
              <a:gdLst/>
              <a:ahLst/>
              <a:cxnLst/>
              <a:rect l="l" t="t" r="r" b="b"/>
              <a:pathLst>
                <a:path w="22518" h="8524" extrusionOk="0">
                  <a:moveTo>
                    <a:pt x="22393" y="1"/>
                  </a:moveTo>
                  <a:lnTo>
                    <a:pt x="22008" y="1183"/>
                  </a:lnTo>
                  <a:lnTo>
                    <a:pt x="20977" y="660"/>
                  </a:lnTo>
                  <a:cubicBezTo>
                    <a:pt x="20964" y="654"/>
                    <a:pt x="20950" y="650"/>
                    <a:pt x="20938" y="650"/>
                  </a:cubicBezTo>
                  <a:cubicBezTo>
                    <a:pt x="20926" y="650"/>
                    <a:pt x="20916" y="654"/>
                    <a:pt x="20909" y="660"/>
                  </a:cubicBezTo>
                  <a:cubicBezTo>
                    <a:pt x="20881" y="674"/>
                    <a:pt x="20867" y="702"/>
                    <a:pt x="20867" y="715"/>
                  </a:cubicBezTo>
                  <a:lnTo>
                    <a:pt x="20826" y="2214"/>
                  </a:lnTo>
                  <a:lnTo>
                    <a:pt x="19589" y="2076"/>
                  </a:lnTo>
                  <a:cubicBezTo>
                    <a:pt x="19581" y="2072"/>
                    <a:pt x="19573" y="2071"/>
                    <a:pt x="19565" y="2071"/>
                  </a:cubicBezTo>
                  <a:cubicBezTo>
                    <a:pt x="19547" y="2071"/>
                    <a:pt x="19530" y="2080"/>
                    <a:pt x="19520" y="2090"/>
                  </a:cubicBezTo>
                  <a:cubicBezTo>
                    <a:pt x="19507" y="2104"/>
                    <a:pt x="19507" y="2118"/>
                    <a:pt x="19507" y="2145"/>
                  </a:cubicBezTo>
                  <a:lnTo>
                    <a:pt x="19575" y="4111"/>
                  </a:lnTo>
                  <a:cubicBezTo>
                    <a:pt x="19177" y="4015"/>
                    <a:pt x="18778" y="3932"/>
                    <a:pt x="18379" y="3877"/>
                  </a:cubicBezTo>
                  <a:cubicBezTo>
                    <a:pt x="18366" y="3877"/>
                    <a:pt x="18338" y="3877"/>
                    <a:pt x="18324" y="3891"/>
                  </a:cubicBezTo>
                  <a:cubicBezTo>
                    <a:pt x="18311" y="3905"/>
                    <a:pt x="18297" y="3932"/>
                    <a:pt x="18297" y="3946"/>
                  </a:cubicBezTo>
                  <a:cubicBezTo>
                    <a:pt x="18311" y="4578"/>
                    <a:pt x="18242" y="5210"/>
                    <a:pt x="18091" y="5815"/>
                  </a:cubicBezTo>
                  <a:cubicBezTo>
                    <a:pt x="17610" y="5747"/>
                    <a:pt x="17101" y="5609"/>
                    <a:pt x="16565" y="5389"/>
                  </a:cubicBezTo>
                  <a:cubicBezTo>
                    <a:pt x="16551" y="5382"/>
                    <a:pt x="16541" y="5379"/>
                    <a:pt x="16530" y="5379"/>
                  </a:cubicBezTo>
                  <a:cubicBezTo>
                    <a:pt x="16520" y="5379"/>
                    <a:pt x="16510" y="5382"/>
                    <a:pt x="16496" y="5389"/>
                  </a:cubicBezTo>
                  <a:cubicBezTo>
                    <a:pt x="16482" y="5389"/>
                    <a:pt x="16469" y="5417"/>
                    <a:pt x="16455" y="5430"/>
                  </a:cubicBezTo>
                  <a:lnTo>
                    <a:pt x="16015" y="7163"/>
                  </a:lnTo>
                  <a:cubicBezTo>
                    <a:pt x="15451" y="6819"/>
                    <a:pt x="14860" y="6530"/>
                    <a:pt x="14242" y="6310"/>
                  </a:cubicBezTo>
                  <a:cubicBezTo>
                    <a:pt x="14231" y="6307"/>
                    <a:pt x="14220" y="6305"/>
                    <a:pt x="14211" y="6305"/>
                  </a:cubicBezTo>
                  <a:cubicBezTo>
                    <a:pt x="14186" y="6305"/>
                    <a:pt x="14166" y="6318"/>
                    <a:pt x="14145" y="6338"/>
                  </a:cubicBezTo>
                  <a:cubicBezTo>
                    <a:pt x="13829" y="6901"/>
                    <a:pt x="13486" y="7465"/>
                    <a:pt x="13128" y="8015"/>
                  </a:cubicBezTo>
                  <a:cubicBezTo>
                    <a:pt x="12633" y="7795"/>
                    <a:pt x="12166" y="7451"/>
                    <a:pt x="11740" y="6998"/>
                  </a:cubicBezTo>
                  <a:cubicBezTo>
                    <a:pt x="11730" y="6988"/>
                    <a:pt x="11713" y="6978"/>
                    <a:pt x="11700" y="6978"/>
                  </a:cubicBezTo>
                  <a:cubicBezTo>
                    <a:pt x="11694" y="6978"/>
                    <a:pt x="11689" y="6980"/>
                    <a:pt x="11685" y="6984"/>
                  </a:cubicBezTo>
                  <a:cubicBezTo>
                    <a:pt x="11671" y="6984"/>
                    <a:pt x="11644" y="6984"/>
                    <a:pt x="11630" y="6998"/>
                  </a:cubicBezTo>
                  <a:cubicBezTo>
                    <a:pt x="11245" y="7437"/>
                    <a:pt x="10860" y="7877"/>
                    <a:pt x="10489" y="8331"/>
                  </a:cubicBezTo>
                  <a:cubicBezTo>
                    <a:pt x="10063" y="7822"/>
                    <a:pt x="9609" y="7314"/>
                    <a:pt x="9128" y="6846"/>
                  </a:cubicBezTo>
                  <a:cubicBezTo>
                    <a:pt x="9114" y="6833"/>
                    <a:pt x="9097" y="6826"/>
                    <a:pt x="9080" y="6826"/>
                  </a:cubicBezTo>
                  <a:cubicBezTo>
                    <a:pt x="9063" y="6826"/>
                    <a:pt x="9045" y="6833"/>
                    <a:pt x="9032" y="6846"/>
                  </a:cubicBezTo>
                  <a:cubicBezTo>
                    <a:pt x="8592" y="7190"/>
                    <a:pt x="8152" y="7547"/>
                    <a:pt x="7726" y="7919"/>
                  </a:cubicBezTo>
                  <a:lnTo>
                    <a:pt x="6846" y="6585"/>
                  </a:lnTo>
                  <a:cubicBezTo>
                    <a:pt x="6837" y="6568"/>
                    <a:pt x="6818" y="6556"/>
                    <a:pt x="6799" y="6556"/>
                  </a:cubicBezTo>
                  <a:cubicBezTo>
                    <a:pt x="6786" y="6556"/>
                    <a:pt x="6774" y="6561"/>
                    <a:pt x="6763" y="6571"/>
                  </a:cubicBezTo>
                  <a:cubicBezTo>
                    <a:pt x="6227" y="6819"/>
                    <a:pt x="5719" y="7080"/>
                    <a:pt x="5210" y="7355"/>
                  </a:cubicBezTo>
                  <a:lnTo>
                    <a:pt x="4537" y="5953"/>
                  </a:lnTo>
                  <a:cubicBezTo>
                    <a:pt x="4526" y="5922"/>
                    <a:pt x="4500" y="5906"/>
                    <a:pt x="4471" y="5906"/>
                  </a:cubicBezTo>
                  <a:cubicBezTo>
                    <a:pt x="4461" y="5906"/>
                    <a:pt x="4451" y="5908"/>
                    <a:pt x="4440" y="5912"/>
                  </a:cubicBezTo>
                  <a:lnTo>
                    <a:pt x="3052" y="6571"/>
                  </a:lnTo>
                  <a:lnTo>
                    <a:pt x="2681" y="5128"/>
                  </a:lnTo>
                  <a:cubicBezTo>
                    <a:pt x="2667" y="5114"/>
                    <a:pt x="2653" y="5087"/>
                    <a:pt x="2639" y="5087"/>
                  </a:cubicBezTo>
                  <a:cubicBezTo>
                    <a:pt x="2633" y="5080"/>
                    <a:pt x="2622" y="5076"/>
                    <a:pt x="2610" y="5076"/>
                  </a:cubicBezTo>
                  <a:cubicBezTo>
                    <a:pt x="2598" y="5076"/>
                    <a:pt x="2585" y="5080"/>
                    <a:pt x="2571" y="5087"/>
                  </a:cubicBezTo>
                  <a:cubicBezTo>
                    <a:pt x="2200" y="5252"/>
                    <a:pt x="1815" y="5375"/>
                    <a:pt x="1416" y="5458"/>
                  </a:cubicBezTo>
                  <a:lnTo>
                    <a:pt x="1279" y="4152"/>
                  </a:lnTo>
                  <a:cubicBezTo>
                    <a:pt x="1279" y="4125"/>
                    <a:pt x="1237" y="4097"/>
                    <a:pt x="1210" y="4097"/>
                  </a:cubicBezTo>
                  <a:cubicBezTo>
                    <a:pt x="839" y="4097"/>
                    <a:pt x="468" y="4111"/>
                    <a:pt x="110" y="4138"/>
                  </a:cubicBezTo>
                  <a:cubicBezTo>
                    <a:pt x="69" y="4193"/>
                    <a:pt x="41" y="4248"/>
                    <a:pt x="0" y="4303"/>
                  </a:cubicBezTo>
                  <a:cubicBezTo>
                    <a:pt x="385" y="4262"/>
                    <a:pt x="756" y="4248"/>
                    <a:pt x="1141" y="4234"/>
                  </a:cubicBezTo>
                  <a:lnTo>
                    <a:pt x="1279" y="5554"/>
                  </a:lnTo>
                  <a:cubicBezTo>
                    <a:pt x="1279" y="5568"/>
                    <a:pt x="1292" y="5595"/>
                    <a:pt x="1306" y="5609"/>
                  </a:cubicBezTo>
                  <a:cubicBezTo>
                    <a:pt x="1320" y="5609"/>
                    <a:pt x="1347" y="5623"/>
                    <a:pt x="1361" y="5623"/>
                  </a:cubicBezTo>
                  <a:cubicBezTo>
                    <a:pt x="1773" y="5540"/>
                    <a:pt x="2172" y="5417"/>
                    <a:pt x="2557" y="5252"/>
                  </a:cubicBezTo>
                  <a:lnTo>
                    <a:pt x="2928" y="6695"/>
                  </a:lnTo>
                  <a:cubicBezTo>
                    <a:pt x="2942" y="6709"/>
                    <a:pt x="2956" y="6723"/>
                    <a:pt x="2969" y="6736"/>
                  </a:cubicBezTo>
                  <a:cubicBezTo>
                    <a:pt x="2976" y="6743"/>
                    <a:pt x="2987" y="6747"/>
                    <a:pt x="2999" y="6747"/>
                  </a:cubicBezTo>
                  <a:cubicBezTo>
                    <a:pt x="3011" y="6747"/>
                    <a:pt x="3024" y="6743"/>
                    <a:pt x="3038" y="6736"/>
                  </a:cubicBezTo>
                  <a:lnTo>
                    <a:pt x="4440" y="6077"/>
                  </a:lnTo>
                  <a:lnTo>
                    <a:pt x="5114" y="7492"/>
                  </a:lnTo>
                  <a:cubicBezTo>
                    <a:pt x="5128" y="7506"/>
                    <a:pt x="5141" y="7520"/>
                    <a:pt x="5155" y="7520"/>
                  </a:cubicBezTo>
                  <a:cubicBezTo>
                    <a:pt x="5169" y="7527"/>
                    <a:pt x="5179" y="7530"/>
                    <a:pt x="5188" y="7530"/>
                  </a:cubicBezTo>
                  <a:cubicBezTo>
                    <a:pt x="5196" y="7530"/>
                    <a:pt x="5203" y="7527"/>
                    <a:pt x="5210" y="7520"/>
                  </a:cubicBezTo>
                  <a:cubicBezTo>
                    <a:pt x="5719" y="7245"/>
                    <a:pt x="6227" y="6970"/>
                    <a:pt x="6763" y="6723"/>
                  </a:cubicBezTo>
                  <a:lnTo>
                    <a:pt x="7643" y="8070"/>
                  </a:lnTo>
                  <a:cubicBezTo>
                    <a:pt x="7657" y="8084"/>
                    <a:pt x="7671" y="8097"/>
                    <a:pt x="7698" y="8097"/>
                  </a:cubicBezTo>
                  <a:cubicBezTo>
                    <a:pt x="7702" y="8101"/>
                    <a:pt x="7707" y="8103"/>
                    <a:pt x="7713" y="8103"/>
                  </a:cubicBezTo>
                  <a:cubicBezTo>
                    <a:pt x="7727" y="8103"/>
                    <a:pt x="7744" y="8093"/>
                    <a:pt x="7753" y="8084"/>
                  </a:cubicBezTo>
                  <a:cubicBezTo>
                    <a:pt x="8179" y="7712"/>
                    <a:pt x="8619" y="7341"/>
                    <a:pt x="9073" y="6998"/>
                  </a:cubicBezTo>
                  <a:cubicBezTo>
                    <a:pt x="9554" y="7479"/>
                    <a:pt x="10008" y="7987"/>
                    <a:pt x="10434" y="8496"/>
                  </a:cubicBezTo>
                  <a:cubicBezTo>
                    <a:pt x="10448" y="8523"/>
                    <a:pt x="10475" y="8523"/>
                    <a:pt x="10503" y="8523"/>
                  </a:cubicBezTo>
                  <a:cubicBezTo>
                    <a:pt x="10530" y="8523"/>
                    <a:pt x="10544" y="8523"/>
                    <a:pt x="10558" y="8496"/>
                  </a:cubicBezTo>
                  <a:cubicBezTo>
                    <a:pt x="10915" y="8042"/>
                    <a:pt x="11300" y="7589"/>
                    <a:pt x="11685" y="7163"/>
                  </a:cubicBezTo>
                  <a:cubicBezTo>
                    <a:pt x="12138" y="7602"/>
                    <a:pt x="12620" y="7946"/>
                    <a:pt x="13128" y="8180"/>
                  </a:cubicBezTo>
                  <a:cubicBezTo>
                    <a:pt x="13139" y="8183"/>
                    <a:pt x="13149" y="8185"/>
                    <a:pt x="13159" y="8185"/>
                  </a:cubicBezTo>
                  <a:cubicBezTo>
                    <a:pt x="13184" y="8185"/>
                    <a:pt x="13204" y="8172"/>
                    <a:pt x="13224" y="8152"/>
                  </a:cubicBezTo>
                  <a:cubicBezTo>
                    <a:pt x="13582" y="7602"/>
                    <a:pt x="13925" y="7039"/>
                    <a:pt x="14242" y="6461"/>
                  </a:cubicBezTo>
                  <a:cubicBezTo>
                    <a:pt x="14860" y="6695"/>
                    <a:pt x="15465" y="6984"/>
                    <a:pt x="16015" y="7341"/>
                  </a:cubicBezTo>
                  <a:cubicBezTo>
                    <a:pt x="16033" y="7341"/>
                    <a:pt x="16045" y="7347"/>
                    <a:pt x="16060" y="7347"/>
                  </a:cubicBezTo>
                  <a:cubicBezTo>
                    <a:pt x="16067" y="7347"/>
                    <a:pt x="16074" y="7346"/>
                    <a:pt x="16084" y="7341"/>
                  </a:cubicBezTo>
                  <a:cubicBezTo>
                    <a:pt x="16111" y="7327"/>
                    <a:pt x="16125" y="7314"/>
                    <a:pt x="16125" y="7286"/>
                  </a:cubicBezTo>
                  <a:lnTo>
                    <a:pt x="16579" y="5554"/>
                  </a:lnTo>
                  <a:cubicBezTo>
                    <a:pt x="17128" y="5774"/>
                    <a:pt x="17637" y="5912"/>
                    <a:pt x="18146" y="5980"/>
                  </a:cubicBezTo>
                  <a:cubicBezTo>
                    <a:pt x="18173" y="5980"/>
                    <a:pt x="18214" y="5953"/>
                    <a:pt x="18214" y="5925"/>
                  </a:cubicBezTo>
                  <a:cubicBezTo>
                    <a:pt x="18379" y="5307"/>
                    <a:pt x="18448" y="4674"/>
                    <a:pt x="18448" y="4028"/>
                  </a:cubicBezTo>
                  <a:cubicBezTo>
                    <a:pt x="18847" y="4083"/>
                    <a:pt x="19245" y="4166"/>
                    <a:pt x="19630" y="4276"/>
                  </a:cubicBezTo>
                  <a:cubicBezTo>
                    <a:pt x="19639" y="4280"/>
                    <a:pt x="19647" y="4282"/>
                    <a:pt x="19654" y="4282"/>
                  </a:cubicBezTo>
                  <a:cubicBezTo>
                    <a:pt x="19668" y="4282"/>
                    <a:pt x="19681" y="4276"/>
                    <a:pt x="19699" y="4276"/>
                  </a:cubicBezTo>
                  <a:cubicBezTo>
                    <a:pt x="19713" y="4262"/>
                    <a:pt x="19726" y="4234"/>
                    <a:pt x="19726" y="4207"/>
                  </a:cubicBezTo>
                  <a:lnTo>
                    <a:pt x="19658" y="2227"/>
                  </a:lnTo>
                  <a:lnTo>
                    <a:pt x="19658" y="2227"/>
                  </a:lnTo>
                  <a:lnTo>
                    <a:pt x="20895" y="2365"/>
                  </a:lnTo>
                  <a:cubicBezTo>
                    <a:pt x="20909" y="2365"/>
                    <a:pt x="20936" y="2365"/>
                    <a:pt x="20950" y="2351"/>
                  </a:cubicBezTo>
                  <a:cubicBezTo>
                    <a:pt x="20964" y="2337"/>
                    <a:pt x="20977" y="2310"/>
                    <a:pt x="20977" y="2296"/>
                  </a:cubicBezTo>
                  <a:lnTo>
                    <a:pt x="21019" y="839"/>
                  </a:lnTo>
                  <a:lnTo>
                    <a:pt x="22022" y="1348"/>
                  </a:lnTo>
                  <a:cubicBezTo>
                    <a:pt x="22036" y="1355"/>
                    <a:pt x="22046" y="1358"/>
                    <a:pt x="22057" y="1358"/>
                  </a:cubicBezTo>
                  <a:cubicBezTo>
                    <a:pt x="22067" y="1358"/>
                    <a:pt x="22077" y="1355"/>
                    <a:pt x="22091" y="1348"/>
                  </a:cubicBezTo>
                  <a:lnTo>
                    <a:pt x="22077" y="1348"/>
                  </a:lnTo>
                  <a:cubicBezTo>
                    <a:pt x="22105" y="1334"/>
                    <a:pt x="22118" y="1320"/>
                    <a:pt x="22118" y="1306"/>
                  </a:cubicBezTo>
                  <a:lnTo>
                    <a:pt x="22517" y="111"/>
                  </a:lnTo>
                  <a:cubicBezTo>
                    <a:pt x="22476" y="69"/>
                    <a:pt x="22435" y="42"/>
                    <a:pt x="223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57"/>
            <p:cNvSpPr/>
            <p:nvPr/>
          </p:nvSpPr>
          <p:spPr>
            <a:xfrm>
              <a:off x="6008727" y="1882513"/>
              <a:ext cx="527461" cy="260770"/>
            </a:xfrm>
            <a:custGeom>
              <a:avLst/>
              <a:gdLst/>
              <a:ahLst/>
              <a:cxnLst/>
              <a:rect l="l" t="t" r="r" b="b"/>
              <a:pathLst>
                <a:path w="8552" h="4228" extrusionOk="0">
                  <a:moveTo>
                    <a:pt x="8317" y="0"/>
                  </a:moveTo>
                  <a:cubicBezTo>
                    <a:pt x="7687" y="0"/>
                    <a:pt x="5846" y="116"/>
                    <a:pt x="3630" y="1313"/>
                  </a:cubicBezTo>
                  <a:cubicBezTo>
                    <a:pt x="894" y="2811"/>
                    <a:pt x="1" y="4227"/>
                    <a:pt x="1" y="4227"/>
                  </a:cubicBezTo>
                  <a:cubicBezTo>
                    <a:pt x="867" y="3952"/>
                    <a:pt x="1733" y="3609"/>
                    <a:pt x="2571" y="3237"/>
                  </a:cubicBezTo>
                  <a:cubicBezTo>
                    <a:pt x="3437" y="2866"/>
                    <a:pt x="4317" y="2481"/>
                    <a:pt x="5169" y="2083"/>
                  </a:cubicBezTo>
                  <a:cubicBezTo>
                    <a:pt x="6365" y="1519"/>
                    <a:pt x="7589" y="914"/>
                    <a:pt x="8551" y="7"/>
                  </a:cubicBezTo>
                  <a:cubicBezTo>
                    <a:pt x="8551" y="7"/>
                    <a:pt x="8469" y="0"/>
                    <a:pt x="8317"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57"/>
            <p:cNvSpPr/>
            <p:nvPr/>
          </p:nvSpPr>
          <p:spPr>
            <a:xfrm>
              <a:off x="6023159" y="1867648"/>
              <a:ext cx="520615" cy="440312"/>
            </a:xfrm>
            <a:custGeom>
              <a:avLst/>
              <a:gdLst/>
              <a:ahLst/>
              <a:cxnLst/>
              <a:rect l="l" t="t" r="r" b="b"/>
              <a:pathLst>
                <a:path w="8441" h="7139" extrusionOk="0">
                  <a:moveTo>
                    <a:pt x="7011" y="1"/>
                  </a:moveTo>
                  <a:cubicBezTo>
                    <a:pt x="7011" y="1"/>
                    <a:pt x="6571" y="83"/>
                    <a:pt x="5898" y="289"/>
                  </a:cubicBezTo>
                  <a:cubicBezTo>
                    <a:pt x="5059" y="537"/>
                    <a:pt x="3836" y="1004"/>
                    <a:pt x="2571" y="1801"/>
                  </a:cubicBezTo>
                  <a:cubicBezTo>
                    <a:pt x="1705" y="2338"/>
                    <a:pt x="812" y="3039"/>
                    <a:pt x="0" y="3946"/>
                  </a:cubicBezTo>
                  <a:cubicBezTo>
                    <a:pt x="83" y="4070"/>
                    <a:pt x="165" y="4193"/>
                    <a:pt x="193" y="4345"/>
                  </a:cubicBezTo>
                  <a:cubicBezTo>
                    <a:pt x="220" y="4482"/>
                    <a:pt x="220" y="4619"/>
                    <a:pt x="234" y="4757"/>
                  </a:cubicBezTo>
                  <a:cubicBezTo>
                    <a:pt x="303" y="5087"/>
                    <a:pt x="592" y="5362"/>
                    <a:pt x="921" y="5430"/>
                  </a:cubicBezTo>
                  <a:cubicBezTo>
                    <a:pt x="921" y="5472"/>
                    <a:pt x="921" y="5513"/>
                    <a:pt x="921" y="5540"/>
                  </a:cubicBezTo>
                  <a:cubicBezTo>
                    <a:pt x="976" y="5857"/>
                    <a:pt x="1183" y="6159"/>
                    <a:pt x="1471" y="6297"/>
                  </a:cubicBezTo>
                  <a:cubicBezTo>
                    <a:pt x="1592" y="6354"/>
                    <a:pt x="1726" y="6382"/>
                    <a:pt x="1860" y="6382"/>
                  </a:cubicBezTo>
                  <a:cubicBezTo>
                    <a:pt x="2048" y="6382"/>
                    <a:pt x="2234" y="6326"/>
                    <a:pt x="2379" y="6214"/>
                  </a:cubicBezTo>
                  <a:cubicBezTo>
                    <a:pt x="2722" y="6626"/>
                    <a:pt x="3231" y="6846"/>
                    <a:pt x="3726" y="6984"/>
                  </a:cubicBezTo>
                  <a:cubicBezTo>
                    <a:pt x="4105" y="7084"/>
                    <a:pt x="4503" y="7138"/>
                    <a:pt x="4898" y="7138"/>
                  </a:cubicBezTo>
                  <a:cubicBezTo>
                    <a:pt x="5591" y="7138"/>
                    <a:pt x="6277" y="6970"/>
                    <a:pt x="6846" y="6585"/>
                  </a:cubicBezTo>
                  <a:cubicBezTo>
                    <a:pt x="7740" y="5994"/>
                    <a:pt x="8248" y="4936"/>
                    <a:pt x="8358" y="3863"/>
                  </a:cubicBezTo>
                  <a:cubicBezTo>
                    <a:pt x="8441" y="3149"/>
                    <a:pt x="8331" y="2420"/>
                    <a:pt x="8097" y="1746"/>
                  </a:cubicBezTo>
                  <a:cubicBezTo>
                    <a:pt x="7863" y="1100"/>
                    <a:pt x="7492" y="495"/>
                    <a:pt x="7011"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57"/>
            <p:cNvSpPr/>
            <p:nvPr/>
          </p:nvSpPr>
          <p:spPr>
            <a:xfrm>
              <a:off x="6079101" y="1885473"/>
              <a:ext cx="464674" cy="422117"/>
            </a:xfrm>
            <a:custGeom>
              <a:avLst/>
              <a:gdLst/>
              <a:ahLst/>
              <a:cxnLst/>
              <a:rect l="l" t="t" r="r" b="b"/>
              <a:pathLst>
                <a:path w="7534" h="6844" extrusionOk="0">
                  <a:moveTo>
                    <a:pt x="4991" y="0"/>
                  </a:moveTo>
                  <a:cubicBezTo>
                    <a:pt x="4152" y="248"/>
                    <a:pt x="2929" y="715"/>
                    <a:pt x="1664" y="1499"/>
                  </a:cubicBezTo>
                  <a:lnTo>
                    <a:pt x="1678" y="1512"/>
                  </a:lnTo>
                  <a:cubicBezTo>
                    <a:pt x="1829" y="1719"/>
                    <a:pt x="1980" y="2007"/>
                    <a:pt x="2008" y="2255"/>
                  </a:cubicBezTo>
                  <a:cubicBezTo>
                    <a:pt x="2035" y="2653"/>
                    <a:pt x="1733" y="3038"/>
                    <a:pt x="1375" y="3231"/>
                  </a:cubicBezTo>
                  <a:cubicBezTo>
                    <a:pt x="1293" y="3286"/>
                    <a:pt x="1210" y="3327"/>
                    <a:pt x="1142" y="3382"/>
                  </a:cubicBezTo>
                  <a:cubicBezTo>
                    <a:pt x="1073" y="3451"/>
                    <a:pt x="1032" y="3547"/>
                    <a:pt x="1045" y="3629"/>
                  </a:cubicBezTo>
                  <a:cubicBezTo>
                    <a:pt x="1087" y="3767"/>
                    <a:pt x="1238" y="3822"/>
                    <a:pt x="1362" y="3904"/>
                  </a:cubicBezTo>
                  <a:cubicBezTo>
                    <a:pt x="1472" y="3973"/>
                    <a:pt x="1554" y="4083"/>
                    <a:pt x="1568" y="4220"/>
                  </a:cubicBezTo>
                  <a:cubicBezTo>
                    <a:pt x="1595" y="4344"/>
                    <a:pt x="1527" y="4482"/>
                    <a:pt x="1417" y="4537"/>
                  </a:cubicBezTo>
                  <a:cubicBezTo>
                    <a:pt x="1369" y="4563"/>
                    <a:pt x="1321" y="4573"/>
                    <a:pt x="1273" y="4573"/>
                  </a:cubicBezTo>
                  <a:cubicBezTo>
                    <a:pt x="1197" y="4573"/>
                    <a:pt x="1121" y="4548"/>
                    <a:pt x="1045" y="4523"/>
                  </a:cubicBezTo>
                  <a:cubicBezTo>
                    <a:pt x="935" y="4468"/>
                    <a:pt x="826" y="4399"/>
                    <a:pt x="702" y="4372"/>
                  </a:cubicBezTo>
                  <a:cubicBezTo>
                    <a:pt x="679" y="4369"/>
                    <a:pt x="657" y="4367"/>
                    <a:pt x="634" y="4367"/>
                  </a:cubicBezTo>
                  <a:cubicBezTo>
                    <a:pt x="438" y="4367"/>
                    <a:pt x="249" y="4472"/>
                    <a:pt x="138" y="4633"/>
                  </a:cubicBezTo>
                  <a:cubicBezTo>
                    <a:pt x="42" y="4784"/>
                    <a:pt x="1" y="4963"/>
                    <a:pt x="14" y="5128"/>
                  </a:cubicBezTo>
                  <a:cubicBezTo>
                    <a:pt x="14" y="5169"/>
                    <a:pt x="14" y="5210"/>
                    <a:pt x="28" y="5251"/>
                  </a:cubicBezTo>
                  <a:cubicBezTo>
                    <a:pt x="83" y="5568"/>
                    <a:pt x="276" y="5856"/>
                    <a:pt x="564" y="6008"/>
                  </a:cubicBezTo>
                  <a:cubicBezTo>
                    <a:pt x="683" y="6064"/>
                    <a:pt x="815" y="6092"/>
                    <a:pt x="946" y="6092"/>
                  </a:cubicBezTo>
                  <a:cubicBezTo>
                    <a:pt x="1136" y="6092"/>
                    <a:pt x="1326" y="6033"/>
                    <a:pt x="1472" y="5911"/>
                  </a:cubicBezTo>
                  <a:cubicBezTo>
                    <a:pt x="1815" y="6337"/>
                    <a:pt x="2324" y="6557"/>
                    <a:pt x="2819" y="6695"/>
                  </a:cubicBezTo>
                  <a:cubicBezTo>
                    <a:pt x="3199" y="6790"/>
                    <a:pt x="3598" y="6843"/>
                    <a:pt x="3994" y="6843"/>
                  </a:cubicBezTo>
                  <a:cubicBezTo>
                    <a:pt x="4686" y="6843"/>
                    <a:pt x="5371" y="6681"/>
                    <a:pt x="5939" y="6296"/>
                  </a:cubicBezTo>
                  <a:cubicBezTo>
                    <a:pt x="6833" y="5705"/>
                    <a:pt x="7355" y="4633"/>
                    <a:pt x="7451" y="3574"/>
                  </a:cubicBezTo>
                  <a:cubicBezTo>
                    <a:pt x="7534" y="2860"/>
                    <a:pt x="7424" y="2131"/>
                    <a:pt x="7190" y="1457"/>
                  </a:cubicBezTo>
                  <a:cubicBezTo>
                    <a:pt x="7108" y="1485"/>
                    <a:pt x="7039" y="1512"/>
                    <a:pt x="6956" y="1512"/>
                  </a:cubicBezTo>
                  <a:cubicBezTo>
                    <a:pt x="6940" y="1514"/>
                    <a:pt x="6923" y="1514"/>
                    <a:pt x="6907" y="1514"/>
                  </a:cubicBezTo>
                  <a:cubicBezTo>
                    <a:pt x="6759" y="1514"/>
                    <a:pt x="6617" y="1460"/>
                    <a:pt x="6530" y="1361"/>
                  </a:cubicBezTo>
                  <a:cubicBezTo>
                    <a:pt x="6393" y="1196"/>
                    <a:pt x="6379" y="949"/>
                    <a:pt x="6200" y="853"/>
                  </a:cubicBezTo>
                  <a:cubicBezTo>
                    <a:pt x="6141" y="816"/>
                    <a:pt x="6075" y="805"/>
                    <a:pt x="6006" y="805"/>
                  </a:cubicBezTo>
                  <a:cubicBezTo>
                    <a:pt x="5910" y="805"/>
                    <a:pt x="5808" y="826"/>
                    <a:pt x="5708" y="826"/>
                  </a:cubicBezTo>
                  <a:cubicBezTo>
                    <a:pt x="5665" y="826"/>
                    <a:pt x="5623" y="822"/>
                    <a:pt x="5582" y="811"/>
                  </a:cubicBezTo>
                  <a:cubicBezTo>
                    <a:pt x="5376" y="743"/>
                    <a:pt x="5279" y="509"/>
                    <a:pt x="5211" y="303"/>
                  </a:cubicBezTo>
                  <a:cubicBezTo>
                    <a:pt x="5211" y="303"/>
                    <a:pt x="5197" y="83"/>
                    <a:pt x="4991"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57"/>
            <p:cNvSpPr/>
            <p:nvPr/>
          </p:nvSpPr>
          <p:spPr>
            <a:xfrm>
              <a:off x="6077436" y="2153154"/>
              <a:ext cx="401085" cy="156289"/>
            </a:xfrm>
            <a:custGeom>
              <a:avLst/>
              <a:gdLst/>
              <a:ahLst/>
              <a:cxnLst/>
              <a:rect l="l" t="t" r="r" b="b"/>
              <a:pathLst>
                <a:path w="6503" h="2534" extrusionOk="0">
                  <a:moveTo>
                    <a:pt x="900" y="399"/>
                  </a:moveTo>
                  <a:cubicBezTo>
                    <a:pt x="700" y="399"/>
                    <a:pt x="499" y="516"/>
                    <a:pt x="399" y="678"/>
                  </a:cubicBezTo>
                  <a:cubicBezTo>
                    <a:pt x="385" y="692"/>
                    <a:pt x="399" y="705"/>
                    <a:pt x="413" y="719"/>
                  </a:cubicBezTo>
                  <a:cubicBezTo>
                    <a:pt x="413" y="719"/>
                    <a:pt x="440" y="719"/>
                    <a:pt x="440" y="705"/>
                  </a:cubicBezTo>
                  <a:cubicBezTo>
                    <a:pt x="538" y="547"/>
                    <a:pt x="711" y="453"/>
                    <a:pt x="893" y="453"/>
                  </a:cubicBezTo>
                  <a:cubicBezTo>
                    <a:pt x="916" y="453"/>
                    <a:pt x="939" y="455"/>
                    <a:pt x="962" y="458"/>
                  </a:cubicBezTo>
                  <a:cubicBezTo>
                    <a:pt x="1141" y="472"/>
                    <a:pt x="1306" y="609"/>
                    <a:pt x="1389" y="774"/>
                  </a:cubicBezTo>
                  <a:cubicBezTo>
                    <a:pt x="1350" y="767"/>
                    <a:pt x="1311" y="763"/>
                    <a:pt x="1272" y="763"/>
                  </a:cubicBezTo>
                  <a:cubicBezTo>
                    <a:pt x="1161" y="763"/>
                    <a:pt x="1054" y="792"/>
                    <a:pt x="962" y="843"/>
                  </a:cubicBezTo>
                  <a:cubicBezTo>
                    <a:pt x="825" y="925"/>
                    <a:pt x="729" y="1076"/>
                    <a:pt x="688" y="1228"/>
                  </a:cubicBezTo>
                  <a:cubicBezTo>
                    <a:pt x="688" y="1241"/>
                    <a:pt x="701" y="1255"/>
                    <a:pt x="715" y="1255"/>
                  </a:cubicBezTo>
                  <a:cubicBezTo>
                    <a:pt x="729" y="1255"/>
                    <a:pt x="743" y="1255"/>
                    <a:pt x="743" y="1241"/>
                  </a:cubicBezTo>
                  <a:cubicBezTo>
                    <a:pt x="770" y="1090"/>
                    <a:pt x="866" y="966"/>
                    <a:pt x="990" y="884"/>
                  </a:cubicBezTo>
                  <a:cubicBezTo>
                    <a:pt x="1068" y="840"/>
                    <a:pt x="1163" y="813"/>
                    <a:pt x="1257" y="813"/>
                  </a:cubicBezTo>
                  <a:cubicBezTo>
                    <a:pt x="1312" y="813"/>
                    <a:pt x="1366" y="823"/>
                    <a:pt x="1416" y="843"/>
                  </a:cubicBezTo>
                  <a:cubicBezTo>
                    <a:pt x="1430" y="843"/>
                    <a:pt x="1430" y="843"/>
                    <a:pt x="1444" y="829"/>
                  </a:cubicBezTo>
                  <a:cubicBezTo>
                    <a:pt x="1444" y="829"/>
                    <a:pt x="1457" y="815"/>
                    <a:pt x="1444" y="801"/>
                  </a:cubicBezTo>
                  <a:cubicBezTo>
                    <a:pt x="1375" y="595"/>
                    <a:pt x="1182" y="430"/>
                    <a:pt x="962" y="403"/>
                  </a:cubicBezTo>
                  <a:cubicBezTo>
                    <a:pt x="942" y="400"/>
                    <a:pt x="921" y="399"/>
                    <a:pt x="900" y="399"/>
                  </a:cubicBezTo>
                  <a:close/>
                  <a:moveTo>
                    <a:pt x="665" y="0"/>
                  </a:moveTo>
                  <a:cubicBezTo>
                    <a:pt x="476" y="0"/>
                    <a:pt x="275" y="106"/>
                    <a:pt x="151" y="279"/>
                  </a:cubicBezTo>
                  <a:cubicBezTo>
                    <a:pt x="55" y="417"/>
                    <a:pt x="0" y="595"/>
                    <a:pt x="14" y="788"/>
                  </a:cubicBezTo>
                  <a:cubicBezTo>
                    <a:pt x="14" y="843"/>
                    <a:pt x="28" y="884"/>
                    <a:pt x="28" y="911"/>
                  </a:cubicBezTo>
                  <a:cubicBezTo>
                    <a:pt x="83" y="1255"/>
                    <a:pt x="303" y="1544"/>
                    <a:pt x="591" y="1681"/>
                  </a:cubicBezTo>
                  <a:cubicBezTo>
                    <a:pt x="716" y="1746"/>
                    <a:pt x="855" y="1778"/>
                    <a:pt x="993" y="1778"/>
                  </a:cubicBezTo>
                  <a:cubicBezTo>
                    <a:pt x="1176" y="1778"/>
                    <a:pt x="1358" y="1722"/>
                    <a:pt x="1499" y="1613"/>
                  </a:cubicBezTo>
                  <a:cubicBezTo>
                    <a:pt x="1787" y="1956"/>
                    <a:pt x="2227" y="2204"/>
                    <a:pt x="2846" y="2369"/>
                  </a:cubicBezTo>
                  <a:cubicBezTo>
                    <a:pt x="3244" y="2479"/>
                    <a:pt x="3643" y="2534"/>
                    <a:pt x="4028" y="2534"/>
                  </a:cubicBezTo>
                  <a:cubicBezTo>
                    <a:pt x="4757" y="2534"/>
                    <a:pt x="5444" y="2341"/>
                    <a:pt x="5980" y="1970"/>
                  </a:cubicBezTo>
                  <a:cubicBezTo>
                    <a:pt x="6172" y="1846"/>
                    <a:pt x="6337" y="1709"/>
                    <a:pt x="6502" y="1544"/>
                  </a:cubicBezTo>
                  <a:cubicBezTo>
                    <a:pt x="6502" y="1535"/>
                    <a:pt x="6502" y="1525"/>
                    <a:pt x="6502" y="1516"/>
                  </a:cubicBezTo>
                  <a:cubicBezTo>
                    <a:pt x="6495" y="1509"/>
                    <a:pt x="6489" y="1506"/>
                    <a:pt x="6482" y="1506"/>
                  </a:cubicBezTo>
                  <a:cubicBezTo>
                    <a:pt x="6475" y="1506"/>
                    <a:pt x="6468" y="1509"/>
                    <a:pt x="6461" y="1516"/>
                  </a:cubicBezTo>
                  <a:cubicBezTo>
                    <a:pt x="6310" y="1668"/>
                    <a:pt x="6145" y="1819"/>
                    <a:pt x="5953" y="1942"/>
                  </a:cubicBezTo>
                  <a:cubicBezTo>
                    <a:pt x="5423" y="2301"/>
                    <a:pt x="4760" y="2484"/>
                    <a:pt x="4041" y="2484"/>
                  </a:cubicBezTo>
                  <a:cubicBezTo>
                    <a:pt x="3659" y="2484"/>
                    <a:pt x="3261" y="2432"/>
                    <a:pt x="2860" y="2327"/>
                  </a:cubicBezTo>
                  <a:cubicBezTo>
                    <a:pt x="2241" y="2162"/>
                    <a:pt x="1801" y="1915"/>
                    <a:pt x="1526" y="1558"/>
                  </a:cubicBezTo>
                  <a:cubicBezTo>
                    <a:pt x="1517" y="1558"/>
                    <a:pt x="1508" y="1551"/>
                    <a:pt x="1499" y="1551"/>
                  </a:cubicBezTo>
                  <a:cubicBezTo>
                    <a:pt x="1494" y="1551"/>
                    <a:pt x="1489" y="1553"/>
                    <a:pt x="1485" y="1558"/>
                  </a:cubicBezTo>
                  <a:cubicBezTo>
                    <a:pt x="1349" y="1670"/>
                    <a:pt x="1170" y="1726"/>
                    <a:pt x="988" y="1726"/>
                  </a:cubicBezTo>
                  <a:cubicBezTo>
                    <a:pt x="858" y="1726"/>
                    <a:pt x="725" y="1697"/>
                    <a:pt x="605" y="1640"/>
                  </a:cubicBezTo>
                  <a:cubicBezTo>
                    <a:pt x="330" y="1516"/>
                    <a:pt x="124" y="1228"/>
                    <a:pt x="69" y="911"/>
                  </a:cubicBezTo>
                  <a:cubicBezTo>
                    <a:pt x="69" y="870"/>
                    <a:pt x="69" y="843"/>
                    <a:pt x="55" y="801"/>
                  </a:cubicBezTo>
                  <a:cubicBezTo>
                    <a:pt x="55" y="609"/>
                    <a:pt x="96" y="444"/>
                    <a:pt x="179" y="307"/>
                  </a:cubicBezTo>
                  <a:cubicBezTo>
                    <a:pt x="289" y="148"/>
                    <a:pt x="474" y="55"/>
                    <a:pt x="649" y="55"/>
                  </a:cubicBezTo>
                  <a:cubicBezTo>
                    <a:pt x="671" y="55"/>
                    <a:pt x="693" y="56"/>
                    <a:pt x="715" y="59"/>
                  </a:cubicBezTo>
                  <a:cubicBezTo>
                    <a:pt x="798" y="73"/>
                    <a:pt x="880" y="114"/>
                    <a:pt x="962" y="155"/>
                  </a:cubicBezTo>
                  <a:cubicBezTo>
                    <a:pt x="990" y="169"/>
                    <a:pt x="1031" y="183"/>
                    <a:pt x="1059" y="197"/>
                  </a:cubicBezTo>
                  <a:cubicBezTo>
                    <a:pt x="1063" y="201"/>
                    <a:pt x="1067" y="202"/>
                    <a:pt x="1071" y="202"/>
                  </a:cubicBezTo>
                  <a:cubicBezTo>
                    <a:pt x="1081" y="202"/>
                    <a:pt x="1090" y="193"/>
                    <a:pt x="1100" y="183"/>
                  </a:cubicBezTo>
                  <a:cubicBezTo>
                    <a:pt x="1100" y="169"/>
                    <a:pt x="1100" y="155"/>
                    <a:pt x="1086" y="155"/>
                  </a:cubicBezTo>
                  <a:cubicBezTo>
                    <a:pt x="1059" y="142"/>
                    <a:pt x="1017" y="128"/>
                    <a:pt x="990" y="114"/>
                  </a:cubicBezTo>
                  <a:cubicBezTo>
                    <a:pt x="908" y="73"/>
                    <a:pt x="825" y="32"/>
                    <a:pt x="729" y="4"/>
                  </a:cubicBezTo>
                  <a:cubicBezTo>
                    <a:pt x="708" y="1"/>
                    <a:pt x="686" y="0"/>
                    <a:pt x="6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57"/>
            <p:cNvSpPr/>
            <p:nvPr/>
          </p:nvSpPr>
          <p:spPr>
            <a:xfrm>
              <a:off x="6350423" y="2050153"/>
              <a:ext cx="60258" cy="99917"/>
            </a:xfrm>
            <a:custGeom>
              <a:avLst/>
              <a:gdLst/>
              <a:ahLst/>
              <a:cxnLst/>
              <a:rect l="l" t="t" r="r" b="b"/>
              <a:pathLst>
                <a:path w="977" h="1620" extrusionOk="0">
                  <a:moveTo>
                    <a:pt x="33" y="1"/>
                  </a:moveTo>
                  <a:cubicBezTo>
                    <a:pt x="28" y="1"/>
                    <a:pt x="21" y="4"/>
                    <a:pt x="14" y="11"/>
                  </a:cubicBezTo>
                  <a:cubicBezTo>
                    <a:pt x="1" y="11"/>
                    <a:pt x="1" y="25"/>
                    <a:pt x="1" y="38"/>
                  </a:cubicBezTo>
                  <a:cubicBezTo>
                    <a:pt x="207" y="355"/>
                    <a:pt x="344" y="712"/>
                    <a:pt x="399" y="1069"/>
                  </a:cubicBezTo>
                  <a:cubicBezTo>
                    <a:pt x="413" y="1083"/>
                    <a:pt x="413" y="1083"/>
                    <a:pt x="413" y="1097"/>
                  </a:cubicBezTo>
                  <a:lnTo>
                    <a:pt x="441" y="1097"/>
                  </a:lnTo>
                  <a:cubicBezTo>
                    <a:pt x="528" y="1058"/>
                    <a:pt x="609" y="1019"/>
                    <a:pt x="687" y="1019"/>
                  </a:cubicBezTo>
                  <a:cubicBezTo>
                    <a:pt x="720" y="1019"/>
                    <a:pt x="752" y="1026"/>
                    <a:pt x="784" y="1042"/>
                  </a:cubicBezTo>
                  <a:cubicBezTo>
                    <a:pt x="880" y="1083"/>
                    <a:pt x="922" y="1207"/>
                    <a:pt x="894" y="1317"/>
                  </a:cubicBezTo>
                  <a:cubicBezTo>
                    <a:pt x="867" y="1427"/>
                    <a:pt x="784" y="1509"/>
                    <a:pt x="674" y="1564"/>
                  </a:cubicBezTo>
                  <a:cubicBezTo>
                    <a:pt x="660" y="1578"/>
                    <a:pt x="660" y="1592"/>
                    <a:pt x="660" y="1605"/>
                  </a:cubicBezTo>
                  <a:cubicBezTo>
                    <a:pt x="660" y="1619"/>
                    <a:pt x="674" y="1619"/>
                    <a:pt x="688" y="1619"/>
                  </a:cubicBezTo>
                  <a:cubicBezTo>
                    <a:pt x="812" y="1550"/>
                    <a:pt x="908" y="1454"/>
                    <a:pt x="935" y="1331"/>
                  </a:cubicBezTo>
                  <a:cubicBezTo>
                    <a:pt x="977" y="1193"/>
                    <a:pt x="908" y="1056"/>
                    <a:pt x="798" y="1001"/>
                  </a:cubicBezTo>
                  <a:cubicBezTo>
                    <a:pt x="761" y="982"/>
                    <a:pt x="723" y="975"/>
                    <a:pt x="684" y="975"/>
                  </a:cubicBezTo>
                  <a:cubicBezTo>
                    <a:pt x="605" y="975"/>
                    <a:pt x="523" y="1005"/>
                    <a:pt x="441" y="1042"/>
                  </a:cubicBezTo>
                  <a:cubicBezTo>
                    <a:pt x="372" y="684"/>
                    <a:pt x="234" y="327"/>
                    <a:pt x="42" y="11"/>
                  </a:cubicBezTo>
                  <a:cubicBezTo>
                    <a:pt x="42" y="4"/>
                    <a:pt x="38" y="1"/>
                    <a:pt x="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57"/>
            <p:cNvSpPr/>
            <p:nvPr/>
          </p:nvSpPr>
          <p:spPr>
            <a:xfrm>
              <a:off x="6261421" y="2005745"/>
              <a:ext cx="179788" cy="79008"/>
            </a:xfrm>
            <a:custGeom>
              <a:avLst/>
              <a:gdLst/>
              <a:ahLst/>
              <a:cxnLst/>
              <a:rect l="l" t="t" r="r" b="b"/>
              <a:pathLst>
                <a:path w="2915" h="1281" extrusionOk="0">
                  <a:moveTo>
                    <a:pt x="2825" y="0"/>
                  </a:moveTo>
                  <a:cubicBezTo>
                    <a:pt x="2814" y="0"/>
                    <a:pt x="2802" y="4"/>
                    <a:pt x="2791" y="16"/>
                  </a:cubicBezTo>
                  <a:cubicBezTo>
                    <a:pt x="2777" y="30"/>
                    <a:pt x="2763" y="57"/>
                    <a:pt x="2791" y="71"/>
                  </a:cubicBezTo>
                  <a:cubicBezTo>
                    <a:pt x="2818" y="112"/>
                    <a:pt x="2818" y="181"/>
                    <a:pt x="2791" y="236"/>
                  </a:cubicBezTo>
                  <a:cubicBezTo>
                    <a:pt x="2763" y="305"/>
                    <a:pt x="2708" y="346"/>
                    <a:pt x="2667" y="360"/>
                  </a:cubicBezTo>
                  <a:cubicBezTo>
                    <a:pt x="2626" y="387"/>
                    <a:pt x="2598" y="387"/>
                    <a:pt x="2571" y="387"/>
                  </a:cubicBezTo>
                  <a:cubicBezTo>
                    <a:pt x="2488" y="387"/>
                    <a:pt x="2433" y="305"/>
                    <a:pt x="2378" y="236"/>
                  </a:cubicBezTo>
                  <a:cubicBezTo>
                    <a:pt x="2370" y="220"/>
                    <a:pt x="2358" y="213"/>
                    <a:pt x="2343" y="213"/>
                  </a:cubicBezTo>
                  <a:cubicBezTo>
                    <a:pt x="2332" y="213"/>
                    <a:pt x="2321" y="217"/>
                    <a:pt x="2310" y="222"/>
                  </a:cubicBezTo>
                  <a:cubicBezTo>
                    <a:pt x="2296" y="236"/>
                    <a:pt x="2282" y="263"/>
                    <a:pt x="2296" y="291"/>
                  </a:cubicBezTo>
                  <a:cubicBezTo>
                    <a:pt x="2351" y="360"/>
                    <a:pt x="2433" y="483"/>
                    <a:pt x="2557" y="483"/>
                  </a:cubicBezTo>
                  <a:lnTo>
                    <a:pt x="2571" y="483"/>
                  </a:lnTo>
                  <a:cubicBezTo>
                    <a:pt x="2612" y="483"/>
                    <a:pt x="2667" y="470"/>
                    <a:pt x="2708" y="442"/>
                  </a:cubicBezTo>
                  <a:cubicBezTo>
                    <a:pt x="2763" y="415"/>
                    <a:pt x="2846" y="360"/>
                    <a:pt x="2887" y="277"/>
                  </a:cubicBezTo>
                  <a:cubicBezTo>
                    <a:pt x="2915" y="195"/>
                    <a:pt x="2915" y="85"/>
                    <a:pt x="2860" y="16"/>
                  </a:cubicBezTo>
                  <a:cubicBezTo>
                    <a:pt x="2852" y="8"/>
                    <a:pt x="2839" y="0"/>
                    <a:pt x="2825" y="0"/>
                  </a:cubicBezTo>
                  <a:close/>
                  <a:moveTo>
                    <a:pt x="564" y="827"/>
                  </a:moveTo>
                  <a:cubicBezTo>
                    <a:pt x="536" y="841"/>
                    <a:pt x="523" y="868"/>
                    <a:pt x="523" y="896"/>
                  </a:cubicBezTo>
                  <a:cubicBezTo>
                    <a:pt x="550" y="978"/>
                    <a:pt x="523" y="1075"/>
                    <a:pt x="468" y="1130"/>
                  </a:cubicBezTo>
                  <a:cubicBezTo>
                    <a:pt x="431" y="1166"/>
                    <a:pt x="376" y="1184"/>
                    <a:pt x="323" y="1184"/>
                  </a:cubicBezTo>
                  <a:cubicBezTo>
                    <a:pt x="297" y="1184"/>
                    <a:pt x="271" y="1180"/>
                    <a:pt x="248" y="1171"/>
                  </a:cubicBezTo>
                  <a:cubicBezTo>
                    <a:pt x="179" y="1143"/>
                    <a:pt x="138" y="1075"/>
                    <a:pt x="96" y="1020"/>
                  </a:cubicBezTo>
                  <a:cubicBezTo>
                    <a:pt x="80" y="1003"/>
                    <a:pt x="64" y="997"/>
                    <a:pt x="51" y="997"/>
                  </a:cubicBezTo>
                  <a:cubicBezTo>
                    <a:pt x="41" y="997"/>
                    <a:pt x="33" y="1000"/>
                    <a:pt x="28" y="1006"/>
                  </a:cubicBezTo>
                  <a:cubicBezTo>
                    <a:pt x="0" y="1020"/>
                    <a:pt x="0" y="1047"/>
                    <a:pt x="14" y="1075"/>
                  </a:cubicBezTo>
                  <a:cubicBezTo>
                    <a:pt x="55" y="1130"/>
                    <a:pt x="110" y="1212"/>
                    <a:pt x="206" y="1253"/>
                  </a:cubicBezTo>
                  <a:cubicBezTo>
                    <a:pt x="234" y="1267"/>
                    <a:pt x="275" y="1281"/>
                    <a:pt x="316" y="1281"/>
                  </a:cubicBezTo>
                  <a:cubicBezTo>
                    <a:pt x="399" y="1281"/>
                    <a:pt x="481" y="1253"/>
                    <a:pt x="536" y="1198"/>
                  </a:cubicBezTo>
                  <a:cubicBezTo>
                    <a:pt x="619" y="1116"/>
                    <a:pt x="646" y="978"/>
                    <a:pt x="619" y="868"/>
                  </a:cubicBezTo>
                  <a:cubicBezTo>
                    <a:pt x="619" y="841"/>
                    <a:pt x="591" y="827"/>
                    <a:pt x="564" y="8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57"/>
            <p:cNvSpPr/>
            <p:nvPr/>
          </p:nvSpPr>
          <p:spPr>
            <a:xfrm>
              <a:off x="6355542" y="2179676"/>
              <a:ext cx="44099" cy="26336"/>
            </a:xfrm>
            <a:custGeom>
              <a:avLst/>
              <a:gdLst/>
              <a:ahLst/>
              <a:cxnLst/>
              <a:rect l="l" t="t" r="r" b="b"/>
              <a:pathLst>
                <a:path w="715" h="427" extrusionOk="0">
                  <a:moveTo>
                    <a:pt x="674" y="0"/>
                  </a:moveTo>
                  <a:cubicBezTo>
                    <a:pt x="660" y="14"/>
                    <a:pt x="660" y="14"/>
                    <a:pt x="660" y="28"/>
                  </a:cubicBezTo>
                  <a:cubicBezTo>
                    <a:pt x="660" y="110"/>
                    <a:pt x="660" y="179"/>
                    <a:pt x="632" y="220"/>
                  </a:cubicBezTo>
                  <a:cubicBezTo>
                    <a:pt x="591" y="303"/>
                    <a:pt x="481" y="371"/>
                    <a:pt x="358" y="371"/>
                  </a:cubicBezTo>
                  <a:cubicBezTo>
                    <a:pt x="341" y="376"/>
                    <a:pt x="326" y="377"/>
                    <a:pt x="313" y="377"/>
                  </a:cubicBezTo>
                  <a:cubicBezTo>
                    <a:pt x="280" y="377"/>
                    <a:pt x="253" y="367"/>
                    <a:pt x="234" y="358"/>
                  </a:cubicBezTo>
                  <a:cubicBezTo>
                    <a:pt x="179" y="344"/>
                    <a:pt x="138" y="303"/>
                    <a:pt x="110" y="248"/>
                  </a:cubicBezTo>
                  <a:cubicBezTo>
                    <a:pt x="83" y="220"/>
                    <a:pt x="69" y="207"/>
                    <a:pt x="41" y="179"/>
                  </a:cubicBezTo>
                  <a:cubicBezTo>
                    <a:pt x="41" y="172"/>
                    <a:pt x="34" y="169"/>
                    <a:pt x="28" y="169"/>
                  </a:cubicBezTo>
                  <a:cubicBezTo>
                    <a:pt x="21" y="169"/>
                    <a:pt x="14" y="172"/>
                    <a:pt x="14" y="179"/>
                  </a:cubicBezTo>
                  <a:cubicBezTo>
                    <a:pt x="0" y="193"/>
                    <a:pt x="0" y="207"/>
                    <a:pt x="14" y="220"/>
                  </a:cubicBezTo>
                  <a:cubicBezTo>
                    <a:pt x="28" y="234"/>
                    <a:pt x="55" y="262"/>
                    <a:pt x="69" y="275"/>
                  </a:cubicBezTo>
                  <a:cubicBezTo>
                    <a:pt x="110" y="330"/>
                    <a:pt x="151" y="385"/>
                    <a:pt x="206" y="399"/>
                  </a:cubicBezTo>
                  <a:cubicBezTo>
                    <a:pt x="248" y="426"/>
                    <a:pt x="289" y="426"/>
                    <a:pt x="316" y="426"/>
                  </a:cubicBezTo>
                  <a:lnTo>
                    <a:pt x="358" y="426"/>
                  </a:lnTo>
                  <a:cubicBezTo>
                    <a:pt x="509" y="413"/>
                    <a:pt x="619" y="344"/>
                    <a:pt x="674" y="248"/>
                  </a:cubicBezTo>
                  <a:cubicBezTo>
                    <a:pt x="701" y="193"/>
                    <a:pt x="715" y="110"/>
                    <a:pt x="701" y="28"/>
                  </a:cubicBezTo>
                  <a:cubicBezTo>
                    <a:pt x="701" y="14"/>
                    <a:pt x="687" y="0"/>
                    <a:pt x="6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57"/>
            <p:cNvSpPr/>
            <p:nvPr/>
          </p:nvSpPr>
          <p:spPr>
            <a:xfrm>
              <a:off x="6191047" y="2027887"/>
              <a:ext cx="348536" cy="159435"/>
            </a:xfrm>
            <a:custGeom>
              <a:avLst/>
              <a:gdLst/>
              <a:ahLst/>
              <a:cxnLst/>
              <a:rect l="l" t="t" r="r" b="b"/>
              <a:pathLst>
                <a:path w="5651" h="2585" extrusionOk="0">
                  <a:moveTo>
                    <a:pt x="4867" y="1"/>
                  </a:moveTo>
                  <a:cubicBezTo>
                    <a:pt x="4766" y="1"/>
                    <a:pt x="4659" y="14"/>
                    <a:pt x="4550" y="42"/>
                  </a:cubicBezTo>
                  <a:cubicBezTo>
                    <a:pt x="4069" y="166"/>
                    <a:pt x="3739" y="523"/>
                    <a:pt x="3822" y="853"/>
                  </a:cubicBezTo>
                  <a:cubicBezTo>
                    <a:pt x="3886" y="1098"/>
                    <a:pt x="4171" y="1252"/>
                    <a:pt x="4520" y="1252"/>
                  </a:cubicBezTo>
                  <a:cubicBezTo>
                    <a:pt x="4623" y="1252"/>
                    <a:pt x="4730" y="1238"/>
                    <a:pt x="4839" y="1210"/>
                  </a:cubicBezTo>
                  <a:cubicBezTo>
                    <a:pt x="5320" y="1100"/>
                    <a:pt x="5650" y="729"/>
                    <a:pt x="5568" y="413"/>
                  </a:cubicBezTo>
                  <a:cubicBezTo>
                    <a:pt x="5504" y="157"/>
                    <a:pt x="5217" y="1"/>
                    <a:pt x="4867" y="1"/>
                  </a:cubicBezTo>
                  <a:close/>
                  <a:moveTo>
                    <a:pt x="1116" y="1334"/>
                  </a:moveTo>
                  <a:cubicBezTo>
                    <a:pt x="1014" y="1334"/>
                    <a:pt x="907" y="1347"/>
                    <a:pt x="798" y="1375"/>
                  </a:cubicBezTo>
                  <a:cubicBezTo>
                    <a:pt x="316" y="1485"/>
                    <a:pt x="0" y="1856"/>
                    <a:pt x="69" y="2173"/>
                  </a:cubicBezTo>
                  <a:cubicBezTo>
                    <a:pt x="133" y="2428"/>
                    <a:pt x="428" y="2585"/>
                    <a:pt x="781" y="2585"/>
                  </a:cubicBezTo>
                  <a:cubicBezTo>
                    <a:pt x="884" y="2585"/>
                    <a:pt x="992" y="2572"/>
                    <a:pt x="1100" y="2544"/>
                  </a:cubicBezTo>
                  <a:cubicBezTo>
                    <a:pt x="1581" y="2420"/>
                    <a:pt x="1897" y="2063"/>
                    <a:pt x="1815" y="1733"/>
                  </a:cubicBezTo>
                  <a:cubicBezTo>
                    <a:pt x="1751" y="1488"/>
                    <a:pt x="1465" y="1334"/>
                    <a:pt x="1116" y="1334"/>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57"/>
            <p:cNvSpPr/>
            <p:nvPr/>
          </p:nvSpPr>
          <p:spPr>
            <a:xfrm>
              <a:off x="6235147" y="1932842"/>
              <a:ext cx="191630" cy="96833"/>
            </a:xfrm>
            <a:custGeom>
              <a:avLst/>
              <a:gdLst/>
              <a:ahLst/>
              <a:cxnLst/>
              <a:rect l="l" t="t" r="r" b="b"/>
              <a:pathLst>
                <a:path w="3107" h="1570" extrusionOk="0">
                  <a:moveTo>
                    <a:pt x="2717" y="1"/>
                  </a:moveTo>
                  <a:cubicBezTo>
                    <a:pt x="2662" y="1"/>
                    <a:pt x="2607" y="10"/>
                    <a:pt x="2557" y="30"/>
                  </a:cubicBezTo>
                  <a:cubicBezTo>
                    <a:pt x="2378" y="98"/>
                    <a:pt x="2255" y="277"/>
                    <a:pt x="2227" y="469"/>
                  </a:cubicBezTo>
                  <a:cubicBezTo>
                    <a:pt x="2213" y="538"/>
                    <a:pt x="2255" y="607"/>
                    <a:pt x="2296" y="607"/>
                  </a:cubicBezTo>
                  <a:cubicBezTo>
                    <a:pt x="2303" y="609"/>
                    <a:pt x="2310" y="611"/>
                    <a:pt x="2318" y="611"/>
                  </a:cubicBezTo>
                  <a:cubicBezTo>
                    <a:pt x="2351" y="611"/>
                    <a:pt x="2383" y="586"/>
                    <a:pt x="2406" y="552"/>
                  </a:cubicBezTo>
                  <a:cubicBezTo>
                    <a:pt x="2419" y="511"/>
                    <a:pt x="2433" y="469"/>
                    <a:pt x="2447" y="428"/>
                  </a:cubicBezTo>
                  <a:cubicBezTo>
                    <a:pt x="2461" y="373"/>
                    <a:pt x="2488" y="318"/>
                    <a:pt x="2543" y="277"/>
                  </a:cubicBezTo>
                  <a:cubicBezTo>
                    <a:pt x="2588" y="243"/>
                    <a:pt x="2652" y="218"/>
                    <a:pt x="2712" y="218"/>
                  </a:cubicBezTo>
                  <a:cubicBezTo>
                    <a:pt x="2725" y="218"/>
                    <a:pt x="2737" y="220"/>
                    <a:pt x="2749" y="222"/>
                  </a:cubicBezTo>
                  <a:cubicBezTo>
                    <a:pt x="2832" y="236"/>
                    <a:pt x="2901" y="263"/>
                    <a:pt x="2956" y="305"/>
                  </a:cubicBezTo>
                  <a:cubicBezTo>
                    <a:pt x="2989" y="316"/>
                    <a:pt x="3022" y="336"/>
                    <a:pt x="3048" y="336"/>
                  </a:cubicBezTo>
                  <a:cubicBezTo>
                    <a:pt x="3055" y="336"/>
                    <a:pt x="3060" y="335"/>
                    <a:pt x="3066" y="332"/>
                  </a:cubicBezTo>
                  <a:cubicBezTo>
                    <a:pt x="3093" y="318"/>
                    <a:pt x="3107" y="277"/>
                    <a:pt x="3107" y="263"/>
                  </a:cubicBezTo>
                  <a:cubicBezTo>
                    <a:pt x="3107" y="236"/>
                    <a:pt x="3093" y="195"/>
                    <a:pt x="3079" y="181"/>
                  </a:cubicBezTo>
                  <a:cubicBezTo>
                    <a:pt x="3000" y="62"/>
                    <a:pt x="2858" y="1"/>
                    <a:pt x="2717" y="1"/>
                  </a:cubicBezTo>
                  <a:close/>
                  <a:moveTo>
                    <a:pt x="523" y="991"/>
                  </a:moveTo>
                  <a:cubicBezTo>
                    <a:pt x="465" y="991"/>
                    <a:pt x="408" y="1002"/>
                    <a:pt x="358" y="1019"/>
                  </a:cubicBezTo>
                  <a:cubicBezTo>
                    <a:pt x="193" y="1074"/>
                    <a:pt x="41" y="1212"/>
                    <a:pt x="14" y="1390"/>
                  </a:cubicBezTo>
                  <a:cubicBezTo>
                    <a:pt x="0" y="1487"/>
                    <a:pt x="14" y="1514"/>
                    <a:pt x="28" y="1528"/>
                  </a:cubicBezTo>
                  <a:cubicBezTo>
                    <a:pt x="41" y="1555"/>
                    <a:pt x="69" y="1569"/>
                    <a:pt x="96" y="1569"/>
                  </a:cubicBezTo>
                  <a:cubicBezTo>
                    <a:pt x="110" y="1555"/>
                    <a:pt x="124" y="1542"/>
                    <a:pt x="138" y="1528"/>
                  </a:cubicBezTo>
                  <a:cubicBezTo>
                    <a:pt x="206" y="1432"/>
                    <a:pt x="261" y="1335"/>
                    <a:pt x="358" y="1267"/>
                  </a:cubicBezTo>
                  <a:cubicBezTo>
                    <a:pt x="410" y="1221"/>
                    <a:pt x="480" y="1201"/>
                    <a:pt x="553" y="1201"/>
                  </a:cubicBezTo>
                  <a:cubicBezTo>
                    <a:pt x="612" y="1201"/>
                    <a:pt x="673" y="1215"/>
                    <a:pt x="729" y="1239"/>
                  </a:cubicBezTo>
                  <a:cubicBezTo>
                    <a:pt x="742" y="1253"/>
                    <a:pt x="770" y="1267"/>
                    <a:pt x="797" y="1267"/>
                  </a:cubicBezTo>
                  <a:cubicBezTo>
                    <a:pt x="825" y="1267"/>
                    <a:pt x="852" y="1267"/>
                    <a:pt x="852" y="1239"/>
                  </a:cubicBezTo>
                  <a:cubicBezTo>
                    <a:pt x="866" y="1226"/>
                    <a:pt x="852" y="1198"/>
                    <a:pt x="852" y="1184"/>
                  </a:cubicBezTo>
                  <a:cubicBezTo>
                    <a:pt x="811" y="1102"/>
                    <a:pt x="729" y="1033"/>
                    <a:pt x="632" y="1006"/>
                  </a:cubicBezTo>
                  <a:cubicBezTo>
                    <a:pt x="596" y="995"/>
                    <a:pt x="559" y="991"/>
                    <a:pt x="523" y="99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57"/>
            <p:cNvSpPr/>
            <p:nvPr/>
          </p:nvSpPr>
          <p:spPr>
            <a:xfrm>
              <a:off x="5949392" y="1772665"/>
              <a:ext cx="593579" cy="348536"/>
            </a:xfrm>
            <a:custGeom>
              <a:avLst/>
              <a:gdLst/>
              <a:ahLst/>
              <a:cxnLst/>
              <a:rect l="l" t="t" r="r" b="b"/>
              <a:pathLst>
                <a:path w="9624" h="5651" extrusionOk="0">
                  <a:moveTo>
                    <a:pt x="9609" y="1"/>
                  </a:moveTo>
                  <a:lnTo>
                    <a:pt x="8798" y="1018"/>
                  </a:lnTo>
                  <a:lnTo>
                    <a:pt x="7162" y="427"/>
                  </a:lnTo>
                  <a:cubicBezTo>
                    <a:pt x="7149" y="427"/>
                    <a:pt x="7135" y="427"/>
                    <a:pt x="7135" y="441"/>
                  </a:cubicBezTo>
                  <a:lnTo>
                    <a:pt x="6296" y="1816"/>
                  </a:lnTo>
                  <a:lnTo>
                    <a:pt x="4688" y="1444"/>
                  </a:lnTo>
                  <a:cubicBezTo>
                    <a:pt x="4674" y="1444"/>
                    <a:pt x="4661" y="1458"/>
                    <a:pt x="4661" y="1458"/>
                  </a:cubicBezTo>
                  <a:lnTo>
                    <a:pt x="3891" y="2902"/>
                  </a:lnTo>
                  <a:lnTo>
                    <a:pt x="2544" y="2737"/>
                  </a:lnTo>
                  <a:cubicBezTo>
                    <a:pt x="2530" y="2737"/>
                    <a:pt x="2516" y="2750"/>
                    <a:pt x="2516" y="2750"/>
                  </a:cubicBezTo>
                  <a:lnTo>
                    <a:pt x="2035" y="4166"/>
                  </a:lnTo>
                  <a:lnTo>
                    <a:pt x="660" y="4235"/>
                  </a:lnTo>
                  <a:cubicBezTo>
                    <a:pt x="660" y="4235"/>
                    <a:pt x="647" y="4249"/>
                    <a:pt x="647" y="4249"/>
                  </a:cubicBezTo>
                  <a:cubicBezTo>
                    <a:pt x="385" y="4689"/>
                    <a:pt x="165" y="5142"/>
                    <a:pt x="1" y="5623"/>
                  </a:cubicBezTo>
                  <a:cubicBezTo>
                    <a:pt x="14" y="5623"/>
                    <a:pt x="28" y="5637"/>
                    <a:pt x="42" y="5651"/>
                  </a:cubicBezTo>
                  <a:cubicBezTo>
                    <a:pt x="207" y="5170"/>
                    <a:pt x="427" y="4716"/>
                    <a:pt x="674" y="4290"/>
                  </a:cubicBezTo>
                  <a:lnTo>
                    <a:pt x="2062" y="4207"/>
                  </a:lnTo>
                  <a:cubicBezTo>
                    <a:pt x="2062" y="4207"/>
                    <a:pt x="2076" y="4207"/>
                    <a:pt x="2076" y="4194"/>
                  </a:cubicBezTo>
                  <a:lnTo>
                    <a:pt x="2557" y="2792"/>
                  </a:lnTo>
                  <a:lnTo>
                    <a:pt x="3905" y="2956"/>
                  </a:lnTo>
                  <a:cubicBezTo>
                    <a:pt x="3905" y="2956"/>
                    <a:pt x="3918" y="2943"/>
                    <a:pt x="3918" y="2943"/>
                  </a:cubicBezTo>
                  <a:lnTo>
                    <a:pt x="4702" y="1499"/>
                  </a:lnTo>
                  <a:lnTo>
                    <a:pt x="6310" y="1871"/>
                  </a:lnTo>
                  <a:cubicBezTo>
                    <a:pt x="6324" y="1871"/>
                    <a:pt x="6338" y="1857"/>
                    <a:pt x="6338" y="1857"/>
                  </a:cubicBezTo>
                  <a:lnTo>
                    <a:pt x="7162" y="482"/>
                  </a:lnTo>
                  <a:lnTo>
                    <a:pt x="8798" y="1073"/>
                  </a:lnTo>
                  <a:cubicBezTo>
                    <a:pt x="8812" y="1073"/>
                    <a:pt x="8812" y="1073"/>
                    <a:pt x="8826" y="1059"/>
                  </a:cubicBezTo>
                  <a:lnTo>
                    <a:pt x="9623" y="70"/>
                  </a:lnTo>
                  <a:cubicBezTo>
                    <a:pt x="9609" y="56"/>
                    <a:pt x="9609" y="28"/>
                    <a:pt x="96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0" name="Google Shape;1350;p57"/>
          <p:cNvGrpSpPr/>
          <p:nvPr/>
        </p:nvGrpSpPr>
        <p:grpSpPr>
          <a:xfrm rot="1263460">
            <a:off x="8669723" y="1392919"/>
            <a:ext cx="526389" cy="342320"/>
            <a:chOff x="7407525" y="1079775"/>
            <a:chExt cx="394800" cy="256746"/>
          </a:xfrm>
        </p:grpSpPr>
        <p:sp>
          <p:nvSpPr>
            <p:cNvPr id="1351" name="Google Shape;1351;p5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5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3" name="Google Shape;1353;p57"/>
          <p:cNvGrpSpPr/>
          <p:nvPr/>
        </p:nvGrpSpPr>
        <p:grpSpPr>
          <a:xfrm>
            <a:off x="7298007" y="1354413"/>
            <a:ext cx="3372924" cy="1048432"/>
            <a:chOff x="5911800" y="1632649"/>
            <a:chExt cx="2529693" cy="786324"/>
          </a:xfrm>
        </p:grpSpPr>
        <p:sp>
          <p:nvSpPr>
            <p:cNvPr id="1354" name="Google Shape;1354;p57"/>
            <p:cNvSpPr/>
            <p:nvPr/>
          </p:nvSpPr>
          <p:spPr>
            <a:xfrm>
              <a:off x="5911800" y="19904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57"/>
            <p:cNvSpPr/>
            <p:nvPr/>
          </p:nvSpPr>
          <p:spPr>
            <a:xfrm>
              <a:off x="6253775" y="16326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57"/>
            <p:cNvSpPr/>
            <p:nvPr/>
          </p:nvSpPr>
          <p:spPr>
            <a:xfrm>
              <a:off x="8262875" y="16807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8" name="Rectangle 107">
            <a:extLst>
              <a:ext uri="{FF2B5EF4-FFF2-40B4-BE49-F238E27FC236}">
                <a16:creationId xmlns:a16="http://schemas.microsoft.com/office/drawing/2014/main" id="{13C1591C-F539-4183-A43E-B2701E796DC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1CABB32A-6212-44BD-A898-1C1A53296D37}"/>
              </a:ext>
            </a:extLst>
          </p:cNvPr>
          <p:cNvSpPr txBox="1"/>
          <p:nvPr/>
        </p:nvSpPr>
        <p:spPr>
          <a:xfrm>
            <a:off x="1894373" y="184502"/>
            <a:ext cx="301221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Wrap up</a:t>
            </a:r>
            <a:endParaRPr kumimoji="0" lang="en-US" sz="6000" b="1" i="0" u="none" strike="noStrike" kern="1200" cap="none" spc="0" normalizeH="0" baseline="0" noProof="0" dirty="0">
              <a:ln>
                <a:noFill/>
              </a:ln>
              <a:solidFill>
                <a:srgbClr val="57AFD4"/>
              </a:solidFill>
              <a:effectLst/>
              <a:uLnTx/>
              <a:uFillTx/>
              <a:latin typeface="Calibri" panose="020F0502020204030204" pitchFamily="34" charset="0"/>
              <a:ea typeface="+mn-ea"/>
              <a:cs typeface="Calibri" panose="020F0502020204030204" pitchFamily="34" charset="0"/>
            </a:endParaRPr>
          </a:p>
        </p:txBody>
      </p:sp>
      <p:sp>
        <p:nvSpPr>
          <p:cNvPr id="110" name="TextBox 109">
            <a:extLst>
              <a:ext uri="{FF2B5EF4-FFF2-40B4-BE49-F238E27FC236}">
                <a16:creationId xmlns:a16="http://schemas.microsoft.com/office/drawing/2014/main" id="{1054A28E-AD69-43CC-8FA7-68934D7BEDE5}"/>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en-US" sz="7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1" name="TextBox 110">
            <a:extLst>
              <a:ext uri="{FF2B5EF4-FFF2-40B4-BE49-F238E27FC236}">
                <a16:creationId xmlns:a16="http://schemas.microsoft.com/office/drawing/2014/main" id="{4DC682EF-C7D7-4DC3-80DF-1CC004749FDA}"/>
              </a:ext>
            </a:extLst>
          </p:cNvPr>
          <p:cNvSpPr txBox="1"/>
          <p:nvPr/>
        </p:nvSpPr>
        <p:spPr>
          <a:xfrm>
            <a:off x="652358" y="1614870"/>
            <a:ext cx="6261483" cy="4448013"/>
          </a:xfrm>
          <a:prstGeom prst="rect">
            <a:avLst/>
          </a:prstGeom>
          <a:noFill/>
        </p:spPr>
        <p:txBody>
          <a:bodyPr wrap="square" rtlCol="0">
            <a:spAutoFit/>
          </a:bodyPr>
          <a:lstStyle/>
          <a:p>
            <a:pPr lvl="0">
              <a:lnSpc>
                <a:spcPct val="150000"/>
              </a:lnSpc>
            </a:pPr>
            <a:r>
              <a:rPr lang="en-US" sz="3200">
                <a:solidFill>
                  <a:srgbClr val="E74427"/>
                </a:solidFill>
                <a:latin typeface="Calibri" panose="020F0502020204030204" pitchFamily="34" charset="0"/>
                <a:cs typeface="Calibri" panose="020F0502020204030204" pitchFamily="34" charset="0"/>
              </a:rPr>
              <a:t>What have you learnt today?</a:t>
            </a:r>
          </a:p>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Some lexical items about globalisation and cultural identity. </a:t>
            </a:r>
          </a:p>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Reading skills for general ideas and for specific information about globalisation and cultural identity.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57"/>
          <p:cNvSpPr/>
          <p:nvPr/>
        </p:nvSpPr>
        <p:spPr>
          <a:xfrm>
            <a:off x="6079933" y="6321600"/>
            <a:ext cx="1157136" cy="1617256"/>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57"/>
          <p:cNvSpPr/>
          <p:nvPr/>
        </p:nvSpPr>
        <p:spPr>
          <a:xfrm rot="-3900973">
            <a:off x="6749112" y="5090969"/>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71" name="Google Shape;1271;p57"/>
          <p:cNvGrpSpPr/>
          <p:nvPr/>
        </p:nvGrpSpPr>
        <p:grpSpPr>
          <a:xfrm>
            <a:off x="7684163" y="2119228"/>
            <a:ext cx="5973536" cy="6018009"/>
            <a:chOff x="5326197" y="1589420"/>
            <a:chExt cx="4480152" cy="4513507"/>
          </a:xfrm>
        </p:grpSpPr>
        <p:sp>
          <p:nvSpPr>
            <p:cNvPr id="1272" name="Google Shape;1272;p57"/>
            <p:cNvSpPr/>
            <p:nvPr/>
          </p:nvSpPr>
          <p:spPr>
            <a:xfrm>
              <a:off x="6012982" y="1711419"/>
              <a:ext cx="351065" cy="282604"/>
            </a:xfrm>
            <a:custGeom>
              <a:avLst/>
              <a:gdLst/>
              <a:ahLst/>
              <a:cxnLst/>
              <a:rect l="l" t="t" r="r" b="b"/>
              <a:pathLst>
                <a:path w="5692" h="4582" extrusionOk="0">
                  <a:moveTo>
                    <a:pt x="2257" y="0"/>
                  </a:moveTo>
                  <a:cubicBezTo>
                    <a:pt x="1608" y="0"/>
                    <a:pt x="925" y="276"/>
                    <a:pt x="578" y="829"/>
                  </a:cubicBezTo>
                  <a:cubicBezTo>
                    <a:pt x="427" y="1035"/>
                    <a:pt x="344" y="1283"/>
                    <a:pt x="275" y="1530"/>
                  </a:cubicBezTo>
                  <a:cubicBezTo>
                    <a:pt x="0" y="2520"/>
                    <a:pt x="0" y="3592"/>
                    <a:pt x="289" y="4582"/>
                  </a:cubicBezTo>
                  <a:lnTo>
                    <a:pt x="5692" y="1750"/>
                  </a:lnTo>
                  <a:cubicBezTo>
                    <a:pt x="5293" y="1338"/>
                    <a:pt x="4839" y="994"/>
                    <a:pt x="4344" y="692"/>
                  </a:cubicBezTo>
                  <a:cubicBezTo>
                    <a:pt x="3753" y="334"/>
                    <a:pt x="3093" y="32"/>
                    <a:pt x="2392" y="4"/>
                  </a:cubicBezTo>
                  <a:cubicBezTo>
                    <a:pt x="2348" y="2"/>
                    <a:pt x="2302" y="0"/>
                    <a:pt x="22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57"/>
            <p:cNvSpPr/>
            <p:nvPr/>
          </p:nvSpPr>
          <p:spPr>
            <a:xfrm>
              <a:off x="5889194" y="1702352"/>
              <a:ext cx="663089" cy="440928"/>
            </a:xfrm>
            <a:custGeom>
              <a:avLst/>
              <a:gdLst/>
              <a:ahLst/>
              <a:cxnLst/>
              <a:rect l="l" t="t" r="r" b="b"/>
              <a:pathLst>
                <a:path w="10751" h="7149" extrusionOk="0">
                  <a:moveTo>
                    <a:pt x="10242" y="0"/>
                  </a:moveTo>
                  <a:cubicBezTo>
                    <a:pt x="7795" y="289"/>
                    <a:pt x="5485" y="1265"/>
                    <a:pt x="3451" y="2571"/>
                  </a:cubicBezTo>
                  <a:cubicBezTo>
                    <a:pt x="2090" y="3450"/>
                    <a:pt x="798" y="4509"/>
                    <a:pt x="14" y="5925"/>
                  </a:cubicBezTo>
                  <a:lnTo>
                    <a:pt x="0" y="5925"/>
                  </a:lnTo>
                  <a:cubicBezTo>
                    <a:pt x="523" y="6571"/>
                    <a:pt x="1196" y="6970"/>
                    <a:pt x="1939" y="7148"/>
                  </a:cubicBezTo>
                  <a:cubicBezTo>
                    <a:pt x="2420" y="6640"/>
                    <a:pt x="3025" y="6227"/>
                    <a:pt x="3630" y="5856"/>
                  </a:cubicBezTo>
                  <a:cubicBezTo>
                    <a:pt x="5760" y="4550"/>
                    <a:pt x="8070" y="3560"/>
                    <a:pt x="10489" y="2928"/>
                  </a:cubicBezTo>
                  <a:cubicBezTo>
                    <a:pt x="10750" y="1938"/>
                    <a:pt x="10654" y="894"/>
                    <a:pt x="102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57"/>
            <p:cNvSpPr/>
            <p:nvPr/>
          </p:nvSpPr>
          <p:spPr>
            <a:xfrm>
              <a:off x="5638227" y="5843267"/>
              <a:ext cx="1449038" cy="259660"/>
            </a:xfrm>
            <a:custGeom>
              <a:avLst/>
              <a:gdLst/>
              <a:ahLst/>
              <a:cxnLst/>
              <a:rect l="l" t="t" r="r" b="b"/>
              <a:pathLst>
                <a:path w="23494" h="4210" extrusionOk="0">
                  <a:moveTo>
                    <a:pt x="20332" y="28"/>
                  </a:moveTo>
                  <a:lnTo>
                    <a:pt x="15864" y="110"/>
                  </a:lnTo>
                  <a:lnTo>
                    <a:pt x="15603" y="3217"/>
                  </a:lnTo>
                  <a:cubicBezTo>
                    <a:pt x="16675" y="3725"/>
                    <a:pt x="17899" y="3808"/>
                    <a:pt x="19095" y="3863"/>
                  </a:cubicBezTo>
                  <a:cubicBezTo>
                    <a:pt x="19527" y="3882"/>
                    <a:pt x="19965" y="3900"/>
                    <a:pt x="20402" y="3900"/>
                  </a:cubicBezTo>
                  <a:cubicBezTo>
                    <a:pt x="21216" y="3900"/>
                    <a:pt x="22028" y="3839"/>
                    <a:pt x="22806" y="3616"/>
                  </a:cubicBezTo>
                  <a:cubicBezTo>
                    <a:pt x="23095" y="3519"/>
                    <a:pt x="23438" y="3354"/>
                    <a:pt x="23466" y="3038"/>
                  </a:cubicBezTo>
                  <a:cubicBezTo>
                    <a:pt x="23493" y="2804"/>
                    <a:pt x="23315" y="2612"/>
                    <a:pt x="23136" y="2447"/>
                  </a:cubicBezTo>
                  <a:cubicBezTo>
                    <a:pt x="22655" y="2048"/>
                    <a:pt x="22078" y="1773"/>
                    <a:pt x="21541" y="1430"/>
                  </a:cubicBezTo>
                  <a:cubicBezTo>
                    <a:pt x="21019" y="1086"/>
                    <a:pt x="20510" y="633"/>
                    <a:pt x="20332" y="28"/>
                  </a:cubicBezTo>
                  <a:close/>
                  <a:moveTo>
                    <a:pt x="3575" y="0"/>
                  </a:moveTo>
                  <a:cubicBezTo>
                    <a:pt x="2819" y="1196"/>
                    <a:pt x="1430" y="1787"/>
                    <a:pt x="358" y="2694"/>
                  </a:cubicBezTo>
                  <a:cubicBezTo>
                    <a:pt x="179" y="2846"/>
                    <a:pt x="1" y="3024"/>
                    <a:pt x="1" y="3258"/>
                  </a:cubicBezTo>
                  <a:cubicBezTo>
                    <a:pt x="1" y="3423"/>
                    <a:pt x="97" y="3574"/>
                    <a:pt x="207" y="3684"/>
                  </a:cubicBezTo>
                  <a:cubicBezTo>
                    <a:pt x="413" y="3863"/>
                    <a:pt x="688" y="3932"/>
                    <a:pt x="963" y="3987"/>
                  </a:cubicBezTo>
                  <a:cubicBezTo>
                    <a:pt x="1732" y="4144"/>
                    <a:pt x="2508" y="4210"/>
                    <a:pt x="3287" y="4210"/>
                  </a:cubicBezTo>
                  <a:cubicBezTo>
                    <a:pt x="4957" y="4210"/>
                    <a:pt x="6639" y="3907"/>
                    <a:pt x="8290" y="3561"/>
                  </a:cubicBezTo>
                  <a:lnTo>
                    <a:pt x="8138" y="96"/>
                  </a:lnTo>
                  <a:lnTo>
                    <a:pt x="35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57"/>
            <p:cNvSpPr/>
            <p:nvPr/>
          </p:nvSpPr>
          <p:spPr>
            <a:xfrm>
              <a:off x="5736603" y="3524372"/>
              <a:ext cx="1296387" cy="2385725"/>
            </a:xfrm>
            <a:custGeom>
              <a:avLst/>
              <a:gdLst/>
              <a:ahLst/>
              <a:cxnLst/>
              <a:rect l="l" t="t" r="r" b="b"/>
              <a:pathLst>
                <a:path w="21019" h="38681" extrusionOk="0">
                  <a:moveTo>
                    <a:pt x="17486" y="0"/>
                  </a:moveTo>
                  <a:cubicBezTo>
                    <a:pt x="15085" y="902"/>
                    <a:pt x="12508" y="1194"/>
                    <a:pt x="9938" y="1194"/>
                  </a:cubicBezTo>
                  <a:cubicBezTo>
                    <a:pt x="9374" y="1194"/>
                    <a:pt x="8810" y="1180"/>
                    <a:pt x="8248" y="1155"/>
                  </a:cubicBezTo>
                  <a:cubicBezTo>
                    <a:pt x="6379" y="1073"/>
                    <a:pt x="4495" y="853"/>
                    <a:pt x="2791" y="97"/>
                  </a:cubicBezTo>
                  <a:cubicBezTo>
                    <a:pt x="2777" y="138"/>
                    <a:pt x="2777" y="179"/>
                    <a:pt x="2763" y="207"/>
                  </a:cubicBezTo>
                  <a:cubicBezTo>
                    <a:pt x="2571" y="1403"/>
                    <a:pt x="2378" y="2585"/>
                    <a:pt x="2200" y="3781"/>
                  </a:cubicBezTo>
                  <a:cubicBezTo>
                    <a:pt x="2186" y="3863"/>
                    <a:pt x="2172" y="3959"/>
                    <a:pt x="2158" y="4056"/>
                  </a:cubicBezTo>
                  <a:cubicBezTo>
                    <a:pt x="522" y="15218"/>
                    <a:pt x="0" y="26545"/>
                    <a:pt x="756" y="37790"/>
                  </a:cubicBezTo>
                  <a:cubicBezTo>
                    <a:pt x="2117" y="38258"/>
                    <a:pt x="3548" y="38490"/>
                    <a:pt x="4980" y="38490"/>
                  </a:cubicBezTo>
                  <a:cubicBezTo>
                    <a:pt x="5733" y="38490"/>
                    <a:pt x="6487" y="38426"/>
                    <a:pt x="7231" y="38298"/>
                  </a:cubicBezTo>
                  <a:lnTo>
                    <a:pt x="10406" y="8578"/>
                  </a:lnTo>
                  <a:cubicBezTo>
                    <a:pt x="13334" y="18105"/>
                    <a:pt x="13321" y="28332"/>
                    <a:pt x="13252" y="38326"/>
                  </a:cubicBezTo>
                  <a:cubicBezTo>
                    <a:pt x="14142" y="38568"/>
                    <a:pt x="15061" y="38680"/>
                    <a:pt x="15983" y="38680"/>
                  </a:cubicBezTo>
                  <a:cubicBezTo>
                    <a:pt x="17211" y="38680"/>
                    <a:pt x="18445" y="38481"/>
                    <a:pt x="19630" y="38120"/>
                  </a:cubicBezTo>
                  <a:cubicBezTo>
                    <a:pt x="21019" y="25473"/>
                    <a:pt x="20318" y="12523"/>
                    <a:pt x="17513" y="42"/>
                  </a:cubicBezTo>
                  <a:cubicBezTo>
                    <a:pt x="17513" y="28"/>
                    <a:pt x="17513" y="14"/>
                    <a:pt x="175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57"/>
            <p:cNvSpPr/>
            <p:nvPr/>
          </p:nvSpPr>
          <p:spPr>
            <a:xfrm>
              <a:off x="6377561" y="3871124"/>
              <a:ext cx="123847" cy="184044"/>
            </a:xfrm>
            <a:custGeom>
              <a:avLst/>
              <a:gdLst/>
              <a:ahLst/>
              <a:cxnLst/>
              <a:rect l="l" t="t" r="r" b="b"/>
              <a:pathLst>
                <a:path w="2008" h="2984" extrusionOk="0">
                  <a:moveTo>
                    <a:pt x="1966" y="1"/>
                  </a:moveTo>
                  <a:lnTo>
                    <a:pt x="110" y="1925"/>
                  </a:lnTo>
                  <a:cubicBezTo>
                    <a:pt x="110" y="1925"/>
                    <a:pt x="110" y="1939"/>
                    <a:pt x="110" y="1939"/>
                  </a:cubicBezTo>
                  <a:lnTo>
                    <a:pt x="1" y="2956"/>
                  </a:lnTo>
                  <a:cubicBezTo>
                    <a:pt x="1" y="2970"/>
                    <a:pt x="1" y="2984"/>
                    <a:pt x="14" y="2984"/>
                  </a:cubicBezTo>
                  <a:cubicBezTo>
                    <a:pt x="28" y="2984"/>
                    <a:pt x="42" y="2970"/>
                    <a:pt x="42" y="2970"/>
                  </a:cubicBezTo>
                  <a:lnTo>
                    <a:pt x="152" y="1953"/>
                  </a:lnTo>
                  <a:lnTo>
                    <a:pt x="2008" y="42"/>
                  </a:lnTo>
                  <a:cubicBezTo>
                    <a:pt x="2008" y="28"/>
                    <a:pt x="2008" y="14"/>
                    <a:pt x="20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57"/>
            <p:cNvSpPr/>
            <p:nvPr/>
          </p:nvSpPr>
          <p:spPr>
            <a:xfrm>
              <a:off x="6862536" y="2458582"/>
              <a:ext cx="693619" cy="841150"/>
            </a:xfrm>
            <a:custGeom>
              <a:avLst/>
              <a:gdLst/>
              <a:ahLst/>
              <a:cxnLst/>
              <a:rect l="l" t="t" r="r" b="b"/>
              <a:pathLst>
                <a:path w="11246" h="13638" extrusionOk="0">
                  <a:moveTo>
                    <a:pt x="83" y="1"/>
                  </a:moveTo>
                  <a:lnTo>
                    <a:pt x="97" y="4634"/>
                  </a:lnTo>
                  <a:cubicBezTo>
                    <a:pt x="97" y="5816"/>
                    <a:pt x="56" y="6998"/>
                    <a:pt x="1" y="8180"/>
                  </a:cubicBezTo>
                  <a:cubicBezTo>
                    <a:pt x="2736" y="10393"/>
                    <a:pt x="6035" y="11837"/>
                    <a:pt x="9073" y="13638"/>
                  </a:cubicBezTo>
                  <a:cubicBezTo>
                    <a:pt x="10049" y="12854"/>
                    <a:pt x="10860" y="11699"/>
                    <a:pt x="11245" y="10407"/>
                  </a:cubicBezTo>
                  <a:cubicBezTo>
                    <a:pt x="8413" y="8483"/>
                    <a:pt x="6049" y="6049"/>
                    <a:pt x="3822" y="3534"/>
                  </a:cubicBezTo>
                  <a:cubicBezTo>
                    <a:pt x="2915" y="2530"/>
                    <a:pt x="2035" y="1499"/>
                    <a:pt x="977" y="647"/>
                  </a:cubicBezTo>
                  <a:cubicBezTo>
                    <a:pt x="702" y="413"/>
                    <a:pt x="399" y="193"/>
                    <a:pt x="8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57"/>
            <p:cNvSpPr/>
            <p:nvPr/>
          </p:nvSpPr>
          <p:spPr>
            <a:xfrm>
              <a:off x="7099071" y="2323816"/>
              <a:ext cx="1045486" cy="868720"/>
            </a:xfrm>
            <a:custGeom>
              <a:avLst/>
              <a:gdLst/>
              <a:ahLst/>
              <a:cxnLst/>
              <a:rect l="l" t="t" r="r" b="b"/>
              <a:pathLst>
                <a:path w="16951" h="14085" extrusionOk="0">
                  <a:moveTo>
                    <a:pt x="16304" y="0"/>
                  </a:moveTo>
                  <a:cubicBezTo>
                    <a:pt x="15782" y="220"/>
                    <a:pt x="15287" y="468"/>
                    <a:pt x="14820" y="784"/>
                  </a:cubicBezTo>
                  <a:cubicBezTo>
                    <a:pt x="14022" y="1320"/>
                    <a:pt x="13335" y="2007"/>
                    <a:pt x="12648" y="2695"/>
                  </a:cubicBezTo>
                  <a:cubicBezTo>
                    <a:pt x="10641" y="4729"/>
                    <a:pt x="8620" y="6750"/>
                    <a:pt x="6750" y="8908"/>
                  </a:cubicBezTo>
                  <a:cubicBezTo>
                    <a:pt x="6750" y="8908"/>
                    <a:pt x="2516" y="5128"/>
                    <a:pt x="2434" y="5128"/>
                  </a:cubicBezTo>
                  <a:cubicBezTo>
                    <a:pt x="1472" y="5829"/>
                    <a:pt x="661" y="6709"/>
                    <a:pt x="1" y="7767"/>
                  </a:cubicBezTo>
                  <a:cubicBezTo>
                    <a:pt x="1719" y="9939"/>
                    <a:pt x="3767" y="11836"/>
                    <a:pt x="6049" y="13376"/>
                  </a:cubicBezTo>
                  <a:cubicBezTo>
                    <a:pt x="6581" y="13730"/>
                    <a:pt x="7183" y="14085"/>
                    <a:pt x="7812" y="14085"/>
                  </a:cubicBezTo>
                  <a:cubicBezTo>
                    <a:pt x="7866" y="14085"/>
                    <a:pt x="7920" y="14082"/>
                    <a:pt x="7974" y="14077"/>
                  </a:cubicBezTo>
                  <a:cubicBezTo>
                    <a:pt x="8510" y="14022"/>
                    <a:pt x="8977" y="13692"/>
                    <a:pt x="9417" y="13362"/>
                  </a:cubicBezTo>
                  <a:cubicBezTo>
                    <a:pt x="11754" y="11602"/>
                    <a:pt x="13899" y="9582"/>
                    <a:pt x="15644" y="7382"/>
                  </a:cubicBezTo>
                  <a:lnTo>
                    <a:pt x="16510" y="6516"/>
                  </a:lnTo>
                  <a:cubicBezTo>
                    <a:pt x="16510" y="6516"/>
                    <a:pt x="16950" y="1416"/>
                    <a:pt x="1630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57"/>
            <p:cNvSpPr/>
            <p:nvPr/>
          </p:nvSpPr>
          <p:spPr>
            <a:xfrm>
              <a:off x="7256782" y="2545116"/>
              <a:ext cx="766521" cy="647299"/>
            </a:xfrm>
            <a:custGeom>
              <a:avLst/>
              <a:gdLst/>
              <a:ahLst/>
              <a:cxnLst/>
              <a:rect l="l" t="t" r="r" b="b"/>
              <a:pathLst>
                <a:path w="12428" h="10495" extrusionOk="0">
                  <a:moveTo>
                    <a:pt x="9211" y="0"/>
                  </a:moveTo>
                  <a:cubicBezTo>
                    <a:pt x="9060" y="151"/>
                    <a:pt x="8922" y="289"/>
                    <a:pt x="8771" y="440"/>
                  </a:cubicBezTo>
                  <a:cubicBezTo>
                    <a:pt x="9623" y="2131"/>
                    <a:pt x="10723" y="3670"/>
                    <a:pt x="12043" y="5031"/>
                  </a:cubicBezTo>
                  <a:cubicBezTo>
                    <a:pt x="12166" y="4880"/>
                    <a:pt x="12304" y="4743"/>
                    <a:pt x="12428" y="4591"/>
                  </a:cubicBezTo>
                  <a:cubicBezTo>
                    <a:pt x="11122" y="3231"/>
                    <a:pt x="10036" y="1691"/>
                    <a:pt x="9211" y="0"/>
                  </a:cubicBezTo>
                  <a:close/>
                  <a:moveTo>
                    <a:pt x="1747" y="3148"/>
                  </a:moveTo>
                  <a:cubicBezTo>
                    <a:pt x="1224" y="3739"/>
                    <a:pt x="798" y="4468"/>
                    <a:pt x="468" y="5334"/>
                  </a:cubicBezTo>
                  <a:cubicBezTo>
                    <a:pt x="276" y="5870"/>
                    <a:pt x="124" y="6433"/>
                    <a:pt x="1" y="6970"/>
                  </a:cubicBezTo>
                  <a:cubicBezTo>
                    <a:pt x="166" y="7135"/>
                    <a:pt x="331" y="7286"/>
                    <a:pt x="496" y="7437"/>
                  </a:cubicBezTo>
                  <a:cubicBezTo>
                    <a:pt x="619" y="6805"/>
                    <a:pt x="784" y="6159"/>
                    <a:pt x="1018" y="5526"/>
                  </a:cubicBezTo>
                  <a:cubicBezTo>
                    <a:pt x="1320" y="4743"/>
                    <a:pt x="1705" y="4069"/>
                    <a:pt x="2186" y="3533"/>
                  </a:cubicBezTo>
                  <a:cubicBezTo>
                    <a:pt x="2035" y="3409"/>
                    <a:pt x="1898" y="3286"/>
                    <a:pt x="1747" y="3148"/>
                  </a:cubicBezTo>
                  <a:close/>
                  <a:moveTo>
                    <a:pt x="6517" y="2763"/>
                  </a:moveTo>
                  <a:cubicBezTo>
                    <a:pt x="6379" y="2914"/>
                    <a:pt x="6228" y="3066"/>
                    <a:pt x="6090" y="3231"/>
                  </a:cubicBezTo>
                  <a:cubicBezTo>
                    <a:pt x="6407" y="3904"/>
                    <a:pt x="6833" y="4591"/>
                    <a:pt x="7369" y="5265"/>
                  </a:cubicBezTo>
                  <a:cubicBezTo>
                    <a:pt x="8029" y="6090"/>
                    <a:pt x="8785" y="6846"/>
                    <a:pt x="9541" y="7561"/>
                  </a:cubicBezTo>
                  <a:cubicBezTo>
                    <a:pt x="9678" y="7423"/>
                    <a:pt x="9830" y="7300"/>
                    <a:pt x="9967" y="7162"/>
                  </a:cubicBezTo>
                  <a:cubicBezTo>
                    <a:pt x="9211" y="6447"/>
                    <a:pt x="8469" y="5705"/>
                    <a:pt x="7823" y="4894"/>
                  </a:cubicBezTo>
                  <a:cubicBezTo>
                    <a:pt x="7259" y="4193"/>
                    <a:pt x="6833" y="3478"/>
                    <a:pt x="6517" y="2763"/>
                  </a:cubicBezTo>
                  <a:close/>
                  <a:moveTo>
                    <a:pt x="3864" y="5031"/>
                  </a:moveTo>
                  <a:lnTo>
                    <a:pt x="3864" y="5031"/>
                  </a:lnTo>
                  <a:cubicBezTo>
                    <a:pt x="3918" y="6873"/>
                    <a:pt x="4262" y="8715"/>
                    <a:pt x="4895" y="10461"/>
                  </a:cubicBezTo>
                  <a:cubicBezTo>
                    <a:pt x="5015" y="10481"/>
                    <a:pt x="5143" y="10494"/>
                    <a:pt x="5273" y="10494"/>
                  </a:cubicBezTo>
                  <a:cubicBezTo>
                    <a:pt x="5321" y="10494"/>
                    <a:pt x="5369" y="10492"/>
                    <a:pt x="5417" y="10489"/>
                  </a:cubicBezTo>
                  <a:cubicBezTo>
                    <a:pt x="5444" y="10475"/>
                    <a:pt x="5486" y="10475"/>
                    <a:pt x="5513" y="10461"/>
                  </a:cubicBezTo>
                  <a:cubicBezTo>
                    <a:pt x="4867" y="8729"/>
                    <a:pt x="4510" y="6887"/>
                    <a:pt x="4441" y="5045"/>
                  </a:cubicBezTo>
                  <a:cubicBezTo>
                    <a:pt x="4358" y="5141"/>
                    <a:pt x="4276" y="5238"/>
                    <a:pt x="4193" y="5320"/>
                  </a:cubicBezTo>
                  <a:lnTo>
                    <a:pt x="4193" y="5334"/>
                  </a:lnTo>
                  <a:cubicBezTo>
                    <a:pt x="4193" y="5334"/>
                    <a:pt x="4070" y="5210"/>
                    <a:pt x="3864" y="5031"/>
                  </a:cubicBezTo>
                  <a:close/>
                </a:path>
              </a:pathLst>
            </a:custGeom>
            <a:solidFill>
              <a:srgbClr val="A9C2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57"/>
            <p:cNvSpPr/>
            <p:nvPr/>
          </p:nvSpPr>
          <p:spPr>
            <a:xfrm>
              <a:off x="7790112" y="5589710"/>
              <a:ext cx="538440" cy="452832"/>
            </a:xfrm>
            <a:custGeom>
              <a:avLst/>
              <a:gdLst/>
              <a:ahLst/>
              <a:cxnLst/>
              <a:rect l="l" t="t" r="r" b="b"/>
              <a:pathLst>
                <a:path w="8730" h="7342" extrusionOk="0">
                  <a:moveTo>
                    <a:pt x="3822" y="1"/>
                  </a:moveTo>
                  <a:cubicBezTo>
                    <a:pt x="3822" y="1266"/>
                    <a:pt x="3836" y="2530"/>
                    <a:pt x="3877" y="3781"/>
                  </a:cubicBezTo>
                  <a:cubicBezTo>
                    <a:pt x="2708" y="4469"/>
                    <a:pt x="1347" y="4881"/>
                    <a:pt x="413" y="5871"/>
                  </a:cubicBezTo>
                  <a:cubicBezTo>
                    <a:pt x="193" y="6091"/>
                    <a:pt x="0" y="6407"/>
                    <a:pt x="124" y="6682"/>
                  </a:cubicBezTo>
                  <a:cubicBezTo>
                    <a:pt x="234" y="6902"/>
                    <a:pt x="495" y="6998"/>
                    <a:pt x="743" y="7053"/>
                  </a:cubicBezTo>
                  <a:cubicBezTo>
                    <a:pt x="1375" y="7204"/>
                    <a:pt x="2035" y="7259"/>
                    <a:pt x="2695" y="7300"/>
                  </a:cubicBezTo>
                  <a:cubicBezTo>
                    <a:pt x="3235" y="7328"/>
                    <a:pt x="3779" y="7342"/>
                    <a:pt x="4324" y="7342"/>
                  </a:cubicBezTo>
                  <a:cubicBezTo>
                    <a:pt x="5413" y="7342"/>
                    <a:pt x="6507" y="7287"/>
                    <a:pt x="7588" y="7177"/>
                  </a:cubicBezTo>
                  <a:cubicBezTo>
                    <a:pt x="7877" y="7149"/>
                    <a:pt x="8221" y="7080"/>
                    <a:pt x="8358" y="6819"/>
                  </a:cubicBezTo>
                  <a:cubicBezTo>
                    <a:pt x="8413" y="6709"/>
                    <a:pt x="8413" y="6572"/>
                    <a:pt x="8427" y="6448"/>
                  </a:cubicBezTo>
                  <a:cubicBezTo>
                    <a:pt x="8523" y="4400"/>
                    <a:pt x="8619" y="2352"/>
                    <a:pt x="8729" y="303"/>
                  </a:cubicBezTo>
                  <a:lnTo>
                    <a:pt x="3822" y="1"/>
                  </a:ln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57"/>
            <p:cNvSpPr/>
            <p:nvPr/>
          </p:nvSpPr>
          <p:spPr>
            <a:xfrm>
              <a:off x="7790112" y="5838148"/>
              <a:ext cx="525734" cy="204397"/>
            </a:xfrm>
            <a:custGeom>
              <a:avLst/>
              <a:gdLst/>
              <a:ahLst/>
              <a:cxnLst/>
              <a:rect l="l" t="t" r="r" b="b"/>
              <a:pathLst>
                <a:path w="8524" h="3314" extrusionOk="0">
                  <a:moveTo>
                    <a:pt x="3423" y="1"/>
                  </a:moveTo>
                  <a:cubicBezTo>
                    <a:pt x="2378" y="551"/>
                    <a:pt x="1224" y="977"/>
                    <a:pt x="413" y="1829"/>
                  </a:cubicBezTo>
                  <a:cubicBezTo>
                    <a:pt x="207" y="2049"/>
                    <a:pt x="0" y="2365"/>
                    <a:pt x="124" y="2654"/>
                  </a:cubicBezTo>
                  <a:cubicBezTo>
                    <a:pt x="234" y="2874"/>
                    <a:pt x="495" y="2970"/>
                    <a:pt x="743" y="3025"/>
                  </a:cubicBezTo>
                  <a:cubicBezTo>
                    <a:pt x="1375" y="3176"/>
                    <a:pt x="2035" y="3231"/>
                    <a:pt x="2695" y="3272"/>
                  </a:cubicBezTo>
                  <a:cubicBezTo>
                    <a:pt x="3235" y="3300"/>
                    <a:pt x="3779" y="3314"/>
                    <a:pt x="4324" y="3314"/>
                  </a:cubicBezTo>
                  <a:cubicBezTo>
                    <a:pt x="5413" y="3314"/>
                    <a:pt x="6507" y="3259"/>
                    <a:pt x="7588" y="3149"/>
                  </a:cubicBezTo>
                  <a:cubicBezTo>
                    <a:pt x="7877" y="3121"/>
                    <a:pt x="8221" y="3052"/>
                    <a:pt x="8358" y="2791"/>
                  </a:cubicBezTo>
                  <a:cubicBezTo>
                    <a:pt x="8413" y="2681"/>
                    <a:pt x="8413" y="2544"/>
                    <a:pt x="8427" y="2420"/>
                  </a:cubicBezTo>
                  <a:cubicBezTo>
                    <a:pt x="8454" y="1705"/>
                    <a:pt x="8496" y="1004"/>
                    <a:pt x="8523" y="289"/>
                  </a:cubicBezTo>
                  <a:cubicBezTo>
                    <a:pt x="8317" y="289"/>
                    <a:pt x="8083" y="358"/>
                    <a:pt x="7877" y="413"/>
                  </a:cubicBezTo>
                  <a:cubicBezTo>
                    <a:pt x="7129" y="639"/>
                    <a:pt x="6350" y="751"/>
                    <a:pt x="5568" y="751"/>
                  </a:cubicBezTo>
                  <a:cubicBezTo>
                    <a:pt x="5444" y="751"/>
                    <a:pt x="5320" y="749"/>
                    <a:pt x="5197" y="743"/>
                  </a:cubicBezTo>
                  <a:cubicBezTo>
                    <a:pt x="4908" y="729"/>
                    <a:pt x="4619" y="702"/>
                    <a:pt x="4344" y="606"/>
                  </a:cubicBezTo>
                  <a:cubicBezTo>
                    <a:pt x="4001" y="482"/>
                    <a:pt x="3698" y="248"/>
                    <a:pt x="3423" y="1"/>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57"/>
            <p:cNvSpPr/>
            <p:nvPr/>
          </p:nvSpPr>
          <p:spPr>
            <a:xfrm>
              <a:off x="8932142" y="5537161"/>
              <a:ext cx="617324" cy="493662"/>
            </a:xfrm>
            <a:custGeom>
              <a:avLst/>
              <a:gdLst/>
              <a:ahLst/>
              <a:cxnLst/>
              <a:rect l="l" t="t" r="r" b="b"/>
              <a:pathLst>
                <a:path w="10009" h="8004" extrusionOk="0">
                  <a:moveTo>
                    <a:pt x="5087" y="1"/>
                  </a:moveTo>
                  <a:lnTo>
                    <a:pt x="5087" y="14"/>
                  </a:lnTo>
                  <a:lnTo>
                    <a:pt x="1" y="688"/>
                  </a:lnTo>
                  <a:cubicBezTo>
                    <a:pt x="97" y="2090"/>
                    <a:pt x="193" y="3492"/>
                    <a:pt x="276" y="4894"/>
                  </a:cubicBezTo>
                  <a:cubicBezTo>
                    <a:pt x="331" y="5705"/>
                    <a:pt x="386" y="6517"/>
                    <a:pt x="523" y="7300"/>
                  </a:cubicBezTo>
                  <a:cubicBezTo>
                    <a:pt x="551" y="7438"/>
                    <a:pt x="578" y="7575"/>
                    <a:pt x="675" y="7671"/>
                  </a:cubicBezTo>
                  <a:cubicBezTo>
                    <a:pt x="757" y="7754"/>
                    <a:pt x="867" y="7795"/>
                    <a:pt x="977" y="7836"/>
                  </a:cubicBezTo>
                  <a:cubicBezTo>
                    <a:pt x="1417" y="7960"/>
                    <a:pt x="1884" y="7987"/>
                    <a:pt x="2338" y="7987"/>
                  </a:cubicBezTo>
                  <a:cubicBezTo>
                    <a:pt x="2733" y="7999"/>
                    <a:pt x="3126" y="8003"/>
                    <a:pt x="3518" y="8003"/>
                  </a:cubicBezTo>
                  <a:cubicBezTo>
                    <a:pt x="4054" y="8003"/>
                    <a:pt x="4589" y="7995"/>
                    <a:pt x="5128" y="7987"/>
                  </a:cubicBezTo>
                  <a:cubicBezTo>
                    <a:pt x="6132" y="7974"/>
                    <a:pt x="7135" y="7974"/>
                    <a:pt x="8125" y="7864"/>
                  </a:cubicBezTo>
                  <a:cubicBezTo>
                    <a:pt x="8551" y="7809"/>
                    <a:pt x="8977" y="7740"/>
                    <a:pt x="9390" y="7589"/>
                  </a:cubicBezTo>
                  <a:cubicBezTo>
                    <a:pt x="9637" y="7493"/>
                    <a:pt x="9898" y="7341"/>
                    <a:pt x="9953" y="7080"/>
                  </a:cubicBezTo>
                  <a:cubicBezTo>
                    <a:pt x="10008" y="6888"/>
                    <a:pt x="9912" y="6668"/>
                    <a:pt x="9789" y="6503"/>
                  </a:cubicBezTo>
                  <a:cubicBezTo>
                    <a:pt x="9569" y="6228"/>
                    <a:pt x="9280" y="6022"/>
                    <a:pt x="8977" y="5829"/>
                  </a:cubicBezTo>
                  <a:cubicBezTo>
                    <a:pt x="7974" y="5197"/>
                    <a:pt x="6847" y="4757"/>
                    <a:pt x="5678" y="4523"/>
                  </a:cubicBezTo>
                  <a:cubicBezTo>
                    <a:pt x="5348" y="3039"/>
                    <a:pt x="5142" y="1527"/>
                    <a:pt x="508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57"/>
            <p:cNvSpPr/>
            <p:nvPr/>
          </p:nvSpPr>
          <p:spPr>
            <a:xfrm>
              <a:off x="8949967" y="5828835"/>
              <a:ext cx="599500" cy="201992"/>
            </a:xfrm>
            <a:custGeom>
              <a:avLst/>
              <a:gdLst/>
              <a:ahLst/>
              <a:cxnLst/>
              <a:rect l="l" t="t" r="r" b="b"/>
              <a:pathLst>
                <a:path w="9720" h="3275" extrusionOk="0">
                  <a:moveTo>
                    <a:pt x="6228" y="0"/>
                  </a:moveTo>
                  <a:cubicBezTo>
                    <a:pt x="6159" y="165"/>
                    <a:pt x="6035" y="317"/>
                    <a:pt x="5870" y="413"/>
                  </a:cubicBezTo>
                  <a:cubicBezTo>
                    <a:pt x="5637" y="550"/>
                    <a:pt x="5348" y="605"/>
                    <a:pt x="5073" y="633"/>
                  </a:cubicBezTo>
                  <a:cubicBezTo>
                    <a:pt x="4589" y="695"/>
                    <a:pt x="4102" y="726"/>
                    <a:pt x="3615" y="726"/>
                  </a:cubicBezTo>
                  <a:cubicBezTo>
                    <a:pt x="2705" y="726"/>
                    <a:pt x="1795" y="619"/>
                    <a:pt x="908" y="413"/>
                  </a:cubicBezTo>
                  <a:cubicBezTo>
                    <a:pt x="605" y="344"/>
                    <a:pt x="303" y="262"/>
                    <a:pt x="1" y="262"/>
                  </a:cubicBezTo>
                  <a:cubicBezTo>
                    <a:pt x="56" y="1031"/>
                    <a:pt x="111" y="1815"/>
                    <a:pt x="248" y="2571"/>
                  </a:cubicBezTo>
                  <a:cubicBezTo>
                    <a:pt x="262" y="2709"/>
                    <a:pt x="289" y="2832"/>
                    <a:pt x="386" y="2942"/>
                  </a:cubicBezTo>
                  <a:cubicBezTo>
                    <a:pt x="468" y="3025"/>
                    <a:pt x="578" y="3066"/>
                    <a:pt x="688" y="3107"/>
                  </a:cubicBezTo>
                  <a:cubicBezTo>
                    <a:pt x="1128" y="3231"/>
                    <a:pt x="1595" y="3245"/>
                    <a:pt x="2049" y="3258"/>
                  </a:cubicBezTo>
                  <a:cubicBezTo>
                    <a:pt x="2444" y="3270"/>
                    <a:pt x="2839" y="3274"/>
                    <a:pt x="3233" y="3274"/>
                  </a:cubicBezTo>
                  <a:cubicBezTo>
                    <a:pt x="3771" y="3274"/>
                    <a:pt x="4308" y="3266"/>
                    <a:pt x="4839" y="3258"/>
                  </a:cubicBezTo>
                  <a:cubicBezTo>
                    <a:pt x="5843" y="3245"/>
                    <a:pt x="6846" y="3245"/>
                    <a:pt x="7836" y="3135"/>
                  </a:cubicBezTo>
                  <a:cubicBezTo>
                    <a:pt x="8262" y="3080"/>
                    <a:pt x="8702" y="3011"/>
                    <a:pt x="9101" y="2860"/>
                  </a:cubicBezTo>
                  <a:cubicBezTo>
                    <a:pt x="9348" y="2764"/>
                    <a:pt x="9609" y="2612"/>
                    <a:pt x="9664" y="2351"/>
                  </a:cubicBezTo>
                  <a:cubicBezTo>
                    <a:pt x="9719" y="2145"/>
                    <a:pt x="9623" y="1939"/>
                    <a:pt x="9500" y="1774"/>
                  </a:cubicBezTo>
                  <a:cubicBezTo>
                    <a:pt x="9280" y="1499"/>
                    <a:pt x="8991" y="1293"/>
                    <a:pt x="8688" y="1100"/>
                  </a:cubicBezTo>
                  <a:cubicBezTo>
                    <a:pt x="7932" y="619"/>
                    <a:pt x="7094" y="248"/>
                    <a:pt x="6228" y="0"/>
                  </a:cubicBezTo>
                  <a:close/>
                </a:path>
              </a:pathLst>
            </a:custGeom>
            <a:solidFill>
              <a:srgbClr val="57AF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57"/>
            <p:cNvSpPr/>
            <p:nvPr/>
          </p:nvSpPr>
          <p:spPr>
            <a:xfrm>
              <a:off x="7915565" y="3602394"/>
              <a:ext cx="1422763" cy="2046749"/>
            </a:xfrm>
            <a:custGeom>
              <a:avLst/>
              <a:gdLst/>
              <a:ahLst/>
              <a:cxnLst/>
              <a:rect l="l" t="t" r="r" b="b"/>
              <a:pathLst>
                <a:path w="23068" h="33185" extrusionOk="0">
                  <a:moveTo>
                    <a:pt x="19219" y="0"/>
                  </a:moveTo>
                  <a:cubicBezTo>
                    <a:pt x="16112" y="1581"/>
                    <a:pt x="12469" y="1760"/>
                    <a:pt x="8964" y="1773"/>
                  </a:cubicBezTo>
                  <a:cubicBezTo>
                    <a:pt x="8795" y="1774"/>
                    <a:pt x="8627" y="1775"/>
                    <a:pt x="8458" y="1775"/>
                  </a:cubicBezTo>
                  <a:cubicBezTo>
                    <a:pt x="6391" y="1775"/>
                    <a:pt x="4283" y="1678"/>
                    <a:pt x="2351" y="1017"/>
                  </a:cubicBezTo>
                  <a:cubicBezTo>
                    <a:pt x="2351" y="1045"/>
                    <a:pt x="2351" y="1059"/>
                    <a:pt x="2351" y="1072"/>
                  </a:cubicBezTo>
                  <a:cubicBezTo>
                    <a:pt x="537" y="11313"/>
                    <a:pt x="1" y="22531"/>
                    <a:pt x="784" y="32896"/>
                  </a:cubicBezTo>
                  <a:cubicBezTo>
                    <a:pt x="784" y="32896"/>
                    <a:pt x="7314" y="33060"/>
                    <a:pt x="7451" y="33184"/>
                  </a:cubicBezTo>
                  <a:cubicBezTo>
                    <a:pt x="7905" y="24111"/>
                    <a:pt x="8895" y="15053"/>
                    <a:pt x="10352" y="6090"/>
                  </a:cubicBezTo>
                  <a:lnTo>
                    <a:pt x="11740" y="6090"/>
                  </a:lnTo>
                  <a:cubicBezTo>
                    <a:pt x="13404" y="15025"/>
                    <a:pt x="14820" y="24015"/>
                    <a:pt x="16016" y="32992"/>
                  </a:cubicBezTo>
                  <a:cubicBezTo>
                    <a:pt x="18215" y="32964"/>
                    <a:pt x="20511" y="32909"/>
                    <a:pt x="22435" y="31755"/>
                  </a:cubicBezTo>
                  <a:cubicBezTo>
                    <a:pt x="23068" y="21115"/>
                    <a:pt x="20909" y="10585"/>
                    <a:pt x="192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57"/>
            <p:cNvSpPr/>
            <p:nvPr/>
          </p:nvSpPr>
          <p:spPr>
            <a:xfrm>
              <a:off x="8810945" y="2325482"/>
              <a:ext cx="995404" cy="867671"/>
            </a:xfrm>
            <a:custGeom>
              <a:avLst/>
              <a:gdLst/>
              <a:ahLst/>
              <a:cxnLst/>
              <a:rect l="l" t="t" r="r" b="b"/>
              <a:pathLst>
                <a:path w="16139" h="14068" extrusionOk="0">
                  <a:moveTo>
                    <a:pt x="2901" y="1"/>
                  </a:moveTo>
                  <a:cubicBezTo>
                    <a:pt x="894" y="1513"/>
                    <a:pt x="0" y="4331"/>
                    <a:pt x="0" y="4331"/>
                  </a:cubicBezTo>
                  <a:lnTo>
                    <a:pt x="2117" y="8757"/>
                  </a:lnTo>
                  <a:cubicBezTo>
                    <a:pt x="2475" y="9348"/>
                    <a:pt x="2873" y="9926"/>
                    <a:pt x="3313" y="10462"/>
                  </a:cubicBezTo>
                  <a:cubicBezTo>
                    <a:pt x="3767" y="11039"/>
                    <a:pt x="4262" y="11589"/>
                    <a:pt x="4784" y="12098"/>
                  </a:cubicBezTo>
                  <a:cubicBezTo>
                    <a:pt x="5471" y="12744"/>
                    <a:pt x="6214" y="13349"/>
                    <a:pt x="7080" y="13720"/>
                  </a:cubicBezTo>
                  <a:cubicBezTo>
                    <a:pt x="7600" y="13939"/>
                    <a:pt x="8163" y="14067"/>
                    <a:pt x="8718" y="14067"/>
                  </a:cubicBezTo>
                  <a:cubicBezTo>
                    <a:pt x="9102" y="14067"/>
                    <a:pt x="9483" y="14006"/>
                    <a:pt x="9843" y="13871"/>
                  </a:cubicBezTo>
                  <a:cubicBezTo>
                    <a:pt x="10626" y="13582"/>
                    <a:pt x="11245" y="12977"/>
                    <a:pt x="11795" y="12345"/>
                  </a:cubicBezTo>
                  <a:cubicBezTo>
                    <a:pt x="13788" y="10022"/>
                    <a:pt x="14998" y="7163"/>
                    <a:pt x="16139" y="4331"/>
                  </a:cubicBezTo>
                  <a:cubicBezTo>
                    <a:pt x="15273" y="3685"/>
                    <a:pt x="14448" y="3190"/>
                    <a:pt x="13554" y="2901"/>
                  </a:cubicBezTo>
                  <a:cubicBezTo>
                    <a:pt x="11589" y="4578"/>
                    <a:pt x="9815" y="6475"/>
                    <a:pt x="8303" y="8579"/>
                  </a:cubicBezTo>
                  <a:cubicBezTo>
                    <a:pt x="7506" y="6572"/>
                    <a:pt x="6585" y="4647"/>
                    <a:pt x="5499" y="2833"/>
                  </a:cubicBezTo>
                  <a:cubicBezTo>
                    <a:pt x="5059" y="2104"/>
                    <a:pt x="4578" y="1375"/>
                    <a:pt x="3959" y="798"/>
                  </a:cubicBezTo>
                  <a:cubicBezTo>
                    <a:pt x="3849" y="688"/>
                    <a:pt x="3712" y="578"/>
                    <a:pt x="3588" y="468"/>
                  </a:cubicBezTo>
                  <a:cubicBezTo>
                    <a:pt x="3368" y="303"/>
                    <a:pt x="3134" y="138"/>
                    <a:pt x="29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57"/>
            <p:cNvSpPr/>
            <p:nvPr/>
          </p:nvSpPr>
          <p:spPr>
            <a:xfrm>
              <a:off x="8904202" y="2478936"/>
              <a:ext cx="791932" cy="702068"/>
            </a:xfrm>
            <a:custGeom>
              <a:avLst/>
              <a:gdLst/>
              <a:ahLst/>
              <a:cxnLst/>
              <a:rect l="l" t="t" r="r" b="b"/>
              <a:pathLst>
                <a:path w="12840" h="11383" extrusionOk="0">
                  <a:moveTo>
                    <a:pt x="3767" y="1"/>
                  </a:moveTo>
                  <a:cubicBezTo>
                    <a:pt x="2640" y="853"/>
                    <a:pt x="1444" y="1637"/>
                    <a:pt x="193" y="2310"/>
                  </a:cubicBezTo>
                  <a:cubicBezTo>
                    <a:pt x="55" y="2379"/>
                    <a:pt x="0" y="2558"/>
                    <a:pt x="69" y="2695"/>
                  </a:cubicBezTo>
                  <a:cubicBezTo>
                    <a:pt x="124" y="2805"/>
                    <a:pt x="220" y="2860"/>
                    <a:pt x="330" y="2860"/>
                  </a:cubicBezTo>
                  <a:cubicBezTo>
                    <a:pt x="371" y="2860"/>
                    <a:pt x="426" y="2846"/>
                    <a:pt x="468" y="2819"/>
                  </a:cubicBezTo>
                  <a:cubicBezTo>
                    <a:pt x="1719" y="2145"/>
                    <a:pt x="2928" y="1362"/>
                    <a:pt x="4069" y="496"/>
                  </a:cubicBezTo>
                  <a:cubicBezTo>
                    <a:pt x="4042" y="454"/>
                    <a:pt x="4014" y="400"/>
                    <a:pt x="3987" y="345"/>
                  </a:cubicBezTo>
                  <a:cubicBezTo>
                    <a:pt x="3918" y="235"/>
                    <a:pt x="3849" y="111"/>
                    <a:pt x="3767" y="1"/>
                  </a:cubicBezTo>
                  <a:close/>
                  <a:moveTo>
                    <a:pt x="5114" y="2379"/>
                  </a:moveTo>
                  <a:cubicBezTo>
                    <a:pt x="3712" y="3424"/>
                    <a:pt x="2200" y="4317"/>
                    <a:pt x="605" y="5032"/>
                  </a:cubicBezTo>
                  <a:cubicBezTo>
                    <a:pt x="468" y="5101"/>
                    <a:pt x="399" y="5266"/>
                    <a:pt x="454" y="5417"/>
                  </a:cubicBezTo>
                  <a:cubicBezTo>
                    <a:pt x="509" y="5527"/>
                    <a:pt x="619" y="5596"/>
                    <a:pt x="729" y="5596"/>
                  </a:cubicBezTo>
                  <a:cubicBezTo>
                    <a:pt x="770" y="5596"/>
                    <a:pt x="811" y="5582"/>
                    <a:pt x="839" y="5568"/>
                  </a:cubicBezTo>
                  <a:cubicBezTo>
                    <a:pt x="2447" y="4853"/>
                    <a:pt x="3973" y="3960"/>
                    <a:pt x="5375" y="2901"/>
                  </a:cubicBezTo>
                  <a:cubicBezTo>
                    <a:pt x="5293" y="2736"/>
                    <a:pt x="5197" y="2558"/>
                    <a:pt x="5114" y="2379"/>
                  </a:cubicBezTo>
                  <a:close/>
                  <a:moveTo>
                    <a:pt x="9692" y="2626"/>
                  </a:moveTo>
                  <a:cubicBezTo>
                    <a:pt x="9554" y="2764"/>
                    <a:pt x="9417" y="2901"/>
                    <a:pt x="9279" y="3053"/>
                  </a:cubicBezTo>
                  <a:cubicBezTo>
                    <a:pt x="10613" y="3932"/>
                    <a:pt x="11740" y="5128"/>
                    <a:pt x="12523" y="6517"/>
                  </a:cubicBezTo>
                  <a:cubicBezTo>
                    <a:pt x="12633" y="6311"/>
                    <a:pt x="12743" y="6118"/>
                    <a:pt x="12840" y="5912"/>
                  </a:cubicBezTo>
                  <a:cubicBezTo>
                    <a:pt x="12042" y="4606"/>
                    <a:pt x="10956" y="3479"/>
                    <a:pt x="9692" y="2626"/>
                  </a:cubicBezTo>
                  <a:close/>
                  <a:moveTo>
                    <a:pt x="6310" y="4936"/>
                  </a:moveTo>
                  <a:cubicBezTo>
                    <a:pt x="5334" y="6462"/>
                    <a:pt x="4097" y="7850"/>
                    <a:pt x="2695" y="9005"/>
                  </a:cubicBezTo>
                  <a:cubicBezTo>
                    <a:pt x="2818" y="9156"/>
                    <a:pt x="2956" y="9294"/>
                    <a:pt x="3093" y="9431"/>
                  </a:cubicBezTo>
                  <a:cubicBezTo>
                    <a:pt x="4427" y="8331"/>
                    <a:pt x="5623" y="7025"/>
                    <a:pt x="6585" y="5582"/>
                  </a:cubicBezTo>
                  <a:cubicBezTo>
                    <a:pt x="6489" y="5362"/>
                    <a:pt x="6406" y="5142"/>
                    <a:pt x="6310" y="4936"/>
                  </a:cubicBezTo>
                  <a:close/>
                  <a:moveTo>
                    <a:pt x="7808" y="4743"/>
                  </a:moveTo>
                  <a:cubicBezTo>
                    <a:pt x="7671" y="4922"/>
                    <a:pt x="7533" y="5087"/>
                    <a:pt x="7410" y="5252"/>
                  </a:cubicBezTo>
                  <a:cubicBezTo>
                    <a:pt x="8262" y="7163"/>
                    <a:pt x="8578" y="9307"/>
                    <a:pt x="8317" y="11383"/>
                  </a:cubicBezTo>
                  <a:lnTo>
                    <a:pt x="8331" y="11383"/>
                  </a:lnTo>
                  <a:cubicBezTo>
                    <a:pt x="8551" y="11301"/>
                    <a:pt x="8743" y="11204"/>
                    <a:pt x="8936" y="11081"/>
                  </a:cubicBezTo>
                  <a:cubicBezTo>
                    <a:pt x="9142" y="8922"/>
                    <a:pt x="8743" y="6709"/>
                    <a:pt x="7808" y="474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57"/>
            <p:cNvSpPr/>
            <p:nvPr/>
          </p:nvSpPr>
          <p:spPr>
            <a:xfrm>
              <a:off x="9373079" y="6000977"/>
              <a:ext cx="51747" cy="41570"/>
            </a:xfrm>
            <a:custGeom>
              <a:avLst/>
              <a:gdLst/>
              <a:ahLst/>
              <a:cxnLst/>
              <a:rect l="l" t="t" r="r" b="b"/>
              <a:pathLst>
                <a:path w="839" h="674" extrusionOk="0">
                  <a:moveTo>
                    <a:pt x="399" y="0"/>
                  </a:moveTo>
                  <a:cubicBezTo>
                    <a:pt x="385" y="0"/>
                    <a:pt x="371" y="0"/>
                    <a:pt x="371" y="14"/>
                  </a:cubicBezTo>
                  <a:cubicBezTo>
                    <a:pt x="358" y="28"/>
                    <a:pt x="371" y="41"/>
                    <a:pt x="385" y="55"/>
                  </a:cubicBezTo>
                  <a:cubicBezTo>
                    <a:pt x="523" y="110"/>
                    <a:pt x="674" y="192"/>
                    <a:pt x="797" y="289"/>
                  </a:cubicBezTo>
                  <a:lnTo>
                    <a:pt x="811" y="289"/>
                  </a:lnTo>
                  <a:cubicBezTo>
                    <a:pt x="825" y="289"/>
                    <a:pt x="825" y="289"/>
                    <a:pt x="839" y="275"/>
                  </a:cubicBezTo>
                  <a:cubicBezTo>
                    <a:pt x="839" y="261"/>
                    <a:pt x="839" y="247"/>
                    <a:pt x="825" y="247"/>
                  </a:cubicBezTo>
                  <a:cubicBezTo>
                    <a:pt x="687" y="151"/>
                    <a:pt x="550" y="69"/>
                    <a:pt x="399" y="0"/>
                  </a:cubicBezTo>
                  <a:close/>
                  <a:moveTo>
                    <a:pt x="28" y="357"/>
                  </a:moveTo>
                  <a:cubicBezTo>
                    <a:pt x="14" y="357"/>
                    <a:pt x="0" y="371"/>
                    <a:pt x="0" y="385"/>
                  </a:cubicBezTo>
                  <a:cubicBezTo>
                    <a:pt x="0" y="399"/>
                    <a:pt x="0" y="412"/>
                    <a:pt x="14" y="412"/>
                  </a:cubicBezTo>
                  <a:cubicBezTo>
                    <a:pt x="193" y="440"/>
                    <a:pt x="358" y="536"/>
                    <a:pt x="481" y="674"/>
                  </a:cubicBezTo>
                  <a:lnTo>
                    <a:pt x="523" y="674"/>
                  </a:lnTo>
                  <a:cubicBezTo>
                    <a:pt x="523" y="660"/>
                    <a:pt x="523" y="646"/>
                    <a:pt x="523" y="632"/>
                  </a:cubicBezTo>
                  <a:cubicBezTo>
                    <a:pt x="385" y="495"/>
                    <a:pt x="206" y="399"/>
                    <a:pt x="28"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57"/>
            <p:cNvSpPr/>
            <p:nvPr/>
          </p:nvSpPr>
          <p:spPr>
            <a:xfrm>
              <a:off x="7119425" y="5682165"/>
              <a:ext cx="272242" cy="370247"/>
            </a:xfrm>
            <a:custGeom>
              <a:avLst/>
              <a:gdLst/>
              <a:ahLst/>
              <a:cxnLst/>
              <a:rect l="l" t="t" r="r" b="b"/>
              <a:pathLst>
                <a:path w="4414" h="6003" extrusionOk="0">
                  <a:moveTo>
                    <a:pt x="908" y="0"/>
                  </a:moveTo>
                  <a:lnTo>
                    <a:pt x="922" y="1"/>
                  </a:lnTo>
                  <a:lnTo>
                    <a:pt x="922" y="1"/>
                  </a:lnTo>
                  <a:cubicBezTo>
                    <a:pt x="922" y="1"/>
                    <a:pt x="922" y="0"/>
                    <a:pt x="922" y="0"/>
                  </a:cubicBezTo>
                  <a:close/>
                  <a:moveTo>
                    <a:pt x="922" y="1"/>
                  </a:moveTo>
                  <a:cubicBezTo>
                    <a:pt x="908" y="1430"/>
                    <a:pt x="331" y="2791"/>
                    <a:pt x="83" y="4193"/>
                  </a:cubicBezTo>
                  <a:cubicBezTo>
                    <a:pt x="28" y="4468"/>
                    <a:pt x="1" y="4757"/>
                    <a:pt x="83" y="5018"/>
                  </a:cubicBezTo>
                  <a:cubicBezTo>
                    <a:pt x="234" y="5458"/>
                    <a:pt x="688" y="5705"/>
                    <a:pt x="1128" y="5829"/>
                  </a:cubicBezTo>
                  <a:cubicBezTo>
                    <a:pt x="1517" y="5944"/>
                    <a:pt x="1921" y="6003"/>
                    <a:pt x="2323" y="6003"/>
                  </a:cubicBezTo>
                  <a:cubicBezTo>
                    <a:pt x="2687" y="6003"/>
                    <a:pt x="3050" y="5954"/>
                    <a:pt x="3396" y="5856"/>
                  </a:cubicBezTo>
                  <a:cubicBezTo>
                    <a:pt x="3767" y="5746"/>
                    <a:pt x="4152" y="5554"/>
                    <a:pt x="4317" y="5210"/>
                  </a:cubicBezTo>
                  <a:cubicBezTo>
                    <a:pt x="4400" y="5018"/>
                    <a:pt x="4413" y="4784"/>
                    <a:pt x="4400" y="4564"/>
                  </a:cubicBezTo>
                  <a:cubicBezTo>
                    <a:pt x="4345" y="3891"/>
                    <a:pt x="4084" y="3245"/>
                    <a:pt x="3877" y="2585"/>
                  </a:cubicBezTo>
                  <a:cubicBezTo>
                    <a:pt x="3616" y="1774"/>
                    <a:pt x="3451" y="921"/>
                    <a:pt x="3396" y="69"/>
                  </a:cubicBezTo>
                  <a:lnTo>
                    <a:pt x="922" y="1"/>
                  </a:ln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57"/>
            <p:cNvSpPr/>
            <p:nvPr/>
          </p:nvSpPr>
          <p:spPr>
            <a:xfrm>
              <a:off x="7119425" y="5912901"/>
              <a:ext cx="272242" cy="139513"/>
            </a:xfrm>
            <a:custGeom>
              <a:avLst/>
              <a:gdLst/>
              <a:ahLst/>
              <a:cxnLst/>
              <a:rect l="l" t="t" r="r" b="b"/>
              <a:pathLst>
                <a:path w="4414" h="2262" extrusionOk="0">
                  <a:moveTo>
                    <a:pt x="2983" y="0"/>
                  </a:moveTo>
                  <a:cubicBezTo>
                    <a:pt x="1992" y="0"/>
                    <a:pt x="1015" y="216"/>
                    <a:pt x="70" y="507"/>
                  </a:cubicBezTo>
                  <a:cubicBezTo>
                    <a:pt x="28" y="768"/>
                    <a:pt x="1" y="1029"/>
                    <a:pt x="83" y="1277"/>
                  </a:cubicBezTo>
                  <a:cubicBezTo>
                    <a:pt x="234" y="1717"/>
                    <a:pt x="688" y="1964"/>
                    <a:pt x="1128" y="2088"/>
                  </a:cubicBezTo>
                  <a:cubicBezTo>
                    <a:pt x="1517" y="2203"/>
                    <a:pt x="1921" y="2262"/>
                    <a:pt x="2323" y="2262"/>
                  </a:cubicBezTo>
                  <a:cubicBezTo>
                    <a:pt x="2687" y="2262"/>
                    <a:pt x="3050" y="2213"/>
                    <a:pt x="3396" y="2115"/>
                  </a:cubicBezTo>
                  <a:cubicBezTo>
                    <a:pt x="3767" y="2005"/>
                    <a:pt x="4152" y="1813"/>
                    <a:pt x="4317" y="1469"/>
                  </a:cubicBezTo>
                  <a:cubicBezTo>
                    <a:pt x="4413" y="1277"/>
                    <a:pt x="4413" y="1043"/>
                    <a:pt x="4400" y="823"/>
                  </a:cubicBezTo>
                  <a:cubicBezTo>
                    <a:pt x="4386" y="603"/>
                    <a:pt x="4345" y="397"/>
                    <a:pt x="4290" y="177"/>
                  </a:cubicBezTo>
                  <a:cubicBezTo>
                    <a:pt x="4001" y="67"/>
                    <a:pt x="3685" y="26"/>
                    <a:pt x="3382" y="12"/>
                  </a:cubicBezTo>
                  <a:cubicBezTo>
                    <a:pt x="3249" y="4"/>
                    <a:pt x="3116" y="0"/>
                    <a:pt x="29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57"/>
            <p:cNvSpPr/>
            <p:nvPr/>
          </p:nvSpPr>
          <p:spPr>
            <a:xfrm>
              <a:off x="7122015" y="5772030"/>
              <a:ext cx="262867" cy="173004"/>
            </a:xfrm>
            <a:custGeom>
              <a:avLst/>
              <a:gdLst/>
              <a:ahLst/>
              <a:cxnLst/>
              <a:rect l="l" t="t" r="r" b="b"/>
              <a:pathLst>
                <a:path w="4262" h="2805" extrusionOk="0">
                  <a:moveTo>
                    <a:pt x="3533" y="0"/>
                  </a:moveTo>
                  <a:cubicBezTo>
                    <a:pt x="3066" y="207"/>
                    <a:pt x="2612" y="454"/>
                    <a:pt x="2186" y="743"/>
                  </a:cubicBezTo>
                  <a:cubicBezTo>
                    <a:pt x="1718" y="454"/>
                    <a:pt x="1210" y="207"/>
                    <a:pt x="701" y="14"/>
                  </a:cubicBezTo>
                  <a:cubicBezTo>
                    <a:pt x="687" y="14"/>
                    <a:pt x="674" y="14"/>
                    <a:pt x="674" y="28"/>
                  </a:cubicBezTo>
                  <a:cubicBezTo>
                    <a:pt x="660" y="42"/>
                    <a:pt x="674" y="55"/>
                    <a:pt x="687" y="55"/>
                  </a:cubicBezTo>
                  <a:cubicBezTo>
                    <a:pt x="1196" y="248"/>
                    <a:pt x="1677" y="495"/>
                    <a:pt x="2144" y="770"/>
                  </a:cubicBezTo>
                  <a:cubicBezTo>
                    <a:pt x="1333" y="1320"/>
                    <a:pt x="605" y="1994"/>
                    <a:pt x="14" y="2764"/>
                  </a:cubicBezTo>
                  <a:cubicBezTo>
                    <a:pt x="0" y="2777"/>
                    <a:pt x="0" y="2791"/>
                    <a:pt x="14" y="2805"/>
                  </a:cubicBezTo>
                  <a:lnTo>
                    <a:pt x="28" y="2805"/>
                  </a:lnTo>
                  <a:cubicBezTo>
                    <a:pt x="41" y="2805"/>
                    <a:pt x="41" y="2805"/>
                    <a:pt x="55" y="2791"/>
                  </a:cubicBezTo>
                  <a:cubicBezTo>
                    <a:pt x="646" y="2021"/>
                    <a:pt x="1375" y="1348"/>
                    <a:pt x="2186" y="798"/>
                  </a:cubicBezTo>
                  <a:cubicBezTo>
                    <a:pt x="2942" y="1265"/>
                    <a:pt x="3629" y="1829"/>
                    <a:pt x="4206" y="2502"/>
                  </a:cubicBezTo>
                  <a:lnTo>
                    <a:pt x="4248" y="2502"/>
                  </a:lnTo>
                  <a:cubicBezTo>
                    <a:pt x="4261" y="2489"/>
                    <a:pt x="4261" y="2475"/>
                    <a:pt x="4248" y="2461"/>
                  </a:cubicBezTo>
                  <a:cubicBezTo>
                    <a:pt x="3657" y="1801"/>
                    <a:pt x="2983" y="1238"/>
                    <a:pt x="2227" y="770"/>
                  </a:cubicBezTo>
                  <a:cubicBezTo>
                    <a:pt x="2653" y="495"/>
                    <a:pt x="3093" y="248"/>
                    <a:pt x="3547" y="42"/>
                  </a:cubicBezTo>
                  <a:cubicBezTo>
                    <a:pt x="3560" y="42"/>
                    <a:pt x="3574" y="28"/>
                    <a:pt x="3560" y="14"/>
                  </a:cubicBezTo>
                  <a:cubicBezTo>
                    <a:pt x="3560" y="0"/>
                    <a:pt x="3547" y="0"/>
                    <a:pt x="353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57"/>
            <p:cNvSpPr/>
            <p:nvPr/>
          </p:nvSpPr>
          <p:spPr>
            <a:xfrm>
              <a:off x="7451808" y="5705048"/>
              <a:ext cx="366299" cy="332439"/>
            </a:xfrm>
            <a:custGeom>
              <a:avLst/>
              <a:gdLst/>
              <a:ahLst/>
              <a:cxnLst/>
              <a:rect l="l" t="t" r="r" b="b"/>
              <a:pathLst>
                <a:path w="5939" h="5390" extrusionOk="0">
                  <a:moveTo>
                    <a:pt x="165" y="0"/>
                  </a:moveTo>
                  <a:cubicBezTo>
                    <a:pt x="124" y="1086"/>
                    <a:pt x="83" y="2159"/>
                    <a:pt x="42" y="3245"/>
                  </a:cubicBezTo>
                  <a:lnTo>
                    <a:pt x="28" y="3396"/>
                  </a:lnTo>
                  <a:cubicBezTo>
                    <a:pt x="14" y="3781"/>
                    <a:pt x="0" y="4152"/>
                    <a:pt x="28" y="4523"/>
                  </a:cubicBezTo>
                  <a:cubicBezTo>
                    <a:pt x="42" y="4633"/>
                    <a:pt x="42" y="4729"/>
                    <a:pt x="97" y="4812"/>
                  </a:cubicBezTo>
                  <a:cubicBezTo>
                    <a:pt x="165" y="4908"/>
                    <a:pt x="289" y="4963"/>
                    <a:pt x="399" y="5004"/>
                  </a:cubicBezTo>
                  <a:cubicBezTo>
                    <a:pt x="1004" y="5224"/>
                    <a:pt x="1636" y="5320"/>
                    <a:pt x="2282" y="5362"/>
                  </a:cubicBezTo>
                  <a:cubicBezTo>
                    <a:pt x="2777" y="5389"/>
                    <a:pt x="3272" y="5389"/>
                    <a:pt x="3767" y="5389"/>
                  </a:cubicBezTo>
                  <a:cubicBezTo>
                    <a:pt x="4221" y="5389"/>
                    <a:pt x="4688" y="5375"/>
                    <a:pt x="5142" y="5293"/>
                  </a:cubicBezTo>
                  <a:cubicBezTo>
                    <a:pt x="5320" y="5265"/>
                    <a:pt x="5513" y="5210"/>
                    <a:pt x="5664" y="5100"/>
                  </a:cubicBezTo>
                  <a:cubicBezTo>
                    <a:pt x="5815" y="4990"/>
                    <a:pt x="5939" y="4812"/>
                    <a:pt x="5925" y="4633"/>
                  </a:cubicBezTo>
                  <a:cubicBezTo>
                    <a:pt x="5911" y="4344"/>
                    <a:pt x="5650" y="4152"/>
                    <a:pt x="5417" y="3973"/>
                  </a:cubicBezTo>
                  <a:cubicBezTo>
                    <a:pt x="5073" y="3740"/>
                    <a:pt x="4757" y="3465"/>
                    <a:pt x="4454" y="3162"/>
                  </a:cubicBezTo>
                  <a:cubicBezTo>
                    <a:pt x="4317" y="3025"/>
                    <a:pt x="4193" y="2887"/>
                    <a:pt x="4069" y="2736"/>
                  </a:cubicBezTo>
                  <a:cubicBezTo>
                    <a:pt x="3794" y="2434"/>
                    <a:pt x="3547" y="2104"/>
                    <a:pt x="3396" y="1733"/>
                  </a:cubicBezTo>
                  <a:cubicBezTo>
                    <a:pt x="3176" y="1210"/>
                    <a:pt x="3135" y="619"/>
                    <a:pt x="3107" y="55"/>
                  </a:cubicBezTo>
                  <a:cubicBezTo>
                    <a:pt x="1884" y="14"/>
                    <a:pt x="1031" y="0"/>
                    <a:pt x="165"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57"/>
            <p:cNvSpPr/>
            <p:nvPr/>
          </p:nvSpPr>
          <p:spPr>
            <a:xfrm>
              <a:off x="7451808" y="5900072"/>
              <a:ext cx="366299" cy="137416"/>
            </a:xfrm>
            <a:custGeom>
              <a:avLst/>
              <a:gdLst/>
              <a:ahLst/>
              <a:cxnLst/>
              <a:rect l="l" t="t" r="r" b="b"/>
              <a:pathLst>
                <a:path w="5939" h="2228" extrusionOk="0">
                  <a:moveTo>
                    <a:pt x="4454" y="0"/>
                  </a:moveTo>
                  <a:cubicBezTo>
                    <a:pt x="3987" y="289"/>
                    <a:pt x="3561" y="646"/>
                    <a:pt x="3190" y="1045"/>
                  </a:cubicBezTo>
                  <a:cubicBezTo>
                    <a:pt x="2131" y="756"/>
                    <a:pt x="1073" y="426"/>
                    <a:pt x="42" y="69"/>
                  </a:cubicBezTo>
                  <a:lnTo>
                    <a:pt x="28" y="234"/>
                  </a:lnTo>
                  <a:cubicBezTo>
                    <a:pt x="14" y="605"/>
                    <a:pt x="0" y="990"/>
                    <a:pt x="28" y="1361"/>
                  </a:cubicBezTo>
                  <a:cubicBezTo>
                    <a:pt x="28" y="1471"/>
                    <a:pt x="42" y="1567"/>
                    <a:pt x="97" y="1650"/>
                  </a:cubicBezTo>
                  <a:cubicBezTo>
                    <a:pt x="165" y="1746"/>
                    <a:pt x="289" y="1801"/>
                    <a:pt x="399" y="1842"/>
                  </a:cubicBezTo>
                  <a:cubicBezTo>
                    <a:pt x="1004" y="2062"/>
                    <a:pt x="1636" y="2158"/>
                    <a:pt x="2282" y="2200"/>
                  </a:cubicBezTo>
                  <a:cubicBezTo>
                    <a:pt x="2777" y="2227"/>
                    <a:pt x="3272" y="2227"/>
                    <a:pt x="3767" y="2227"/>
                  </a:cubicBezTo>
                  <a:cubicBezTo>
                    <a:pt x="4221" y="2227"/>
                    <a:pt x="4688" y="2213"/>
                    <a:pt x="5142" y="2131"/>
                  </a:cubicBezTo>
                  <a:cubicBezTo>
                    <a:pt x="5320" y="2103"/>
                    <a:pt x="5513" y="2048"/>
                    <a:pt x="5664" y="1938"/>
                  </a:cubicBezTo>
                  <a:cubicBezTo>
                    <a:pt x="5815" y="1828"/>
                    <a:pt x="5939" y="1650"/>
                    <a:pt x="5925" y="1471"/>
                  </a:cubicBezTo>
                  <a:cubicBezTo>
                    <a:pt x="5911" y="1182"/>
                    <a:pt x="5650" y="990"/>
                    <a:pt x="5417" y="811"/>
                  </a:cubicBezTo>
                  <a:cubicBezTo>
                    <a:pt x="5073" y="578"/>
                    <a:pt x="4757" y="303"/>
                    <a:pt x="44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57"/>
            <p:cNvSpPr/>
            <p:nvPr/>
          </p:nvSpPr>
          <p:spPr>
            <a:xfrm>
              <a:off x="7457729" y="5811873"/>
              <a:ext cx="248496" cy="141672"/>
            </a:xfrm>
            <a:custGeom>
              <a:avLst/>
              <a:gdLst/>
              <a:ahLst/>
              <a:cxnLst/>
              <a:rect l="l" t="t" r="r" b="b"/>
              <a:pathLst>
                <a:path w="4029" h="2297" extrusionOk="0">
                  <a:moveTo>
                    <a:pt x="14" y="1"/>
                  </a:moveTo>
                  <a:cubicBezTo>
                    <a:pt x="1" y="1"/>
                    <a:pt x="1" y="14"/>
                    <a:pt x="1" y="28"/>
                  </a:cubicBezTo>
                  <a:cubicBezTo>
                    <a:pt x="1" y="42"/>
                    <a:pt x="1" y="56"/>
                    <a:pt x="14" y="56"/>
                  </a:cubicBezTo>
                  <a:cubicBezTo>
                    <a:pt x="1018" y="111"/>
                    <a:pt x="2008" y="317"/>
                    <a:pt x="2956" y="647"/>
                  </a:cubicBezTo>
                  <a:cubicBezTo>
                    <a:pt x="2654" y="1142"/>
                    <a:pt x="2406" y="1691"/>
                    <a:pt x="2269" y="2269"/>
                  </a:cubicBezTo>
                  <a:cubicBezTo>
                    <a:pt x="2269" y="2282"/>
                    <a:pt x="2283" y="2296"/>
                    <a:pt x="2296" y="2296"/>
                  </a:cubicBezTo>
                  <a:cubicBezTo>
                    <a:pt x="2310" y="2296"/>
                    <a:pt x="2310" y="2296"/>
                    <a:pt x="2324" y="2282"/>
                  </a:cubicBezTo>
                  <a:cubicBezTo>
                    <a:pt x="2461" y="1705"/>
                    <a:pt x="2695" y="1155"/>
                    <a:pt x="3011" y="660"/>
                  </a:cubicBezTo>
                  <a:cubicBezTo>
                    <a:pt x="3341" y="784"/>
                    <a:pt x="3671" y="922"/>
                    <a:pt x="3987" y="1059"/>
                  </a:cubicBezTo>
                  <a:cubicBezTo>
                    <a:pt x="4001" y="1059"/>
                    <a:pt x="4001" y="1073"/>
                    <a:pt x="4001" y="1073"/>
                  </a:cubicBezTo>
                  <a:cubicBezTo>
                    <a:pt x="4015" y="1073"/>
                    <a:pt x="4015" y="1059"/>
                    <a:pt x="4028" y="1059"/>
                  </a:cubicBezTo>
                  <a:cubicBezTo>
                    <a:pt x="4028" y="1045"/>
                    <a:pt x="4028" y="1032"/>
                    <a:pt x="4015" y="1018"/>
                  </a:cubicBezTo>
                  <a:cubicBezTo>
                    <a:pt x="3698" y="867"/>
                    <a:pt x="3369" y="743"/>
                    <a:pt x="3039" y="619"/>
                  </a:cubicBezTo>
                  <a:cubicBezTo>
                    <a:pt x="3135" y="454"/>
                    <a:pt x="3259" y="303"/>
                    <a:pt x="3369" y="152"/>
                  </a:cubicBezTo>
                  <a:cubicBezTo>
                    <a:pt x="3382" y="152"/>
                    <a:pt x="3382" y="124"/>
                    <a:pt x="3369" y="124"/>
                  </a:cubicBezTo>
                  <a:cubicBezTo>
                    <a:pt x="3362" y="117"/>
                    <a:pt x="3355" y="114"/>
                    <a:pt x="3348" y="114"/>
                  </a:cubicBezTo>
                  <a:cubicBezTo>
                    <a:pt x="3341" y="114"/>
                    <a:pt x="3334" y="117"/>
                    <a:pt x="3327" y="124"/>
                  </a:cubicBezTo>
                  <a:cubicBezTo>
                    <a:pt x="3204" y="275"/>
                    <a:pt x="3094" y="440"/>
                    <a:pt x="2984" y="605"/>
                  </a:cubicBezTo>
                  <a:cubicBezTo>
                    <a:pt x="2035" y="262"/>
                    <a:pt x="1032" y="56"/>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57"/>
            <p:cNvSpPr/>
            <p:nvPr/>
          </p:nvSpPr>
          <p:spPr>
            <a:xfrm>
              <a:off x="6828613" y="1865736"/>
              <a:ext cx="1209114" cy="358836"/>
            </a:xfrm>
            <a:custGeom>
              <a:avLst/>
              <a:gdLst/>
              <a:ahLst/>
              <a:cxnLst/>
              <a:rect l="l" t="t" r="r" b="b"/>
              <a:pathLst>
                <a:path w="19604" h="5818" extrusionOk="0">
                  <a:moveTo>
                    <a:pt x="16651" y="1"/>
                  </a:moveTo>
                  <a:cubicBezTo>
                    <a:pt x="14810" y="1"/>
                    <a:pt x="12201" y="329"/>
                    <a:pt x="9362" y="980"/>
                  </a:cubicBezTo>
                  <a:cubicBezTo>
                    <a:pt x="4083" y="2176"/>
                    <a:pt x="1" y="4018"/>
                    <a:pt x="248" y="5090"/>
                  </a:cubicBezTo>
                  <a:cubicBezTo>
                    <a:pt x="356" y="5578"/>
                    <a:pt x="1364" y="5817"/>
                    <a:pt x="2936" y="5817"/>
                  </a:cubicBezTo>
                  <a:cubicBezTo>
                    <a:pt x="4778" y="5817"/>
                    <a:pt x="7394" y="5488"/>
                    <a:pt x="10242" y="4843"/>
                  </a:cubicBezTo>
                  <a:cubicBezTo>
                    <a:pt x="15521" y="3647"/>
                    <a:pt x="19603" y="1805"/>
                    <a:pt x="19356" y="733"/>
                  </a:cubicBezTo>
                  <a:cubicBezTo>
                    <a:pt x="19248" y="243"/>
                    <a:pt x="18233" y="1"/>
                    <a:pt x="1665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57"/>
            <p:cNvSpPr/>
            <p:nvPr/>
          </p:nvSpPr>
          <p:spPr>
            <a:xfrm>
              <a:off x="7177094" y="1901571"/>
              <a:ext cx="591852" cy="1009775"/>
            </a:xfrm>
            <a:custGeom>
              <a:avLst/>
              <a:gdLst/>
              <a:ahLst/>
              <a:cxnLst/>
              <a:rect l="l" t="t" r="r" b="b"/>
              <a:pathLst>
                <a:path w="9596" h="16372" extrusionOk="0">
                  <a:moveTo>
                    <a:pt x="4207" y="0"/>
                  </a:moveTo>
                  <a:cubicBezTo>
                    <a:pt x="2929" y="427"/>
                    <a:pt x="1760" y="1210"/>
                    <a:pt x="1004" y="2310"/>
                  </a:cubicBezTo>
                  <a:cubicBezTo>
                    <a:pt x="262" y="3423"/>
                    <a:pt x="1" y="4894"/>
                    <a:pt x="482" y="6145"/>
                  </a:cubicBezTo>
                  <a:cubicBezTo>
                    <a:pt x="647" y="6530"/>
                    <a:pt x="867" y="6901"/>
                    <a:pt x="990" y="7300"/>
                  </a:cubicBezTo>
                  <a:cubicBezTo>
                    <a:pt x="1114" y="7712"/>
                    <a:pt x="1142" y="8152"/>
                    <a:pt x="1045" y="8565"/>
                  </a:cubicBezTo>
                  <a:cubicBezTo>
                    <a:pt x="880" y="9362"/>
                    <a:pt x="330" y="10118"/>
                    <a:pt x="523" y="10901"/>
                  </a:cubicBezTo>
                  <a:cubicBezTo>
                    <a:pt x="592" y="11218"/>
                    <a:pt x="784" y="11506"/>
                    <a:pt x="867" y="11809"/>
                  </a:cubicBezTo>
                  <a:cubicBezTo>
                    <a:pt x="1032" y="12400"/>
                    <a:pt x="825" y="13005"/>
                    <a:pt x="867" y="13610"/>
                  </a:cubicBezTo>
                  <a:cubicBezTo>
                    <a:pt x="935" y="14723"/>
                    <a:pt x="1815" y="15644"/>
                    <a:pt x="2846" y="16043"/>
                  </a:cubicBezTo>
                  <a:cubicBezTo>
                    <a:pt x="3478" y="16287"/>
                    <a:pt x="4157" y="16371"/>
                    <a:pt x="4842" y="16371"/>
                  </a:cubicBezTo>
                  <a:cubicBezTo>
                    <a:pt x="5273" y="16371"/>
                    <a:pt x="5706" y="16338"/>
                    <a:pt x="6132" y="16290"/>
                  </a:cubicBezTo>
                  <a:cubicBezTo>
                    <a:pt x="6695" y="16221"/>
                    <a:pt x="7259" y="16125"/>
                    <a:pt x="7809" y="15933"/>
                  </a:cubicBezTo>
                  <a:cubicBezTo>
                    <a:pt x="8194" y="15795"/>
                    <a:pt x="8565" y="15603"/>
                    <a:pt x="8853" y="15300"/>
                  </a:cubicBezTo>
                  <a:cubicBezTo>
                    <a:pt x="9142" y="14998"/>
                    <a:pt x="9307" y="14572"/>
                    <a:pt x="9252" y="14173"/>
                  </a:cubicBezTo>
                  <a:cubicBezTo>
                    <a:pt x="9183" y="13665"/>
                    <a:pt x="8798" y="13266"/>
                    <a:pt x="8647" y="12785"/>
                  </a:cubicBezTo>
                  <a:cubicBezTo>
                    <a:pt x="8262" y="11520"/>
                    <a:pt x="9596" y="10242"/>
                    <a:pt x="9293" y="8963"/>
                  </a:cubicBezTo>
                  <a:cubicBezTo>
                    <a:pt x="9197" y="8578"/>
                    <a:pt x="8963" y="8248"/>
                    <a:pt x="8895" y="7863"/>
                  </a:cubicBezTo>
                  <a:cubicBezTo>
                    <a:pt x="8812" y="7410"/>
                    <a:pt x="8950" y="6956"/>
                    <a:pt x="9046" y="6516"/>
                  </a:cubicBezTo>
                  <a:cubicBezTo>
                    <a:pt x="9238" y="5747"/>
                    <a:pt x="9334" y="4949"/>
                    <a:pt x="9238" y="4166"/>
                  </a:cubicBezTo>
                  <a:cubicBezTo>
                    <a:pt x="9142" y="3382"/>
                    <a:pt x="8826" y="2612"/>
                    <a:pt x="8290" y="2021"/>
                  </a:cubicBezTo>
                  <a:cubicBezTo>
                    <a:pt x="7905" y="1609"/>
                    <a:pt x="7424" y="1306"/>
                    <a:pt x="6929" y="1031"/>
                  </a:cubicBezTo>
                  <a:cubicBezTo>
                    <a:pt x="6049" y="537"/>
                    <a:pt x="5073" y="97"/>
                    <a:pt x="4207" y="0"/>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57"/>
            <p:cNvSpPr/>
            <p:nvPr/>
          </p:nvSpPr>
          <p:spPr>
            <a:xfrm>
              <a:off x="6639570" y="2438290"/>
              <a:ext cx="1720355" cy="3330554"/>
            </a:xfrm>
            <a:custGeom>
              <a:avLst/>
              <a:gdLst/>
              <a:ahLst/>
              <a:cxnLst/>
              <a:rect l="l" t="t" r="r" b="b"/>
              <a:pathLst>
                <a:path w="27893" h="54000" extrusionOk="0">
                  <a:moveTo>
                    <a:pt x="16702" y="0"/>
                  </a:move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lnTo>
                    <a:pt x="6832" y="7368"/>
                  </a:ln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5764" y="53444"/>
                    <a:pt x="9808" y="54000"/>
                    <a:pt x="13823" y="54000"/>
                  </a:cubicBezTo>
                  <a:cubicBezTo>
                    <a:pt x="16124" y="54000"/>
                    <a:pt x="18416" y="53817"/>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ubicBezTo>
                    <a:pt x="21239" y="3189"/>
                    <a:pt x="20538" y="2076"/>
                    <a:pt x="19534" y="1292"/>
                  </a:cubicBezTo>
                  <a:cubicBezTo>
                    <a:pt x="18806" y="729"/>
                    <a:pt x="17967" y="357"/>
                    <a:pt x="17073" y="96"/>
                  </a:cubicBezTo>
                  <a:cubicBezTo>
                    <a:pt x="16950" y="69"/>
                    <a:pt x="16826" y="28"/>
                    <a:pt x="16702"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57"/>
            <p:cNvSpPr/>
            <p:nvPr/>
          </p:nvSpPr>
          <p:spPr>
            <a:xfrm>
              <a:off x="6639570" y="2438290"/>
              <a:ext cx="1720355" cy="3359172"/>
            </a:xfrm>
            <a:custGeom>
              <a:avLst/>
              <a:gdLst/>
              <a:ahLst/>
              <a:cxnLst/>
              <a:rect l="l" t="t" r="r" b="b"/>
              <a:pathLst>
                <a:path w="27893" h="54464" extrusionOk="0">
                  <a:moveTo>
                    <a:pt x="21940" y="4248"/>
                  </a:moveTo>
                  <a:cubicBezTo>
                    <a:pt x="21239" y="3189"/>
                    <a:pt x="20538" y="2076"/>
                    <a:pt x="19534" y="1292"/>
                  </a:cubicBezTo>
                  <a:cubicBezTo>
                    <a:pt x="18806" y="729"/>
                    <a:pt x="17967" y="357"/>
                    <a:pt x="17073" y="96"/>
                  </a:cubicBezTo>
                  <a:cubicBezTo>
                    <a:pt x="16950" y="69"/>
                    <a:pt x="16826" y="28"/>
                    <a:pt x="16702" y="0"/>
                  </a:cubicBezTo>
                  <a:cubicBezTo>
                    <a:pt x="16482" y="2296"/>
                    <a:pt x="15740" y="4550"/>
                    <a:pt x="14544" y="6516"/>
                  </a:cubicBezTo>
                  <a:cubicBezTo>
                    <a:pt x="12922" y="4853"/>
                    <a:pt x="11671" y="2846"/>
                    <a:pt x="10448" y="852"/>
                  </a:cubicBezTo>
                  <a:cubicBezTo>
                    <a:pt x="10283" y="921"/>
                    <a:pt x="10131" y="990"/>
                    <a:pt x="9980" y="1072"/>
                  </a:cubicBezTo>
                  <a:cubicBezTo>
                    <a:pt x="8757" y="1636"/>
                    <a:pt x="7575" y="2268"/>
                    <a:pt x="6516" y="3093"/>
                  </a:cubicBezTo>
                  <a:cubicBezTo>
                    <a:pt x="5073" y="4206"/>
                    <a:pt x="3877" y="5622"/>
                    <a:pt x="2763" y="7066"/>
                  </a:cubicBezTo>
                  <a:cubicBezTo>
                    <a:pt x="1801" y="8317"/>
                    <a:pt x="866" y="9609"/>
                    <a:pt x="0" y="10984"/>
                  </a:cubicBezTo>
                  <a:cubicBezTo>
                    <a:pt x="110" y="12015"/>
                    <a:pt x="825" y="12936"/>
                    <a:pt x="1664" y="13513"/>
                  </a:cubicBezTo>
                  <a:cubicBezTo>
                    <a:pt x="3341" y="11795"/>
                    <a:pt x="5128" y="10090"/>
                    <a:pt x="6901" y="8468"/>
                  </a:cubicBezTo>
                  <a:cubicBezTo>
                    <a:pt x="6874" y="8097"/>
                    <a:pt x="6846" y="7739"/>
                    <a:pt x="6832" y="7368"/>
                  </a:cubicBezTo>
                  <a:cubicBezTo>
                    <a:pt x="7368" y="10489"/>
                    <a:pt x="9059" y="13430"/>
                    <a:pt x="8922" y="16592"/>
                  </a:cubicBezTo>
                  <a:cubicBezTo>
                    <a:pt x="8853" y="18242"/>
                    <a:pt x="8276" y="19823"/>
                    <a:pt x="7767" y="21376"/>
                  </a:cubicBezTo>
                  <a:cubicBezTo>
                    <a:pt x="7396" y="22476"/>
                    <a:pt x="7052" y="23575"/>
                    <a:pt x="6736" y="24689"/>
                  </a:cubicBezTo>
                  <a:cubicBezTo>
                    <a:pt x="4110" y="33679"/>
                    <a:pt x="2791" y="43040"/>
                    <a:pt x="1815" y="52361"/>
                  </a:cubicBezTo>
                  <a:cubicBezTo>
                    <a:pt x="8028" y="54065"/>
                    <a:pt x="14475" y="54464"/>
                    <a:pt x="20675" y="53447"/>
                  </a:cubicBezTo>
                  <a:cubicBezTo>
                    <a:pt x="21775" y="53268"/>
                    <a:pt x="22929" y="53007"/>
                    <a:pt x="23713" y="52223"/>
                  </a:cubicBezTo>
                  <a:cubicBezTo>
                    <a:pt x="23658" y="51275"/>
                    <a:pt x="23644" y="50312"/>
                    <a:pt x="23631" y="49336"/>
                  </a:cubicBezTo>
                  <a:cubicBezTo>
                    <a:pt x="23411" y="41061"/>
                    <a:pt x="22545" y="32731"/>
                    <a:pt x="20977" y="24510"/>
                  </a:cubicBezTo>
                  <a:cubicBezTo>
                    <a:pt x="20868" y="23878"/>
                    <a:pt x="20744" y="23259"/>
                    <a:pt x="20606" y="22627"/>
                  </a:cubicBezTo>
                  <a:cubicBezTo>
                    <a:pt x="20221" y="20689"/>
                    <a:pt x="19782" y="18737"/>
                    <a:pt x="19685" y="16757"/>
                  </a:cubicBezTo>
                  <a:cubicBezTo>
                    <a:pt x="19575" y="14296"/>
                    <a:pt x="19988" y="11863"/>
                    <a:pt x="20441" y="9444"/>
                  </a:cubicBezTo>
                  <a:cubicBezTo>
                    <a:pt x="20538" y="9540"/>
                    <a:pt x="20620" y="9650"/>
                    <a:pt x="20716" y="9760"/>
                  </a:cubicBezTo>
                  <a:cubicBezTo>
                    <a:pt x="22187" y="11451"/>
                    <a:pt x="23782" y="13046"/>
                    <a:pt x="25459" y="14516"/>
                  </a:cubicBezTo>
                  <a:cubicBezTo>
                    <a:pt x="26545" y="13925"/>
                    <a:pt x="27438" y="12949"/>
                    <a:pt x="27892" y="11795"/>
                  </a:cubicBezTo>
                  <a:cubicBezTo>
                    <a:pt x="25651" y="9389"/>
                    <a:pt x="23686" y="6887"/>
                    <a:pt x="21940" y="424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57"/>
            <p:cNvSpPr/>
            <p:nvPr/>
          </p:nvSpPr>
          <p:spPr>
            <a:xfrm>
              <a:off x="7188936" y="3360741"/>
              <a:ext cx="667344" cy="106824"/>
            </a:xfrm>
            <a:custGeom>
              <a:avLst/>
              <a:gdLst/>
              <a:ahLst/>
              <a:cxnLst/>
              <a:rect l="l" t="t" r="r" b="b"/>
              <a:pathLst>
                <a:path w="10820" h="1732" extrusionOk="0">
                  <a:moveTo>
                    <a:pt x="10820" y="0"/>
                  </a:moveTo>
                  <a:cubicBezTo>
                    <a:pt x="10819" y="0"/>
                    <a:pt x="10819" y="0"/>
                    <a:pt x="10819" y="1"/>
                  </a:cubicBezTo>
                  <a:lnTo>
                    <a:pt x="10819" y="1"/>
                  </a:lnTo>
                  <a:cubicBezTo>
                    <a:pt x="10819" y="0"/>
                    <a:pt x="10819" y="0"/>
                    <a:pt x="10820" y="0"/>
                  </a:cubicBezTo>
                  <a:close/>
                  <a:moveTo>
                    <a:pt x="10819" y="1"/>
                  </a:moveTo>
                  <a:cubicBezTo>
                    <a:pt x="9884" y="468"/>
                    <a:pt x="8854" y="688"/>
                    <a:pt x="7837" y="866"/>
                  </a:cubicBezTo>
                  <a:cubicBezTo>
                    <a:pt x="6526" y="1097"/>
                    <a:pt x="5179" y="1284"/>
                    <a:pt x="3850" y="1284"/>
                  </a:cubicBezTo>
                  <a:cubicBezTo>
                    <a:pt x="2726" y="1284"/>
                    <a:pt x="1615" y="1150"/>
                    <a:pt x="551" y="798"/>
                  </a:cubicBezTo>
                  <a:cubicBezTo>
                    <a:pt x="358" y="743"/>
                    <a:pt x="111" y="660"/>
                    <a:pt x="1" y="495"/>
                  </a:cubicBezTo>
                  <a:lnTo>
                    <a:pt x="1" y="495"/>
                  </a:lnTo>
                  <a:cubicBezTo>
                    <a:pt x="1" y="743"/>
                    <a:pt x="42" y="866"/>
                    <a:pt x="28" y="1086"/>
                  </a:cubicBezTo>
                  <a:cubicBezTo>
                    <a:pt x="1483" y="1522"/>
                    <a:pt x="2980" y="1732"/>
                    <a:pt x="4477" y="1732"/>
                  </a:cubicBezTo>
                  <a:cubicBezTo>
                    <a:pt x="6616" y="1732"/>
                    <a:pt x="8757" y="1304"/>
                    <a:pt x="10778" y="495"/>
                  </a:cubicBezTo>
                  <a:cubicBezTo>
                    <a:pt x="10778" y="495"/>
                    <a:pt x="10805" y="14"/>
                    <a:pt x="108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57"/>
            <p:cNvSpPr/>
            <p:nvPr/>
          </p:nvSpPr>
          <p:spPr>
            <a:xfrm>
              <a:off x="7539144" y="3429389"/>
              <a:ext cx="139081" cy="719893"/>
            </a:xfrm>
            <a:custGeom>
              <a:avLst/>
              <a:gdLst/>
              <a:ahLst/>
              <a:cxnLst/>
              <a:rect l="l" t="t" r="r" b="b"/>
              <a:pathLst>
                <a:path w="2255" h="11672" extrusionOk="0">
                  <a:moveTo>
                    <a:pt x="1691" y="1"/>
                  </a:moveTo>
                  <a:cubicBezTo>
                    <a:pt x="1554" y="14"/>
                    <a:pt x="1471" y="28"/>
                    <a:pt x="1402" y="42"/>
                  </a:cubicBezTo>
                  <a:cubicBezTo>
                    <a:pt x="756" y="1595"/>
                    <a:pt x="550" y="3300"/>
                    <a:pt x="344" y="4977"/>
                  </a:cubicBezTo>
                  <a:cubicBezTo>
                    <a:pt x="179" y="6407"/>
                    <a:pt x="0" y="7864"/>
                    <a:pt x="179" y="9293"/>
                  </a:cubicBezTo>
                  <a:cubicBezTo>
                    <a:pt x="385" y="9348"/>
                    <a:pt x="646" y="9458"/>
                    <a:pt x="880" y="9623"/>
                  </a:cubicBezTo>
                  <a:cubicBezTo>
                    <a:pt x="536" y="7878"/>
                    <a:pt x="811" y="6077"/>
                    <a:pt x="990" y="4303"/>
                  </a:cubicBezTo>
                  <a:cubicBezTo>
                    <a:pt x="1114" y="2943"/>
                    <a:pt x="1183" y="1568"/>
                    <a:pt x="1485" y="234"/>
                  </a:cubicBezTo>
                  <a:cubicBezTo>
                    <a:pt x="1801" y="3822"/>
                    <a:pt x="2131" y="7451"/>
                    <a:pt x="1595" y="11012"/>
                  </a:cubicBezTo>
                  <a:cubicBezTo>
                    <a:pt x="1554" y="11245"/>
                    <a:pt x="1512" y="11479"/>
                    <a:pt x="1389" y="11672"/>
                  </a:cubicBezTo>
                  <a:cubicBezTo>
                    <a:pt x="1622" y="11575"/>
                    <a:pt x="1870" y="11520"/>
                    <a:pt x="2117" y="11520"/>
                  </a:cubicBezTo>
                  <a:cubicBezTo>
                    <a:pt x="2255" y="9802"/>
                    <a:pt x="2255" y="8084"/>
                    <a:pt x="2241" y="6365"/>
                  </a:cubicBezTo>
                  <a:cubicBezTo>
                    <a:pt x="2241" y="5211"/>
                    <a:pt x="2241" y="4042"/>
                    <a:pt x="2159" y="2888"/>
                  </a:cubicBezTo>
                  <a:cubicBezTo>
                    <a:pt x="2076" y="1912"/>
                    <a:pt x="1952" y="949"/>
                    <a:pt x="16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57"/>
            <p:cNvSpPr/>
            <p:nvPr/>
          </p:nvSpPr>
          <p:spPr>
            <a:xfrm>
              <a:off x="7612911" y="3410577"/>
              <a:ext cx="42434" cy="48540"/>
            </a:xfrm>
            <a:custGeom>
              <a:avLst/>
              <a:gdLst/>
              <a:ahLst/>
              <a:cxnLst/>
              <a:rect l="l" t="t" r="r" b="b"/>
              <a:pathLst>
                <a:path w="688" h="787" extrusionOk="0">
                  <a:moveTo>
                    <a:pt x="144" y="1"/>
                  </a:moveTo>
                  <a:cubicBezTo>
                    <a:pt x="96" y="1"/>
                    <a:pt x="52" y="38"/>
                    <a:pt x="28" y="86"/>
                  </a:cubicBezTo>
                  <a:cubicBezTo>
                    <a:pt x="0" y="141"/>
                    <a:pt x="14" y="210"/>
                    <a:pt x="28" y="265"/>
                  </a:cubicBezTo>
                  <a:cubicBezTo>
                    <a:pt x="42" y="429"/>
                    <a:pt x="97" y="608"/>
                    <a:pt x="234" y="691"/>
                  </a:cubicBezTo>
                  <a:cubicBezTo>
                    <a:pt x="289" y="732"/>
                    <a:pt x="371" y="759"/>
                    <a:pt x="426" y="787"/>
                  </a:cubicBezTo>
                  <a:cubicBezTo>
                    <a:pt x="509" y="732"/>
                    <a:pt x="536" y="691"/>
                    <a:pt x="564" y="636"/>
                  </a:cubicBezTo>
                  <a:cubicBezTo>
                    <a:pt x="633" y="539"/>
                    <a:pt x="660" y="429"/>
                    <a:pt x="674" y="306"/>
                  </a:cubicBezTo>
                  <a:cubicBezTo>
                    <a:pt x="688" y="237"/>
                    <a:pt x="674" y="168"/>
                    <a:pt x="646" y="113"/>
                  </a:cubicBezTo>
                  <a:cubicBezTo>
                    <a:pt x="622" y="53"/>
                    <a:pt x="567" y="14"/>
                    <a:pt x="517" y="14"/>
                  </a:cubicBezTo>
                  <a:cubicBezTo>
                    <a:pt x="510" y="14"/>
                    <a:pt x="502" y="15"/>
                    <a:pt x="495" y="17"/>
                  </a:cubicBezTo>
                  <a:cubicBezTo>
                    <a:pt x="426" y="17"/>
                    <a:pt x="385" y="72"/>
                    <a:pt x="358" y="113"/>
                  </a:cubicBezTo>
                  <a:cubicBezTo>
                    <a:pt x="344" y="168"/>
                    <a:pt x="330" y="237"/>
                    <a:pt x="330" y="292"/>
                  </a:cubicBezTo>
                  <a:cubicBezTo>
                    <a:pt x="316" y="210"/>
                    <a:pt x="289" y="141"/>
                    <a:pt x="248" y="72"/>
                  </a:cubicBezTo>
                  <a:cubicBezTo>
                    <a:pt x="234" y="45"/>
                    <a:pt x="206" y="17"/>
                    <a:pt x="165" y="3"/>
                  </a:cubicBezTo>
                  <a:cubicBezTo>
                    <a:pt x="158" y="2"/>
                    <a:pt x="151" y="1"/>
                    <a:pt x="1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57"/>
            <p:cNvSpPr/>
            <p:nvPr/>
          </p:nvSpPr>
          <p:spPr>
            <a:xfrm>
              <a:off x="7283920" y="2285268"/>
              <a:ext cx="385851" cy="554907"/>
            </a:xfrm>
            <a:custGeom>
              <a:avLst/>
              <a:gdLst/>
              <a:ahLst/>
              <a:cxnLst/>
              <a:rect l="l" t="t" r="r" b="b"/>
              <a:pathLst>
                <a:path w="6256" h="8997" extrusionOk="0">
                  <a:moveTo>
                    <a:pt x="3719" y="1"/>
                  </a:moveTo>
                  <a:cubicBezTo>
                    <a:pt x="2990" y="1"/>
                    <a:pt x="2272" y="110"/>
                    <a:pt x="1581" y="323"/>
                  </a:cubicBezTo>
                  <a:cubicBezTo>
                    <a:pt x="1650" y="1106"/>
                    <a:pt x="1678" y="1821"/>
                    <a:pt x="1733" y="2591"/>
                  </a:cubicBezTo>
                  <a:cubicBezTo>
                    <a:pt x="1155" y="2838"/>
                    <a:pt x="578" y="3072"/>
                    <a:pt x="1" y="3333"/>
                  </a:cubicBezTo>
                  <a:cubicBezTo>
                    <a:pt x="1224" y="5340"/>
                    <a:pt x="2475" y="7334"/>
                    <a:pt x="4097" y="8997"/>
                  </a:cubicBezTo>
                  <a:cubicBezTo>
                    <a:pt x="5293" y="7031"/>
                    <a:pt x="6035" y="4777"/>
                    <a:pt x="6255" y="2481"/>
                  </a:cubicBezTo>
                  <a:cubicBezTo>
                    <a:pt x="5912" y="2399"/>
                    <a:pt x="5568" y="2330"/>
                    <a:pt x="5211" y="2261"/>
                  </a:cubicBezTo>
                  <a:cubicBezTo>
                    <a:pt x="5059" y="1615"/>
                    <a:pt x="4991" y="859"/>
                    <a:pt x="4936" y="103"/>
                  </a:cubicBezTo>
                  <a:cubicBezTo>
                    <a:pt x="4529" y="34"/>
                    <a:pt x="4122" y="1"/>
                    <a:pt x="3719" y="1"/>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57"/>
            <p:cNvSpPr/>
            <p:nvPr/>
          </p:nvSpPr>
          <p:spPr>
            <a:xfrm>
              <a:off x="6639570" y="2444211"/>
              <a:ext cx="1720355" cy="1574489"/>
            </a:xfrm>
            <a:custGeom>
              <a:avLst/>
              <a:gdLst/>
              <a:ahLst/>
              <a:cxnLst/>
              <a:rect l="l" t="t" r="r" b="b"/>
              <a:pathLst>
                <a:path w="27893" h="25528" extrusionOk="0">
                  <a:moveTo>
                    <a:pt x="9980" y="976"/>
                  </a:moveTo>
                  <a:cubicBezTo>
                    <a:pt x="8757" y="1540"/>
                    <a:pt x="7575" y="2172"/>
                    <a:pt x="6516" y="2997"/>
                  </a:cubicBezTo>
                  <a:cubicBezTo>
                    <a:pt x="5073" y="4110"/>
                    <a:pt x="3877" y="5526"/>
                    <a:pt x="2763" y="6970"/>
                  </a:cubicBezTo>
                  <a:cubicBezTo>
                    <a:pt x="1801" y="8221"/>
                    <a:pt x="866" y="9513"/>
                    <a:pt x="0" y="10888"/>
                  </a:cubicBezTo>
                  <a:cubicBezTo>
                    <a:pt x="110" y="11919"/>
                    <a:pt x="825" y="12840"/>
                    <a:pt x="1664" y="13417"/>
                  </a:cubicBezTo>
                  <a:cubicBezTo>
                    <a:pt x="3341" y="11699"/>
                    <a:pt x="5128" y="9994"/>
                    <a:pt x="6901" y="8372"/>
                  </a:cubicBezTo>
                  <a:cubicBezTo>
                    <a:pt x="7148" y="11479"/>
                    <a:pt x="7698" y="14572"/>
                    <a:pt x="7643" y="17692"/>
                  </a:cubicBezTo>
                  <a:cubicBezTo>
                    <a:pt x="7602" y="20015"/>
                    <a:pt x="7231" y="22325"/>
                    <a:pt x="6544" y="24538"/>
                  </a:cubicBezTo>
                  <a:cubicBezTo>
                    <a:pt x="6544" y="24552"/>
                    <a:pt x="6612" y="24565"/>
                    <a:pt x="6736" y="24593"/>
                  </a:cubicBezTo>
                  <a:cubicBezTo>
                    <a:pt x="7492" y="24758"/>
                    <a:pt x="10310" y="25101"/>
                    <a:pt x="10310" y="25101"/>
                  </a:cubicBezTo>
                  <a:cubicBezTo>
                    <a:pt x="11602" y="17128"/>
                    <a:pt x="11492" y="8922"/>
                    <a:pt x="9980" y="976"/>
                  </a:cubicBezTo>
                  <a:close/>
                  <a:moveTo>
                    <a:pt x="17073" y="0"/>
                  </a:moveTo>
                  <a:cubicBezTo>
                    <a:pt x="17458" y="2365"/>
                    <a:pt x="17293" y="4784"/>
                    <a:pt x="17128" y="7190"/>
                  </a:cubicBezTo>
                  <a:cubicBezTo>
                    <a:pt x="16744" y="13321"/>
                    <a:pt x="16524" y="19603"/>
                    <a:pt x="18228" y="25528"/>
                  </a:cubicBezTo>
                  <a:cubicBezTo>
                    <a:pt x="18228" y="25528"/>
                    <a:pt x="20084" y="24799"/>
                    <a:pt x="20977" y="24414"/>
                  </a:cubicBezTo>
                  <a:cubicBezTo>
                    <a:pt x="21252" y="24304"/>
                    <a:pt x="21431" y="24222"/>
                    <a:pt x="21459" y="24194"/>
                  </a:cubicBezTo>
                  <a:cubicBezTo>
                    <a:pt x="20854" y="22297"/>
                    <a:pt x="20318" y="20373"/>
                    <a:pt x="20153" y="18379"/>
                  </a:cubicBezTo>
                  <a:cubicBezTo>
                    <a:pt x="19919" y="15479"/>
                    <a:pt x="20524" y="12565"/>
                    <a:pt x="20716" y="9664"/>
                  </a:cubicBezTo>
                  <a:cubicBezTo>
                    <a:pt x="22187" y="11355"/>
                    <a:pt x="23782" y="12950"/>
                    <a:pt x="25459" y="14420"/>
                  </a:cubicBezTo>
                  <a:cubicBezTo>
                    <a:pt x="26545" y="13829"/>
                    <a:pt x="27452" y="12853"/>
                    <a:pt x="27892" y="11699"/>
                  </a:cubicBezTo>
                  <a:cubicBezTo>
                    <a:pt x="25651" y="9293"/>
                    <a:pt x="23686" y="6791"/>
                    <a:pt x="21940" y="4152"/>
                  </a:cubicBezTo>
                  <a:cubicBezTo>
                    <a:pt x="21239" y="3093"/>
                    <a:pt x="20538" y="1980"/>
                    <a:pt x="19534" y="1196"/>
                  </a:cubicBezTo>
                  <a:cubicBezTo>
                    <a:pt x="18806" y="633"/>
                    <a:pt x="17967" y="261"/>
                    <a:pt x="170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57"/>
            <p:cNvSpPr/>
            <p:nvPr/>
          </p:nvSpPr>
          <p:spPr>
            <a:xfrm>
              <a:off x="7056698" y="2806259"/>
              <a:ext cx="867424" cy="234866"/>
            </a:xfrm>
            <a:custGeom>
              <a:avLst/>
              <a:gdLst/>
              <a:ahLst/>
              <a:cxnLst/>
              <a:rect l="l" t="t" r="r" b="b"/>
              <a:pathLst>
                <a:path w="14064" h="3808" extrusionOk="0">
                  <a:moveTo>
                    <a:pt x="28" y="0"/>
                  </a:moveTo>
                  <a:cubicBezTo>
                    <a:pt x="14" y="0"/>
                    <a:pt x="1" y="14"/>
                    <a:pt x="1" y="28"/>
                  </a:cubicBezTo>
                  <a:cubicBezTo>
                    <a:pt x="14" y="481"/>
                    <a:pt x="28" y="935"/>
                    <a:pt x="42" y="1402"/>
                  </a:cubicBezTo>
                  <a:cubicBezTo>
                    <a:pt x="69" y="1732"/>
                    <a:pt x="83" y="2076"/>
                    <a:pt x="124" y="2502"/>
                  </a:cubicBezTo>
                  <a:cubicBezTo>
                    <a:pt x="124" y="2516"/>
                    <a:pt x="124" y="2516"/>
                    <a:pt x="138" y="2516"/>
                  </a:cubicBezTo>
                  <a:cubicBezTo>
                    <a:pt x="152" y="2516"/>
                    <a:pt x="165" y="2502"/>
                    <a:pt x="165" y="2502"/>
                  </a:cubicBezTo>
                  <a:cubicBezTo>
                    <a:pt x="138" y="2076"/>
                    <a:pt x="111" y="1732"/>
                    <a:pt x="97" y="1402"/>
                  </a:cubicBezTo>
                  <a:cubicBezTo>
                    <a:pt x="97" y="1402"/>
                    <a:pt x="97" y="1402"/>
                    <a:pt x="97" y="1388"/>
                  </a:cubicBezTo>
                  <a:cubicBezTo>
                    <a:pt x="69" y="935"/>
                    <a:pt x="56" y="481"/>
                    <a:pt x="56" y="28"/>
                  </a:cubicBezTo>
                  <a:cubicBezTo>
                    <a:pt x="56" y="14"/>
                    <a:pt x="42" y="0"/>
                    <a:pt x="28" y="0"/>
                  </a:cubicBezTo>
                  <a:close/>
                  <a:moveTo>
                    <a:pt x="13912" y="357"/>
                  </a:moveTo>
                  <a:cubicBezTo>
                    <a:pt x="13898" y="357"/>
                    <a:pt x="13885" y="371"/>
                    <a:pt x="13885" y="385"/>
                  </a:cubicBezTo>
                  <a:cubicBezTo>
                    <a:pt x="14008" y="1388"/>
                    <a:pt x="14022" y="2474"/>
                    <a:pt x="13940" y="3794"/>
                  </a:cubicBezTo>
                  <a:cubicBezTo>
                    <a:pt x="13940" y="3808"/>
                    <a:pt x="13940" y="3808"/>
                    <a:pt x="13953" y="3808"/>
                  </a:cubicBezTo>
                  <a:cubicBezTo>
                    <a:pt x="13967" y="3808"/>
                    <a:pt x="13981" y="3808"/>
                    <a:pt x="13981" y="3794"/>
                  </a:cubicBezTo>
                  <a:cubicBezTo>
                    <a:pt x="14063" y="2474"/>
                    <a:pt x="14050" y="1388"/>
                    <a:pt x="13940" y="371"/>
                  </a:cubicBezTo>
                  <a:cubicBezTo>
                    <a:pt x="13940" y="357"/>
                    <a:pt x="13926" y="357"/>
                    <a:pt x="13912" y="35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57"/>
            <p:cNvSpPr/>
            <p:nvPr/>
          </p:nvSpPr>
          <p:spPr>
            <a:xfrm>
              <a:off x="7389081" y="2421329"/>
              <a:ext cx="225553" cy="176396"/>
            </a:xfrm>
            <a:custGeom>
              <a:avLst/>
              <a:gdLst/>
              <a:ahLst/>
              <a:cxnLst/>
              <a:rect l="l" t="t" r="r" b="b"/>
              <a:pathLst>
                <a:path w="3657" h="2860" extrusionOk="0">
                  <a:moveTo>
                    <a:pt x="3492" y="96"/>
                  </a:moveTo>
                  <a:lnTo>
                    <a:pt x="3492" y="96"/>
                  </a:lnTo>
                  <a:cubicBezTo>
                    <a:pt x="3602" y="880"/>
                    <a:pt x="3368" y="1677"/>
                    <a:pt x="2873" y="2268"/>
                  </a:cubicBezTo>
                  <a:cubicBezTo>
                    <a:pt x="2667" y="2516"/>
                    <a:pt x="2461" y="2681"/>
                    <a:pt x="2227" y="2749"/>
                  </a:cubicBezTo>
                  <a:cubicBezTo>
                    <a:pt x="2111" y="2783"/>
                    <a:pt x="1989" y="2801"/>
                    <a:pt x="1862" y="2801"/>
                  </a:cubicBezTo>
                  <a:cubicBezTo>
                    <a:pt x="1780" y="2801"/>
                    <a:pt x="1695" y="2793"/>
                    <a:pt x="1609" y="2777"/>
                  </a:cubicBezTo>
                  <a:cubicBezTo>
                    <a:pt x="1127" y="2694"/>
                    <a:pt x="701" y="2392"/>
                    <a:pt x="440" y="1993"/>
                  </a:cubicBezTo>
                  <a:cubicBezTo>
                    <a:pt x="151" y="1553"/>
                    <a:pt x="83" y="1031"/>
                    <a:pt x="55" y="509"/>
                  </a:cubicBezTo>
                  <a:lnTo>
                    <a:pt x="55" y="509"/>
                  </a:lnTo>
                  <a:cubicBezTo>
                    <a:pt x="248" y="852"/>
                    <a:pt x="646" y="1100"/>
                    <a:pt x="1127" y="1182"/>
                  </a:cubicBezTo>
                  <a:cubicBezTo>
                    <a:pt x="1267" y="1211"/>
                    <a:pt x="1409" y="1225"/>
                    <a:pt x="1552" y="1225"/>
                  </a:cubicBezTo>
                  <a:cubicBezTo>
                    <a:pt x="1885" y="1225"/>
                    <a:pt x="2217" y="1148"/>
                    <a:pt x="2516" y="1004"/>
                  </a:cubicBezTo>
                  <a:cubicBezTo>
                    <a:pt x="2914" y="811"/>
                    <a:pt x="3258" y="481"/>
                    <a:pt x="3492" y="96"/>
                  </a:cubicBezTo>
                  <a:close/>
                  <a:moveTo>
                    <a:pt x="3506" y="0"/>
                  </a:moveTo>
                  <a:cubicBezTo>
                    <a:pt x="3492" y="0"/>
                    <a:pt x="3478" y="0"/>
                    <a:pt x="3478" y="14"/>
                  </a:cubicBezTo>
                  <a:cubicBezTo>
                    <a:pt x="3258" y="426"/>
                    <a:pt x="2914" y="756"/>
                    <a:pt x="2488" y="962"/>
                  </a:cubicBezTo>
                  <a:cubicBezTo>
                    <a:pt x="2191" y="1101"/>
                    <a:pt x="1859" y="1175"/>
                    <a:pt x="1521" y="1175"/>
                  </a:cubicBezTo>
                  <a:cubicBezTo>
                    <a:pt x="1390" y="1175"/>
                    <a:pt x="1258" y="1164"/>
                    <a:pt x="1127" y="1141"/>
                  </a:cubicBezTo>
                  <a:cubicBezTo>
                    <a:pt x="633" y="1045"/>
                    <a:pt x="206" y="756"/>
                    <a:pt x="41" y="399"/>
                  </a:cubicBezTo>
                  <a:cubicBezTo>
                    <a:pt x="41" y="389"/>
                    <a:pt x="35" y="379"/>
                    <a:pt x="26" y="379"/>
                  </a:cubicBezTo>
                  <a:cubicBezTo>
                    <a:pt x="22" y="379"/>
                    <a:pt x="18" y="381"/>
                    <a:pt x="14" y="385"/>
                  </a:cubicBezTo>
                  <a:cubicBezTo>
                    <a:pt x="0" y="385"/>
                    <a:pt x="0" y="385"/>
                    <a:pt x="0" y="399"/>
                  </a:cubicBezTo>
                  <a:cubicBezTo>
                    <a:pt x="28" y="962"/>
                    <a:pt x="83" y="1540"/>
                    <a:pt x="399" y="2021"/>
                  </a:cubicBezTo>
                  <a:cubicBezTo>
                    <a:pt x="660" y="2433"/>
                    <a:pt x="1114" y="2736"/>
                    <a:pt x="1595" y="2818"/>
                  </a:cubicBezTo>
                  <a:cubicBezTo>
                    <a:pt x="1691" y="2846"/>
                    <a:pt x="1787" y="2846"/>
                    <a:pt x="1883" y="2846"/>
                  </a:cubicBezTo>
                  <a:lnTo>
                    <a:pt x="1883" y="2859"/>
                  </a:lnTo>
                  <a:cubicBezTo>
                    <a:pt x="2007" y="2859"/>
                    <a:pt x="2131" y="2832"/>
                    <a:pt x="2241" y="2804"/>
                  </a:cubicBezTo>
                  <a:cubicBezTo>
                    <a:pt x="2475" y="2722"/>
                    <a:pt x="2695" y="2557"/>
                    <a:pt x="2914" y="2310"/>
                  </a:cubicBezTo>
                  <a:cubicBezTo>
                    <a:pt x="3437" y="1691"/>
                    <a:pt x="3657" y="839"/>
                    <a:pt x="3519" y="14"/>
                  </a:cubicBezTo>
                  <a:cubicBezTo>
                    <a:pt x="3519" y="14"/>
                    <a:pt x="3519" y="0"/>
                    <a:pt x="35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57"/>
            <p:cNvSpPr/>
            <p:nvPr/>
          </p:nvSpPr>
          <p:spPr>
            <a:xfrm>
              <a:off x="7489123" y="2478936"/>
              <a:ext cx="40768" cy="133222"/>
            </a:xfrm>
            <a:custGeom>
              <a:avLst/>
              <a:gdLst/>
              <a:ahLst/>
              <a:cxnLst/>
              <a:rect l="l" t="t" r="r" b="b"/>
              <a:pathLst>
                <a:path w="661" h="2160" extrusionOk="0">
                  <a:moveTo>
                    <a:pt x="261" y="1"/>
                  </a:moveTo>
                  <a:cubicBezTo>
                    <a:pt x="110" y="1"/>
                    <a:pt x="0" y="125"/>
                    <a:pt x="0" y="262"/>
                  </a:cubicBezTo>
                  <a:cubicBezTo>
                    <a:pt x="0" y="413"/>
                    <a:pt x="110" y="523"/>
                    <a:pt x="261" y="523"/>
                  </a:cubicBezTo>
                  <a:cubicBezTo>
                    <a:pt x="399" y="523"/>
                    <a:pt x="523" y="413"/>
                    <a:pt x="523" y="262"/>
                  </a:cubicBezTo>
                  <a:cubicBezTo>
                    <a:pt x="523" y="125"/>
                    <a:pt x="399" y="1"/>
                    <a:pt x="261" y="1"/>
                  </a:cubicBezTo>
                  <a:close/>
                  <a:moveTo>
                    <a:pt x="399" y="1637"/>
                  </a:moveTo>
                  <a:cubicBezTo>
                    <a:pt x="248" y="1637"/>
                    <a:pt x="138" y="1747"/>
                    <a:pt x="138" y="1898"/>
                  </a:cubicBezTo>
                  <a:cubicBezTo>
                    <a:pt x="138" y="2035"/>
                    <a:pt x="248" y="2159"/>
                    <a:pt x="399" y="2159"/>
                  </a:cubicBezTo>
                  <a:cubicBezTo>
                    <a:pt x="536" y="2159"/>
                    <a:pt x="660" y="2035"/>
                    <a:pt x="660" y="1898"/>
                  </a:cubicBezTo>
                  <a:cubicBezTo>
                    <a:pt x="660" y="1747"/>
                    <a:pt x="536" y="1637"/>
                    <a:pt x="399" y="163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57"/>
            <p:cNvSpPr/>
            <p:nvPr/>
          </p:nvSpPr>
          <p:spPr>
            <a:xfrm>
              <a:off x="7212682" y="1899042"/>
              <a:ext cx="538440" cy="477996"/>
            </a:xfrm>
            <a:custGeom>
              <a:avLst/>
              <a:gdLst/>
              <a:ahLst/>
              <a:cxnLst/>
              <a:rect l="l" t="t" r="r" b="b"/>
              <a:pathLst>
                <a:path w="8730" h="7750" extrusionOk="0">
                  <a:moveTo>
                    <a:pt x="4606" y="0"/>
                  </a:moveTo>
                  <a:cubicBezTo>
                    <a:pt x="4304" y="0"/>
                    <a:pt x="4001" y="55"/>
                    <a:pt x="3712" y="138"/>
                  </a:cubicBezTo>
                  <a:cubicBezTo>
                    <a:pt x="2998" y="358"/>
                    <a:pt x="2338" y="770"/>
                    <a:pt x="1857" y="1334"/>
                  </a:cubicBezTo>
                  <a:cubicBezTo>
                    <a:pt x="1156" y="2158"/>
                    <a:pt x="812" y="3286"/>
                    <a:pt x="963" y="4358"/>
                  </a:cubicBezTo>
                  <a:cubicBezTo>
                    <a:pt x="933" y="4356"/>
                    <a:pt x="904" y="4356"/>
                    <a:pt x="875" y="4356"/>
                  </a:cubicBezTo>
                  <a:cubicBezTo>
                    <a:pt x="620" y="4356"/>
                    <a:pt x="439" y="4411"/>
                    <a:pt x="303" y="4523"/>
                  </a:cubicBezTo>
                  <a:cubicBezTo>
                    <a:pt x="193" y="4619"/>
                    <a:pt x="125" y="4743"/>
                    <a:pt x="70" y="4880"/>
                  </a:cubicBezTo>
                  <a:cubicBezTo>
                    <a:pt x="15" y="5059"/>
                    <a:pt x="1" y="5238"/>
                    <a:pt x="28" y="5403"/>
                  </a:cubicBezTo>
                  <a:cubicBezTo>
                    <a:pt x="70" y="5705"/>
                    <a:pt x="290" y="5966"/>
                    <a:pt x="565" y="6076"/>
                  </a:cubicBezTo>
                  <a:cubicBezTo>
                    <a:pt x="660" y="6115"/>
                    <a:pt x="763" y="6133"/>
                    <a:pt x="866" y="6133"/>
                  </a:cubicBezTo>
                  <a:cubicBezTo>
                    <a:pt x="1058" y="6133"/>
                    <a:pt x="1251" y="6069"/>
                    <a:pt x="1403" y="5952"/>
                  </a:cubicBezTo>
                  <a:cubicBezTo>
                    <a:pt x="1609" y="6489"/>
                    <a:pt x="1925" y="6942"/>
                    <a:pt x="2352" y="7245"/>
                  </a:cubicBezTo>
                  <a:cubicBezTo>
                    <a:pt x="2838" y="7597"/>
                    <a:pt x="3437" y="7750"/>
                    <a:pt x="4042" y="7750"/>
                  </a:cubicBezTo>
                  <a:cubicBezTo>
                    <a:pt x="4429" y="7750"/>
                    <a:pt x="4819" y="7687"/>
                    <a:pt x="5183" y="7575"/>
                  </a:cubicBezTo>
                  <a:cubicBezTo>
                    <a:pt x="5802" y="7396"/>
                    <a:pt x="6379" y="7093"/>
                    <a:pt x="6833" y="6640"/>
                  </a:cubicBezTo>
                  <a:cubicBezTo>
                    <a:pt x="7287" y="6200"/>
                    <a:pt x="7630" y="5623"/>
                    <a:pt x="7726" y="4990"/>
                  </a:cubicBezTo>
                  <a:cubicBezTo>
                    <a:pt x="7776" y="5003"/>
                    <a:pt x="7827" y="5008"/>
                    <a:pt x="7877" y="5008"/>
                  </a:cubicBezTo>
                  <a:cubicBezTo>
                    <a:pt x="8163" y="5008"/>
                    <a:pt x="8450" y="4821"/>
                    <a:pt x="8579" y="4564"/>
                  </a:cubicBezTo>
                  <a:cubicBezTo>
                    <a:pt x="8730" y="4262"/>
                    <a:pt x="8675" y="3877"/>
                    <a:pt x="8483" y="3588"/>
                  </a:cubicBezTo>
                  <a:cubicBezTo>
                    <a:pt x="8414" y="3478"/>
                    <a:pt x="8318" y="3382"/>
                    <a:pt x="8208" y="3341"/>
                  </a:cubicBezTo>
                  <a:cubicBezTo>
                    <a:pt x="8149" y="3316"/>
                    <a:pt x="8085" y="3304"/>
                    <a:pt x="8021" y="3304"/>
                  </a:cubicBezTo>
                  <a:cubicBezTo>
                    <a:pt x="7906" y="3304"/>
                    <a:pt x="7792" y="3344"/>
                    <a:pt x="7713" y="3423"/>
                  </a:cubicBezTo>
                  <a:cubicBezTo>
                    <a:pt x="7534" y="2585"/>
                    <a:pt x="7259" y="1774"/>
                    <a:pt x="6737" y="1127"/>
                  </a:cubicBezTo>
                  <a:cubicBezTo>
                    <a:pt x="6214" y="481"/>
                    <a:pt x="5445" y="14"/>
                    <a:pt x="4606" y="0"/>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57"/>
            <p:cNvSpPr/>
            <p:nvPr/>
          </p:nvSpPr>
          <p:spPr>
            <a:xfrm>
              <a:off x="7234763" y="2131814"/>
              <a:ext cx="498596" cy="246338"/>
            </a:xfrm>
            <a:custGeom>
              <a:avLst/>
              <a:gdLst/>
              <a:ahLst/>
              <a:cxnLst/>
              <a:rect l="l" t="t" r="r" b="b"/>
              <a:pathLst>
                <a:path w="8084" h="3994" extrusionOk="0">
                  <a:moveTo>
                    <a:pt x="7891" y="0"/>
                  </a:moveTo>
                  <a:cubicBezTo>
                    <a:pt x="7850" y="0"/>
                    <a:pt x="7807" y="11"/>
                    <a:pt x="7767" y="34"/>
                  </a:cubicBezTo>
                  <a:cubicBezTo>
                    <a:pt x="7685" y="75"/>
                    <a:pt x="7616" y="144"/>
                    <a:pt x="7575" y="254"/>
                  </a:cubicBezTo>
                  <a:cubicBezTo>
                    <a:pt x="7506" y="391"/>
                    <a:pt x="7492" y="543"/>
                    <a:pt x="7520" y="694"/>
                  </a:cubicBezTo>
                  <a:cubicBezTo>
                    <a:pt x="7520" y="708"/>
                    <a:pt x="7520" y="708"/>
                    <a:pt x="7533" y="708"/>
                  </a:cubicBezTo>
                  <a:lnTo>
                    <a:pt x="7561" y="708"/>
                  </a:lnTo>
                  <a:cubicBezTo>
                    <a:pt x="7616" y="625"/>
                    <a:pt x="7712" y="570"/>
                    <a:pt x="7795" y="556"/>
                  </a:cubicBezTo>
                  <a:cubicBezTo>
                    <a:pt x="7891" y="556"/>
                    <a:pt x="7987" y="598"/>
                    <a:pt x="8028" y="666"/>
                  </a:cubicBezTo>
                  <a:cubicBezTo>
                    <a:pt x="8042" y="680"/>
                    <a:pt x="8056" y="680"/>
                    <a:pt x="8070" y="680"/>
                  </a:cubicBezTo>
                  <a:cubicBezTo>
                    <a:pt x="8070" y="666"/>
                    <a:pt x="8083" y="653"/>
                    <a:pt x="8070" y="653"/>
                  </a:cubicBezTo>
                  <a:cubicBezTo>
                    <a:pt x="8020" y="566"/>
                    <a:pt x="7926" y="513"/>
                    <a:pt x="7828" y="513"/>
                  </a:cubicBezTo>
                  <a:cubicBezTo>
                    <a:pt x="7817" y="513"/>
                    <a:pt x="7806" y="514"/>
                    <a:pt x="7795" y="515"/>
                  </a:cubicBezTo>
                  <a:cubicBezTo>
                    <a:pt x="7698" y="529"/>
                    <a:pt x="7616" y="570"/>
                    <a:pt x="7547" y="639"/>
                  </a:cubicBezTo>
                  <a:cubicBezTo>
                    <a:pt x="7547" y="515"/>
                    <a:pt x="7561" y="378"/>
                    <a:pt x="7616" y="268"/>
                  </a:cubicBezTo>
                  <a:cubicBezTo>
                    <a:pt x="7643" y="213"/>
                    <a:pt x="7698" y="116"/>
                    <a:pt x="7781" y="75"/>
                  </a:cubicBezTo>
                  <a:cubicBezTo>
                    <a:pt x="7813" y="56"/>
                    <a:pt x="7851" y="46"/>
                    <a:pt x="7889" y="46"/>
                  </a:cubicBezTo>
                  <a:cubicBezTo>
                    <a:pt x="7933" y="46"/>
                    <a:pt x="7978" y="60"/>
                    <a:pt x="8015" y="89"/>
                  </a:cubicBezTo>
                  <a:cubicBezTo>
                    <a:pt x="8021" y="96"/>
                    <a:pt x="8028" y="99"/>
                    <a:pt x="8033" y="99"/>
                  </a:cubicBezTo>
                  <a:cubicBezTo>
                    <a:pt x="8039" y="99"/>
                    <a:pt x="8042" y="96"/>
                    <a:pt x="8042" y="89"/>
                  </a:cubicBezTo>
                  <a:cubicBezTo>
                    <a:pt x="8056" y="89"/>
                    <a:pt x="8056" y="75"/>
                    <a:pt x="8042" y="62"/>
                  </a:cubicBezTo>
                  <a:cubicBezTo>
                    <a:pt x="8002" y="21"/>
                    <a:pt x="7948" y="0"/>
                    <a:pt x="7891" y="0"/>
                  </a:cubicBezTo>
                  <a:close/>
                  <a:moveTo>
                    <a:pt x="257" y="1099"/>
                  </a:moveTo>
                  <a:cubicBezTo>
                    <a:pt x="171" y="1099"/>
                    <a:pt x="93" y="1144"/>
                    <a:pt x="14" y="1189"/>
                  </a:cubicBezTo>
                  <a:cubicBezTo>
                    <a:pt x="0" y="1189"/>
                    <a:pt x="0" y="1202"/>
                    <a:pt x="0" y="1216"/>
                  </a:cubicBezTo>
                  <a:cubicBezTo>
                    <a:pt x="14" y="1230"/>
                    <a:pt x="28" y="1230"/>
                    <a:pt x="42" y="1230"/>
                  </a:cubicBezTo>
                  <a:cubicBezTo>
                    <a:pt x="113" y="1182"/>
                    <a:pt x="195" y="1145"/>
                    <a:pt x="270" y="1145"/>
                  </a:cubicBezTo>
                  <a:cubicBezTo>
                    <a:pt x="281" y="1145"/>
                    <a:pt x="292" y="1146"/>
                    <a:pt x="303" y="1147"/>
                  </a:cubicBezTo>
                  <a:cubicBezTo>
                    <a:pt x="330" y="1147"/>
                    <a:pt x="371" y="1175"/>
                    <a:pt x="413" y="1202"/>
                  </a:cubicBezTo>
                  <a:cubicBezTo>
                    <a:pt x="536" y="1285"/>
                    <a:pt x="633" y="1422"/>
                    <a:pt x="660" y="1587"/>
                  </a:cubicBezTo>
                  <a:cubicBezTo>
                    <a:pt x="606" y="1549"/>
                    <a:pt x="543" y="1532"/>
                    <a:pt x="479" y="1532"/>
                  </a:cubicBezTo>
                  <a:cubicBezTo>
                    <a:pt x="429" y="1532"/>
                    <a:pt x="378" y="1542"/>
                    <a:pt x="330" y="1560"/>
                  </a:cubicBezTo>
                  <a:cubicBezTo>
                    <a:pt x="207" y="1615"/>
                    <a:pt x="124" y="1739"/>
                    <a:pt x="110" y="1876"/>
                  </a:cubicBezTo>
                  <a:cubicBezTo>
                    <a:pt x="110" y="1890"/>
                    <a:pt x="124" y="1890"/>
                    <a:pt x="138" y="1890"/>
                  </a:cubicBezTo>
                  <a:cubicBezTo>
                    <a:pt x="152" y="1890"/>
                    <a:pt x="165" y="1890"/>
                    <a:pt x="165" y="1876"/>
                  </a:cubicBezTo>
                  <a:cubicBezTo>
                    <a:pt x="165" y="1752"/>
                    <a:pt x="234" y="1642"/>
                    <a:pt x="344" y="1601"/>
                  </a:cubicBezTo>
                  <a:cubicBezTo>
                    <a:pt x="384" y="1581"/>
                    <a:pt x="428" y="1572"/>
                    <a:pt x="472" y="1572"/>
                  </a:cubicBezTo>
                  <a:cubicBezTo>
                    <a:pt x="547" y="1572"/>
                    <a:pt x="622" y="1599"/>
                    <a:pt x="674" y="1642"/>
                  </a:cubicBezTo>
                  <a:cubicBezTo>
                    <a:pt x="688" y="1656"/>
                    <a:pt x="688" y="1656"/>
                    <a:pt x="701" y="1656"/>
                  </a:cubicBezTo>
                  <a:cubicBezTo>
                    <a:pt x="715" y="1642"/>
                    <a:pt x="715" y="1642"/>
                    <a:pt x="715" y="1629"/>
                  </a:cubicBezTo>
                  <a:cubicBezTo>
                    <a:pt x="701" y="1436"/>
                    <a:pt x="591" y="1271"/>
                    <a:pt x="440" y="1161"/>
                  </a:cubicBezTo>
                  <a:cubicBezTo>
                    <a:pt x="385" y="1134"/>
                    <a:pt x="344" y="1106"/>
                    <a:pt x="316" y="1106"/>
                  </a:cubicBezTo>
                  <a:cubicBezTo>
                    <a:pt x="296" y="1101"/>
                    <a:pt x="277" y="1099"/>
                    <a:pt x="257" y="1099"/>
                  </a:cubicBezTo>
                  <a:close/>
                  <a:moveTo>
                    <a:pt x="7368" y="1189"/>
                  </a:moveTo>
                  <a:cubicBezTo>
                    <a:pt x="7368" y="1189"/>
                    <a:pt x="7355" y="1202"/>
                    <a:pt x="7355" y="1216"/>
                  </a:cubicBezTo>
                  <a:cubicBezTo>
                    <a:pt x="7245" y="1807"/>
                    <a:pt x="6929" y="2398"/>
                    <a:pt x="6461" y="2852"/>
                  </a:cubicBezTo>
                  <a:cubicBezTo>
                    <a:pt x="6035" y="3264"/>
                    <a:pt x="5458" y="3594"/>
                    <a:pt x="4825" y="3787"/>
                  </a:cubicBezTo>
                  <a:cubicBezTo>
                    <a:pt x="4443" y="3902"/>
                    <a:pt x="4061" y="3959"/>
                    <a:pt x="3695" y="3959"/>
                  </a:cubicBezTo>
                  <a:cubicBezTo>
                    <a:pt x="3059" y="3959"/>
                    <a:pt x="2469" y="3788"/>
                    <a:pt x="2007" y="3457"/>
                  </a:cubicBezTo>
                  <a:cubicBezTo>
                    <a:pt x="1595" y="3154"/>
                    <a:pt x="1279" y="2715"/>
                    <a:pt x="1073" y="2178"/>
                  </a:cubicBezTo>
                  <a:cubicBezTo>
                    <a:pt x="1063" y="2169"/>
                    <a:pt x="1053" y="2159"/>
                    <a:pt x="1048" y="2159"/>
                  </a:cubicBezTo>
                  <a:cubicBezTo>
                    <a:pt x="1046" y="2159"/>
                    <a:pt x="1045" y="2161"/>
                    <a:pt x="1045" y="2165"/>
                  </a:cubicBezTo>
                  <a:cubicBezTo>
                    <a:pt x="1031" y="2165"/>
                    <a:pt x="1018" y="2178"/>
                    <a:pt x="1031" y="2192"/>
                  </a:cubicBezTo>
                  <a:cubicBezTo>
                    <a:pt x="1224" y="2742"/>
                    <a:pt x="1567" y="3182"/>
                    <a:pt x="1980" y="3498"/>
                  </a:cubicBezTo>
                  <a:cubicBezTo>
                    <a:pt x="2447" y="3828"/>
                    <a:pt x="3052" y="3993"/>
                    <a:pt x="3698" y="3993"/>
                  </a:cubicBezTo>
                  <a:cubicBezTo>
                    <a:pt x="4069" y="3993"/>
                    <a:pt x="4454" y="3938"/>
                    <a:pt x="4839" y="3828"/>
                  </a:cubicBezTo>
                  <a:cubicBezTo>
                    <a:pt x="5485" y="3636"/>
                    <a:pt x="6049" y="3306"/>
                    <a:pt x="6489" y="2880"/>
                  </a:cubicBezTo>
                  <a:cubicBezTo>
                    <a:pt x="6970" y="2426"/>
                    <a:pt x="7286" y="1835"/>
                    <a:pt x="7396" y="1216"/>
                  </a:cubicBezTo>
                  <a:cubicBezTo>
                    <a:pt x="7396" y="1202"/>
                    <a:pt x="7382" y="1202"/>
                    <a:pt x="7368" y="11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57"/>
            <p:cNvSpPr/>
            <p:nvPr/>
          </p:nvSpPr>
          <p:spPr>
            <a:xfrm>
              <a:off x="7506084" y="2141497"/>
              <a:ext cx="36513" cy="81475"/>
            </a:xfrm>
            <a:custGeom>
              <a:avLst/>
              <a:gdLst/>
              <a:ahLst/>
              <a:cxnLst/>
              <a:rect l="l" t="t" r="r" b="b"/>
              <a:pathLst>
                <a:path w="592" h="1321" extrusionOk="0">
                  <a:moveTo>
                    <a:pt x="28" y="1"/>
                  </a:moveTo>
                  <a:cubicBezTo>
                    <a:pt x="14" y="14"/>
                    <a:pt x="0" y="28"/>
                    <a:pt x="14" y="28"/>
                  </a:cubicBezTo>
                  <a:cubicBezTo>
                    <a:pt x="110" y="303"/>
                    <a:pt x="165" y="578"/>
                    <a:pt x="165" y="867"/>
                  </a:cubicBezTo>
                  <a:cubicBezTo>
                    <a:pt x="165" y="881"/>
                    <a:pt x="179" y="894"/>
                    <a:pt x="179" y="894"/>
                  </a:cubicBezTo>
                  <a:cubicBezTo>
                    <a:pt x="193" y="894"/>
                    <a:pt x="206" y="894"/>
                    <a:pt x="206" y="881"/>
                  </a:cubicBezTo>
                  <a:cubicBezTo>
                    <a:pt x="241" y="853"/>
                    <a:pt x="285" y="839"/>
                    <a:pt x="330" y="839"/>
                  </a:cubicBezTo>
                  <a:cubicBezTo>
                    <a:pt x="375" y="839"/>
                    <a:pt x="419" y="853"/>
                    <a:pt x="454" y="881"/>
                  </a:cubicBezTo>
                  <a:cubicBezTo>
                    <a:pt x="523" y="949"/>
                    <a:pt x="536" y="1059"/>
                    <a:pt x="495" y="1142"/>
                  </a:cubicBezTo>
                  <a:cubicBezTo>
                    <a:pt x="454" y="1224"/>
                    <a:pt x="358" y="1265"/>
                    <a:pt x="275" y="1265"/>
                  </a:cubicBezTo>
                  <a:lnTo>
                    <a:pt x="261" y="1265"/>
                  </a:lnTo>
                  <a:cubicBezTo>
                    <a:pt x="248" y="1265"/>
                    <a:pt x="234" y="1279"/>
                    <a:pt x="234" y="1293"/>
                  </a:cubicBezTo>
                  <a:cubicBezTo>
                    <a:pt x="234" y="1307"/>
                    <a:pt x="248" y="1320"/>
                    <a:pt x="261" y="1320"/>
                  </a:cubicBezTo>
                  <a:lnTo>
                    <a:pt x="275" y="1320"/>
                  </a:lnTo>
                  <a:lnTo>
                    <a:pt x="275" y="1307"/>
                  </a:lnTo>
                  <a:cubicBezTo>
                    <a:pt x="385" y="1307"/>
                    <a:pt x="481" y="1252"/>
                    <a:pt x="536" y="1155"/>
                  </a:cubicBezTo>
                  <a:cubicBezTo>
                    <a:pt x="591" y="1059"/>
                    <a:pt x="564" y="922"/>
                    <a:pt x="481" y="853"/>
                  </a:cubicBezTo>
                  <a:cubicBezTo>
                    <a:pt x="443" y="814"/>
                    <a:pt x="386" y="797"/>
                    <a:pt x="330" y="797"/>
                  </a:cubicBezTo>
                  <a:cubicBezTo>
                    <a:pt x="286" y="797"/>
                    <a:pt x="242" y="808"/>
                    <a:pt x="206" y="826"/>
                  </a:cubicBezTo>
                  <a:cubicBezTo>
                    <a:pt x="206" y="551"/>
                    <a:pt x="151" y="276"/>
                    <a:pt x="55" y="14"/>
                  </a:cubicBezTo>
                  <a:cubicBezTo>
                    <a:pt x="41" y="1"/>
                    <a:pt x="28" y="1"/>
                    <a:pt x="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57"/>
            <p:cNvSpPr/>
            <p:nvPr/>
          </p:nvSpPr>
          <p:spPr>
            <a:xfrm>
              <a:off x="7465377" y="2250913"/>
              <a:ext cx="89925" cy="52795"/>
            </a:xfrm>
            <a:custGeom>
              <a:avLst/>
              <a:gdLst/>
              <a:ahLst/>
              <a:cxnLst/>
              <a:rect l="l" t="t" r="r" b="b"/>
              <a:pathLst>
                <a:path w="1458" h="856" extrusionOk="0">
                  <a:moveTo>
                    <a:pt x="981" y="1"/>
                  </a:moveTo>
                  <a:cubicBezTo>
                    <a:pt x="653" y="1"/>
                    <a:pt x="334" y="22"/>
                    <a:pt x="14" y="69"/>
                  </a:cubicBezTo>
                  <a:cubicBezTo>
                    <a:pt x="0" y="440"/>
                    <a:pt x="165" y="687"/>
                    <a:pt x="399" y="797"/>
                  </a:cubicBezTo>
                  <a:cubicBezTo>
                    <a:pt x="488" y="837"/>
                    <a:pt x="583" y="855"/>
                    <a:pt x="677" y="855"/>
                  </a:cubicBezTo>
                  <a:cubicBezTo>
                    <a:pt x="844" y="855"/>
                    <a:pt x="1009" y="798"/>
                    <a:pt x="1141" y="701"/>
                  </a:cubicBezTo>
                  <a:cubicBezTo>
                    <a:pt x="1348" y="536"/>
                    <a:pt x="1458" y="275"/>
                    <a:pt x="1444" y="14"/>
                  </a:cubicBezTo>
                  <a:cubicBezTo>
                    <a:pt x="1287" y="5"/>
                    <a:pt x="1133" y="1"/>
                    <a:pt x="9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57"/>
            <p:cNvSpPr/>
            <p:nvPr/>
          </p:nvSpPr>
          <p:spPr>
            <a:xfrm>
              <a:off x="7419612" y="2115222"/>
              <a:ext cx="177259" cy="29728"/>
            </a:xfrm>
            <a:custGeom>
              <a:avLst/>
              <a:gdLst/>
              <a:ahLst/>
              <a:cxnLst/>
              <a:rect l="l" t="t" r="r" b="b"/>
              <a:pathLst>
                <a:path w="2874" h="482" extrusionOk="0">
                  <a:moveTo>
                    <a:pt x="2406" y="1"/>
                  </a:moveTo>
                  <a:cubicBezTo>
                    <a:pt x="2378" y="1"/>
                    <a:pt x="2364" y="28"/>
                    <a:pt x="2364" y="56"/>
                  </a:cubicBezTo>
                  <a:cubicBezTo>
                    <a:pt x="2378" y="111"/>
                    <a:pt x="2392" y="221"/>
                    <a:pt x="2461" y="289"/>
                  </a:cubicBezTo>
                  <a:cubicBezTo>
                    <a:pt x="2502" y="317"/>
                    <a:pt x="2543" y="331"/>
                    <a:pt x="2598" y="331"/>
                  </a:cubicBezTo>
                  <a:cubicBezTo>
                    <a:pt x="2653" y="331"/>
                    <a:pt x="2694" y="317"/>
                    <a:pt x="2736" y="289"/>
                  </a:cubicBezTo>
                  <a:cubicBezTo>
                    <a:pt x="2804" y="234"/>
                    <a:pt x="2859" y="152"/>
                    <a:pt x="2873" y="56"/>
                  </a:cubicBezTo>
                  <a:cubicBezTo>
                    <a:pt x="2873" y="28"/>
                    <a:pt x="2846" y="1"/>
                    <a:pt x="2832" y="1"/>
                  </a:cubicBezTo>
                  <a:cubicBezTo>
                    <a:pt x="2804" y="1"/>
                    <a:pt x="2777" y="14"/>
                    <a:pt x="2777" y="42"/>
                  </a:cubicBezTo>
                  <a:cubicBezTo>
                    <a:pt x="2777" y="111"/>
                    <a:pt x="2736" y="179"/>
                    <a:pt x="2681" y="207"/>
                  </a:cubicBezTo>
                  <a:cubicBezTo>
                    <a:pt x="2660" y="227"/>
                    <a:pt x="2629" y="238"/>
                    <a:pt x="2598" y="238"/>
                  </a:cubicBezTo>
                  <a:cubicBezTo>
                    <a:pt x="2567" y="238"/>
                    <a:pt x="2536" y="227"/>
                    <a:pt x="2516" y="207"/>
                  </a:cubicBezTo>
                  <a:cubicBezTo>
                    <a:pt x="2474" y="179"/>
                    <a:pt x="2461" y="111"/>
                    <a:pt x="2447" y="42"/>
                  </a:cubicBezTo>
                  <a:cubicBezTo>
                    <a:pt x="2447" y="14"/>
                    <a:pt x="2419" y="1"/>
                    <a:pt x="2406" y="1"/>
                  </a:cubicBezTo>
                  <a:close/>
                  <a:moveTo>
                    <a:pt x="509" y="83"/>
                  </a:moveTo>
                  <a:cubicBezTo>
                    <a:pt x="481" y="97"/>
                    <a:pt x="467" y="124"/>
                    <a:pt x="467" y="138"/>
                  </a:cubicBezTo>
                  <a:cubicBezTo>
                    <a:pt x="481" y="207"/>
                    <a:pt x="467" y="276"/>
                    <a:pt x="426" y="317"/>
                  </a:cubicBezTo>
                  <a:cubicBezTo>
                    <a:pt x="402" y="352"/>
                    <a:pt x="348" y="388"/>
                    <a:pt x="298" y="388"/>
                  </a:cubicBezTo>
                  <a:cubicBezTo>
                    <a:pt x="290" y="388"/>
                    <a:pt x="282" y="387"/>
                    <a:pt x="275" y="385"/>
                  </a:cubicBezTo>
                  <a:cubicBezTo>
                    <a:pt x="234" y="385"/>
                    <a:pt x="206" y="372"/>
                    <a:pt x="193" y="358"/>
                  </a:cubicBezTo>
                  <a:cubicBezTo>
                    <a:pt x="138" y="331"/>
                    <a:pt x="124" y="262"/>
                    <a:pt x="110" y="193"/>
                  </a:cubicBezTo>
                  <a:cubicBezTo>
                    <a:pt x="96" y="179"/>
                    <a:pt x="96" y="152"/>
                    <a:pt x="96" y="138"/>
                  </a:cubicBezTo>
                  <a:cubicBezTo>
                    <a:pt x="83" y="124"/>
                    <a:pt x="55" y="111"/>
                    <a:pt x="41" y="111"/>
                  </a:cubicBezTo>
                  <a:cubicBezTo>
                    <a:pt x="14" y="124"/>
                    <a:pt x="0" y="138"/>
                    <a:pt x="14" y="166"/>
                  </a:cubicBezTo>
                  <a:cubicBezTo>
                    <a:pt x="14" y="179"/>
                    <a:pt x="14" y="193"/>
                    <a:pt x="28" y="221"/>
                  </a:cubicBezTo>
                  <a:cubicBezTo>
                    <a:pt x="41" y="289"/>
                    <a:pt x="69" y="372"/>
                    <a:pt x="138" y="427"/>
                  </a:cubicBezTo>
                  <a:cubicBezTo>
                    <a:pt x="165" y="454"/>
                    <a:pt x="220" y="482"/>
                    <a:pt x="261" y="482"/>
                  </a:cubicBezTo>
                  <a:lnTo>
                    <a:pt x="275" y="482"/>
                  </a:lnTo>
                  <a:cubicBezTo>
                    <a:pt x="371" y="482"/>
                    <a:pt x="454" y="440"/>
                    <a:pt x="509" y="372"/>
                  </a:cubicBezTo>
                  <a:cubicBezTo>
                    <a:pt x="564" y="303"/>
                    <a:pt x="577" y="207"/>
                    <a:pt x="564" y="124"/>
                  </a:cubicBezTo>
                  <a:cubicBezTo>
                    <a:pt x="554" y="104"/>
                    <a:pt x="544" y="91"/>
                    <a:pt x="528" y="91"/>
                  </a:cubicBezTo>
                  <a:cubicBezTo>
                    <a:pt x="522" y="91"/>
                    <a:pt x="516" y="93"/>
                    <a:pt x="509" y="97"/>
                  </a:cubicBezTo>
                  <a:lnTo>
                    <a:pt x="509" y="83"/>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57"/>
            <p:cNvSpPr/>
            <p:nvPr/>
          </p:nvSpPr>
          <p:spPr>
            <a:xfrm>
              <a:off x="7389883" y="2037570"/>
              <a:ext cx="211182" cy="41262"/>
            </a:xfrm>
            <a:custGeom>
              <a:avLst/>
              <a:gdLst/>
              <a:ahLst/>
              <a:cxnLst/>
              <a:rect l="l" t="t" r="r" b="b"/>
              <a:pathLst>
                <a:path w="3424" h="669" extrusionOk="0">
                  <a:moveTo>
                    <a:pt x="3002" y="0"/>
                  </a:moveTo>
                  <a:cubicBezTo>
                    <a:pt x="2897" y="0"/>
                    <a:pt x="2786" y="42"/>
                    <a:pt x="2709" y="119"/>
                  </a:cubicBezTo>
                  <a:cubicBezTo>
                    <a:pt x="2599" y="201"/>
                    <a:pt x="2530" y="339"/>
                    <a:pt x="2503" y="462"/>
                  </a:cubicBezTo>
                  <a:cubicBezTo>
                    <a:pt x="2705" y="260"/>
                    <a:pt x="2861" y="186"/>
                    <a:pt x="3002" y="186"/>
                  </a:cubicBezTo>
                  <a:cubicBezTo>
                    <a:pt x="3014" y="186"/>
                    <a:pt x="3027" y="186"/>
                    <a:pt x="3039" y="187"/>
                  </a:cubicBezTo>
                  <a:cubicBezTo>
                    <a:pt x="3204" y="187"/>
                    <a:pt x="3369" y="297"/>
                    <a:pt x="3424" y="449"/>
                  </a:cubicBezTo>
                  <a:cubicBezTo>
                    <a:pt x="3396" y="256"/>
                    <a:pt x="3273" y="64"/>
                    <a:pt x="3080" y="9"/>
                  </a:cubicBezTo>
                  <a:cubicBezTo>
                    <a:pt x="3055" y="3"/>
                    <a:pt x="3029" y="0"/>
                    <a:pt x="3002" y="0"/>
                  </a:cubicBezTo>
                  <a:close/>
                  <a:moveTo>
                    <a:pt x="559" y="113"/>
                  </a:moveTo>
                  <a:cubicBezTo>
                    <a:pt x="463" y="113"/>
                    <a:pt x="367" y="145"/>
                    <a:pt x="290" y="201"/>
                  </a:cubicBezTo>
                  <a:cubicBezTo>
                    <a:pt x="138" y="311"/>
                    <a:pt x="42" y="490"/>
                    <a:pt x="1" y="668"/>
                  </a:cubicBezTo>
                  <a:cubicBezTo>
                    <a:pt x="125" y="407"/>
                    <a:pt x="303" y="284"/>
                    <a:pt x="510" y="270"/>
                  </a:cubicBezTo>
                  <a:cubicBezTo>
                    <a:pt x="520" y="269"/>
                    <a:pt x="531" y="269"/>
                    <a:pt x="542" y="269"/>
                  </a:cubicBezTo>
                  <a:cubicBezTo>
                    <a:pt x="726" y="269"/>
                    <a:pt x="925" y="377"/>
                    <a:pt x="977" y="559"/>
                  </a:cubicBezTo>
                  <a:cubicBezTo>
                    <a:pt x="963" y="421"/>
                    <a:pt x="908" y="284"/>
                    <a:pt x="812" y="201"/>
                  </a:cubicBezTo>
                  <a:cubicBezTo>
                    <a:pt x="739" y="141"/>
                    <a:pt x="649" y="113"/>
                    <a:pt x="559" y="11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57"/>
            <p:cNvSpPr/>
            <p:nvPr/>
          </p:nvSpPr>
          <p:spPr>
            <a:xfrm>
              <a:off x="7336470" y="2146616"/>
              <a:ext cx="349400" cy="87396"/>
            </a:xfrm>
            <a:custGeom>
              <a:avLst/>
              <a:gdLst/>
              <a:ahLst/>
              <a:cxnLst/>
              <a:rect l="l" t="t" r="r" b="b"/>
              <a:pathLst>
                <a:path w="5665" h="1417" extrusionOk="0">
                  <a:moveTo>
                    <a:pt x="4757" y="0"/>
                  </a:moveTo>
                  <a:cubicBezTo>
                    <a:pt x="4249" y="0"/>
                    <a:pt x="3850" y="261"/>
                    <a:pt x="3850" y="578"/>
                  </a:cubicBezTo>
                  <a:cubicBezTo>
                    <a:pt x="3850" y="894"/>
                    <a:pt x="4249" y="1155"/>
                    <a:pt x="4757" y="1155"/>
                  </a:cubicBezTo>
                  <a:cubicBezTo>
                    <a:pt x="5252" y="1155"/>
                    <a:pt x="5664" y="894"/>
                    <a:pt x="5664" y="578"/>
                  </a:cubicBezTo>
                  <a:cubicBezTo>
                    <a:pt x="5664" y="261"/>
                    <a:pt x="5252" y="0"/>
                    <a:pt x="4757" y="0"/>
                  </a:cubicBezTo>
                  <a:close/>
                  <a:moveTo>
                    <a:pt x="908" y="261"/>
                  </a:moveTo>
                  <a:cubicBezTo>
                    <a:pt x="413" y="261"/>
                    <a:pt x="1" y="523"/>
                    <a:pt x="1" y="839"/>
                  </a:cubicBezTo>
                  <a:cubicBezTo>
                    <a:pt x="1" y="1155"/>
                    <a:pt x="413" y="1416"/>
                    <a:pt x="908" y="1416"/>
                  </a:cubicBezTo>
                  <a:cubicBezTo>
                    <a:pt x="1417" y="1416"/>
                    <a:pt x="1815" y="1155"/>
                    <a:pt x="1815" y="839"/>
                  </a:cubicBezTo>
                  <a:cubicBezTo>
                    <a:pt x="1815" y="523"/>
                    <a:pt x="1417" y="261"/>
                    <a:pt x="908" y="261"/>
                  </a:cubicBezTo>
                  <a:close/>
                </a:path>
              </a:pathLst>
            </a:custGeom>
            <a:solidFill>
              <a:srgbClr val="D16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57"/>
            <p:cNvSpPr/>
            <p:nvPr/>
          </p:nvSpPr>
          <p:spPr>
            <a:xfrm>
              <a:off x="7080444" y="1855313"/>
              <a:ext cx="765657" cy="1188391"/>
            </a:xfrm>
            <a:custGeom>
              <a:avLst/>
              <a:gdLst/>
              <a:ahLst/>
              <a:cxnLst/>
              <a:rect l="l" t="t" r="r" b="b"/>
              <a:pathLst>
                <a:path w="12414" h="19268" extrusionOk="0">
                  <a:moveTo>
                    <a:pt x="6455" y="0"/>
                  </a:moveTo>
                  <a:cubicBezTo>
                    <a:pt x="6068" y="0"/>
                    <a:pt x="5678" y="72"/>
                    <a:pt x="5320" y="201"/>
                  </a:cubicBezTo>
                  <a:cubicBezTo>
                    <a:pt x="4427" y="531"/>
                    <a:pt x="3671" y="1135"/>
                    <a:pt x="2970" y="1768"/>
                  </a:cubicBezTo>
                  <a:cubicBezTo>
                    <a:pt x="2310" y="2373"/>
                    <a:pt x="1650" y="2991"/>
                    <a:pt x="1210" y="3775"/>
                  </a:cubicBezTo>
                  <a:cubicBezTo>
                    <a:pt x="770" y="4545"/>
                    <a:pt x="564" y="5507"/>
                    <a:pt x="839" y="6345"/>
                  </a:cubicBezTo>
                  <a:cubicBezTo>
                    <a:pt x="1114" y="7156"/>
                    <a:pt x="1815" y="7857"/>
                    <a:pt x="1733" y="8710"/>
                  </a:cubicBezTo>
                  <a:cubicBezTo>
                    <a:pt x="1650" y="9741"/>
                    <a:pt x="468" y="10359"/>
                    <a:pt x="165" y="11335"/>
                  </a:cubicBezTo>
                  <a:cubicBezTo>
                    <a:pt x="0" y="11913"/>
                    <a:pt x="165" y="12586"/>
                    <a:pt x="592" y="12999"/>
                  </a:cubicBezTo>
                  <a:cubicBezTo>
                    <a:pt x="1073" y="13494"/>
                    <a:pt x="1856" y="13672"/>
                    <a:pt x="2186" y="14277"/>
                  </a:cubicBezTo>
                  <a:cubicBezTo>
                    <a:pt x="2489" y="14813"/>
                    <a:pt x="2310" y="15501"/>
                    <a:pt x="2090" y="16064"/>
                  </a:cubicBezTo>
                  <a:cubicBezTo>
                    <a:pt x="1952" y="16394"/>
                    <a:pt x="1815" y="16724"/>
                    <a:pt x="1787" y="17081"/>
                  </a:cubicBezTo>
                  <a:cubicBezTo>
                    <a:pt x="1746" y="17590"/>
                    <a:pt x="1966" y="18099"/>
                    <a:pt x="2310" y="18470"/>
                  </a:cubicBezTo>
                  <a:cubicBezTo>
                    <a:pt x="2654" y="18855"/>
                    <a:pt x="3121" y="19102"/>
                    <a:pt x="3602" y="19267"/>
                  </a:cubicBezTo>
                  <a:cubicBezTo>
                    <a:pt x="3162" y="18937"/>
                    <a:pt x="3245" y="18236"/>
                    <a:pt x="3520" y="17769"/>
                  </a:cubicBezTo>
                  <a:cubicBezTo>
                    <a:pt x="3808" y="17301"/>
                    <a:pt x="4234" y="16903"/>
                    <a:pt x="4413" y="16394"/>
                  </a:cubicBezTo>
                  <a:cubicBezTo>
                    <a:pt x="4619" y="15803"/>
                    <a:pt x="4441" y="15088"/>
                    <a:pt x="3973" y="14676"/>
                  </a:cubicBezTo>
                  <a:cubicBezTo>
                    <a:pt x="3685" y="14428"/>
                    <a:pt x="3286" y="14250"/>
                    <a:pt x="3107" y="13906"/>
                  </a:cubicBezTo>
                  <a:cubicBezTo>
                    <a:pt x="2942" y="13535"/>
                    <a:pt x="3080" y="13095"/>
                    <a:pt x="3313" y="12765"/>
                  </a:cubicBezTo>
                  <a:cubicBezTo>
                    <a:pt x="3533" y="12421"/>
                    <a:pt x="3849" y="12146"/>
                    <a:pt x="4069" y="11803"/>
                  </a:cubicBezTo>
                  <a:cubicBezTo>
                    <a:pt x="4276" y="11459"/>
                    <a:pt x="4386" y="11005"/>
                    <a:pt x="4166" y="10662"/>
                  </a:cubicBezTo>
                  <a:cubicBezTo>
                    <a:pt x="3932" y="10318"/>
                    <a:pt x="3396" y="10139"/>
                    <a:pt x="3396" y="9713"/>
                  </a:cubicBezTo>
                  <a:cubicBezTo>
                    <a:pt x="3396" y="9521"/>
                    <a:pt x="3533" y="9356"/>
                    <a:pt x="3616" y="9177"/>
                  </a:cubicBezTo>
                  <a:cubicBezTo>
                    <a:pt x="3849" y="8737"/>
                    <a:pt x="3836" y="8201"/>
                    <a:pt x="3616" y="7761"/>
                  </a:cubicBezTo>
                  <a:cubicBezTo>
                    <a:pt x="3396" y="7376"/>
                    <a:pt x="3025" y="7101"/>
                    <a:pt x="2832" y="6703"/>
                  </a:cubicBezTo>
                  <a:cubicBezTo>
                    <a:pt x="2516" y="6098"/>
                    <a:pt x="2667" y="5342"/>
                    <a:pt x="3011" y="4764"/>
                  </a:cubicBezTo>
                  <a:cubicBezTo>
                    <a:pt x="3355" y="4187"/>
                    <a:pt x="3877" y="3720"/>
                    <a:pt x="4344" y="3239"/>
                  </a:cubicBezTo>
                  <a:cubicBezTo>
                    <a:pt x="4825" y="2744"/>
                    <a:pt x="5265" y="2194"/>
                    <a:pt x="5513" y="1410"/>
                  </a:cubicBezTo>
                  <a:cubicBezTo>
                    <a:pt x="5870" y="2263"/>
                    <a:pt x="6764" y="2730"/>
                    <a:pt x="7616" y="3087"/>
                  </a:cubicBezTo>
                  <a:cubicBezTo>
                    <a:pt x="8455" y="3445"/>
                    <a:pt x="9362" y="3802"/>
                    <a:pt x="9898" y="4558"/>
                  </a:cubicBezTo>
                  <a:cubicBezTo>
                    <a:pt x="10269" y="5067"/>
                    <a:pt x="10407" y="5754"/>
                    <a:pt x="10269" y="6373"/>
                  </a:cubicBezTo>
                  <a:cubicBezTo>
                    <a:pt x="10173" y="6813"/>
                    <a:pt x="9953" y="7225"/>
                    <a:pt x="9788" y="7637"/>
                  </a:cubicBezTo>
                  <a:cubicBezTo>
                    <a:pt x="9609" y="8064"/>
                    <a:pt x="9513" y="8545"/>
                    <a:pt x="9664" y="8971"/>
                  </a:cubicBezTo>
                  <a:cubicBezTo>
                    <a:pt x="9802" y="9383"/>
                    <a:pt x="10159" y="9686"/>
                    <a:pt x="10310" y="10098"/>
                  </a:cubicBezTo>
                  <a:cubicBezTo>
                    <a:pt x="10544" y="10772"/>
                    <a:pt x="10145" y="11487"/>
                    <a:pt x="9774" y="12091"/>
                  </a:cubicBezTo>
                  <a:cubicBezTo>
                    <a:pt x="9403" y="12710"/>
                    <a:pt x="9046" y="13452"/>
                    <a:pt x="9334" y="14098"/>
                  </a:cubicBezTo>
                  <a:cubicBezTo>
                    <a:pt x="9527" y="14497"/>
                    <a:pt x="9939" y="14786"/>
                    <a:pt x="10049" y="15212"/>
                  </a:cubicBezTo>
                  <a:cubicBezTo>
                    <a:pt x="10228" y="15885"/>
                    <a:pt x="9596" y="16518"/>
                    <a:pt x="9582" y="17205"/>
                  </a:cubicBezTo>
                  <a:cubicBezTo>
                    <a:pt x="9554" y="17851"/>
                    <a:pt x="10049" y="18374"/>
                    <a:pt x="10503" y="18827"/>
                  </a:cubicBezTo>
                  <a:cubicBezTo>
                    <a:pt x="10214" y="18497"/>
                    <a:pt x="10352" y="17961"/>
                    <a:pt x="10627" y="17631"/>
                  </a:cubicBezTo>
                  <a:cubicBezTo>
                    <a:pt x="10915" y="17301"/>
                    <a:pt x="11314" y="17081"/>
                    <a:pt x="11630" y="16779"/>
                  </a:cubicBezTo>
                  <a:cubicBezTo>
                    <a:pt x="12414" y="15982"/>
                    <a:pt x="12386" y="14525"/>
                    <a:pt x="11575" y="13755"/>
                  </a:cubicBezTo>
                  <a:cubicBezTo>
                    <a:pt x="11479" y="13658"/>
                    <a:pt x="11369" y="13576"/>
                    <a:pt x="11273" y="13466"/>
                  </a:cubicBezTo>
                  <a:cubicBezTo>
                    <a:pt x="11039" y="13164"/>
                    <a:pt x="11025" y="12724"/>
                    <a:pt x="11149" y="12353"/>
                  </a:cubicBezTo>
                  <a:cubicBezTo>
                    <a:pt x="11273" y="11981"/>
                    <a:pt x="11493" y="11665"/>
                    <a:pt x="11699" y="11335"/>
                  </a:cubicBezTo>
                  <a:cubicBezTo>
                    <a:pt x="11974" y="10882"/>
                    <a:pt x="12207" y="10387"/>
                    <a:pt x="12276" y="9851"/>
                  </a:cubicBezTo>
                  <a:cubicBezTo>
                    <a:pt x="12345" y="9328"/>
                    <a:pt x="12221" y="8765"/>
                    <a:pt x="11864" y="8366"/>
                  </a:cubicBezTo>
                  <a:cubicBezTo>
                    <a:pt x="11658" y="8146"/>
                    <a:pt x="11369" y="7981"/>
                    <a:pt x="11218" y="7720"/>
                  </a:cubicBezTo>
                  <a:cubicBezTo>
                    <a:pt x="10874" y="7170"/>
                    <a:pt x="11176" y="6469"/>
                    <a:pt x="11396" y="5864"/>
                  </a:cubicBezTo>
                  <a:cubicBezTo>
                    <a:pt x="11740" y="4902"/>
                    <a:pt x="11864" y="3802"/>
                    <a:pt x="11424" y="2881"/>
                  </a:cubicBezTo>
                  <a:cubicBezTo>
                    <a:pt x="11121" y="2221"/>
                    <a:pt x="10585" y="1713"/>
                    <a:pt x="9980" y="1342"/>
                  </a:cubicBezTo>
                  <a:cubicBezTo>
                    <a:pt x="9376" y="957"/>
                    <a:pt x="8702" y="709"/>
                    <a:pt x="8015" y="503"/>
                  </a:cubicBezTo>
                  <a:cubicBezTo>
                    <a:pt x="7574" y="152"/>
                    <a:pt x="7018" y="0"/>
                    <a:pt x="6455"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57"/>
            <p:cNvSpPr/>
            <p:nvPr/>
          </p:nvSpPr>
          <p:spPr>
            <a:xfrm>
              <a:off x="7168644" y="1740222"/>
              <a:ext cx="489221" cy="263977"/>
            </a:xfrm>
            <a:custGeom>
              <a:avLst/>
              <a:gdLst/>
              <a:ahLst/>
              <a:cxnLst/>
              <a:rect l="l" t="t" r="r" b="b"/>
              <a:pathLst>
                <a:path w="7932" h="4280" extrusionOk="0">
                  <a:moveTo>
                    <a:pt x="5595" y="0"/>
                  </a:moveTo>
                  <a:cubicBezTo>
                    <a:pt x="5179" y="0"/>
                    <a:pt x="4751" y="264"/>
                    <a:pt x="4495" y="609"/>
                  </a:cubicBezTo>
                  <a:cubicBezTo>
                    <a:pt x="4403" y="728"/>
                    <a:pt x="4298" y="885"/>
                    <a:pt x="4143" y="885"/>
                  </a:cubicBezTo>
                  <a:cubicBezTo>
                    <a:pt x="4137" y="885"/>
                    <a:pt x="4131" y="885"/>
                    <a:pt x="4124" y="884"/>
                  </a:cubicBezTo>
                  <a:cubicBezTo>
                    <a:pt x="3973" y="884"/>
                    <a:pt x="3877" y="733"/>
                    <a:pt x="3780" y="623"/>
                  </a:cubicBezTo>
                  <a:cubicBezTo>
                    <a:pt x="3549" y="360"/>
                    <a:pt x="3201" y="240"/>
                    <a:pt x="2845" y="240"/>
                  </a:cubicBezTo>
                  <a:cubicBezTo>
                    <a:pt x="2588" y="240"/>
                    <a:pt x="2328" y="302"/>
                    <a:pt x="2103" y="417"/>
                  </a:cubicBezTo>
                  <a:cubicBezTo>
                    <a:pt x="1567" y="692"/>
                    <a:pt x="1182" y="1201"/>
                    <a:pt x="894" y="1737"/>
                  </a:cubicBezTo>
                  <a:cubicBezTo>
                    <a:pt x="467" y="2534"/>
                    <a:pt x="206" y="3400"/>
                    <a:pt x="0" y="4280"/>
                  </a:cubicBezTo>
                  <a:cubicBezTo>
                    <a:pt x="3134" y="3400"/>
                    <a:pt x="6488" y="2864"/>
                    <a:pt x="7932" y="2644"/>
                  </a:cubicBezTo>
                  <a:cubicBezTo>
                    <a:pt x="7574" y="1874"/>
                    <a:pt x="7121" y="1132"/>
                    <a:pt x="6543" y="513"/>
                  </a:cubicBezTo>
                  <a:cubicBezTo>
                    <a:pt x="6351" y="321"/>
                    <a:pt x="6145" y="128"/>
                    <a:pt x="5884" y="46"/>
                  </a:cubicBezTo>
                  <a:cubicBezTo>
                    <a:pt x="5790" y="15"/>
                    <a:pt x="5693" y="0"/>
                    <a:pt x="5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57"/>
            <p:cNvSpPr/>
            <p:nvPr/>
          </p:nvSpPr>
          <p:spPr>
            <a:xfrm>
              <a:off x="6828613" y="1865428"/>
              <a:ext cx="1195546" cy="326148"/>
            </a:xfrm>
            <a:custGeom>
              <a:avLst/>
              <a:gdLst/>
              <a:ahLst/>
              <a:cxnLst/>
              <a:rect l="l" t="t" r="r" b="b"/>
              <a:pathLst>
                <a:path w="19384" h="5288" extrusionOk="0">
                  <a:moveTo>
                    <a:pt x="16666" y="0"/>
                  </a:moveTo>
                  <a:cubicBezTo>
                    <a:pt x="14822" y="0"/>
                    <a:pt x="12208" y="333"/>
                    <a:pt x="9362" y="985"/>
                  </a:cubicBezTo>
                  <a:cubicBezTo>
                    <a:pt x="4083" y="2181"/>
                    <a:pt x="1" y="4023"/>
                    <a:pt x="248" y="5095"/>
                  </a:cubicBezTo>
                  <a:cubicBezTo>
                    <a:pt x="262" y="5164"/>
                    <a:pt x="303" y="5219"/>
                    <a:pt x="358" y="5288"/>
                  </a:cubicBezTo>
                  <a:cubicBezTo>
                    <a:pt x="647" y="4202"/>
                    <a:pt x="4537" y="2525"/>
                    <a:pt x="9458" y="1398"/>
                  </a:cubicBezTo>
                  <a:cubicBezTo>
                    <a:pt x="12313" y="754"/>
                    <a:pt x="14928" y="422"/>
                    <a:pt x="16769" y="422"/>
                  </a:cubicBezTo>
                  <a:cubicBezTo>
                    <a:pt x="18112" y="422"/>
                    <a:pt x="19043" y="598"/>
                    <a:pt x="19356" y="958"/>
                  </a:cubicBezTo>
                  <a:cubicBezTo>
                    <a:pt x="19370" y="889"/>
                    <a:pt x="19383" y="806"/>
                    <a:pt x="19370" y="738"/>
                  </a:cubicBezTo>
                  <a:cubicBezTo>
                    <a:pt x="19256" y="243"/>
                    <a:pt x="18242" y="0"/>
                    <a:pt x="1666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57"/>
            <p:cNvSpPr/>
            <p:nvPr/>
          </p:nvSpPr>
          <p:spPr>
            <a:xfrm>
              <a:off x="8342932" y="1604778"/>
              <a:ext cx="540968" cy="551453"/>
            </a:xfrm>
            <a:custGeom>
              <a:avLst/>
              <a:gdLst/>
              <a:ahLst/>
              <a:cxnLst/>
              <a:rect l="l" t="t" r="r" b="b"/>
              <a:pathLst>
                <a:path w="8771" h="8941" extrusionOk="0">
                  <a:moveTo>
                    <a:pt x="4734" y="0"/>
                  </a:moveTo>
                  <a:cubicBezTo>
                    <a:pt x="4397" y="0"/>
                    <a:pt x="4059" y="50"/>
                    <a:pt x="3725" y="125"/>
                  </a:cubicBezTo>
                  <a:cubicBezTo>
                    <a:pt x="3244" y="235"/>
                    <a:pt x="2777" y="414"/>
                    <a:pt x="2364" y="675"/>
                  </a:cubicBezTo>
                  <a:cubicBezTo>
                    <a:pt x="1911" y="963"/>
                    <a:pt x="1485" y="1390"/>
                    <a:pt x="949" y="1403"/>
                  </a:cubicBezTo>
                  <a:cubicBezTo>
                    <a:pt x="800" y="1403"/>
                    <a:pt x="647" y="1374"/>
                    <a:pt x="503" y="1374"/>
                  </a:cubicBezTo>
                  <a:cubicBezTo>
                    <a:pt x="408" y="1374"/>
                    <a:pt x="316" y="1387"/>
                    <a:pt x="234" y="1431"/>
                  </a:cubicBezTo>
                  <a:cubicBezTo>
                    <a:pt x="83" y="1527"/>
                    <a:pt x="0" y="1706"/>
                    <a:pt x="41" y="1884"/>
                  </a:cubicBezTo>
                  <a:cubicBezTo>
                    <a:pt x="110" y="2091"/>
                    <a:pt x="344" y="2187"/>
                    <a:pt x="564" y="2214"/>
                  </a:cubicBezTo>
                  <a:cubicBezTo>
                    <a:pt x="591" y="2214"/>
                    <a:pt x="632" y="2214"/>
                    <a:pt x="660" y="2228"/>
                  </a:cubicBezTo>
                  <a:cubicBezTo>
                    <a:pt x="632" y="2228"/>
                    <a:pt x="591" y="2228"/>
                    <a:pt x="564" y="2214"/>
                  </a:cubicBezTo>
                  <a:cubicBezTo>
                    <a:pt x="467" y="2228"/>
                    <a:pt x="385" y="2324"/>
                    <a:pt x="385" y="2434"/>
                  </a:cubicBezTo>
                  <a:cubicBezTo>
                    <a:pt x="385" y="2544"/>
                    <a:pt x="481" y="2654"/>
                    <a:pt x="591" y="2682"/>
                  </a:cubicBezTo>
                  <a:cubicBezTo>
                    <a:pt x="412" y="2682"/>
                    <a:pt x="248" y="2874"/>
                    <a:pt x="303" y="3053"/>
                  </a:cubicBezTo>
                  <a:cubicBezTo>
                    <a:pt x="316" y="3122"/>
                    <a:pt x="371" y="3177"/>
                    <a:pt x="426" y="3204"/>
                  </a:cubicBezTo>
                  <a:cubicBezTo>
                    <a:pt x="138" y="3795"/>
                    <a:pt x="28" y="4469"/>
                    <a:pt x="83" y="5115"/>
                  </a:cubicBezTo>
                  <a:cubicBezTo>
                    <a:pt x="124" y="5610"/>
                    <a:pt x="275" y="6091"/>
                    <a:pt x="522" y="6517"/>
                  </a:cubicBezTo>
                  <a:cubicBezTo>
                    <a:pt x="605" y="6861"/>
                    <a:pt x="742" y="7191"/>
                    <a:pt x="921" y="7493"/>
                  </a:cubicBezTo>
                  <a:cubicBezTo>
                    <a:pt x="1306" y="8139"/>
                    <a:pt x="1938" y="8661"/>
                    <a:pt x="2667" y="8840"/>
                  </a:cubicBezTo>
                  <a:cubicBezTo>
                    <a:pt x="2939" y="8916"/>
                    <a:pt x="3221" y="8941"/>
                    <a:pt x="3497" y="8941"/>
                  </a:cubicBezTo>
                  <a:cubicBezTo>
                    <a:pt x="3569" y="8941"/>
                    <a:pt x="3640" y="8939"/>
                    <a:pt x="3712" y="8936"/>
                  </a:cubicBezTo>
                  <a:cubicBezTo>
                    <a:pt x="4179" y="8909"/>
                    <a:pt x="4633" y="8813"/>
                    <a:pt x="5059" y="8634"/>
                  </a:cubicBezTo>
                  <a:cubicBezTo>
                    <a:pt x="5155" y="8644"/>
                    <a:pt x="5251" y="8649"/>
                    <a:pt x="5348" y="8649"/>
                  </a:cubicBezTo>
                  <a:cubicBezTo>
                    <a:pt x="6284" y="8649"/>
                    <a:pt x="7214" y="8177"/>
                    <a:pt x="7849" y="7479"/>
                  </a:cubicBezTo>
                  <a:cubicBezTo>
                    <a:pt x="8097" y="7218"/>
                    <a:pt x="8303" y="6916"/>
                    <a:pt x="8440" y="6586"/>
                  </a:cubicBezTo>
                  <a:cubicBezTo>
                    <a:pt x="8770" y="5830"/>
                    <a:pt x="8715" y="4922"/>
                    <a:pt x="8303" y="4208"/>
                  </a:cubicBezTo>
                  <a:cubicBezTo>
                    <a:pt x="8248" y="4111"/>
                    <a:pt x="8179" y="4015"/>
                    <a:pt x="8152" y="3905"/>
                  </a:cubicBezTo>
                  <a:cubicBezTo>
                    <a:pt x="8111" y="3740"/>
                    <a:pt x="8152" y="3575"/>
                    <a:pt x="8179" y="3410"/>
                  </a:cubicBezTo>
                  <a:cubicBezTo>
                    <a:pt x="8303" y="2599"/>
                    <a:pt x="7918" y="1747"/>
                    <a:pt x="7231" y="1307"/>
                  </a:cubicBezTo>
                  <a:cubicBezTo>
                    <a:pt x="7327" y="1293"/>
                    <a:pt x="7409" y="1307"/>
                    <a:pt x="7478" y="1280"/>
                  </a:cubicBezTo>
                  <a:cubicBezTo>
                    <a:pt x="7561" y="1252"/>
                    <a:pt x="7616" y="1170"/>
                    <a:pt x="7574" y="1101"/>
                  </a:cubicBezTo>
                  <a:cubicBezTo>
                    <a:pt x="7547" y="1060"/>
                    <a:pt x="7506" y="1046"/>
                    <a:pt x="7478" y="1032"/>
                  </a:cubicBezTo>
                  <a:cubicBezTo>
                    <a:pt x="7409" y="1005"/>
                    <a:pt x="7337" y="991"/>
                    <a:pt x="7265" y="991"/>
                  </a:cubicBezTo>
                  <a:cubicBezTo>
                    <a:pt x="7193" y="991"/>
                    <a:pt x="7121" y="1005"/>
                    <a:pt x="7052" y="1032"/>
                  </a:cubicBezTo>
                  <a:lnTo>
                    <a:pt x="7052" y="1032"/>
                  </a:lnTo>
                  <a:cubicBezTo>
                    <a:pt x="7162" y="950"/>
                    <a:pt x="7107" y="743"/>
                    <a:pt x="6970" y="716"/>
                  </a:cubicBezTo>
                  <a:cubicBezTo>
                    <a:pt x="6960" y="714"/>
                    <a:pt x="6950" y="713"/>
                    <a:pt x="6940" y="713"/>
                  </a:cubicBezTo>
                  <a:cubicBezTo>
                    <a:pt x="6827" y="713"/>
                    <a:pt x="6724" y="851"/>
                    <a:pt x="6750" y="977"/>
                  </a:cubicBezTo>
                  <a:cubicBezTo>
                    <a:pt x="6461" y="496"/>
                    <a:pt x="5939" y="180"/>
                    <a:pt x="5389" y="70"/>
                  </a:cubicBezTo>
                  <a:cubicBezTo>
                    <a:pt x="5172" y="21"/>
                    <a:pt x="4953" y="0"/>
                    <a:pt x="4734" y="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57"/>
            <p:cNvSpPr/>
            <p:nvPr/>
          </p:nvSpPr>
          <p:spPr>
            <a:xfrm>
              <a:off x="8002038" y="2035597"/>
              <a:ext cx="1090448" cy="1597309"/>
            </a:xfrm>
            <a:custGeom>
              <a:avLst/>
              <a:gdLst/>
              <a:ahLst/>
              <a:cxnLst/>
              <a:rect l="l" t="t" r="r" b="b"/>
              <a:pathLst>
                <a:path w="17680" h="25898" extrusionOk="0">
                  <a:moveTo>
                    <a:pt x="9667" y="0"/>
                  </a:moveTo>
                  <a:cubicBezTo>
                    <a:pt x="8795" y="0"/>
                    <a:pt x="7927" y="177"/>
                    <a:pt x="7135" y="522"/>
                  </a:cubicBezTo>
                  <a:cubicBezTo>
                    <a:pt x="7135" y="1402"/>
                    <a:pt x="7135" y="2268"/>
                    <a:pt x="7122" y="3189"/>
                  </a:cubicBezTo>
                  <a:cubicBezTo>
                    <a:pt x="7122" y="3326"/>
                    <a:pt x="7122" y="3477"/>
                    <a:pt x="7122" y="3615"/>
                  </a:cubicBezTo>
                  <a:cubicBezTo>
                    <a:pt x="4716" y="3848"/>
                    <a:pt x="2187" y="4110"/>
                    <a:pt x="180" y="5457"/>
                  </a:cubicBezTo>
                  <a:cubicBezTo>
                    <a:pt x="125" y="5498"/>
                    <a:pt x="56" y="5539"/>
                    <a:pt x="1" y="5581"/>
                  </a:cubicBezTo>
                  <a:lnTo>
                    <a:pt x="1004" y="12055"/>
                  </a:lnTo>
                  <a:cubicBezTo>
                    <a:pt x="1156" y="16729"/>
                    <a:pt x="1142" y="20770"/>
                    <a:pt x="991" y="25307"/>
                  </a:cubicBezTo>
                  <a:cubicBezTo>
                    <a:pt x="3562" y="25735"/>
                    <a:pt x="5916" y="25898"/>
                    <a:pt x="8009" y="25898"/>
                  </a:cubicBezTo>
                  <a:cubicBezTo>
                    <a:pt x="12707" y="25898"/>
                    <a:pt x="16091" y="25077"/>
                    <a:pt x="17679" y="24592"/>
                  </a:cubicBezTo>
                  <a:cubicBezTo>
                    <a:pt x="16813" y="19093"/>
                    <a:pt x="16098" y="13581"/>
                    <a:pt x="15988" y="8027"/>
                  </a:cubicBezTo>
                  <a:lnTo>
                    <a:pt x="16703" y="5168"/>
                  </a:lnTo>
                  <a:cubicBezTo>
                    <a:pt x="15205" y="3986"/>
                    <a:pt x="13184" y="3587"/>
                    <a:pt x="11273" y="3257"/>
                  </a:cubicBezTo>
                  <a:cubicBezTo>
                    <a:pt x="11259" y="3120"/>
                    <a:pt x="11259" y="2996"/>
                    <a:pt x="11259" y="2872"/>
                  </a:cubicBezTo>
                  <a:cubicBezTo>
                    <a:pt x="11246" y="1938"/>
                    <a:pt x="11232" y="1058"/>
                    <a:pt x="11218" y="192"/>
                  </a:cubicBezTo>
                  <a:cubicBezTo>
                    <a:pt x="10709" y="63"/>
                    <a:pt x="10187" y="0"/>
                    <a:pt x="9667"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57"/>
            <p:cNvSpPr/>
            <p:nvPr/>
          </p:nvSpPr>
          <p:spPr>
            <a:xfrm>
              <a:off x="8002038" y="2212735"/>
              <a:ext cx="1098898" cy="1499181"/>
            </a:xfrm>
            <a:custGeom>
              <a:avLst/>
              <a:gdLst/>
              <a:ahLst/>
              <a:cxnLst/>
              <a:rect l="l" t="t" r="r" b="b"/>
              <a:pathLst>
                <a:path w="17817" h="24307" extrusionOk="0">
                  <a:moveTo>
                    <a:pt x="11259" y="0"/>
                  </a:moveTo>
                  <a:cubicBezTo>
                    <a:pt x="10943" y="262"/>
                    <a:pt x="10572" y="454"/>
                    <a:pt x="10173" y="578"/>
                  </a:cubicBezTo>
                  <a:cubicBezTo>
                    <a:pt x="9775" y="702"/>
                    <a:pt x="9349" y="757"/>
                    <a:pt x="8936" y="757"/>
                  </a:cubicBezTo>
                  <a:cubicBezTo>
                    <a:pt x="8898" y="757"/>
                    <a:pt x="8860" y="758"/>
                    <a:pt x="8822" y="758"/>
                  </a:cubicBezTo>
                  <a:cubicBezTo>
                    <a:pt x="8225" y="758"/>
                    <a:pt x="7613" y="653"/>
                    <a:pt x="7122" y="317"/>
                  </a:cubicBezTo>
                  <a:cubicBezTo>
                    <a:pt x="7122" y="454"/>
                    <a:pt x="7122" y="592"/>
                    <a:pt x="7122" y="743"/>
                  </a:cubicBezTo>
                  <a:cubicBezTo>
                    <a:pt x="4716" y="976"/>
                    <a:pt x="2187" y="1238"/>
                    <a:pt x="180" y="2585"/>
                  </a:cubicBezTo>
                  <a:cubicBezTo>
                    <a:pt x="125" y="2626"/>
                    <a:pt x="70" y="2667"/>
                    <a:pt x="1" y="2709"/>
                  </a:cubicBezTo>
                  <a:lnTo>
                    <a:pt x="1004" y="9183"/>
                  </a:lnTo>
                  <a:cubicBezTo>
                    <a:pt x="1169" y="14242"/>
                    <a:pt x="1128" y="18558"/>
                    <a:pt x="949" y="23562"/>
                  </a:cubicBezTo>
                  <a:cubicBezTo>
                    <a:pt x="2880" y="24210"/>
                    <a:pt x="4988" y="24306"/>
                    <a:pt x="7054" y="24306"/>
                  </a:cubicBezTo>
                  <a:cubicBezTo>
                    <a:pt x="7223" y="24306"/>
                    <a:pt x="7393" y="24305"/>
                    <a:pt x="7562" y="24304"/>
                  </a:cubicBezTo>
                  <a:cubicBezTo>
                    <a:pt x="11053" y="24291"/>
                    <a:pt x="14710" y="24112"/>
                    <a:pt x="17817" y="22545"/>
                  </a:cubicBezTo>
                  <a:cubicBezTo>
                    <a:pt x="16882" y="16771"/>
                    <a:pt x="16098" y="10984"/>
                    <a:pt x="15988" y="5155"/>
                  </a:cubicBezTo>
                  <a:lnTo>
                    <a:pt x="16703" y="2296"/>
                  </a:lnTo>
                  <a:cubicBezTo>
                    <a:pt x="15191" y="1114"/>
                    <a:pt x="13184" y="715"/>
                    <a:pt x="11259" y="385"/>
                  </a:cubicBezTo>
                  <a:cubicBezTo>
                    <a:pt x="11259" y="248"/>
                    <a:pt x="11259" y="124"/>
                    <a:pt x="112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57"/>
            <p:cNvSpPr/>
            <p:nvPr/>
          </p:nvSpPr>
          <p:spPr>
            <a:xfrm>
              <a:off x="8066491" y="2391600"/>
              <a:ext cx="1008171" cy="1128564"/>
            </a:xfrm>
            <a:custGeom>
              <a:avLst/>
              <a:gdLst/>
              <a:ahLst/>
              <a:cxnLst/>
              <a:rect l="l" t="t" r="r" b="b"/>
              <a:pathLst>
                <a:path w="16346" h="18298" extrusionOk="0">
                  <a:moveTo>
                    <a:pt x="14820" y="1"/>
                  </a:moveTo>
                  <a:cubicBezTo>
                    <a:pt x="11951" y="453"/>
                    <a:pt x="9054" y="679"/>
                    <a:pt x="6156" y="679"/>
                  </a:cubicBezTo>
                  <a:cubicBezTo>
                    <a:pt x="4207" y="679"/>
                    <a:pt x="2257" y="577"/>
                    <a:pt x="317" y="372"/>
                  </a:cubicBezTo>
                  <a:cubicBezTo>
                    <a:pt x="303" y="565"/>
                    <a:pt x="289" y="757"/>
                    <a:pt x="276" y="949"/>
                  </a:cubicBezTo>
                  <a:cubicBezTo>
                    <a:pt x="2228" y="1156"/>
                    <a:pt x="4207" y="1266"/>
                    <a:pt x="6173" y="1266"/>
                  </a:cubicBezTo>
                  <a:cubicBezTo>
                    <a:pt x="9073" y="1266"/>
                    <a:pt x="11987" y="1032"/>
                    <a:pt x="14860" y="578"/>
                  </a:cubicBezTo>
                  <a:lnTo>
                    <a:pt x="14860" y="578"/>
                  </a:lnTo>
                  <a:lnTo>
                    <a:pt x="14861" y="592"/>
                  </a:lnTo>
                  <a:lnTo>
                    <a:pt x="14861" y="578"/>
                  </a:lnTo>
                  <a:cubicBezTo>
                    <a:pt x="14861" y="578"/>
                    <a:pt x="14861" y="578"/>
                    <a:pt x="14860" y="578"/>
                  </a:cubicBezTo>
                  <a:lnTo>
                    <a:pt x="14860" y="578"/>
                  </a:lnTo>
                  <a:lnTo>
                    <a:pt x="14847" y="1"/>
                  </a:lnTo>
                  <a:close/>
                  <a:moveTo>
                    <a:pt x="14984" y="3809"/>
                  </a:moveTo>
                  <a:cubicBezTo>
                    <a:pt x="11989" y="4353"/>
                    <a:pt x="8951" y="4624"/>
                    <a:pt x="5911" y="4624"/>
                  </a:cubicBezTo>
                  <a:cubicBezTo>
                    <a:pt x="4039" y="4624"/>
                    <a:pt x="2167" y="4522"/>
                    <a:pt x="303" y="4317"/>
                  </a:cubicBezTo>
                  <a:cubicBezTo>
                    <a:pt x="289" y="4313"/>
                    <a:pt x="277" y="4311"/>
                    <a:pt x="265" y="4311"/>
                  </a:cubicBezTo>
                  <a:cubicBezTo>
                    <a:pt x="242" y="4311"/>
                    <a:pt x="221" y="4317"/>
                    <a:pt x="193" y="4317"/>
                  </a:cubicBezTo>
                  <a:cubicBezTo>
                    <a:pt x="193" y="4510"/>
                    <a:pt x="193" y="4702"/>
                    <a:pt x="207" y="4881"/>
                  </a:cubicBezTo>
                  <a:cubicBezTo>
                    <a:pt x="207" y="4881"/>
                    <a:pt x="221" y="4895"/>
                    <a:pt x="234" y="4895"/>
                  </a:cubicBezTo>
                  <a:cubicBezTo>
                    <a:pt x="2131" y="5101"/>
                    <a:pt x="4042" y="5211"/>
                    <a:pt x="5939" y="5211"/>
                  </a:cubicBezTo>
                  <a:cubicBezTo>
                    <a:pt x="8977" y="5211"/>
                    <a:pt x="12015" y="4936"/>
                    <a:pt x="15012" y="4400"/>
                  </a:cubicBezTo>
                  <a:cubicBezTo>
                    <a:pt x="14998" y="4221"/>
                    <a:pt x="14998" y="4042"/>
                    <a:pt x="14984" y="3864"/>
                  </a:cubicBezTo>
                  <a:lnTo>
                    <a:pt x="14984" y="3809"/>
                  </a:lnTo>
                  <a:close/>
                  <a:moveTo>
                    <a:pt x="15232" y="7713"/>
                  </a:moveTo>
                  <a:cubicBezTo>
                    <a:pt x="12316" y="8310"/>
                    <a:pt x="9373" y="8608"/>
                    <a:pt x="6426" y="8608"/>
                  </a:cubicBezTo>
                  <a:cubicBezTo>
                    <a:pt x="4288" y="8608"/>
                    <a:pt x="2147" y="8451"/>
                    <a:pt x="14" y="8139"/>
                  </a:cubicBezTo>
                  <a:lnTo>
                    <a:pt x="14" y="8139"/>
                  </a:lnTo>
                  <a:cubicBezTo>
                    <a:pt x="14" y="8331"/>
                    <a:pt x="28" y="8538"/>
                    <a:pt x="28" y="8730"/>
                  </a:cubicBezTo>
                  <a:cubicBezTo>
                    <a:pt x="2159" y="9032"/>
                    <a:pt x="4290" y="9184"/>
                    <a:pt x="6420" y="9184"/>
                  </a:cubicBezTo>
                  <a:cubicBezTo>
                    <a:pt x="9390" y="9184"/>
                    <a:pt x="12345" y="8881"/>
                    <a:pt x="15287" y="8304"/>
                  </a:cubicBezTo>
                  <a:cubicBezTo>
                    <a:pt x="15259" y="8098"/>
                    <a:pt x="15246" y="7905"/>
                    <a:pt x="15232" y="7713"/>
                  </a:cubicBezTo>
                  <a:close/>
                  <a:moveTo>
                    <a:pt x="15768" y="12758"/>
                  </a:moveTo>
                  <a:cubicBezTo>
                    <a:pt x="12642" y="13501"/>
                    <a:pt x="9457" y="13873"/>
                    <a:pt x="6253" y="13873"/>
                  </a:cubicBezTo>
                  <a:cubicBezTo>
                    <a:pt x="5371" y="13873"/>
                    <a:pt x="4487" y="13845"/>
                    <a:pt x="3602" y="13789"/>
                  </a:cubicBezTo>
                  <a:cubicBezTo>
                    <a:pt x="2406" y="13720"/>
                    <a:pt x="1155" y="13569"/>
                    <a:pt x="56" y="13115"/>
                  </a:cubicBezTo>
                  <a:cubicBezTo>
                    <a:pt x="56" y="13321"/>
                    <a:pt x="56" y="13528"/>
                    <a:pt x="56" y="13734"/>
                  </a:cubicBezTo>
                  <a:cubicBezTo>
                    <a:pt x="1169" y="14160"/>
                    <a:pt x="2393" y="14297"/>
                    <a:pt x="3561" y="14380"/>
                  </a:cubicBezTo>
                  <a:cubicBezTo>
                    <a:pt x="4455" y="14435"/>
                    <a:pt x="5348" y="14462"/>
                    <a:pt x="6242" y="14462"/>
                  </a:cubicBezTo>
                  <a:cubicBezTo>
                    <a:pt x="9472" y="14462"/>
                    <a:pt x="12689" y="14091"/>
                    <a:pt x="15837" y="13349"/>
                  </a:cubicBezTo>
                  <a:cubicBezTo>
                    <a:pt x="15809" y="13156"/>
                    <a:pt x="15782" y="12950"/>
                    <a:pt x="15768" y="12758"/>
                  </a:cubicBezTo>
                  <a:close/>
                  <a:moveTo>
                    <a:pt x="16249" y="16304"/>
                  </a:moveTo>
                  <a:cubicBezTo>
                    <a:pt x="13413" y="17240"/>
                    <a:pt x="10426" y="17711"/>
                    <a:pt x="7438" y="17711"/>
                  </a:cubicBezTo>
                  <a:cubicBezTo>
                    <a:pt x="4936" y="17711"/>
                    <a:pt x="2432" y="17381"/>
                    <a:pt x="14" y="16717"/>
                  </a:cubicBezTo>
                  <a:cubicBezTo>
                    <a:pt x="14" y="16923"/>
                    <a:pt x="14" y="17115"/>
                    <a:pt x="1" y="17322"/>
                  </a:cubicBezTo>
                  <a:cubicBezTo>
                    <a:pt x="2434" y="17968"/>
                    <a:pt x="4936" y="18298"/>
                    <a:pt x="7438" y="18298"/>
                  </a:cubicBezTo>
                  <a:cubicBezTo>
                    <a:pt x="10448" y="18298"/>
                    <a:pt x="13472" y="17830"/>
                    <a:pt x="16345" y="16895"/>
                  </a:cubicBezTo>
                  <a:cubicBezTo>
                    <a:pt x="16304" y="16703"/>
                    <a:pt x="16277" y="16511"/>
                    <a:pt x="16249" y="1630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57"/>
            <p:cNvSpPr/>
            <p:nvPr/>
          </p:nvSpPr>
          <p:spPr>
            <a:xfrm>
              <a:off x="8441247" y="2189852"/>
              <a:ext cx="255281" cy="104481"/>
            </a:xfrm>
            <a:custGeom>
              <a:avLst/>
              <a:gdLst/>
              <a:ahLst/>
              <a:cxnLst/>
              <a:rect l="l" t="t" r="r" b="b"/>
              <a:pathLst>
                <a:path w="4139" h="1694" extrusionOk="0">
                  <a:moveTo>
                    <a:pt x="4138" y="0"/>
                  </a:moveTo>
                  <a:cubicBezTo>
                    <a:pt x="3548" y="342"/>
                    <a:pt x="2869" y="482"/>
                    <a:pt x="2199" y="482"/>
                  </a:cubicBezTo>
                  <a:cubicBezTo>
                    <a:pt x="2167" y="482"/>
                    <a:pt x="2135" y="482"/>
                    <a:pt x="2104" y="481"/>
                  </a:cubicBezTo>
                  <a:cubicBezTo>
                    <a:pt x="1403" y="481"/>
                    <a:pt x="702" y="344"/>
                    <a:pt x="14" y="179"/>
                  </a:cubicBezTo>
                  <a:lnTo>
                    <a:pt x="1" y="1073"/>
                  </a:lnTo>
                  <a:cubicBezTo>
                    <a:pt x="372" y="1389"/>
                    <a:pt x="839" y="1595"/>
                    <a:pt x="1320" y="1664"/>
                  </a:cubicBezTo>
                  <a:cubicBezTo>
                    <a:pt x="1462" y="1684"/>
                    <a:pt x="1606" y="1694"/>
                    <a:pt x="1751" y="1694"/>
                  </a:cubicBezTo>
                  <a:cubicBezTo>
                    <a:pt x="2084" y="1694"/>
                    <a:pt x="2420" y="1644"/>
                    <a:pt x="2736" y="1567"/>
                  </a:cubicBezTo>
                  <a:cubicBezTo>
                    <a:pt x="3272" y="1416"/>
                    <a:pt x="3795" y="1169"/>
                    <a:pt x="4138" y="743"/>
                  </a:cubicBezTo>
                  <a:cubicBezTo>
                    <a:pt x="4138" y="743"/>
                    <a:pt x="4138" y="14"/>
                    <a:pt x="413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57"/>
            <p:cNvSpPr/>
            <p:nvPr/>
          </p:nvSpPr>
          <p:spPr>
            <a:xfrm>
              <a:off x="8569290" y="2221801"/>
              <a:ext cx="241712" cy="146976"/>
            </a:xfrm>
            <a:custGeom>
              <a:avLst/>
              <a:gdLst/>
              <a:ahLst/>
              <a:cxnLst/>
              <a:rect l="l" t="t" r="r" b="b"/>
              <a:pathLst>
                <a:path w="3919" h="2383" extrusionOk="0">
                  <a:moveTo>
                    <a:pt x="1778" y="1"/>
                  </a:moveTo>
                  <a:cubicBezTo>
                    <a:pt x="1681" y="1"/>
                    <a:pt x="1584" y="7"/>
                    <a:pt x="1485" y="18"/>
                  </a:cubicBezTo>
                  <a:cubicBezTo>
                    <a:pt x="1059" y="73"/>
                    <a:pt x="647" y="307"/>
                    <a:pt x="399" y="664"/>
                  </a:cubicBezTo>
                  <a:cubicBezTo>
                    <a:pt x="220" y="912"/>
                    <a:pt x="124" y="1201"/>
                    <a:pt x="69" y="1489"/>
                  </a:cubicBezTo>
                  <a:cubicBezTo>
                    <a:pt x="14" y="1778"/>
                    <a:pt x="14" y="2080"/>
                    <a:pt x="0" y="2383"/>
                  </a:cubicBezTo>
                  <a:cubicBezTo>
                    <a:pt x="866" y="1998"/>
                    <a:pt x="1485" y="1132"/>
                    <a:pt x="1595" y="197"/>
                  </a:cubicBezTo>
                  <a:cubicBezTo>
                    <a:pt x="1856" y="541"/>
                    <a:pt x="2117" y="898"/>
                    <a:pt x="2475" y="1132"/>
                  </a:cubicBezTo>
                  <a:cubicBezTo>
                    <a:pt x="2901" y="1421"/>
                    <a:pt x="3410" y="1544"/>
                    <a:pt x="3918" y="1654"/>
                  </a:cubicBezTo>
                  <a:cubicBezTo>
                    <a:pt x="3822" y="1132"/>
                    <a:pt x="3506" y="664"/>
                    <a:pt x="3052" y="376"/>
                  </a:cubicBezTo>
                  <a:cubicBezTo>
                    <a:pt x="2687" y="136"/>
                    <a:pt x="2247" y="1"/>
                    <a:pt x="177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57"/>
            <p:cNvSpPr/>
            <p:nvPr/>
          </p:nvSpPr>
          <p:spPr>
            <a:xfrm>
              <a:off x="8595565" y="2226921"/>
              <a:ext cx="176396" cy="108798"/>
            </a:xfrm>
            <a:custGeom>
              <a:avLst/>
              <a:gdLst/>
              <a:ahLst/>
              <a:cxnLst/>
              <a:rect l="l" t="t" r="r" b="b"/>
              <a:pathLst>
                <a:path w="2860" h="1764" extrusionOk="0">
                  <a:moveTo>
                    <a:pt x="1242" y="0"/>
                  </a:moveTo>
                  <a:cubicBezTo>
                    <a:pt x="1223" y="0"/>
                    <a:pt x="1203" y="2"/>
                    <a:pt x="1183" y="4"/>
                  </a:cubicBezTo>
                  <a:cubicBezTo>
                    <a:pt x="1087" y="18"/>
                    <a:pt x="1004" y="87"/>
                    <a:pt x="935" y="142"/>
                  </a:cubicBezTo>
                  <a:cubicBezTo>
                    <a:pt x="729" y="320"/>
                    <a:pt x="550" y="527"/>
                    <a:pt x="344" y="815"/>
                  </a:cubicBezTo>
                  <a:cubicBezTo>
                    <a:pt x="193" y="1063"/>
                    <a:pt x="1" y="1379"/>
                    <a:pt x="1" y="1736"/>
                  </a:cubicBezTo>
                  <a:cubicBezTo>
                    <a:pt x="1" y="1736"/>
                    <a:pt x="14" y="1750"/>
                    <a:pt x="28" y="1750"/>
                  </a:cubicBezTo>
                  <a:lnTo>
                    <a:pt x="28" y="1764"/>
                  </a:lnTo>
                  <a:cubicBezTo>
                    <a:pt x="42" y="1764"/>
                    <a:pt x="42" y="1750"/>
                    <a:pt x="42" y="1736"/>
                  </a:cubicBezTo>
                  <a:cubicBezTo>
                    <a:pt x="56" y="1393"/>
                    <a:pt x="234" y="1076"/>
                    <a:pt x="385" y="843"/>
                  </a:cubicBezTo>
                  <a:cubicBezTo>
                    <a:pt x="578" y="554"/>
                    <a:pt x="770" y="348"/>
                    <a:pt x="963" y="183"/>
                  </a:cubicBezTo>
                  <a:cubicBezTo>
                    <a:pt x="1032" y="128"/>
                    <a:pt x="1114" y="73"/>
                    <a:pt x="1197" y="45"/>
                  </a:cubicBezTo>
                  <a:cubicBezTo>
                    <a:pt x="1214" y="43"/>
                    <a:pt x="1232" y="42"/>
                    <a:pt x="1249" y="42"/>
                  </a:cubicBezTo>
                  <a:cubicBezTo>
                    <a:pt x="1327" y="42"/>
                    <a:pt x="1402" y="64"/>
                    <a:pt x="1458" y="87"/>
                  </a:cubicBezTo>
                  <a:cubicBezTo>
                    <a:pt x="1980" y="252"/>
                    <a:pt x="2461" y="581"/>
                    <a:pt x="2805" y="1021"/>
                  </a:cubicBezTo>
                  <a:lnTo>
                    <a:pt x="2846" y="1021"/>
                  </a:lnTo>
                  <a:cubicBezTo>
                    <a:pt x="2846" y="1008"/>
                    <a:pt x="2860" y="994"/>
                    <a:pt x="2846" y="980"/>
                  </a:cubicBezTo>
                  <a:cubicBezTo>
                    <a:pt x="2489" y="554"/>
                    <a:pt x="2008" y="210"/>
                    <a:pt x="1471" y="45"/>
                  </a:cubicBezTo>
                  <a:cubicBezTo>
                    <a:pt x="1404" y="23"/>
                    <a:pt x="1328" y="0"/>
                    <a:pt x="124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57"/>
            <p:cNvSpPr/>
            <p:nvPr/>
          </p:nvSpPr>
          <p:spPr>
            <a:xfrm>
              <a:off x="8632017" y="2197069"/>
              <a:ext cx="51809" cy="72532"/>
            </a:xfrm>
            <a:custGeom>
              <a:avLst/>
              <a:gdLst/>
              <a:ahLst/>
              <a:cxnLst/>
              <a:rect l="l" t="t" r="r" b="b"/>
              <a:pathLst>
                <a:path w="840" h="1176" extrusionOk="0">
                  <a:moveTo>
                    <a:pt x="618" y="1"/>
                  </a:moveTo>
                  <a:cubicBezTo>
                    <a:pt x="609" y="1"/>
                    <a:pt x="600" y="3"/>
                    <a:pt x="592" y="7"/>
                  </a:cubicBezTo>
                  <a:cubicBezTo>
                    <a:pt x="564" y="21"/>
                    <a:pt x="551" y="48"/>
                    <a:pt x="537" y="89"/>
                  </a:cubicBezTo>
                  <a:cubicBezTo>
                    <a:pt x="509" y="172"/>
                    <a:pt x="496" y="268"/>
                    <a:pt x="523" y="364"/>
                  </a:cubicBezTo>
                  <a:cubicBezTo>
                    <a:pt x="468" y="282"/>
                    <a:pt x="399" y="213"/>
                    <a:pt x="303" y="172"/>
                  </a:cubicBezTo>
                  <a:cubicBezTo>
                    <a:pt x="276" y="158"/>
                    <a:pt x="248" y="144"/>
                    <a:pt x="221" y="144"/>
                  </a:cubicBezTo>
                  <a:cubicBezTo>
                    <a:pt x="152" y="144"/>
                    <a:pt x="97" y="186"/>
                    <a:pt x="69" y="254"/>
                  </a:cubicBezTo>
                  <a:cubicBezTo>
                    <a:pt x="1" y="406"/>
                    <a:pt x="83" y="598"/>
                    <a:pt x="179" y="736"/>
                  </a:cubicBezTo>
                  <a:cubicBezTo>
                    <a:pt x="331" y="914"/>
                    <a:pt x="551" y="1052"/>
                    <a:pt x="743" y="1175"/>
                  </a:cubicBezTo>
                  <a:cubicBezTo>
                    <a:pt x="770" y="1038"/>
                    <a:pt x="812" y="859"/>
                    <a:pt x="825" y="667"/>
                  </a:cubicBezTo>
                  <a:cubicBezTo>
                    <a:pt x="839" y="474"/>
                    <a:pt x="812" y="268"/>
                    <a:pt x="729" y="103"/>
                  </a:cubicBezTo>
                  <a:cubicBezTo>
                    <a:pt x="706" y="57"/>
                    <a:pt x="663" y="1"/>
                    <a:pt x="6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57"/>
            <p:cNvSpPr/>
            <p:nvPr/>
          </p:nvSpPr>
          <p:spPr>
            <a:xfrm>
              <a:off x="8075003" y="2388208"/>
              <a:ext cx="938599" cy="547814"/>
            </a:xfrm>
            <a:custGeom>
              <a:avLst/>
              <a:gdLst/>
              <a:ahLst/>
              <a:cxnLst/>
              <a:rect l="l" t="t" r="r" b="b"/>
              <a:pathLst>
                <a:path w="15218" h="8882" extrusionOk="0">
                  <a:moveTo>
                    <a:pt x="206" y="1"/>
                  </a:moveTo>
                  <a:cubicBezTo>
                    <a:pt x="193" y="1"/>
                    <a:pt x="179" y="1"/>
                    <a:pt x="179" y="28"/>
                  </a:cubicBezTo>
                  <a:cubicBezTo>
                    <a:pt x="41" y="1774"/>
                    <a:pt x="0" y="3575"/>
                    <a:pt x="55" y="5348"/>
                  </a:cubicBezTo>
                  <a:cubicBezTo>
                    <a:pt x="55" y="5362"/>
                    <a:pt x="69" y="5376"/>
                    <a:pt x="83" y="5376"/>
                  </a:cubicBezTo>
                  <a:cubicBezTo>
                    <a:pt x="96" y="5376"/>
                    <a:pt x="96" y="5362"/>
                    <a:pt x="96" y="5348"/>
                  </a:cubicBezTo>
                  <a:cubicBezTo>
                    <a:pt x="41" y="3575"/>
                    <a:pt x="83" y="1788"/>
                    <a:pt x="220" y="28"/>
                  </a:cubicBezTo>
                  <a:cubicBezTo>
                    <a:pt x="220" y="15"/>
                    <a:pt x="220" y="1"/>
                    <a:pt x="206" y="1"/>
                  </a:cubicBezTo>
                  <a:close/>
                  <a:moveTo>
                    <a:pt x="14805" y="2297"/>
                  </a:moveTo>
                  <a:cubicBezTo>
                    <a:pt x="14791" y="2297"/>
                    <a:pt x="14778" y="2310"/>
                    <a:pt x="14778" y="2310"/>
                  </a:cubicBezTo>
                  <a:cubicBezTo>
                    <a:pt x="14819" y="4400"/>
                    <a:pt x="14943" y="6531"/>
                    <a:pt x="15163" y="8854"/>
                  </a:cubicBezTo>
                  <a:cubicBezTo>
                    <a:pt x="15163" y="8868"/>
                    <a:pt x="15176" y="8881"/>
                    <a:pt x="15190" y="8881"/>
                  </a:cubicBezTo>
                  <a:cubicBezTo>
                    <a:pt x="15204" y="8881"/>
                    <a:pt x="15218" y="8868"/>
                    <a:pt x="15218" y="8854"/>
                  </a:cubicBezTo>
                  <a:cubicBezTo>
                    <a:pt x="14998" y="6531"/>
                    <a:pt x="14874" y="4386"/>
                    <a:pt x="14833" y="2310"/>
                  </a:cubicBezTo>
                  <a:cubicBezTo>
                    <a:pt x="14833" y="2297"/>
                    <a:pt x="14819" y="2297"/>
                    <a:pt x="14805" y="2297"/>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57"/>
            <p:cNvSpPr/>
            <p:nvPr/>
          </p:nvSpPr>
          <p:spPr>
            <a:xfrm>
              <a:off x="8366616" y="1809980"/>
              <a:ext cx="474912" cy="345761"/>
            </a:xfrm>
            <a:custGeom>
              <a:avLst/>
              <a:gdLst/>
              <a:ahLst/>
              <a:cxnLst/>
              <a:rect l="l" t="t" r="r" b="b"/>
              <a:pathLst>
                <a:path w="7700" h="5606" extrusionOk="0">
                  <a:moveTo>
                    <a:pt x="427" y="1"/>
                  </a:moveTo>
                  <a:cubicBezTo>
                    <a:pt x="193" y="633"/>
                    <a:pt x="28" y="1307"/>
                    <a:pt x="15" y="1994"/>
                  </a:cubicBezTo>
                  <a:cubicBezTo>
                    <a:pt x="1" y="2393"/>
                    <a:pt x="42" y="2805"/>
                    <a:pt x="138" y="3190"/>
                  </a:cubicBezTo>
                  <a:cubicBezTo>
                    <a:pt x="221" y="3534"/>
                    <a:pt x="358" y="3864"/>
                    <a:pt x="537" y="4166"/>
                  </a:cubicBezTo>
                  <a:cubicBezTo>
                    <a:pt x="936" y="4812"/>
                    <a:pt x="1554" y="5321"/>
                    <a:pt x="2283" y="5513"/>
                  </a:cubicBezTo>
                  <a:cubicBezTo>
                    <a:pt x="2541" y="5575"/>
                    <a:pt x="2806" y="5606"/>
                    <a:pt x="3068" y="5606"/>
                  </a:cubicBezTo>
                  <a:cubicBezTo>
                    <a:pt x="3155" y="5606"/>
                    <a:pt x="3242" y="5603"/>
                    <a:pt x="3328" y="5596"/>
                  </a:cubicBezTo>
                  <a:cubicBezTo>
                    <a:pt x="3795" y="5582"/>
                    <a:pt x="4249" y="5486"/>
                    <a:pt x="4675" y="5307"/>
                  </a:cubicBezTo>
                  <a:cubicBezTo>
                    <a:pt x="4771" y="5266"/>
                    <a:pt x="4854" y="5225"/>
                    <a:pt x="4950" y="5183"/>
                  </a:cubicBezTo>
                  <a:cubicBezTo>
                    <a:pt x="5445" y="4908"/>
                    <a:pt x="5871" y="4496"/>
                    <a:pt x="6063" y="3987"/>
                  </a:cubicBezTo>
                  <a:cubicBezTo>
                    <a:pt x="6202" y="4135"/>
                    <a:pt x="6400" y="4204"/>
                    <a:pt x="6601" y="4204"/>
                  </a:cubicBezTo>
                  <a:cubicBezTo>
                    <a:pt x="6738" y="4204"/>
                    <a:pt x="6876" y="4172"/>
                    <a:pt x="6998" y="4111"/>
                  </a:cubicBezTo>
                  <a:cubicBezTo>
                    <a:pt x="7300" y="3946"/>
                    <a:pt x="7493" y="3644"/>
                    <a:pt x="7603" y="3327"/>
                  </a:cubicBezTo>
                  <a:cubicBezTo>
                    <a:pt x="7672" y="3163"/>
                    <a:pt x="7699" y="2984"/>
                    <a:pt x="7658" y="2819"/>
                  </a:cubicBezTo>
                  <a:cubicBezTo>
                    <a:pt x="7603" y="2626"/>
                    <a:pt x="7438" y="2461"/>
                    <a:pt x="7245" y="2434"/>
                  </a:cubicBezTo>
                  <a:cubicBezTo>
                    <a:pt x="7213" y="2428"/>
                    <a:pt x="7181" y="2424"/>
                    <a:pt x="7149" y="2424"/>
                  </a:cubicBezTo>
                  <a:cubicBezTo>
                    <a:pt x="6977" y="2424"/>
                    <a:pt x="6814" y="2515"/>
                    <a:pt x="6709" y="2654"/>
                  </a:cubicBezTo>
                  <a:cubicBezTo>
                    <a:pt x="6641" y="2750"/>
                    <a:pt x="6613" y="2888"/>
                    <a:pt x="6558" y="2998"/>
                  </a:cubicBezTo>
                  <a:cubicBezTo>
                    <a:pt x="6503" y="3086"/>
                    <a:pt x="6404" y="3165"/>
                    <a:pt x="6303" y="3165"/>
                  </a:cubicBezTo>
                  <a:cubicBezTo>
                    <a:pt x="6278" y="3165"/>
                    <a:pt x="6253" y="3160"/>
                    <a:pt x="6228" y="3149"/>
                  </a:cubicBezTo>
                  <a:cubicBezTo>
                    <a:pt x="6077" y="3094"/>
                    <a:pt x="6063" y="2888"/>
                    <a:pt x="6104" y="2736"/>
                  </a:cubicBezTo>
                  <a:cubicBezTo>
                    <a:pt x="6146" y="2585"/>
                    <a:pt x="6214" y="2406"/>
                    <a:pt x="6132" y="2283"/>
                  </a:cubicBezTo>
                  <a:cubicBezTo>
                    <a:pt x="6077" y="2200"/>
                    <a:pt x="6008" y="2159"/>
                    <a:pt x="5926" y="2090"/>
                  </a:cubicBezTo>
                  <a:cubicBezTo>
                    <a:pt x="5665" y="1870"/>
                    <a:pt x="5596" y="1444"/>
                    <a:pt x="5775" y="1142"/>
                  </a:cubicBezTo>
                  <a:lnTo>
                    <a:pt x="5775" y="1142"/>
                  </a:lnTo>
                  <a:cubicBezTo>
                    <a:pt x="5634" y="1241"/>
                    <a:pt x="5469" y="1290"/>
                    <a:pt x="5306" y="1290"/>
                  </a:cubicBezTo>
                  <a:cubicBezTo>
                    <a:pt x="5198" y="1290"/>
                    <a:pt x="5090" y="1268"/>
                    <a:pt x="4991" y="1224"/>
                  </a:cubicBezTo>
                  <a:cubicBezTo>
                    <a:pt x="4744" y="1128"/>
                    <a:pt x="4551" y="894"/>
                    <a:pt x="4496" y="619"/>
                  </a:cubicBezTo>
                  <a:cubicBezTo>
                    <a:pt x="4482" y="578"/>
                    <a:pt x="4469" y="523"/>
                    <a:pt x="4427" y="523"/>
                  </a:cubicBezTo>
                  <a:cubicBezTo>
                    <a:pt x="4422" y="521"/>
                    <a:pt x="4417" y="519"/>
                    <a:pt x="4412" y="519"/>
                  </a:cubicBezTo>
                  <a:cubicBezTo>
                    <a:pt x="4390" y="519"/>
                    <a:pt x="4370" y="540"/>
                    <a:pt x="4359" y="551"/>
                  </a:cubicBezTo>
                  <a:cubicBezTo>
                    <a:pt x="4181" y="679"/>
                    <a:pt x="3955" y="750"/>
                    <a:pt x="3734" y="750"/>
                  </a:cubicBezTo>
                  <a:cubicBezTo>
                    <a:pt x="3647" y="750"/>
                    <a:pt x="3561" y="739"/>
                    <a:pt x="3479" y="716"/>
                  </a:cubicBezTo>
                  <a:cubicBezTo>
                    <a:pt x="3176" y="619"/>
                    <a:pt x="2929" y="399"/>
                    <a:pt x="2805" y="111"/>
                  </a:cubicBezTo>
                  <a:cubicBezTo>
                    <a:pt x="2539" y="459"/>
                    <a:pt x="2076" y="591"/>
                    <a:pt x="1625" y="591"/>
                  </a:cubicBezTo>
                  <a:cubicBezTo>
                    <a:pt x="1541" y="591"/>
                    <a:pt x="1457" y="587"/>
                    <a:pt x="1376" y="578"/>
                  </a:cubicBezTo>
                  <a:cubicBezTo>
                    <a:pt x="1156" y="551"/>
                    <a:pt x="936" y="509"/>
                    <a:pt x="757" y="386"/>
                  </a:cubicBezTo>
                  <a:cubicBezTo>
                    <a:pt x="606" y="303"/>
                    <a:pt x="482" y="166"/>
                    <a:pt x="427"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57"/>
            <p:cNvSpPr/>
            <p:nvPr/>
          </p:nvSpPr>
          <p:spPr>
            <a:xfrm>
              <a:off x="8358167" y="1740099"/>
              <a:ext cx="457026" cy="417553"/>
            </a:xfrm>
            <a:custGeom>
              <a:avLst/>
              <a:gdLst/>
              <a:ahLst/>
              <a:cxnLst/>
              <a:rect l="l" t="t" r="r" b="b"/>
              <a:pathLst>
                <a:path w="7410" h="6770" extrusionOk="0">
                  <a:moveTo>
                    <a:pt x="344" y="1"/>
                  </a:moveTo>
                  <a:cubicBezTo>
                    <a:pt x="334" y="1"/>
                    <a:pt x="325" y="3"/>
                    <a:pt x="317" y="7"/>
                  </a:cubicBezTo>
                  <a:cubicBezTo>
                    <a:pt x="207" y="20"/>
                    <a:pt x="110" y="117"/>
                    <a:pt x="110" y="240"/>
                  </a:cubicBezTo>
                  <a:cubicBezTo>
                    <a:pt x="110" y="337"/>
                    <a:pt x="165" y="433"/>
                    <a:pt x="262" y="474"/>
                  </a:cubicBezTo>
                  <a:cubicBezTo>
                    <a:pt x="193" y="501"/>
                    <a:pt x="138" y="543"/>
                    <a:pt x="83" y="598"/>
                  </a:cubicBezTo>
                  <a:cubicBezTo>
                    <a:pt x="28" y="680"/>
                    <a:pt x="1" y="776"/>
                    <a:pt x="28" y="859"/>
                  </a:cubicBezTo>
                  <a:cubicBezTo>
                    <a:pt x="42" y="928"/>
                    <a:pt x="97" y="996"/>
                    <a:pt x="165" y="1038"/>
                  </a:cubicBezTo>
                  <a:cubicBezTo>
                    <a:pt x="224" y="1074"/>
                    <a:pt x="289" y="1091"/>
                    <a:pt x="355" y="1091"/>
                  </a:cubicBezTo>
                  <a:cubicBezTo>
                    <a:pt x="413" y="1091"/>
                    <a:pt x="471" y="1077"/>
                    <a:pt x="523" y="1051"/>
                  </a:cubicBezTo>
                  <a:cubicBezTo>
                    <a:pt x="523" y="1079"/>
                    <a:pt x="537" y="1106"/>
                    <a:pt x="537" y="1134"/>
                  </a:cubicBezTo>
                  <a:cubicBezTo>
                    <a:pt x="592" y="1299"/>
                    <a:pt x="715" y="1450"/>
                    <a:pt x="880" y="1546"/>
                  </a:cubicBezTo>
                  <a:cubicBezTo>
                    <a:pt x="894" y="1546"/>
                    <a:pt x="908" y="1546"/>
                    <a:pt x="908" y="1532"/>
                  </a:cubicBezTo>
                  <a:cubicBezTo>
                    <a:pt x="908" y="1532"/>
                    <a:pt x="908" y="1519"/>
                    <a:pt x="894" y="1505"/>
                  </a:cubicBezTo>
                  <a:cubicBezTo>
                    <a:pt x="743" y="1409"/>
                    <a:pt x="633" y="1271"/>
                    <a:pt x="592" y="1120"/>
                  </a:cubicBezTo>
                  <a:cubicBezTo>
                    <a:pt x="578" y="1093"/>
                    <a:pt x="564" y="1051"/>
                    <a:pt x="564" y="996"/>
                  </a:cubicBezTo>
                  <a:cubicBezTo>
                    <a:pt x="564" y="996"/>
                    <a:pt x="564" y="983"/>
                    <a:pt x="550" y="983"/>
                  </a:cubicBezTo>
                  <a:lnTo>
                    <a:pt x="523" y="983"/>
                  </a:lnTo>
                  <a:cubicBezTo>
                    <a:pt x="475" y="1024"/>
                    <a:pt x="416" y="1041"/>
                    <a:pt x="358" y="1041"/>
                  </a:cubicBezTo>
                  <a:cubicBezTo>
                    <a:pt x="300" y="1041"/>
                    <a:pt x="241" y="1024"/>
                    <a:pt x="193" y="996"/>
                  </a:cubicBezTo>
                  <a:cubicBezTo>
                    <a:pt x="152" y="969"/>
                    <a:pt x="97" y="928"/>
                    <a:pt x="83" y="845"/>
                  </a:cubicBezTo>
                  <a:cubicBezTo>
                    <a:pt x="56" y="776"/>
                    <a:pt x="83" y="694"/>
                    <a:pt x="124" y="625"/>
                  </a:cubicBezTo>
                  <a:cubicBezTo>
                    <a:pt x="179" y="556"/>
                    <a:pt x="262" y="501"/>
                    <a:pt x="344" y="501"/>
                  </a:cubicBezTo>
                  <a:cubicBezTo>
                    <a:pt x="358" y="515"/>
                    <a:pt x="372" y="515"/>
                    <a:pt x="385" y="515"/>
                  </a:cubicBezTo>
                  <a:lnTo>
                    <a:pt x="399" y="515"/>
                  </a:lnTo>
                  <a:cubicBezTo>
                    <a:pt x="413" y="515"/>
                    <a:pt x="427" y="501"/>
                    <a:pt x="427" y="488"/>
                  </a:cubicBezTo>
                  <a:cubicBezTo>
                    <a:pt x="427" y="474"/>
                    <a:pt x="413" y="474"/>
                    <a:pt x="413" y="460"/>
                  </a:cubicBezTo>
                  <a:lnTo>
                    <a:pt x="344" y="460"/>
                  </a:lnTo>
                  <a:cubicBezTo>
                    <a:pt x="248" y="447"/>
                    <a:pt x="152" y="337"/>
                    <a:pt x="165" y="240"/>
                  </a:cubicBezTo>
                  <a:cubicBezTo>
                    <a:pt x="165" y="144"/>
                    <a:pt x="234" y="62"/>
                    <a:pt x="317" y="48"/>
                  </a:cubicBezTo>
                  <a:cubicBezTo>
                    <a:pt x="344" y="48"/>
                    <a:pt x="372" y="48"/>
                    <a:pt x="399" y="62"/>
                  </a:cubicBezTo>
                  <a:cubicBezTo>
                    <a:pt x="413" y="62"/>
                    <a:pt x="427" y="62"/>
                    <a:pt x="440" y="48"/>
                  </a:cubicBezTo>
                  <a:cubicBezTo>
                    <a:pt x="440" y="34"/>
                    <a:pt x="440" y="20"/>
                    <a:pt x="427" y="20"/>
                  </a:cubicBezTo>
                  <a:cubicBezTo>
                    <a:pt x="398" y="11"/>
                    <a:pt x="368" y="1"/>
                    <a:pt x="344" y="1"/>
                  </a:cubicBezTo>
                  <a:close/>
                  <a:moveTo>
                    <a:pt x="7107" y="4170"/>
                  </a:moveTo>
                  <a:cubicBezTo>
                    <a:pt x="7070" y="4170"/>
                    <a:pt x="7033" y="4175"/>
                    <a:pt x="6998" y="4186"/>
                  </a:cubicBezTo>
                  <a:cubicBezTo>
                    <a:pt x="6901" y="4227"/>
                    <a:pt x="6819" y="4296"/>
                    <a:pt x="6764" y="4392"/>
                  </a:cubicBezTo>
                  <a:cubicBezTo>
                    <a:pt x="6709" y="4488"/>
                    <a:pt x="6668" y="4584"/>
                    <a:pt x="6640" y="4694"/>
                  </a:cubicBezTo>
                  <a:cubicBezTo>
                    <a:pt x="6640" y="4694"/>
                    <a:pt x="6640" y="4708"/>
                    <a:pt x="6654" y="4708"/>
                  </a:cubicBezTo>
                  <a:cubicBezTo>
                    <a:pt x="6654" y="4715"/>
                    <a:pt x="6657" y="4718"/>
                    <a:pt x="6662" y="4718"/>
                  </a:cubicBezTo>
                  <a:cubicBezTo>
                    <a:pt x="6668" y="4718"/>
                    <a:pt x="6674" y="4715"/>
                    <a:pt x="6681" y="4708"/>
                  </a:cubicBezTo>
                  <a:cubicBezTo>
                    <a:pt x="6735" y="4681"/>
                    <a:pt x="6794" y="4666"/>
                    <a:pt x="6855" y="4666"/>
                  </a:cubicBezTo>
                  <a:cubicBezTo>
                    <a:pt x="6888" y="4666"/>
                    <a:pt x="6922" y="4671"/>
                    <a:pt x="6956" y="4680"/>
                  </a:cubicBezTo>
                  <a:cubicBezTo>
                    <a:pt x="7039" y="4722"/>
                    <a:pt x="7107" y="4804"/>
                    <a:pt x="7135" y="4887"/>
                  </a:cubicBezTo>
                  <a:cubicBezTo>
                    <a:pt x="7135" y="4900"/>
                    <a:pt x="7149" y="4914"/>
                    <a:pt x="7162" y="4914"/>
                  </a:cubicBezTo>
                  <a:cubicBezTo>
                    <a:pt x="7176" y="4900"/>
                    <a:pt x="7190" y="4887"/>
                    <a:pt x="7176" y="4887"/>
                  </a:cubicBezTo>
                  <a:cubicBezTo>
                    <a:pt x="7149" y="4777"/>
                    <a:pt x="7080" y="4680"/>
                    <a:pt x="6970" y="4639"/>
                  </a:cubicBezTo>
                  <a:cubicBezTo>
                    <a:pt x="6929" y="4625"/>
                    <a:pt x="6884" y="4619"/>
                    <a:pt x="6839" y="4619"/>
                  </a:cubicBezTo>
                  <a:cubicBezTo>
                    <a:pt x="6795" y="4619"/>
                    <a:pt x="6750" y="4625"/>
                    <a:pt x="6709" y="4639"/>
                  </a:cubicBezTo>
                  <a:cubicBezTo>
                    <a:pt x="6723" y="4570"/>
                    <a:pt x="6750" y="4488"/>
                    <a:pt x="6805" y="4419"/>
                  </a:cubicBezTo>
                  <a:cubicBezTo>
                    <a:pt x="6860" y="4337"/>
                    <a:pt x="6929" y="4268"/>
                    <a:pt x="7011" y="4241"/>
                  </a:cubicBezTo>
                  <a:cubicBezTo>
                    <a:pt x="7049" y="4224"/>
                    <a:pt x="7089" y="4216"/>
                    <a:pt x="7130" y="4216"/>
                  </a:cubicBezTo>
                  <a:cubicBezTo>
                    <a:pt x="7221" y="4216"/>
                    <a:pt x="7311" y="4256"/>
                    <a:pt x="7369" y="4323"/>
                  </a:cubicBezTo>
                  <a:cubicBezTo>
                    <a:pt x="7369" y="4337"/>
                    <a:pt x="7396" y="4337"/>
                    <a:pt x="7396" y="4337"/>
                  </a:cubicBezTo>
                  <a:cubicBezTo>
                    <a:pt x="7410" y="4323"/>
                    <a:pt x="7410" y="4309"/>
                    <a:pt x="7396" y="4296"/>
                  </a:cubicBezTo>
                  <a:lnTo>
                    <a:pt x="7410" y="4296"/>
                  </a:lnTo>
                  <a:cubicBezTo>
                    <a:pt x="7328" y="4214"/>
                    <a:pt x="7216" y="4170"/>
                    <a:pt x="7107" y="4170"/>
                  </a:cubicBezTo>
                  <a:close/>
                  <a:moveTo>
                    <a:pt x="6202" y="5101"/>
                  </a:moveTo>
                  <a:cubicBezTo>
                    <a:pt x="6192" y="5101"/>
                    <a:pt x="6182" y="5111"/>
                    <a:pt x="6173" y="5120"/>
                  </a:cubicBezTo>
                  <a:cubicBezTo>
                    <a:pt x="5994" y="5588"/>
                    <a:pt x="5595" y="6014"/>
                    <a:pt x="5073" y="6303"/>
                  </a:cubicBezTo>
                  <a:cubicBezTo>
                    <a:pt x="4977" y="6344"/>
                    <a:pt x="4894" y="6385"/>
                    <a:pt x="4812" y="6426"/>
                  </a:cubicBezTo>
                  <a:cubicBezTo>
                    <a:pt x="4413" y="6591"/>
                    <a:pt x="3960" y="6687"/>
                    <a:pt x="3465" y="6715"/>
                  </a:cubicBezTo>
                  <a:cubicBezTo>
                    <a:pt x="3398" y="6717"/>
                    <a:pt x="3334" y="6718"/>
                    <a:pt x="3271" y="6718"/>
                  </a:cubicBezTo>
                  <a:cubicBezTo>
                    <a:pt x="2957" y="6718"/>
                    <a:pt x="2686" y="6690"/>
                    <a:pt x="2434" y="6632"/>
                  </a:cubicBezTo>
                  <a:cubicBezTo>
                    <a:pt x="2049" y="6536"/>
                    <a:pt x="1678" y="6330"/>
                    <a:pt x="1361" y="6069"/>
                  </a:cubicBezTo>
                  <a:cubicBezTo>
                    <a:pt x="1355" y="6062"/>
                    <a:pt x="1348" y="6059"/>
                    <a:pt x="1343" y="6059"/>
                  </a:cubicBezTo>
                  <a:cubicBezTo>
                    <a:pt x="1337" y="6059"/>
                    <a:pt x="1334" y="6062"/>
                    <a:pt x="1334" y="6069"/>
                  </a:cubicBezTo>
                  <a:cubicBezTo>
                    <a:pt x="1320" y="6083"/>
                    <a:pt x="1320" y="6096"/>
                    <a:pt x="1334" y="6110"/>
                  </a:cubicBezTo>
                  <a:cubicBezTo>
                    <a:pt x="1650" y="6385"/>
                    <a:pt x="2035" y="6577"/>
                    <a:pt x="2420" y="6674"/>
                  </a:cubicBezTo>
                  <a:cubicBezTo>
                    <a:pt x="2667" y="6742"/>
                    <a:pt x="2929" y="6770"/>
                    <a:pt x="3231" y="6770"/>
                  </a:cubicBezTo>
                  <a:lnTo>
                    <a:pt x="3465" y="6770"/>
                  </a:lnTo>
                  <a:cubicBezTo>
                    <a:pt x="3960" y="6742"/>
                    <a:pt x="4427" y="6632"/>
                    <a:pt x="4826" y="6467"/>
                  </a:cubicBezTo>
                  <a:cubicBezTo>
                    <a:pt x="4908" y="6426"/>
                    <a:pt x="5004" y="6385"/>
                    <a:pt x="5087" y="6344"/>
                  </a:cubicBezTo>
                  <a:cubicBezTo>
                    <a:pt x="5623" y="6055"/>
                    <a:pt x="6022" y="5629"/>
                    <a:pt x="6214" y="5134"/>
                  </a:cubicBezTo>
                  <a:cubicBezTo>
                    <a:pt x="6228" y="5120"/>
                    <a:pt x="6214" y="5107"/>
                    <a:pt x="6200" y="5107"/>
                  </a:cubicBezTo>
                  <a:lnTo>
                    <a:pt x="6214" y="5107"/>
                  </a:lnTo>
                  <a:cubicBezTo>
                    <a:pt x="6210" y="5103"/>
                    <a:pt x="6206" y="5101"/>
                    <a:pt x="6202" y="510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57"/>
            <p:cNvSpPr/>
            <p:nvPr/>
          </p:nvSpPr>
          <p:spPr>
            <a:xfrm>
              <a:off x="8488739" y="1894972"/>
              <a:ext cx="66179" cy="112622"/>
            </a:xfrm>
            <a:custGeom>
              <a:avLst/>
              <a:gdLst/>
              <a:ahLst/>
              <a:cxnLst/>
              <a:rect l="l" t="t" r="r" b="b"/>
              <a:pathLst>
                <a:path w="1073" h="1826" extrusionOk="0">
                  <a:moveTo>
                    <a:pt x="1038" y="1"/>
                  </a:moveTo>
                  <a:cubicBezTo>
                    <a:pt x="1031" y="1"/>
                    <a:pt x="1025" y="4"/>
                    <a:pt x="1018" y="11"/>
                  </a:cubicBezTo>
                  <a:cubicBezTo>
                    <a:pt x="853" y="300"/>
                    <a:pt x="757" y="630"/>
                    <a:pt x="743" y="960"/>
                  </a:cubicBezTo>
                  <a:cubicBezTo>
                    <a:pt x="686" y="944"/>
                    <a:pt x="627" y="937"/>
                    <a:pt x="569" y="937"/>
                  </a:cubicBezTo>
                  <a:cubicBezTo>
                    <a:pt x="472" y="937"/>
                    <a:pt x="375" y="958"/>
                    <a:pt x="289" y="1001"/>
                  </a:cubicBezTo>
                  <a:cubicBezTo>
                    <a:pt x="138" y="1083"/>
                    <a:pt x="0" y="1276"/>
                    <a:pt x="42" y="1468"/>
                  </a:cubicBezTo>
                  <a:cubicBezTo>
                    <a:pt x="83" y="1620"/>
                    <a:pt x="220" y="1743"/>
                    <a:pt x="413" y="1826"/>
                  </a:cubicBezTo>
                  <a:lnTo>
                    <a:pt x="427" y="1826"/>
                  </a:lnTo>
                  <a:cubicBezTo>
                    <a:pt x="440" y="1826"/>
                    <a:pt x="440" y="1812"/>
                    <a:pt x="454" y="1798"/>
                  </a:cubicBezTo>
                  <a:cubicBezTo>
                    <a:pt x="454" y="1798"/>
                    <a:pt x="440" y="1785"/>
                    <a:pt x="440" y="1771"/>
                  </a:cubicBezTo>
                  <a:cubicBezTo>
                    <a:pt x="344" y="1743"/>
                    <a:pt x="138" y="1647"/>
                    <a:pt x="97" y="1455"/>
                  </a:cubicBezTo>
                  <a:cubicBezTo>
                    <a:pt x="55" y="1303"/>
                    <a:pt x="152" y="1125"/>
                    <a:pt x="317" y="1042"/>
                  </a:cubicBezTo>
                  <a:cubicBezTo>
                    <a:pt x="389" y="1002"/>
                    <a:pt x="475" y="981"/>
                    <a:pt x="564" y="981"/>
                  </a:cubicBezTo>
                  <a:cubicBezTo>
                    <a:pt x="628" y="981"/>
                    <a:pt x="693" y="992"/>
                    <a:pt x="757" y="1015"/>
                  </a:cubicBezTo>
                  <a:lnTo>
                    <a:pt x="770" y="1015"/>
                  </a:lnTo>
                  <a:cubicBezTo>
                    <a:pt x="784" y="1015"/>
                    <a:pt x="784" y="1001"/>
                    <a:pt x="784" y="1001"/>
                  </a:cubicBezTo>
                  <a:cubicBezTo>
                    <a:pt x="798" y="657"/>
                    <a:pt x="894" y="327"/>
                    <a:pt x="1059" y="39"/>
                  </a:cubicBezTo>
                  <a:cubicBezTo>
                    <a:pt x="1073" y="25"/>
                    <a:pt x="1073" y="11"/>
                    <a:pt x="1059" y="11"/>
                  </a:cubicBezTo>
                  <a:cubicBezTo>
                    <a:pt x="1052" y="4"/>
                    <a:pt x="1045" y="1"/>
                    <a:pt x="10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57"/>
            <p:cNvSpPr/>
            <p:nvPr/>
          </p:nvSpPr>
          <p:spPr>
            <a:xfrm>
              <a:off x="8494660" y="2040592"/>
              <a:ext cx="49280" cy="23807"/>
            </a:xfrm>
            <a:custGeom>
              <a:avLst/>
              <a:gdLst/>
              <a:ahLst/>
              <a:cxnLst/>
              <a:rect l="l" t="t" r="r" b="b"/>
              <a:pathLst>
                <a:path w="799" h="386" extrusionOk="0">
                  <a:moveTo>
                    <a:pt x="14" y="1"/>
                  </a:moveTo>
                  <a:cubicBezTo>
                    <a:pt x="1" y="1"/>
                    <a:pt x="1" y="15"/>
                    <a:pt x="1" y="28"/>
                  </a:cubicBezTo>
                  <a:cubicBezTo>
                    <a:pt x="14" y="83"/>
                    <a:pt x="28" y="166"/>
                    <a:pt x="69" y="221"/>
                  </a:cubicBezTo>
                  <a:cubicBezTo>
                    <a:pt x="83" y="248"/>
                    <a:pt x="97" y="262"/>
                    <a:pt x="124" y="290"/>
                  </a:cubicBezTo>
                  <a:cubicBezTo>
                    <a:pt x="221" y="358"/>
                    <a:pt x="331" y="386"/>
                    <a:pt x="427" y="386"/>
                  </a:cubicBezTo>
                  <a:lnTo>
                    <a:pt x="496" y="386"/>
                  </a:lnTo>
                  <a:cubicBezTo>
                    <a:pt x="633" y="358"/>
                    <a:pt x="757" y="276"/>
                    <a:pt x="798" y="152"/>
                  </a:cubicBezTo>
                  <a:cubicBezTo>
                    <a:pt x="798" y="138"/>
                    <a:pt x="798" y="125"/>
                    <a:pt x="784" y="111"/>
                  </a:cubicBezTo>
                  <a:cubicBezTo>
                    <a:pt x="771" y="111"/>
                    <a:pt x="757" y="125"/>
                    <a:pt x="757" y="125"/>
                  </a:cubicBezTo>
                  <a:cubicBezTo>
                    <a:pt x="716" y="235"/>
                    <a:pt x="606" y="317"/>
                    <a:pt x="496" y="331"/>
                  </a:cubicBezTo>
                  <a:cubicBezTo>
                    <a:pt x="472" y="337"/>
                    <a:pt x="448" y="339"/>
                    <a:pt x="424" y="339"/>
                  </a:cubicBezTo>
                  <a:cubicBezTo>
                    <a:pt x="334" y="339"/>
                    <a:pt x="241" y="302"/>
                    <a:pt x="166" y="248"/>
                  </a:cubicBezTo>
                  <a:cubicBezTo>
                    <a:pt x="138" y="221"/>
                    <a:pt x="124" y="207"/>
                    <a:pt x="111" y="193"/>
                  </a:cubicBezTo>
                  <a:cubicBezTo>
                    <a:pt x="69" y="138"/>
                    <a:pt x="56" y="70"/>
                    <a:pt x="42" y="15"/>
                  </a:cubicBezTo>
                  <a:cubicBezTo>
                    <a:pt x="42" y="1"/>
                    <a:pt x="28" y="1"/>
                    <a:pt x="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57"/>
            <p:cNvSpPr/>
            <p:nvPr/>
          </p:nvSpPr>
          <p:spPr>
            <a:xfrm>
              <a:off x="8484483" y="1874371"/>
              <a:ext cx="147593" cy="52795"/>
            </a:xfrm>
            <a:custGeom>
              <a:avLst/>
              <a:gdLst/>
              <a:ahLst/>
              <a:cxnLst/>
              <a:rect l="l" t="t" r="r" b="b"/>
              <a:pathLst>
                <a:path w="2393" h="856" extrusionOk="0">
                  <a:moveTo>
                    <a:pt x="208" y="1"/>
                  </a:moveTo>
                  <a:cubicBezTo>
                    <a:pt x="130" y="1"/>
                    <a:pt x="54" y="119"/>
                    <a:pt x="28" y="263"/>
                  </a:cubicBezTo>
                  <a:cubicBezTo>
                    <a:pt x="1" y="414"/>
                    <a:pt x="56" y="565"/>
                    <a:pt x="138" y="565"/>
                  </a:cubicBezTo>
                  <a:cubicBezTo>
                    <a:pt x="143" y="566"/>
                    <a:pt x="148" y="566"/>
                    <a:pt x="152" y="566"/>
                  </a:cubicBezTo>
                  <a:cubicBezTo>
                    <a:pt x="230" y="566"/>
                    <a:pt x="305" y="460"/>
                    <a:pt x="331" y="304"/>
                  </a:cubicBezTo>
                  <a:cubicBezTo>
                    <a:pt x="358" y="153"/>
                    <a:pt x="303" y="15"/>
                    <a:pt x="221" y="2"/>
                  </a:cubicBezTo>
                  <a:cubicBezTo>
                    <a:pt x="216" y="1"/>
                    <a:pt x="212" y="1"/>
                    <a:pt x="208" y="1"/>
                  </a:cubicBezTo>
                  <a:close/>
                  <a:moveTo>
                    <a:pt x="2241" y="289"/>
                  </a:moveTo>
                  <a:cubicBezTo>
                    <a:pt x="2162" y="289"/>
                    <a:pt x="2076" y="396"/>
                    <a:pt x="2063" y="551"/>
                  </a:cubicBezTo>
                  <a:cubicBezTo>
                    <a:pt x="2035" y="703"/>
                    <a:pt x="2076" y="840"/>
                    <a:pt x="2159" y="854"/>
                  </a:cubicBezTo>
                  <a:cubicBezTo>
                    <a:pt x="2164" y="855"/>
                    <a:pt x="2168" y="855"/>
                    <a:pt x="2173" y="855"/>
                  </a:cubicBezTo>
                  <a:cubicBezTo>
                    <a:pt x="2252" y="855"/>
                    <a:pt x="2339" y="748"/>
                    <a:pt x="2365" y="593"/>
                  </a:cubicBezTo>
                  <a:cubicBezTo>
                    <a:pt x="2393" y="441"/>
                    <a:pt x="2338" y="304"/>
                    <a:pt x="2255" y="290"/>
                  </a:cubicBezTo>
                  <a:cubicBezTo>
                    <a:pt x="2251" y="289"/>
                    <a:pt x="2246" y="289"/>
                    <a:pt x="2241" y="28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57"/>
            <p:cNvSpPr/>
            <p:nvPr/>
          </p:nvSpPr>
          <p:spPr>
            <a:xfrm>
              <a:off x="8383578" y="1916744"/>
              <a:ext cx="303636" cy="96093"/>
            </a:xfrm>
            <a:custGeom>
              <a:avLst/>
              <a:gdLst/>
              <a:ahLst/>
              <a:cxnLst/>
              <a:rect l="l" t="t" r="r" b="b"/>
              <a:pathLst>
                <a:path w="4923" h="1558" extrusionOk="0">
                  <a:moveTo>
                    <a:pt x="681" y="0"/>
                  </a:moveTo>
                  <a:cubicBezTo>
                    <a:pt x="349" y="0"/>
                    <a:pt x="77" y="154"/>
                    <a:pt x="42" y="387"/>
                  </a:cubicBezTo>
                  <a:cubicBezTo>
                    <a:pt x="1" y="662"/>
                    <a:pt x="303" y="923"/>
                    <a:pt x="716" y="992"/>
                  </a:cubicBezTo>
                  <a:cubicBezTo>
                    <a:pt x="769" y="999"/>
                    <a:pt x="822" y="1002"/>
                    <a:pt x="874" y="1002"/>
                  </a:cubicBezTo>
                  <a:cubicBezTo>
                    <a:pt x="1219" y="1002"/>
                    <a:pt x="1505" y="848"/>
                    <a:pt x="1541" y="620"/>
                  </a:cubicBezTo>
                  <a:cubicBezTo>
                    <a:pt x="1582" y="346"/>
                    <a:pt x="1279" y="84"/>
                    <a:pt x="867" y="16"/>
                  </a:cubicBezTo>
                  <a:cubicBezTo>
                    <a:pt x="804" y="5"/>
                    <a:pt x="741" y="0"/>
                    <a:pt x="681" y="0"/>
                  </a:cubicBezTo>
                  <a:close/>
                  <a:moveTo>
                    <a:pt x="4045" y="555"/>
                  </a:moveTo>
                  <a:cubicBezTo>
                    <a:pt x="3690" y="555"/>
                    <a:pt x="3405" y="709"/>
                    <a:pt x="3369" y="937"/>
                  </a:cubicBezTo>
                  <a:cubicBezTo>
                    <a:pt x="3328" y="1212"/>
                    <a:pt x="3644" y="1487"/>
                    <a:pt x="4056" y="1542"/>
                  </a:cubicBezTo>
                  <a:cubicBezTo>
                    <a:pt x="4119" y="1552"/>
                    <a:pt x="4182" y="1557"/>
                    <a:pt x="4242" y="1557"/>
                  </a:cubicBezTo>
                  <a:cubicBezTo>
                    <a:pt x="4575" y="1557"/>
                    <a:pt x="4846" y="1403"/>
                    <a:pt x="4881" y="1170"/>
                  </a:cubicBezTo>
                  <a:cubicBezTo>
                    <a:pt x="4922" y="909"/>
                    <a:pt x="4620" y="634"/>
                    <a:pt x="4207" y="566"/>
                  </a:cubicBezTo>
                  <a:cubicBezTo>
                    <a:pt x="4152" y="558"/>
                    <a:pt x="4098" y="555"/>
                    <a:pt x="4045" y="555"/>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57"/>
            <p:cNvSpPr/>
            <p:nvPr/>
          </p:nvSpPr>
          <p:spPr>
            <a:xfrm>
              <a:off x="8558250" y="1589420"/>
              <a:ext cx="323927" cy="258365"/>
            </a:xfrm>
            <a:custGeom>
              <a:avLst/>
              <a:gdLst/>
              <a:ahLst/>
              <a:cxnLst/>
              <a:rect l="l" t="t" r="r" b="b"/>
              <a:pathLst>
                <a:path w="5252" h="4189" extrusionOk="0">
                  <a:moveTo>
                    <a:pt x="1282" y="0"/>
                  </a:moveTo>
                  <a:cubicBezTo>
                    <a:pt x="1053" y="0"/>
                    <a:pt x="825" y="37"/>
                    <a:pt x="619" y="126"/>
                  </a:cubicBezTo>
                  <a:cubicBezTo>
                    <a:pt x="454" y="195"/>
                    <a:pt x="289" y="305"/>
                    <a:pt x="193" y="456"/>
                  </a:cubicBezTo>
                  <a:cubicBezTo>
                    <a:pt x="1" y="745"/>
                    <a:pt x="56" y="1144"/>
                    <a:pt x="179" y="1474"/>
                  </a:cubicBezTo>
                  <a:cubicBezTo>
                    <a:pt x="372" y="1982"/>
                    <a:pt x="716" y="2436"/>
                    <a:pt x="1114" y="2793"/>
                  </a:cubicBezTo>
                  <a:cubicBezTo>
                    <a:pt x="1513" y="3151"/>
                    <a:pt x="1994" y="3439"/>
                    <a:pt x="2475" y="3687"/>
                  </a:cubicBezTo>
                  <a:cubicBezTo>
                    <a:pt x="2887" y="3893"/>
                    <a:pt x="3327" y="4072"/>
                    <a:pt x="3781" y="4154"/>
                  </a:cubicBezTo>
                  <a:cubicBezTo>
                    <a:pt x="3898" y="4175"/>
                    <a:pt x="4019" y="4189"/>
                    <a:pt x="4140" y="4189"/>
                  </a:cubicBezTo>
                  <a:cubicBezTo>
                    <a:pt x="4331" y="4189"/>
                    <a:pt x="4520" y="4156"/>
                    <a:pt x="4688" y="4072"/>
                  </a:cubicBezTo>
                  <a:cubicBezTo>
                    <a:pt x="5087" y="3852"/>
                    <a:pt x="5252" y="3329"/>
                    <a:pt x="5183" y="2890"/>
                  </a:cubicBezTo>
                  <a:cubicBezTo>
                    <a:pt x="5101" y="2436"/>
                    <a:pt x="4840" y="2051"/>
                    <a:pt x="4537" y="1721"/>
                  </a:cubicBezTo>
                  <a:cubicBezTo>
                    <a:pt x="4042" y="1157"/>
                    <a:pt x="3437" y="704"/>
                    <a:pt x="2778" y="360"/>
                  </a:cubicBezTo>
                  <a:cubicBezTo>
                    <a:pt x="2365" y="154"/>
                    <a:pt x="2008" y="85"/>
                    <a:pt x="1650" y="30"/>
                  </a:cubicBezTo>
                  <a:cubicBezTo>
                    <a:pt x="1530" y="11"/>
                    <a:pt x="1406" y="0"/>
                    <a:pt x="12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57"/>
            <p:cNvSpPr/>
            <p:nvPr/>
          </p:nvSpPr>
          <p:spPr>
            <a:xfrm>
              <a:off x="8588781" y="1594663"/>
              <a:ext cx="273907" cy="235729"/>
            </a:xfrm>
            <a:custGeom>
              <a:avLst/>
              <a:gdLst/>
              <a:ahLst/>
              <a:cxnLst/>
              <a:rect l="l" t="t" r="r" b="b"/>
              <a:pathLst>
                <a:path w="4441" h="3822" extrusionOk="0">
                  <a:moveTo>
                    <a:pt x="207" y="0"/>
                  </a:moveTo>
                  <a:lnTo>
                    <a:pt x="207" y="0"/>
                  </a:lnTo>
                  <a:cubicBezTo>
                    <a:pt x="179" y="14"/>
                    <a:pt x="152" y="28"/>
                    <a:pt x="138" y="28"/>
                  </a:cubicBezTo>
                  <a:cubicBezTo>
                    <a:pt x="42" y="179"/>
                    <a:pt x="1" y="344"/>
                    <a:pt x="1" y="509"/>
                  </a:cubicBezTo>
                  <a:cubicBezTo>
                    <a:pt x="1" y="688"/>
                    <a:pt x="56" y="866"/>
                    <a:pt x="166" y="1100"/>
                  </a:cubicBezTo>
                  <a:cubicBezTo>
                    <a:pt x="564" y="1870"/>
                    <a:pt x="1265" y="2530"/>
                    <a:pt x="2351" y="3121"/>
                  </a:cubicBezTo>
                  <a:cubicBezTo>
                    <a:pt x="3121" y="3547"/>
                    <a:pt x="3781" y="3781"/>
                    <a:pt x="4399" y="3822"/>
                  </a:cubicBezTo>
                  <a:cubicBezTo>
                    <a:pt x="4413" y="3808"/>
                    <a:pt x="4427" y="3794"/>
                    <a:pt x="4441" y="3781"/>
                  </a:cubicBezTo>
                  <a:cubicBezTo>
                    <a:pt x="3822" y="3739"/>
                    <a:pt x="3162" y="3506"/>
                    <a:pt x="2379" y="3079"/>
                  </a:cubicBezTo>
                  <a:cubicBezTo>
                    <a:pt x="1307" y="2488"/>
                    <a:pt x="592" y="1828"/>
                    <a:pt x="221" y="1086"/>
                  </a:cubicBezTo>
                  <a:cubicBezTo>
                    <a:pt x="97" y="852"/>
                    <a:pt x="42" y="674"/>
                    <a:pt x="42" y="509"/>
                  </a:cubicBezTo>
                  <a:cubicBezTo>
                    <a:pt x="42" y="330"/>
                    <a:pt x="97" y="151"/>
                    <a:pt x="2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57"/>
            <p:cNvSpPr/>
            <p:nvPr/>
          </p:nvSpPr>
          <p:spPr>
            <a:xfrm>
              <a:off x="8751549" y="1601448"/>
              <a:ext cx="73827" cy="75493"/>
            </a:xfrm>
            <a:custGeom>
              <a:avLst/>
              <a:gdLst/>
              <a:ahLst/>
              <a:cxnLst/>
              <a:rect l="l" t="t" r="r" b="b"/>
              <a:pathLst>
                <a:path w="1197" h="1224" extrusionOk="0">
                  <a:moveTo>
                    <a:pt x="922" y="0"/>
                  </a:moveTo>
                  <a:cubicBezTo>
                    <a:pt x="826" y="0"/>
                    <a:pt x="743" y="41"/>
                    <a:pt x="675" y="83"/>
                  </a:cubicBezTo>
                  <a:cubicBezTo>
                    <a:pt x="400" y="234"/>
                    <a:pt x="180" y="454"/>
                    <a:pt x="1" y="701"/>
                  </a:cubicBezTo>
                  <a:cubicBezTo>
                    <a:pt x="97" y="1017"/>
                    <a:pt x="345" y="1196"/>
                    <a:pt x="620" y="1224"/>
                  </a:cubicBezTo>
                  <a:cubicBezTo>
                    <a:pt x="812" y="976"/>
                    <a:pt x="977" y="701"/>
                    <a:pt x="1114" y="413"/>
                  </a:cubicBezTo>
                  <a:cubicBezTo>
                    <a:pt x="1156" y="316"/>
                    <a:pt x="1197" y="206"/>
                    <a:pt x="1142" y="110"/>
                  </a:cubicBezTo>
                  <a:cubicBezTo>
                    <a:pt x="1101" y="28"/>
                    <a:pt x="1004" y="0"/>
                    <a:pt x="9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57"/>
            <p:cNvSpPr/>
            <p:nvPr/>
          </p:nvSpPr>
          <p:spPr>
            <a:xfrm>
              <a:off x="5326197" y="2176283"/>
              <a:ext cx="1684767" cy="1618588"/>
            </a:xfrm>
            <a:custGeom>
              <a:avLst/>
              <a:gdLst/>
              <a:ahLst/>
              <a:cxnLst/>
              <a:rect l="l" t="t" r="r" b="b"/>
              <a:pathLst>
                <a:path w="27316" h="26243" extrusionOk="0">
                  <a:moveTo>
                    <a:pt x="18490" y="0"/>
                  </a:moveTo>
                  <a:cubicBezTo>
                    <a:pt x="17156" y="165"/>
                    <a:pt x="15864" y="385"/>
                    <a:pt x="14586" y="660"/>
                  </a:cubicBezTo>
                  <a:cubicBezTo>
                    <a:pt x="14558" y="1581"/>
                    <a:pt x="14627" y="2461"/>
                    <a:pt x="14792" y="3409"/>
                  </a:cubicBezTo>
                  <a:cubicBezTo>
                    <a:pt x="14792" y="3409"/>
                    <a:pt x="14806" y="3423"/>
                    <a:pt x="14806" y="3423"/>
                  </a:cubicBezTo>
                  <a:cubicBezTo>
                    <a:pt x="12551" y="3946"/>
                    <a:pt x="10214" y="4509"/>
                    <a:pt x="8372" y="5911"/>
                  </a:cubicBezTo>
                  <a:cubicBezTo>
                    <a:pt x="7410" y="6626"/>
                    <a:pt x="6613" y="7547"/>
                    <a:pt x="5884" y="8496"/>
                  </a:cubicBezTo>
                  <a:cubicBezTo>
                    <a:pt x="3726" y="11259"/>
                    <a:pt x="1994" y="14324"/>
                    <a:pt x="592" y="17541"/>
                  </a:cubicBezTo>
                  <a:cubicBezTo>
                    <a:pt x="289" y="18242"/>
                    <a:pt x="1" y="18998"/>
                    <a:pt x="124" y="19754"/>
                  </a:cubicBezTo>
                  <a:cubicBezTo>
                    <a:pt x="276" y="20661"/>
                    <a:pt x="1018" y="21362"/>
                    <a:pt x="1747" y="21940"/>
                  </a:cubicBezTo>
                  <a:cubicBezTo>
                    <a:pt x="3822" y="23562"/>
                    <a:pt x="6145" y="24813"/>
                    <a:pt x="8386" y="26078"/>
                  </a:cubicBezTo>
                  <a:cubicBezTo>
                    <a:pt x="8496" y="25995"/>
                    <a:pt x="8592" y="25899"/>
                    <a:pt x="8689" y="25803"/>
                  </a:cubicBezTo>
                  <a:cubicBezTo>
                    <a:pt x="8744" y="25748"/>
                    <a:pt x="8799" y="25693"/>
                    <a:pt x="8854" y="25638"/>
                  </a:cubicBezTo>
                  <a:lnTo>
                    <a:pt x="8854" y="25638"/>
                  </a:lnTo>
                  <a:cubicBezTo>
                    <a:pt x="8840" y="25720"/>
                    <a:pt x="8826" y="25816"/>
                    <a:pt x="8812" y="25913"/>
                  </a:cubicBezTo>
                  <a:cubicBezTo>
                    <a:pt x="8950" y="26023"/>
                    <a:pt x="9101" y="26133"/>
                    <a:pt x="9238" y="26243"/>
                  </a:cubicBezTo>
                  <a:cubicBezTo>
                    <a:pt x="9912" y="25500"/>
                    <a:pt x="10462" y="24648"/>
                    <a:pt x="10861" y="23713"/>
                  </a:cubicBezTo>
                  <a:cubicBezTo>
                    <a:pt x="10668" y="23589"/>
                    <a:pt x="10489" y="23466"/>
                    <a:pt x="10311" y="23342"/>
                  </a:cubicBezTo>
                  <a:cubicBezTo>
                    <a:pt x="10352" y="23232"/>
                    <a:pt x="10393" y="23108"/>
                    <a:pt x="10434" y="22998"/>
                  </a:cubicBezTo>
                  <a:cubicBezTo>
                    <a:pt x="10105" y="22682"/>
                    <a:pt x="9775" y="22366"/>
                    <a:pt x="9417" y="22064"/>
                  </a:cubicBezTo>
                  <a:cubicBezTo>
                    <a:pt x="8043" y="20895"/>
                    <a:pt x="6530" y="19864"/>
                    <a:pt x="4922" y="19012"/>
                  </a:cubicBezTo>
                  <a:cubicBezTo>
                    <a:pt x="4922" y="19012"/>
                    <a:pt x="8579" y="13156"/>
                    <a:pt x="8620" y="13156"/>
                  </a:cubicBezTo>
                  <a:cubicBezTo>
                    <a:pt x="8867" y="15699"/>
                    <a:pt x="9101" y="18228"/>
                    <a:pt x="9335" y="20716"/>
                  </a:cubicBezTo>
                  <a:cubicBezTo>
                    <a:pt x="9376" y="21129"/>
                    <a:pt x="9403" y="21527"/>
                    <a:pt x="9445" y="21940"/>
                  </a:cubicBezTo>
                  <a:cubicBezTo>
                    <a:pt x="9445" y="21940"/>
                    <a:pt x="9445" y="21954"/>
                    <a:pt x="9445" y="21954"/>
                  </a:cubicBezTo>
                  <a:cubicBezTo>
                    <a:pt x="11149" y="22710"/>
                    <a:pt x="13033" y="22930"/>
                    <a:pt x="14888" y="23012"/>
                  </a:cubicBezTo>
                  <a:cubicBezTo>
                    <a:pt x="15452" y="23037"/>
                    <a:pt x="16018" y="23051"/>
                    <a:pt x="16584" y="23051"/>
                  </a:cubicBezTo>
                  <a:cubicBezTo>
                    <a:pt x="19162" y="23051"/>
                    <a:pt x="21739" y="22759"/>
                    <a:pt x="24140" y="21857"/>
                  </a:cubicBezTo>
                  <a:lnTo>
                    <a:pt x="24167" y="21857"/>
                  </a:lnTo>
                  <a:cubicBezTo>
                    <a:pt x="24236" y="21156"/>
                    <a:pt x="24305" y="20469"/>
                    <a:pt x="24373" y="19768"/>
                  </a:cubicBezTo>
                  <a:cubicBezTo>
                    <a:pt x="24607" y="17417"/>
                    <a:pt x="24800" y="15094"/>
                    <a:pt x="24910" y="12771"/>
                  </a:cubicBezTo>
                  <a:cubicBezTo>
                    <a:pt x="24923" y="12468"/>
                    <a:pt x="25047" y="9403"/>
                    <a:pt x="24992" y="8949"/>
                  </a:cubicBezTo>
                  <a:lnTo>
                    <a:pt x="27315" y="6571"/>
                  </a:lnTo>
                  <a:cubicBezTo>
                    <a:pt x="26862" y="6090"/>
                    <a:pt x="26394" y="5636"/>
                    <a:pt x="25886" y="5224"/>
                  </a:cubicBezTo>
                  <a:cubicBezTo>
                    <a:pt x="23935" y="3642"/>
                    <a:pt x="21429" y="2763"/>
                    <a:pt x="18906" y="2763"/>
                  </a:cubicBezTo>
                  <a:cubicBezTo>
                    <a:pt x="18886" y="2763"/>
                    <a:pt x="18867" y="2763"/>
                    <a:pt x="18847" y="2763"/>
                  </a:cubicBezTo>
                  <a:cubicBezTo>
                    <a:pt x="18655" y="1815"/>
                    <a:pt x="18572" y="908"/>
                    <a:pt x="18490"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57"/>
            <p:cNvSpPr/>
            <p:nvPr/>
          </p:nvSpPr>
          <p:spPr>
            <a:xfrm>
              <a:off x="5751837" y="2346699"/>
              <a:ext cx="1259134" cy="1251301"/>
            </a:xfrm>
            <a:custGeom>
              <a:avLst/>
              <a:gdLst/>
              <a:ahLst/>
              <a:cxnLst/>
              <a:rect l="l" t="t" r="r" b="b"/>
              <a:pathLst>
                <a:path w="20415" h="20288" extrusionOk="0">
                  <a:moveTo>
                    <a:pt x="7891" y="646"/>
                  </a:moveTo>
                  <a:lnTo>
                    <a:pt x="7891" y="646"/>
                  </a:lnTo>
                  <a:cubicBezTo>
                    <a:pt x="7895" y="651"/>
                    <a:pt x="7899" y="656"/>
                    <a:pt x="7903" y="661"/>
                  </a:cubicBezTo>
                  <a:lnTo>
                    <a:pt x="7903" y="661"/>
                  </a:lnTo>
                  <a:cubicBezTo>
                    <a:pt x="7904" y="660"/>
                    <a:pt x="7904" y="660"/>
                    <a:pt x="7905" y="660"/>
                  </a:cubicBezTo>
                  <a:cubicBezTo>
                    <a:pt x="7905" y="660"/>
                    <a:pt x="7891" y="647"/>
                    <a:pt x="7891" y="646"/>
                  </a:cubicBezTo>
                  <a:close/>
                  <a:moveTo>
                    <a:pt x="12005" y="0"/>
                  </a:moveTo>
                  <a:cubicBezTo>
                    <a:pt x="11985" y="0"/>
                    <a:pt x="11966" y="0"/>
                    <a:pt x="11946" y="0"/>
                  </a:cubicBezTo>
                  <a:cubicBezTo>
                    <a:pt x="11410" y="537"/>
                    <a:pt x="10682" y="866"/>
                    <a:pt x="9926" y="990"/>
                  </a:cubicBezTo>
                  <a:cubicBezTo>
                    <a:pt x="9706" y="1031"/>
                    <a:pt x="9486" y="1045"/>
                    <a:pt x="9266" y="1059"/>
                  </a:cubicBezTo>
                  <a:cubicBezTo>
                    <a:pt x="9142" y="1059"/>
                    <a:pt x="9032" y="1059"/>
                    <a:pt x="8908" y="1045"/>
                  </a:cubicBezTo>
                  <a:cubicBezTo>
                    <a:pt x="8543" y="1018"/>
                    <a:pt x="8152" y="938"/>
                    <a:pt x="7903" y="661"/>
                  </a:cubicBezTo>
                  <a:lnTo>
                    <a:pt x="7903" y="661"/>
                  </a:lnTo>
                  <a:cubicBezTo>
                    <a:pt x="5649" y="1197"/>
                    <a:pt x="3313" y="1747"/>
                    <a:pt x="1471" y="3148"/>
                  </a:cubicBezTo>
                  <a:cubicBezTo>
                    <a:pt x="935" y="3547"/>
                    <a:pt x="454" y="4014"/>
                    <a:pt x="1" y="4509"/>
                  </a:cubicBezTo>
                  <a:lnTo>
                    <a:pt x="1705" y="10393"/>
                  </a:lnTo>
                  <a:cubicBezTo>
                    <a:pt x="1953" y="12936"/>
                    <a:pt x="2200" y="15465"/>
                    <a:pt x="2434" y="17953"/>
                  </a:cubicBezTo>
                  <a:cubicBezTo>
                    <a:pt x="2461" y="18366"/>
                    <a:pt x="2502" y="18764"/>
                    <a:pt x="2544" y="19177"/>
                  </a:cubicBezTo>
                  <a:cubicBezTo>
                    <a:pt x="2544" y="19177"/>
                    <a:pt x="2544" y="19191"/>
                    <a:pt x="2530" y="19191"/>
                  </a:cubicBezTo>
                  <a:lnTo>
                    <a:pt x="2544" y="19191"/>
                  </a:lnTo>
                  <a:cubicBezTo>
                    <a:pt x="4248" y="19947"/>
                    <a:pt x="6132" y="20167"/>
                    <a:pt x="7987" y="20249"/>
                  </a:cubicBezTo>
                  <a:cubicBezTo>
                    <a:pt x="8551" y="20274"/>
                    <a:pt x="9117" y="20288"/>
                    <a:pt x="9683" y="20288"/>
                  </a:cubicBezTo>
                  <a:cubicBezTo>
                    <a:pt x="12261" y="20288"/>
                    <a:pt x="14838" y="19996"/>
                    <a:pt x="17239" y="19094"/>
                  </a:cubicBezTo>
                  <a:lnTo>
                    <a:pt x="17266" y="19094"/>
                  </a:lnTo>
                  <a:cubicBezTo>
                    <a:pt x="17335" y="18393"/>
                    <a:pt x="17404" y="17706"/>
                    <a:pt x="17472" y="17005"/>
                  </a:cubicBezTo>
                  <a:cubicBezTo>
                    <a:pt x="17706" y="14654"/>
                    <a:pt x="17899" y="12331"/>
                    <a:pt x="18009" y="10008"/>
                  </a:cubicBezTo>
                  <a:cubicBezTo>
                    <a:pt x="18009" y="9705"/>
                    <a:pt x="18146" y="6640"/>
                    <a:pt x="18091" y="6200"/>
                  </a:cubicBezTo>
                  <a:lnTo>
                    <a:pt x="20414" y="3808"/>
                  </a:lnTo>
                  <a:cubicBezTo>
                    <a:pt x="19961" y="3327"/>
                    <a:pt x="19493" y="2873"/>
                    <a:pt x="18985" y="2461"/>
                  </a:cubicBezTo>
                  <a:cubicBezTo>
                    <a:pt x="17034" y="879"/>
                    <a:pt x="14528" y="0"/>
                    <a:pt x="1200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57"/>
            <p:cNvSpPr/>
            <p:nvPr/>
          </p:nvSpPr>
          <p:spPr>
            <a:xfrm>
              <a:off x="5326197" y="2346699"/>
              <a:ext cx="1684767" cy="1437998"/>
            </a:xfrm>
            <a:custGeom>
              <a:avLst/>
              <a:gdLst/>
              <a:ahLst/>
              <a:cxnLst/>
              <a:rect l="l" t="t" r="r" b="b"/>
              <a:pathLst>
                <a:path w="27316" h="23315" extrusionOk="0">
                  <a:moveTo>
                    <a:pt x="18906" y="0"/>
                  </a:moveTo>
                  <a:cubicBezTo>
                    <a:pt x="18886" y="0"/>
                    <a:pt x="18867" y="0"/>
                    <a:pt x="18847" y="0"/>
                  </a:cubicBezTo>
                  <a:cubicBezTo>
                    <a:pt x="18311" y="537"/>
                    <a:pt x="17583" y="866"/>
                    <a:pt x="16827" y="990"/>
                  </a:cubicBezTo>
                  <a:cubicBezTo>
                    <a:pt x="16703" y="3932"/>
                    <a:pt x="17129" y="7534"/>
                    <a:pt x="17706" y="10420"/>
                  </a:cubicBezTo>
                  <a:cubicBezTo>
                    <a:pt x="17981" y="11809"/>
                    <a:pt x="18352" y="13211"/>
                    <a:pt x="19095" y="14434"/>
                  </a:cubicBezTo>
                  <a:cubicBezTo>
                    <a:pt x="19837" y="15644"/>
                    <a:pt x="20992" y="16661"/>
                    <a:pt x="22380" y="16964"/>
                  </a:cubicBezTo>
                  <a:cubicBezTo>
                    <a:pt x="22731" y="17037"/>
                    <a:pt x="23086" y="17067"/>
                    <a:pt x="23440" y="17067"/>
                  </a:cubicBezTo>
                  <a:cubicBezTo>
                    <a:pt x="23752" y="17067"/>
                    <a:pt x="24064" y="17044"/>
                    <a:pt x="24373" y="17005"/>
                  </a:cubicBezTo>
                  <a:cubicBezTo>
                    <a:pt x="24607" y="14654"/>
                    <a:pt x="24800" y="12331"/>
                    <a:pt x="24910" y="10008"/>
                  </a:cubicBezTo>
                  <a:cubicBezTo>
                    <a:pt x="24923" y="9705"/>
                    <a:pt x="25047" y="6640"/>
                    <a:pt x="24992" y="6186"/>
                  </a:cubicBezTo>
                  <a:lnTo>
                    <a:pt x="27315" y="3808"/>
                  </a:lnTo>
                  <a:cubicBezTo>
                    <a:pt x="26862" y="3327"/>
                    <a:pt x="26394" y="2873"/>
                    <a:pt x="25886" y="2461"/>
                  </a:cubicBezTo>
                  <a:cubicBezTo>
                    <a:pt x="23935" y="879"/>
                    <a:pt x="21429" y="0"/>
                    <a:pt x="18906" y="0"/>
                  </a:cubicBezTo>
                  <a:close/>
                  <a:moveTo>
                    <a:pt x="14806" y="646"/>
                  </a:moveTo>
                  <a:cubicBezTo>
                    <a:pt x="14806" y="646"/>
                    <a:pt x="14806" y="660"/>
                    <a:pt x="14806" y="660"/>
                  </a:cubicBezTo>
                  <a:cubicBezTo>
                    <a:pt x="12551" y="1183"/>
                    <a:pt x="10214" y="1746"/>
                    <a:pt x="8372" y="3148"/>
                  </a:cubicBezTo>
                  <a:cubicBezTo>
                    <a:pt x="7410" y="3863"/>
                    <a:pt x="6613" y="4784"/>
                    <a:pt x="5884" y="5733"/>
                  </a:cubicBezTo>
                  <a:cubicBezTo>
                    <a:pt x="3740" y="8496"/>
                    <a:pt x="1994" y="11561"/>
                    <a:pt x="592" y="14778"/>
                  </a:cubicBezTo>
                  <a:cubicBezTo>
                    <a:pt x="289" y="15479"/>
                    <a:pt x="1" y="16235"/>
                    <a:pt x="124" y="16991"/>
                  </a:cubicBezTo>
                  <a:cubicBezTo>
                    <a:pt x="276" y="17898"/>
                    <a:pt x="1018" y="18599"/>
                    <a:pt x="1760" y="19177"/>
                  </a:cubicBezTo>
                  <a:cubicBezTo>
                    <a:pt x="3822" y="20799"/>
                    <a:pt x="6145" y="22050"/>
                    <a:pt x="8386" y="23315"/>
                  </a:cubicBezTo>
                  <a:cubicBezTo>
                    <a:pt x="8496" y="23232"/>
                    <a:pt x="8592" y="23136"/>
                    <a:pt x="8689" y="23040"/>
                  </a:cubicBezTo>
                  <a:cubicBezTo>
                    <a:pt x="8744" y="22985"/>
                    <a:pt x="8799" y="22930"/>
                    <a:pt x="8854" y="22875"/>
                  </a:cubicBezTo>
                  <a:cubicBezTo>
                    <a:pt x="9472" y="22229"/>
                    <a:pt x="9953" y="21459"/>
                    <a:pt x="10311" y="20579"/>
                  </a:cubicBezTo>
                  <a:cubicBezTo>
                    <a:pt x="10352" y="20469"/>
                    <a:pt x="10407" y="20345"/>
                    <a:pt x="10448" y="20235"/>
                  </a:cubicBezTo>
                  <a:cubicBezTo>
                    <a:pt x="10105" y="19919"/>
                    <a:pt x="9775" y="19603"/>
                    <a:pt x="9417" y="19301"/>
                  </a:cubicBezTo>
                  <a:cubicBezTo>
                    <a:pt x="8043" y="18132"/>
                    <a:pt x="6530" y="17101"/>
                    <a:pt x="4922" y="16249"/>
                  </a:cubicBezTo>
                  <a:cubicBezTo>
                    <a:pt x="4922" y="16249"/>
                    <a:pt x="8579" y="10393"/>
                    <a:pt x="8620" y="10393"/>
                  </a:cubicBezTo>
                  <a:cubicBezTo>
                    <a:pt x="8867" y="12936"/>
                    <a:pt x="9115" y="15465"/>
                    <a:pt x="9335" y="17953"/>
                  </a:cubicBezTo>
                  <a:cubicBezTo>
                    <a:pt x="9663" y="18065"/>
                    <a:pt x="10013" y="18117"/>
                    <a:pt x="10366" y="18117"/>
                  </a:cubicBezTo>
                  <a:cubicBezTo>
                    <a:pt x="10708" y="18117"/>
                    <a:pt x="11052" y="18069"/>
                    <a:pt x="11383" y="17981"/>
                  </a:cubicBezTo>
                  <a:cubicBezTo>
                    <a:pt x="12125" y="17788"/>
                    <a:pt x="12813" y="17390"/>
                    <a:pt x="13362" y="16854"/>
                  </a:cubicBezTo>
                  <a:cubicBezTo>
                    <a:pt x="14627" y="15575"/>
                    <a:pt x="14998" y="13692"/>
                    <a:pt x="15246" y="11919"/>
                  </a:cubicBezTo>
                  <a:cubicBezTo>
                    <a:pt x="15699" y="8564"/>
                    <a:pt x="16112" y="4441"/>
                    <a:pt x="16167" y="1059"/>
                  </a:cubicBezTo>
                  <a:cubicBezTo>
                    <a:pt x="16043" y="1059"/>
                    <a:pt x="15933" y="1059"/>
                    <a:pt x="15823" y="1045"/>
                  </a:cubicBezTo>
                  <a:cubicBezTo>
                    <a:pt x="15438" y="1018"/>
                    <a:pt x="15040" y="935"/>
                    <a:pt x="14806" y="64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57"/>
            <p:cNvSpPr/>
            <p:nvPr/>
          </p:nvSpPr>
          <p:spPr>
            <a:xfrm>
              <a:off x="5556010" y="2346514"/>
              <a:ext cx="1493939" cy="777314"/>
            </a:xfrm>
            <a:custGeom>
              <a:avLst/>
              <a:gdLst/>
              <a:ahLst/>
              <a:cxnLst/>
              <a:rect l="l" t="t" r="r" b="b"/>
              <a:pathLst>
                <a:path w="24222" h="12603" extrusionOk="0">
                  <a:moveTo>
                    <a:pt x="15312" y="1"/>
                  </a:moveTo>
                  <a:cubicBezTo>
                    <a:pt x="15248" y="1"/>
                    <a:pt x="15185" y="2"/>
                    <a:pt x="15121" y="3"/>
                  </a:cubicBezTo>
                  <a:cubicBezTo>
                    <a:pt x="14416" y="709"/>
                    <a:pt x="13386" y="1057"/>
                    <a:pt x="12373" y="1057"/>
                  </a:cubicBezTo>
                  <a:cubicBezTo>
                    <a:pt x="12280" y="1057"/>
                    <a:pt x="12189" y="1054"/>
                    <a:pt x="12097" y="1048"/>
                  </a:cubicBezTo>
                  <a:cubicBezTo>
                    <a:pt x="11712" y="1021"/>
                    <a:pt x="11314" y="938"/>
                    <a:pt x="11080" y="649"/>
                  </a:cubicBezTo>
                  <a:cubicBezTo>
                    <a:pt x="11080" y="649"/>
                    <a:pt x="11080" y="663"/>
                    <a:pt x="11080" y="663"/>
                  </a:cubicBezTo>
                  <a:cubicBezTo>
                    <a:pt x="10667" y="759"/>
                    <a:pt x="10269" y="856"/>
                    <a:pt x="9870" y="952"/>
                  </a:cubicBezTo>
                  <a:cubicBezTo>
                    <a:pt x="8001" y="1419"/>
                    <a:pt x="6159" y="1997"/>
                    <a:pt x="4646" y="3151"/>
                  </a:cubicBezTo>
                  <a:cubicBezTo>
                    <a:pt x="3684" y="3866"/>
                    <a:pt x="2887" y="4787"/>
                    <a:pt x="2158" y="5736"/>
                  </a:cubicBezTo>
                  <a:cubicBezTo>
                    <a:pt x="2035" y="5887"/>
                    <a:pt x="1925" y="6038"/>
                    <a:pt x="1815" y="6176"/>
                  </a:cubicBezTo>
                  <a:cubicBezTo>
                    <a:pt x="1169" y="7028"/>
                    <a:pt x="564" y="7921"/>
                    <a:pt x="0" y="8815"/>
                  </a:cubicBezTo>
                  <a:cubicBezTo>
                    <a:pt x="467" y="9131"/>
                    <a:pt x="935" y="9420"/>
                    <a:pt x="1402" y="9722"/>
                  </a:cubicBezTo>
                  <a:cubicBezTo>
                    <a:pt x="2337" y="10300"/>
                    <a:pt x="3286" y="10863"/>
                    <a:pt x="4289" y="11317"/>
                  </a:cubicBezTo>
                  <a:cubicBezTo>
                    <a:pt x="4633" y="10767"/>
                    <a:pt x="4880" y="10396"/>
                    <a:pt x="4880" y="10396"/>
                  </a:cubicBezTo>
                  <a:cubicBezTo>
                    <a:pt x="4921" y="10808"/>
                    <a:pt x="4963" y="11221"/>
                    <a:pt x="5004" y="11633"/>
                  </a:cubicBezTo>
                  <a:cubicBezTo>
                    <a:pt x="5155" y="11688"/>
                    <a:pt x="5306" y="11743"/>
                    <a:pt x="5471" y="11812"/>
                  </a:cubicBezTo>
                  <a:cubicBezTo>
                    <a:pt x="7034" y="12366"/>
                    <a:pt x="8692" y="12603"/>
                    <a:pt x="10355" y="12603"/>
                  </a:cubicBezTo>
                  <a:cubicBezTo>
                    <a:pt x="10960" y="12603"/>
                    <a:pt x="11565" y="12571"/>
                    <a:pt x="12166" y="12513"/>
                  </a:cubicBezTo>
                  <a:cubicBezTo>
                    <a:pt x="14819" y="12238"/>
                    <a:pt x="17513" y="11358"/>
                    <a:pt x="19520" y="9640"/>
                  </a:cubicBezTo>
                  <a:cubicBezTo>
                    <a:pt x="19781" y="9269"/>
                    <a:pt x="20056" y="8911"/>
                    <a:pt x="20331" y="8554"/>
                  </a:cubicBezTo>
                  <a:cubicBezTo>
                    <a:pt x="21445" y="7110"/>
                    <a:pt x="22641" y="5694"/>
                    <a:pt x="24084" y="4581"/>
                  </a:cubicBezTo>
                  <a:cubicBezTo>
                    <a:pt x="24125" y="4540"/>
                    <a:pt x="24167" y="4512"/>
                    <a:pt x="24222" y="4485"/>
                  </a:cubicBezTo>
                  <a:cubicBezTo>
                    <a:pt x="23603" y="3797"/>
                    <a:pt x="22984" y="3138"/>
                    <a:pt x="22283" y="2560"/>
                  </a:cubicBezTo>
                  <a:cubicBezTo>
                    <a:pt x="22242" y="2533"/>
                    <a:pt x="22201" y="2492"/>
                    <a:pt x="22160" y="2464"/>
                  </a:cubicBezTo>
                  <a:cubicBezTo>
                    <a:pt x="20565" y="1172"/>
                    <a:pt x="18613" y="347"/>
                    <a:pt x="16578" y="86"/>
                  </a:cubicBezTo>
                  <a:cubicBezTo>
                    <a:pt x="16161" y="38"/>
                    <a:pt x="15732" y="1"/>
                    <a:pt x="153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57"/>
            <p:cNvSpPr/>
            <p:nvPr/>
          </p:nvSpPr>
          <p:spPr>
            <a:xfrm>
              <a:off x="5667894" y="2351756"/>
              <a:ext cx="1262527" cy="550097"/>
            </a:xfrm>
            <a:custGeom>
              <a:avLst/>
              <a:gdLst/>
              <a:ahLst/>
              <a:cxnLst/>
              <a:rect l="l" t="t" r="r" b="b"/>
              <a:pathLst>
                <a:path w="20470" h="8919" extrusionOk="0">
                  <a:moveTo>
                    <a:pt x="14764" y="1"/>
                  </a:moveTo>
                  <a:cubicBezTo>
                    <a:pt x="14050" y="1183"/>
                    <a:pt x="12661" y="1912"/>
                    <a:pt x="11273" y="2063"/>
                  </a:cubicBezTo>
                  <a:cubicBezTo>
                    <a:pt x="11091" y="2083"/>
                    <a:pt x="10908" y="2093"/>
                    <a:pt x="10724" y="2093"/>
                  </a:cubicBezTo>
                  <a:cubicBezTo>
                    <a:pt x="10268" y="2093"/>
                    <a:pt x="9811" y="2027"/>
                    <a:pt x="9390" y="1870"/>
                  </a:cubicBezTo>
                  <a:cubicBezTo>
                    <a:pt x="8853" y="1678"/>
                    <a:pt x="8372" y="1334"/>
                    <a:pt x="8056" y="867"/>
                  </a:cubicBezTo>
                  <a:cubicBezTo>
                    <a:pt x="6200" y="1334"/>
                    <a:pt x="4358" y="1912"/>
                    <a:pt x="2832" y="3053"/>
                  </a:cubicBezTo>
                  <a:cubicBezTo>
                    <a:pt x="1870" y="3781"/>
                    <a:pt x="1087" y="4702"/>
                    <a:pt x="344" y="5651"/>
                  </a:cubicBezTo>
                  <a:cubicBezTo>
                    <a:pt x="234" y="5802"/>
                    <a:pt x="124" y="5939"/>
                    <a:pt x="1" y="6091"/>
                  </a:cubicBezTo>
                  <a:cubicBezTo>
                    <a:pt x="592" y="6366"/>
                    <a:pt x="1183" y="6627"/>
                    <a:pt x="1774" y="6902"/>
                  </a:cubicBezTo>
                  <a:cubicBezTo>
                    <a:pt x="3437" y="7658"/>
                    <a:pt x="5128" y="8428"/>
                    <a:pt x="6929" y="8744"/>
                  </a:cubicBezTo>
                  <a:cubicBezTo>
                    <a:pt x="7604" y="8864"/>
                    <a:pt x="8287" y="8919"/>
                    <a:pt x="8971" y="8919"/>
                  </a:cubicBezTo>
                  <a:cubicBezTo>
                    <a:pt x="9847" y="8919"/>
                    <a:pt x="10724" y="8829"/>
                    <a:pt x="11589" y="8675"/>
                  </a:cubicBezTo>
                  <a:cubicBezTo>
                    <a:pt x="12895" y="8428"/>
                    <a:pt x="14173" y="8029"/>
                    <a:pt x="15301" y="7328"/>
                  </a:cubicBezTo>
                  <a:cubicBezTo>
                    <a:pt x="17294" y="6077"/>
                    <a:pt x="18614" y="3932"/>
                    <a:pt x="20469" y="2475"/>
                  </a:cubicBezTo>
                  <a:cubicBezTo>
                    <a:pt x="20428" y="2448"/>
                    <a:pt x="20387" y="2407"/>
                    <a:pt x="20346" y="2379"/>
                  </a:cubicBezTo>
                  <a:cubicBezTo>
                    <a:pt x="18751" y="1087"/>
                    <a:pt x="16799" y="262"/>
                    <a:pt x="147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57"/>
            <p:cNvSpPr/>
            <p:nvPr/>
          </p:nvSpPr>
          <p:spPr>
            <a:xfrm>
              <a:off x="5602638" y="2553566"/>
              <a:ext cx="1388841" cy="525734"/>
            </a:xfrm>
            <a:custGeom>
              <a:avLst/>
              <a:gdLst/>
              <a:ahLst/>
              <a:cxnLst/>
              <a:rect l="l" t="t" r="r" b="b"/>
              <a:pathLst>
                <a:path w="22518" h="8524" extrusionOk="0">
                  <a:moveTo>
                    <a:pt x="22393" y="1"/>
                  </a:moveTo>
                  <a:lnTo>
                    <a:pt x="22008" y="1183"/>
                  </a:lnTo>
                  <a:lnTo>
                    <a:pt x="20977" y="660"/>
                  </a:lnTo>
                  <a:cubicBezTo>
                    <a:pt x="20964" y="654"/>
                    <a:pt x="20950" y="650"/>
                    <a:pt x="20938" y="650"/>
                  </a:cubicBezTo>
                  <a:cubicBezTo>
                    <a:pt x="20926" y="650"/>
                    <a:pt x="20916" y="654"/>
                    <a:pt x="20909" y="660"/>
                  </a:cubicBezTo>
                  <a:cubicBezTo>
                    <a:pt x="20881" y="674"/>
                    <a:pt x="20867" y="702"/>
                    <a:pt x="20867" y="715"/>
                  </a:cubicBezTo>
                  <a:lnTo>
                    <a:pt x="20826" y="2214"/>
                  </a:lnTo>
                  <a:lnTo>
                    <a:pt x="19589" y="2076"/>
                  </a:lnTo>
                  <a:cubicBezTo>
                    <a:pt x="19581" y="2072"/>
                    <a:pt x="19573" y="2071"/>
                    <a:pt x="19565" y="2071"/>
                  </a:cubicBezTo>
                  <a:cubicBezTo>
                    <a:pt x="19547" y="2071"/>
                    <a:pt x="19530" y="2080"/>
                    <a:pt x="19520" y="2090"/>
                  </a:cubicBezTo>
                  <a:cubicBezTo>
                    <a:pt x="19507" y="2104"/>
                    <a:pt x="19507" y="2118"/>
                    <a:pt x="19507" y="2145"/>
                  </a:cubicBezTo>
                  <a:lnTo>
                    <a:pt x="19575" y="4111"/>
                  </a:lnTo>
                  <a:cubicBezTo>
                    <a:pt x="19177" y="4015"/>
                    <a:pt x="18778" y="3932"/>
                    <a:pt x="18379" y="3877"/>
                  </a:cubicBezTo>
                  <a:cubicBezTo>
                    <a:pt x="18366" y="3877"/>
                    <a:pt x="18338" y="3877"/>
                    <a:pt x="18324" y="3891"/>
                  </a:cubicBezTo>
                  <a:cubicBezTo>
                    <a:pt x="18311" y="3905"/>
                    <a:pt x="18297" y="3932"/>
                    <a:pt x="18297" y="3946"/>
                  </a:cubicBezTo>
                  <a:cubicBezTo>
                    <a:pt x="18311" y="4578"/>
                    <a:pt x="18242" y="5210"/>
                    <a:pt x="18091" y="5815"/>
                  </a:cubicBezTo>
                  <a:cubicBezTo>
                    <a:pt x="17610" y="5747"/>
                    <a:pt x="17101" y="5609"/>
                    <a:pt x="16565" y="5389"/>
                  </a:cubicBezTo>
                  <a:cubicBezTo>
                    <a:pt x="16551" y="5382"/>
                    <a:pt x="16541" y="5379"/>
                    <a:pt x="16530" y="5379"/>
                  </a:cubicBezTo>
                  <a:cubicBezTo>
                    <a:pt x="16520" y="5379"/>
                    <a:pt x="16510" y="5382"/>
                    <a:pt x="16496" y="5389"/>
                  </a:cubicBezTo>
                  <a:cubicBezTo>
                    <a:pt x="16482" y="5389"/>
                    <a:pt x="16469" y="5417"/>
                    <a:pt x="16455" y="5430"/>
                  </a:cubicBezTo>
                  <a:lnTo>
                    <a:pt x="16015" y="7163"/>
                  </a:lnTo>
                  <a:cubicBezTo>
                    <a:pt x="15451" y="6819"/>
                    <a:pt x="14860" y="6530"/>
                    <a:pt x="14242" y="6310"/>
                  </a:cubicBezTo>
                  <a:cubicBezTo>
                    <a:pt x="14231" y="6307"/>
                    <a:pt x="14220" y="6305"/>
                    <a:pt x="14211" y="6305"/>
                  </a:cubicBezTo>
                  <a:cubicBezTo>
                    <a:pt x="14186" y="6305"/>
                    <a:pt x="14166" y="6318"/>
                    <a:pt x="14145" y="6338"/>
                  </a:cubicBezTo>
                  <a:cubicBezTo>
                    <a:pt x="13829" y="6901"/>
                    <a:pt x="13486" y="7465"/>
                    <a:pt x="13128" y="8015"/>
                  </a:cubicBezTo>
                  <a:cubicBezTo>
                    <a:pt x="12633" y="7795"/>
                    <a:pt x="12166" y="7451"/>
                    <a:pt x="11740" y="6998"/>
                  </a:cubicBezTo>
                  <a:cubicBezTo>
                    <a:pt x="11730" y="6988"/>
                    <a:pt x="11713" y="6978"/>
                    <a:pt x="11700" y="6978"/>
                  </a:cubicBezTo>
                  <a:cubicBezTo>
                    <a:pt x="11694" y="6978"/>
                    <a:pt x="11689" y="6980"/>
                    <a:pt x="11685" y="6984"/>
                  </a:cubicBezTo>
                  <a:cubicBezTo>
                    <a:pt x="11671" y="6984"/>
                    <a:pt x="11644" y="6984"/>
                    <a:pt x="11630" y="6998"/>
                  </a:cubicBezTo>
                  <a:cubicBezTo>
                    <a:pt x="11245" y="7437"/>
                    <a:pt x="10860" y="7877"/>
                    <a:pt x="10489" y="8331"/>
                  </a:cubicBezTo>
                  <a:cubicBezTo>
                    <a:pt x="10063" y="7822"/>
                    <a:pt x="9609" y="7314"/>
                    <a:pt x="9128" y="6846"/>
                  </a:cubicBezTo>
                  <a:cubicBezTo>
                    <a:pt x="9114" y="6833"/>
                    <a:pt x="9097" y="6826"/>
                    <a:pt x="9080" y="6826"/>
                  </a:cubicBezTo>
                  <a:cubicBezTo>
                    <a:pt x="9063" y="6826"/>
                    <a:pt x="9045" y="6833"/>
                    <a:pt x="9032" y="6846"/>
                  </a:cubicBezTo>
                  <a:cubicBezTo>
                    <a:pt x="8592" y="7190"/>
                    <a:pt x="8152" y="7547"/>
                    <a:pt x="7726" y="7919"/>
                  </a:cubicBezTo>
                  <a:lnTo>
                    <a:pt x="6846" y="6585"/>
                  </a:lnTo>
                  <a:cubicBezTo>
                    <a:pt x="6837" y="6568"/>
                    <a:pt x="6818" y="6556"/>
                    <a:pt x="6799" y="6556"/>
                  </a:cubicBezTo>
                  <a:cubicBezTo>
                    <a:pt x="6786" y="6556"/>
                    <a:pt x="6774" y="6561"/>
                    <a:pt x="6763" y="6571"/>
                  </a:cubicBezTo>
                  <a:cubicBezTo>
                    <a:pt x="6227" y="6819"/>
                    <a:pt x="5719" y="7080"/>
                    <a:pt x="5210" y="7355"/>
                  </a:cubicBezTo>
                  <a:lnTo>
                    <a:pt x="4537" y="5953"/>
                  </a:lnTo>
                  <a:cubicBezTo>
                    <a:pt x="4526" y="5922"/>
                    <a:pt x="4500" y="5906"/>
                    <a:pt x="4471" y="5906"/>
                  </a:cubicBezTo>
                  <a:cubicBezTo>
                    <a:pt x="4461" y="5906"/>
                    <a:pt x="4451" y="5908"/>
                    <a:pt x="4440" y="5912"/>
                  </a:cubicBezTo>
                  <a:lnTo>
                    <a:pt x="3052" y="6571"/>
                  </a:lnTo>
                  <a:lnTo>
                    <a:pt x="2681" y="5128"/>
                  </a:lnTo>
                  <a:cubicBezTo>
                    <a:pt x="2667" y="5114"/>
                    <a:pt x="2653" y="5087"/>
                    <a:pt x="2639" y="5087"/>
                  </a:cubicBezTo>
                  <a:cubicBezTo>
                    <a:pt x="2633" y="5080"/>
                    <a:pt x="2622" y="5076"/>
                    <a:pt x="2610" y="5076"/>
                  </a:cubicBezTo>
                  <a:cubicBezTo>
                    <a:pt x="2598" y="5076"/>
                    <a:pt x="2585" y="5080"/>
                    <a:pt x="2571" y="5087"/>
                  </a:cubicBezTo>
                  <a:cubicBezTo>
                    <a:pt x="2200" y="5252"/>
                    <a:pt x="1815" y="5375"/>
                    <a:pt x="1416" y="5458"/>
                  </a:cubicBezTo>
                  <a:lnTo>
                    <a:pt x="1279" y="4152"/>
                  </a:lnTo>
                  <a:cubicBezTo>
                    <a:pt x="1279" y="4125"/>
                    <a:pt x="1237" y="4097"/>
                    <a:pt x="1210" y="4097"/>
                  </a:cubicBezTo>
                  <a:cubicBezTo>
                    <a:pt x="839" y="4097"/>
                    <a:pt x="468" y="4111"/>
                    <a:pt x="110" y="4138"/>
                  </a:cubicBezTo>
                  <a:cubicBezTo>
                    <a:pt x="69" y="4193"/>
                    <a:pt x="41" y="4248"/>
                    <a:pt x="0" y="4303"/>
                  </a:cubicBezTo>
                  <a:cubicBezTo>
                    <a:pt x="385" y="4262"/>
                    <a:pt x="756" y="4248"/>
                    <a:pt x="1141" y="4234"/>
                  </a:cubicBezTo>
                  <a:lnTo>
                    <a:pt x="1279" y="5554"/>
                  </a:lnTo>
                  <a:cubicBezTo>
                    <a:pt x="1279" y="5568"/>
                    <a:pt x="1292" y="5595"/>
                    <a:pt x="1306" y="5609"/>
                  </a:cubicBezTo>
                  <a:cubicBezTo>
                    <a:pt x="1320" y="5609"/>
                    <a:pt x="1347" y="5623"/>
                    <a:pt x="1361" y="5623"/>
                  </a:cubicBezTo>
                  <a:cubicBezTo>
                    <a:pt x="1773" y="5540"/>
                    <a:pt x="2172" y="5417"/>
                    <a:pt x="2557" y="5252"/>
                  </a:cubicBezTo>
                  <a:lnTo>
                    <a:pt x="2928" y="6695"/>
                  </a:lnTo>
                  <a:cubicBezTo>
                    <a:pt x="2942" y="6709"/>
                    <a:pt x="2956" y="6723"/>
                    <a:pt x="2969" y="6736"/>
                  </a:cubicBezTo>
                  <a:cubicBezTo>
                    <a:pt x="2976" y="6743"/>
                    <a:pt x="2987" y="6747"/>
                    <a:pt x="2999" y="6747"/>
                  </a:cubicBezTo>
                  <a:cubicBezTo>
                    <a:pt x="3011" y="6747"/>
                    <a:pt x="3024" y="6743"/>
                    <a:pt x="3038" y="6736"/>
                  </a:cubicBezTo>
                  <a:lnTo>
                    <a:pt x="4440" y="6077"/>
                  </a:lnTo>
                  <a:lnTo>
                    <a:pt x="5114" y="7492"/>
                  </a:lnTo>
                  <a:cubicBezTo>
                    <a:pt x="5128" y="7506"/>
                    <a:pt x="5141" y="7520"/>
                    <a:pt x="5155" y="7520"/>
                  </a:cubicBezTo>
                  <a:cubicBezTo>
                    <a:pt x="5169" y="7527"/>
                    <a:pt x="5179" y="7530"/>
                    <a:pt x="5188" y="7530"/>
                  </a:cubicBezTo>
                  <a:cubicBezTo>
                    <a:pt x="5196" y="7530"/>
                    <a:pt x="5203" y="7527"/>
                    <a:pt x="5210" y="7520"/>
                  </a:cubicBezTo>
                  <a:cubicBezTo>
                    <a:pt x="5719" y="7245"/>
                    <a:pt x="6227" y="6970"/>
                    <a:pt x="6763" y="6723"/>
                  </a:cubicBezTo>
                  <a:lnTo>
                    <a:pt x="7643" y="8070"/>
                  </a:lnTo>
                  <a:cubicBezTo>
                    <a:pt x="7657" y="8084"/>
                    <a:pt x="7671" y="8097"/>
                    <a:pt x="7698" y="8097"/>
                  </a:cubicBezTo>
                  <a:cubicBezTo>
                    <a:pt x="7702" y="8101"/>
                    <a:pt x="7707" y="8103"/>
                    <a:pt x="7713" y="8103"/>
                  </a:cubicBezTo>
                  <a:cubicBezTo>
                    <a:pt x="7727" y="8103"/>
                    <a:pt x="7744" y="8093"/>
                    <a:pt x="7753" y="8084"/>
                  </a:cubicBezTo>
                  <a:cubicBezTo>
                    <a:pt x="8179" y="7712"/>
                    <a:pt x="8619" y="7341"/>
                    <a:pt x="9073" y="6998"/>
                  </a:cubicBezTo>
                  <a:cubicBezTo>
                    <a:pt x="9554" y="7479"/>
                    <a:pt x="10008" y="7987"/>
                    <a:pt x="10434" y="8496"/>
                  </a:cubicBezTo>
                  <a:cubicBezTo>
                    <a:pt x="10448" y="8523"/>
                    <a:pt x="10475" y="8523"/>
                    <a:pt x="10503" y="8523"/>
                  </a:cubicBezTo>
                  <a:cubicBezTo>
                    <a:pt x="10530" y="8523"/>
                    <a:pt x="10544" y="8523"/>
                    <a:pt x="10558" y="8496"/>
                  </a:cubicBezTo>
                  <a:cubicBezTo>
                    <a:pt x="10915" y="8042"/>
                    <a:pt x="11300" y="7589"/>
                    <a:pt x="11685" y="7163"/>
                  </a:cubicBezTo>
                  <a:cubicBezTo>
                    <a:pt x="12138" y="7602"/>
                    <a:pt x="12620" y="7946"/>
                    <a:pt x="13128" y="8180"/>
                  </a:cubicBezTo>
                  <a:cubicBezTo>
                    <a:pt x="13139" y="8183"/>
                    <a:pt x="13149" y="8185"/>
                    <a:pt x="13159" y="8185"/>
                  </a:cubicBezTo>
                  <a:cubicBezTo>
                    <a:pt x="13184" y="8185"/>
                    <a:pt x="13204" y="8172"/>
                    <a:pt x="13224" y="8152"/>
                  </a:cubicBezTo>
                  <a:cubicBezTo>
                    <a:pt x="13582" y="7602"/>
                    <a:pt x="13925" y="7039"/>
                    <a:pt x="14242" y="6461"/>
                  </a:cubicBezTo>
                  <a:cubicBezTo>
                    <a:pt x="14860" y="6695"/>
                    <a:pt x="15465" y="6984"/>
                    <a:pt x="16015" y="7341"/>
                  </a:cubicBezTo>
                  <a:cubicBezTo>
                    <a:pt x="16033" y="7341"/>
                    <a:pt x="16045" y="7347"/>
                    <a:pt x="16060" y="7347"/>
                  </a:cubicBezTo>
                  <a:cubicBezTo>
                    <a:pt x="16067" y="7347"/>
                    <a:pt x="16074" y="7346"/>
                    <a:pt x="16084" y="7341"/>
                  </a:cubicBezTo>
                  <a:cubicBezTo>
                    <a:pt x="16111" y="7327"/>
                    <a:pt x="16125" y="7314"/>
                    <a:pt x="16125" y="7286"/>
                  </a:cubicBezTo>
                  <a:lnTo>
                    <a:pt x="16579" y="5554"/>
                  </a:lnTo>
                  <a:cubicBezTo>
                    <a:pt x="17128" y="5774"/>
                    <a:pt x="17637" y="5912"/>
                    <a:pt x="18146" y="5980"/>
                  </a:cubicBezTo>
                  <a:cubicBezTo>
                    <a:pt x="18173" y="5980"/>
                    <a:pt x="18214" y="5953"/>
                    <a:pt x="18214" y="5925"/>
                  </a:cubicBezTo>
                  <a:cubicBezTo>
                    <a:pt x="18379" y="5307"/>
                    <a:pt x="18448" y="4674"/>
                    <a:pt x="18448" y="4028"/>
                  </a:cubicBezTo>
                  <a:cubicBezTo>
                    <a:pt x="18847" y="4083"/>
                    <a:pt x="19245" y="4166"/>
                    <a:pt x="19630" y="4276"/>
                  </a:cubicBezTo>
                  <a:cubicBezTo>
                    <a:pt x="19639" y="4280"/>
                    <a:pt x="19647" y="4282"/>
                    <a:pt x="19654" y="4282"/>
                  </a:cubicBezTo>
                  <a:cubicBezTo>
                    <a:pt x="19668" y="4282"/>
                    <a:pt x="19681" y="4276"/>
                    <a:pt x="19699" y="4276"/>
                  </a:cubicBezTo>
                  <a:cubicBezTo>
                    <a:pt x="19713" y="4262"/>
                    <a:pt x="19726" y="4234"/>
                    <a:pt x="19726" y="4207"/>
                  </a:cubicBezTo>
                  <a:lnTo>
                    <a:pt x="19658" y="2227"/>
                  </a:lnTo>
                  <a:lnTo>
                    <a:pt x="19658" y="2227"/>
                  </a:lnTo>
                  <a:lnTo>
                    <a:pt x="20895" y="2365"/>
                  </a:lnTo>
                  <a:cubicBezTo>
                    <a:pt x="20909" y="2365"/>
                    <a:pt x="20936" y="2365"/>
                    <a:pt x="20950" y="2351"/>
                  </a:cubicBezTo>
                  <a:cubicBezTo>
                    <a:pt x="20964" y="2337"/>
                    <a:pt x="20977" y="2310"/>
                    <a:pt x="20977" y="2296"/>
                  </a:cubicBezTo>
                  <a:lnTo>
                    <a:pt x="21019" y="839"/>
                  </a:lnTo>
                  <a:lnTo>
                    <a:pt x="22022" y="1348"/>
                  </a:lnTo>
                  <a:cubicBezTo>
                    <a:pt x="22036" y="1355"/>
                    <a:pt x="22046" y="1358"/>
                    <a:pt x="22057" y="1358"/>
                  </a:cubicBezTo>
                  <a:cubicBezTo>
                    <a:pt x="22067" y="1358"/>
                    <a:pt x="22077" y="1355"/>
                    <a:pt x="22091" y="1348"/>
                  </a:cubicBezTo>
                  <a:lnTo>
                    <a:pt x="22077" y="1348"/>
                  </a:lnTo>
                  <a:cubicBezTo>
                    <a:pt x="22105" y="1334"/>
                    <a:pt x="22118" y="1320"/>
                    <a:pt x="22118" y="1306"/>
                  </a:cubicBezTo>
                  <a:lnTo>
                    <a:pt x="22517" y="111"/>
                  </a:lnTo>
                  <a:cubicBezTo>
                    <a:pt x="22476" y="69"/>
                    <a:pt x="22435" y="42"/>
                    <a:pt x="223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57"/>
            <p:cNvSpPr/>
            <p:nvPr/>
          </p:nvSpPr>
          <p:spPr>
            <a:xfrm>
              <a:off x="6008727" y="1882513"/>
              <a:ext cx="527461" cy="260770"/>
            </a:xfrm>
            <a:custGeom>
              <a:avLst/>
              <a:gdLst/>
              <a:ahLst/>
              <a:cxnLst/>
              <a:rect l="l" t="t" r="r" b="b"/>
              <a:pathLst>
                <a:path w="8552" h="4228" extrusionOk="0">
                  <a:moveTo>
                    <a:pt x="8317" y="0"/>
                  </a:moveTo>
                  <a:cubicBezTo>
                    <a:pt x="7687" y="0"/>
                    <a:pt x="5846" y="116"/>
                    <a:pt x="3630" y="1313"/>
                  </a:cubicBezTo>
                  <a:cubicBezTo>
                    <a:pt x="894" y="2811"/>
                    <a:pt x="1" y="4227"/>
                    <a:pt x="1" y="4227"/>
                  </a:cubicBezTo>
                  <a:cubicBezTo>
                    <a:pt x="867" y="3952"/>
                    <a:pt x="1733" y="3609"/>
                    <a:pt x="2571" y="3237"/>
                  </a:cubicBezTo>
                  <a:cubicBezTo>
                    <a:pt x="3437" y="2866"/>
                    <a:pt x="4317" y="2481"/>
                    <a:pt x="5169" y="2083"/>
                  </a:cubicBezTo>
                  <a:cubicBezTo>
                    <a:pt x="6365" y="1519"/>
                    <a:pt x="7589" y="914"/>
                    <a:pt x="8551" y="7"/>
                  </a:cubicBezTo>
                  <a:cubicBezTo>
                    <a:pt x="8551" y="7"/>
                    <a:pt x="8469" y="0"/>
                    <a:pt x="8317"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57"/>
            <p:cNvSpPr/>
            <p:nvPr/>
          </p:nvSpPr>
          <p:spPr>
            <a:xfrm>
              <a:off x="6023159" y="1867648"/>
              <a:ext cx="520615" cy="440312"/>
            </a:xfrm>
            <a:custGeom>
              <a:avLst/>
              <a:gdLst/>
              <a:ahLst/>
              <a:cxnLst/>
              <a:rect l="l" t="t" r="r" b="b"/>
              <a:pathLst>
                <a:path w="8441" h="7139" extrusionOk="0">
                  <a:moveTo>
                    <a:pt x="7011" y="1"/>
                  </a:moveTo>
                  <a:cubicBezTo>
                    <a:pt x="7011" y="1"/>
                    <a:pt x="6571" y="83"/>
                    <a:pt x="5898" y="289"/>
                  </a:cubicBezTo>
                  <a:cubicBezTo>
                    <a:pt x="5059" y="537"/>
                    <a:pt x="3836" y="1004"/>
                    <a:pt x="2571" y="1801"/>
                  </a:cubicBezTo>
                  <a:cubicBezTo>
                    <a:pt x="1705" y="2338"/>
                    <a:pt x="812" y="3039"/>
                    <a:pt x="0" y="3946"/>
                  </a:cubicBezTo>
                  <a:cubicBezTo>
                    <a:pt x="83" y="4070"/>
                    <a:pt x="165" y="4193"/>
                    <a:pt x="193" y="4345"/>
                  </a:cubicBezTo>
                  <a:cubicBezTo>
                    <a:pt x="220" y="4482"/>
                    <a:pt x="220" y="4619"/>
                    <a:pt x="234" y="4757"/>
                  </a:cubicBezTo>
                  <a:cubicBezTo>
                    <a:pt x="303" y="5087"/>
                    <a:pt x="592" y="5362"/>
                    <a:pt x="921" y="5430"/>
                  </a:cubicBezTo>
                  <a:cubicBezTo>
                    <a:pt x="921" y="5472"/>
                    <a:pt x="921" y="5513"/>
                    <a:pt x="921" y="5540"/>
                  </a:cubicBezTo>
                  <a:cubicBezTo>
                    <a:pt x="976" y="5857"/>
                    <a:pt x="1183" y="6159"/>
                    <a:pt x="1471" y="6297"/>
                  </a:cubicBezTo>
                  <a:cubicBezTo>
                    <a:pt x="1592" y="6354"/>
                    <a:pt x="1726" y="6382"/>
                    <a:pt x="1860" y="6382"/>
                  </a:cubicBezTo>
                  <a:cubicBezTo>
                    <a:pt x="2048" y="6382"/>
                    <a:pt x="2234" y="6326"/>
                    <a:pt x="2379" y="6214"/>
                  </a:cubicBezTo>
                  <a:cubicBezTo>
                    <a:pt x="2722" y="6626"/>
                    <a:pt x="3231" y="6846"/>
                    <a:pt x="3726" y="6984"/>
                  </a:cubicBezTo>
                  <a:cubicBezTo>
                    <a:pt x="4105" y="7084"/>
                    <a:pt x="4503" y="7138"/>
                    <a:pt x="4898" y="7138"/>
                  </a:cubicBezTo>
                  <a:cubicBezTo>
                    <a:pt x="5591" y="7138"/>
                    <a:pt x="6277" y="6970"/>
                    <a:pt x="6846" y="6585"/>
                  </a:cubicBezTo>
                  <a:cubicBezTo>
                    <a:pt x="7740" y="5994"/>
                    <a:pt x="8248" y="4936"/>
                    <a:pt x="8358" y="3863"/>
                  </a:cubicBezTo>
                  <a:cubicBezTo>
                    <a:pt x="8441" y="3149"/>
                    <a:pt x="8331" y="2420"/>
                    <a:pt x="8097" y="1746"/>
                  </a:cubicBezTo>
                  <a:cubicBezTo>
                    <a:pt x="7863" y="1100"/>
                    <a:pt x="7492" y="495"/>
                    <a:pt x="7011"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57"/>
            <p:cNvSpPr/>
            <p:nvPr/>
          </p:nvSpPr>
          <p:spPr>
            <a:xfrm>
              <a:off x="6079101" y="1885473"/>
              <a:ext cx="464674" cy="422117"/>
            </a:xfrm>
            <a:custGeom>
              <a:avLst/>
              <a:gdLst/>
              <a:ahLst/>
              <a:cxnLst/>
              <a:rect l="l" t="t" r="r" b="b"/>
              <a:pathLst>
                <a:path w="7534" h="6844" extrusionOk="0">
                  <a:moveTo>
                    <a:pt x="4991" y="0"/>
                  </a:moveTo>
                  <a:cubicBezTo>
                    <a:pt x="4152" y="248"/>
                    <a:pt x="2929" y="715"/>
                    <a:pt x="1664" y="1499"/>
                  </a:cubicBezTo>
                  <a:lnTo>
                    <a:pt x="1678" y="1512"/>
                  </a:lnTo>
                  <a:cubicBezTo>
                    <a:pt x="1829" y="1719"/>
                    <a:pt x="1980" y="2007"/>
                    <a:pt x="2008" y="2255"/>
                  </a:cubicBezTo>
                  <a:cubicBezTo>
                    <a:pt x="2035" y="2653"/>
                    <a:pt x="1733" y="3038"/>
                    <a:pt x="1375" y="3231"/>
                  </a:cubicBezTo>
                  <a:cubicBezTo>
                    <a:pt x="1293" y="3286"/>
                    <a:pt x="1210" y="3327"/>
                    <a:pt x="1142" y="3382"/>
                  </a:cubicBezTo>
                  <a:cubicBezTo>
                    <a:pt x="1073" y="3451"/>
                    <a:pt x="1032" y="3547"/>
                    <a:pt x="1045" y="3629"/>
                  </a:cubicBezTo>
                  <a:cubicBezTo>
                    <a:pt x="1087" y="3767"/>
                    <a:pt x="1238" y="3822"/>
                    <a:pt x="1362" y="3904"/>
                  </a:cubicBezTo>
                  <a:cubicBezTo>
                    <a:pt x="1472" y="3973"/>
                    <a:pt x="1554" y="4083"/>
                    <a:pt x="1568" y="4220"/>
                  </a:cubicBezTo>
                  <a:cubicBezTo>
                    <a:pt x="1595" y="4344"/>
                    <a:pt x="1527" y="4482"/>
                    <a:pt x="1417" y="4537"/>
                  </a:cubicBezTo>
                  <a:cubicBezTo>
                    <a:pt x="1369" y="4563"/>
                    <a:pt x="1321" y="4573"/>
                    <a:pt x="1273" y="4573"/>
                  </a:cubicBezTo>
                  <a:cubicBezTo>
                    <a:pt x="1197" y="4573"/>
                    <a:pt x="1121" y="4548"/>
                    <a:pt x="1045" y="4523"/>
                  </a:cubicBezTo>
                  <a:cubicBezTo>
                    <a:pt x="935" y="4468"/>
                    <a:pt x="826" y="4399"/>
                    <a:pt x="702" y="4372"/>
                  </a:cubicBezTo>
                  <a:cubicBezTo>
                    <a:pt x="679" y="4369"/>
                    <a:pt x="657" y="4367"/>
                    <a:pt x="634" y="4367"/>
                  </a:cubicBezTo>
                  <a:cubicBezTo>
                    <a:pt x="438" y="4367"/>
                    <a:pt x="249" y="4472"/>
                    <a:pt x="138" y="4633"/>
                  </a:cubicBezTo>
                  <a:cubicBezTo>
                    <a:pt x="42" y="4784"/>
                    <a:pt x="1" y="4963"/>
                    <a:pt x="14" y="5128"/>
                  </a:cubicBezTo>
                  <a:cubicBezTo>
                    <a:pt x="14" y="5169"/>
                    <a:pt x="14" y="5210"/>
                    <a:pt x="28" y="5251"/>
                  </a:cubicBezTo>
                  <a:cubicBezTo>
                    <a:pt x="83" y="5568"/>
                    <a:pt x="276" y="5856"/>
                    <a:pt x="564" y="6008"/>
                  </a:cubicBezTo>
                  <a:cubicBezTo>
                    <a:pt x="683" y="6064"/>
                    <a:pt x="815" y="6092"/>
                    <a:pt x="946" y="6092"/>
                  </a:cubicBezTo>
                  <a:cubicBezTo>
                    <a:pt x="1136" y="6092"/>
                    <a:pt x="1326" y="6033"/>
                    <a:pt x="1472" y="5911"/>
                  </a:cubicBezTo>
                  <a:cubicBezTo>
                    <a:pt x="1815" y="6337"/>
                    <a:pt x="2324" y="6557"/>
                    <a:pt x="2819" y="6695"/>
                  </a:cubicBezTo>
                  <a:cubicBezTo>
                    <a:pt x="3199" y="6790"/>
                    <a:pt x="3598" y="6843"/>
                    <a:pt x="3994" y="6843"/>
                  </a:cubicBezTo>
                  <a:cubicBezTo>
                    <a:pt x="4686" y="6843"/>
                    <a:pt x="5371" y="6681"/>
                    <a:pt x="5939" y="6296"/>
                  </a:cubicBezTo>
                  <a:cubicBezTo>
                    <a:pt x="6833" y="5705"/>
                    <a:pt x="7355" y="4633"/>
                    <a:pt x="7451" y="3574"/>
                  </a:cubicBezTo>
                  <a:cubicBezTo>
                    <a:pt x="7534" y="2860"/>
                    <a:pt x="7424" y="2131"/>
                    <a:pt x="7190" y="1457"/>
                  </a:cubicBezTo>
                  <a:cubicBezTo>
                    <a:pt x="7108" y="1485"/>
                    <a:pt x="7039" y="1512"/>
                    <a:pt x="6956" y="1512"/>
                  </a:cubicBezTo>
                  <a:cubicBezTo>
                    <a:pt x="6940" y="1514"/>
                    <a:pt x="6923" y="1514"/>
                    <a:pt x="6907" y="1514"/>
                  </a:cubicBezTo>
                  <a:cubicBezTo>
                    <a:pt x="6759" y="1514"/>
                    <a:pt x="6617" y="1460"/>
                    <a:pt x="6530" y="1361"/>
                  </a:cubicBezTo>
                  <a:cubicBezTo>
                    <a:pt x="6393" y="1196"/>
                    <a:pt x="6379" y="949"/>
                    <a:pt x="6200" y="853"/>
                  </a:cubicBezTo>
                  <a:cubicBezTo>
                    <a:pt x="6141" y="816"/>
                    <a:pt x="6075" y="805"/>
                    <a:pt x="6006" y="805"/>
                  </a:cubicBezTo>
                  <a:cubicBezTo>
                    <a:pt x="5910" y="805"/>
                    <a:pt x="5808" y="826"/>
                    <a:pt x="5708" y="826"/>
                  </a:cubicBezTo>
                  <a:cubicBezTo>
                    <a:pt x="5665" y="826"/>
                    <a:pt x="5623" y="822"/>
                    <a:pt x="5582" y="811"/>
                  </a:cubicBezTo>
                  <a:cubicBezTo>
                    <a:pt x="5376" y="743"/>
                    <a:pt x="5279" y="509"/>
                    <a:pt x="5211" y="303"/>
                  </a:cubicBezTo>
                  <a:cubicBezTo>
                    <a:pt x="5211" y="303"/>
                    <a:pt x="5197" y="83"/>
                    <a:pt x="4991" y="0"/>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57"/>
            <p:cNvSpPr/>
            <p:nvPr/>
          </p:nvSpPr>
          <p:spPr>
            <a:xfrm>
              <a:off x="6077436" y="2153154"/>
              <a:ext cx="401085" cy="156289"/>
            </a:xfrm>
            <a:custGeom>
              <a:avLst/>
              <a:gdLst/>
              <a:ahLst/>
              <a:cxnLst/>
              <a:rect l="l" t="t" r="r" b="b"/>
              <a:pathLst>
                <a:path w="6503" h="2534" extrusionOk="0">
                  <a:moveTo>
                    <a:pt x="900" y="399"/>
                  </a:moveTo>
                  <a:cubicBezTo>
                    <a:pt x="700" y="399"/>
                    <a:pt x="499" y="516"/>
                    <a:pt x="399" y="678"/>
                  </a:cubicBezTo>
                  <a:cubicBezTo>
                    <a:pt x="385" y="692"/>
                    <a:pt x="399" y="705"/>
                    <a:pt x="413" y="719"/>
                  </a:cubicBezTo>
                  <a:cubicBezTo>
                    <a:pt x="413" y="719"/>
                    <a:pt x="440" y="719"/>
                    <a:pt x="440" y="705"/>
                  </a:cubicBezTo>
                  <a:cubicBezTo>
                    <a:pt x="538" y="547"/>
                    <a:pt x="711" y="453"/>
                    <a:pt x="893" y="453"/>
                  </a:cubicBezTo>
                  <a:cubicBezTo>
                    <a:pt x="916" y="453"/>
                    <a:pt x="939" y="455"/>
                    <a:pt x="962" y="458"/>
                  </a:cubicBezTo>
                  <a:cubicBezTo>
                    <a:pt x="1141" y="472"/>
                    <a:pt x="1306" y="609"/>
                    <a:pt x="1389" y="774"/>
                  </a:cubicBezTo>
                  <a:cubicBezTo>
                    <a:pt x="1350" y="767"/>
                    <a:pt x="1311" y="763"/>
                    <a:pt x="1272" y="763"/>
                  </a:cubicBezTo>
                  <a:cubicBezTo>
                    <a:pt x="1161" y="763"/>
                    <a:pt x="1054" y="792"/>
                    <a:pt x="962" y="843"/>
                  </a:cubicBezTo>
                  <a:cubicBezTo>
                    <a:pt x="825" y="925"/>
                    <a:pt x="729" y="1076"/>
                    <a:pt x="688" y="1228"/>
                  </a:cubicBezTo>
                  <a:cubicBezTo>
                    <a:pt x="688" y="1241"/>
                    <a:pt x="701" y="1255"/>
                    <a:pt x="715" y="1255"/>
                  </a:cubicBezTo>
                  <a:cubicBezTo>
                    <a:pt x="729" y="1255"/>
                    <a:pt x="743" y="1255"/>
                    <a:pt x="743" y="1241"/>
                  </a:cubicBezTo>
                  <a:cubicBezTo>
                    <a:pt x="770" y="1090"/>
                    <a:pt x="866" y="966"/>
                    <a:pt x="990" y="884"/>
                  </a:cubicBezTo>
                  <a:cubicBezTo>
                    <a:pt x="1068" y="840"/>
                    <a:pt x="1163" y="813"/>
                    <a:pt x="1257" y="813"/>
                  </a:cubicBezTo>
                  <a:cubicBezTo>
                    <a:pt x="1312" y="813"/>
                    <a:pt x="1366" y="823"/>
                    <a:pt x="1416" y="843"/>
                  </a:cubicBezTo>
                  <a:cubicBezTo>
                    <a:pt x="1430" y="843"/>
                    <a:pt x="1430" y="843"/>
                    <a:pt x="1444" y="829"/>
                  </a:cubicBezTo>
                  <a:cubicBezTo>
                    <a:pt x="1444" y="829"/>
                    <a:pt x="1457" y="815"/>
                    <a:pt x="1444" y="801"/>
                  </a:cubicBezTo>
                  <a:cubicBezTo>
                    <a:pt x="1375" y="595"/>
                    <a:pt x="1182" y="430"/>
                    <a:pt x="962" y="403"/>
                  </a:cubicBezTo>
                  <a:cubicBezTo>
                    <a:pt x="942" y="400"/>
                    <a:pt x="921" y="399"/>
                    <a:pt x="900" y="399"/>
                  </a:cubicBezTo>
                  <a:close/>
                  <a:moveTo>
                    <a:pt x="665" y="0"/>
                  </a:moveTo>
                  <a:cubicBezTo>
                    <a:pt x="476" y="0"/>
                    <a:pt x="275" y="106"/>
                    <a:pt x="151" y="279"/>
                  </a:cubicBezTo>
                  <a:cubicBezTo>
                    <a:pt x="55" y="417"/>
                    <a:pt x="0" y="595"/>
                    <a:pt x="14" y="788"/>
                  </a:cubicBezTo>
                  <a:cubicBezTo>
                    <a:pt x="14" y="843"/>
                    <a:pt x="28" y="884"/>
                    <a:pt x="28" y="911"/>
                  </a:cubicBezTo>
                  <a:cubicBezTo>
                    <a:pt x="83" y="1255"/>
                    <a:pt x="303" y="1544"/>
                    <a:pt x="591" y="1681"/>
                  </a:cubicBezTo>
                  <a:cubicBezTo>
                    <a:pt x="716" y="1746"/>
                    <a:pt x="855" y="1778"/>
                    <a:pt x="993" y="1778"/>
                  </a:cubicBezTo>
                  <a:cubicBezTo>
                    <a:pt x="1176" y="1778"/>
                    <a:pt x="1358" y="1722"/>
                    <a:pt x="1499" y="1613"/>
                  </a:cubicBezTo>
                  <a:cubicBezTo>
                    <a:pt x="1787" y="1956"/>
                    <a:pt x="2227" y="2204"/>
                    <a:pt x="2846" y="2369"/>
                  </a:cubicBezTo>
                  <a:cubicBezTo>
                    <a:pt x="3244" y="2479"/>
                    <a:pt x="3643" y="2534"/>
                    <a:pt x="4028" y="2534"/>
                  </a:cubicBezTo>
                  <a:cubicBezTo>
                    <a:pt x="4757" y="2534"/>
                    <a:pt x="5444" y="2341"/>
                    <a:pt x="5980" y="1970"/>
                  </a:cubicBezTo>
                  <a:cubicBezTo>
                    <a:pt x="6172" y="1846"/>
                    <a:pt x="6337" y="1709"/>
                    <a:pt x="6502" y="1544"/>
                  </a:cubicBezTo>
                  <a:cubicBezTo>
                    <a:pt x="6502" y="1535"/>
                    <a:pt x="6502" y="1525"/>
                    <a:pt x="6502" y="1516"/>
                  </a:cubicBezTo>
                  <a:cubicBezTo>
                    <a:pt x="6495" y="1509"/>
                    <a:pt x="6489" y="1506"/>
                    <a:pt x="6482" y="1506"/>
                  </a:cubicBezTo>
                  <a:cubicBezTo>
                    <a:pt x="6475" y="1506"/>
                    <a:pt x="6468" y="1509"/>
                    <a:pt x="6461" y="1516"/>
                  </a:cubicBezTo>
                  <a:cubicBezTo>
                    <a:pt x="6310" y="1668"/>
                    <a:pt x="6145" y="1819"/>
                    <a:pt x="5953" y="1942"/>
                  </a:cubicBezTo>
                  <a:cubicBezTo>
                    <a:pt x="5423" y="2301"/>
                    <a:pt x="4760" y="2484"/>
                    <a:pt x="4041" y="2484"/>
                  </a:cubicBezTo>
                  <a:cubicBezTo>
                    <a:pt x="3659" y="2484"/>
                    <a:pt x="3261" y="2432"/>
                    <a:pt x="2860" y="2327"/>
                  </a:cubicBezTo>
                  <a:cubicBezTo>
                    <a:pt x="2241" y="2162"/>
                    <a:pt x="1801" y="1915"/>
                    <a:pt x="1526" y="1558"/>
                  </a:cubicBezTo>
                  <a:cubicBezTo>
                    <a:pt x="1517" y="1558"/>
                    <a:pt x="1508" y="1551"/>
                    <a:pt x="1499" y="1551"/>
                  </a:cubicBezTo>
                  <a:cubicBezTo>
                    <a:pt x="1494" y="1551"/>
                    <a:pt x="1489" y="1553"/>
                    <a:pt x="1485" y="1558"/>
                  </a:cubicBezTo>
                  <a:cubicBezTo>
                    <a:pt x="1349" y="1670"/>
                    <a:pt x="1170" y="1726"/>
                    <a:pt x="988" y="1726"/>
                  </a:cubicBezTo>
                  <a:cubicBezTo>
                    <a:pt x="858" y="1726"/>
                    <a:pt x="725" y="1697"/>
                    <a:pt x="605" y="1640"/>
                  </a:cubicBezTo>
                  <a:cubicBezTo>
                    <a:pt x="330" y="1516"/>
                    <a:pt x="124" y="1228"/>
                    <a:pt x="69" y="911"/>
                  </a:cubicBezTo>
                  <a:cubicBezTo>
                    <a:pt x="69" y="870"/>
                    <a:pt x="69" y="843"/>
                    <a:pt x="55" y="801"/>
                  </a:cubicBezTo>
                  <a:cubicBezTo>
                    <a:pt x="55" y="609"/>
                    <a:pt x="96" y="444"/>
                    <a:pt x="179" y="307"/>
                  </a:cubicBezTo>
                  <a:cubicBezTo>
                    <a:pt x="289" y="148"/>
                    <a:pt x="474" y="55"/>
                    <a:pt x="649" y="55"/>
                  </a:cubicBezTo>
                  <a:cubicBezTo>
                    <a:pt x="671" y="55"/>
                    <a:pt x="693" y="56"/>
                    <a:pt x="715" y="59"/>
                  </a:cubicBezTo>
                  <a:cubicBezTo>
                    <a:pt x="798" y="73"/>
                    <a:pt x="880" y="114"/>
                    <a:pt x="962" y="155"/>
                  </a:cubicBezTo>
                  <a:cubicBezTo>
                    <a:pt x="990" y="169"/>
                    <a:pt x="1031" y="183"/>
                    <a:pt x="1059" y="197"/>
                  </a:cubicBezTo>
                  <a:cubicBezTo>
                    <a:pt x="1063" y="201"/>
                    <a:pt x="1067" y="202"/>
                    <a:pt x="1071" y="202"/>
                  </a:cubicBezTo>
                  <a:cubicBezTo>
                    <a:pt x="1081" y="202"/>
                    <a:pt x="1090" y="193"/>
                    <a:pt x="1100" y="183"/>
                  </a:cubicBezTo>
                  <a:cubicBezTo>
                    <a:pt x="1100" y="169"/>
                    <a:pt x="1100" y="155"/>
                    <a:pt x="1086" y="155"/>
                  </a:cubicBezTo>
                  <a:cubicBezTo>
                    <a:pt x="1059" y="142"/>
                    <a:pt x="1017" y="128"/>
                    <a:pt x="990" y="114"/>
                  </a:cubicBezTo>
                  <a:cubicBezTo>
                    <a:pt x="908" y="73"/>
                    <a:pt x="825" y="32"/>
                    <a:pt x="729" y="4"/>
                  </a:cubicBezTo>
                  <a:cubicBezTo>
                    <a:pt x="708" y="1"/>
                    <a:pt x="686" y="0"/>
                    <a:pt x="6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57"/>
            <p:cNvSpPr/>
            <p:nvPr/>
          </p:nvSpPr>
          <p:spPr>
            <a:xfrm>
              <a:off x="6350423" y="2050153"/>
              <a:ext cx="60258" cy="99917"/>
            </a:xfrm>
            <a:custGeom>
              <a:avLst/>
              <a:gdLst/>
              <a:ahLst/>
              <a:cxnLst/>
              <a:rect l="l" t="t" r="r" b="b"/>
              <a:pathLst>
                <a:path w="977" h="1620" extrusionOk="0">
                  <a:moveTo>
                    <a:pt x="33" y="1"/>
                  </a:moveTo>
                  <a:cubicBezTo>
                    <a:pt x="28" y="1"/>
                    <a:pt x="21" y="4"/>
                    <a:pt x="14" y="11"/>
                  </a:cubicBezTo>
                  <a:cubicBezTo>
                    <a:pt x="1" y="11"/>
                    <a:pt x="1" y="25"/>
                    <a:pt x="1" y="38"/>
                  </a:cubicBezTo>
                  <a:cubicBezTo>
                    <a:pt x="207" y="355"/>
                    <a:pt x="344" y="712"/>
                    <a:pt x="399" y="1069"/>
                  </a:cubicBezTo>
                  <a:cubicBezTo>
                    <a:pt x="413" y="1083"/>
                    <a:pt x="413" y="1083"/>
                    <a:pt x="413" y="1097"/>
                  </a:cubicBezTo>
                  <a:lnTo>
                    <a:pt x="441" y="1097"/>
                  </a:lnTo>
                  <a:cubicBezTo>
                    <a:pt x="528" y="1058"/>
                    <a:pt x="609" y="1019"/>
                    <a:pt x="687" y="1019"/>
                  </a:cubicBezTo>
                  <a:cubicBezTo>
                    <a:pt x="720" y="1019"/>
                    <a:pt x="752" y="1026"/>
                    <a:pt x="784" y="1042"/>
                  </a:cubicBezTo>
                  <a:cubicBezTo>
                    <a:pt x="880" y="1083"/>
                    <a:pt x="922" y="1207"/>
                    <a:pt x="894" y="1317"/>
                  </a:cubicBezTo>
                  <a:cubicBezTo>
                    <a:pt x="867" y="1427"/>
                    <a:pt x="784" y="1509"/>
                    <a:pt x="674" y="1564"/>
                  </a:cubicBezTo>
                  <a:cubicBezTo>
                    <a:pt x="660" y="1578"/>
                    <a:pt x="660" y="1592"/>
                    <a:pt x="660" y="1605"/>
                  </a:cubicBezTo>
                  <a:cubicBezTo>
                    <a:pt x="660" y="1619"/>
                    <a:pt x="674" y="1619"/>
                    <a:pt x="688" y="1619"/>
                  </a:cubicBezTo>
                  <a:cubicBezTo>
                    <a:pt x="812" y="1550"/>
                    <a:pt x="908" y="1454"/>
                    <a:pt x="935" y="1331"/>
                  </a:cubicBezTo>
                  <a:cubicBezTo>
                    <a:pt x="977" y="1193"/>
                    <a:pt x="908" y="1056"/>
                    <a:pt x="798" y="1001"/>
                  </a:cubicBezTo>
                  <a:cubicBezTo>
                    <a:pt x="761" y="982"/>
                    <a:pt x="723" y="975"/>
                    <a:pt x="684" y="975"/>
                  </a:cubicBezTo>
                  <a:cubicBezTo>
                    <a:pt x="605" y="975"/>
                    <a:pt x="523" y="1005"/>
                    <a:pt x="441" y="1042"/>
                  </a:cubicBezTo>
                  <a:cubicBezTo>
                    <a:pt x="372" y="684"/>
                    <a:pt x="234" y="327"/>
                    <a:pt x="42" y="11"/>
                  </a:cubicBezTo>
                  <a:cubicBezTo>
                    <a:pt x="42" y="4"/>
                    <a:pt x="38" y="1"/>
                    <a:pt x="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57"/>
            <p:cNvSpPr/>
            <p:nvPr/>
          </p:nvSpPr>
          <p:spPr>
            <a:xfrm>
              <a:off x="6261421" y="2005745"/>
              <a:ext cx="179788" cy="79008"/>
            </a:xfrm>
            <a:custGeom>
              <a:avLst/>
              <a:gdLst/>
              <a:ahLst/>
              <a:cxnLst/>
              <a:rect l="l" t="t" r="r" b="b"/>
              <a:pathLst>
                <a:path w="2915" h="1281" extrusionOk="0">
                  <a:moveTo>
                    <a:pt x="2825" y="0"/>
                  </a:moveTo>
                  <a:cubicBezTo>
                    <a:pt x="2814" y="0"/>
                    <a:pt x="2802" y="4"/>
                    <a:pt x="2791" y="16"/>
                  </a:cubicBezTo>
                  <a:cubicBezTo>
                    <a:pt x="2777" y="30"/>
                    <a:pt x="2763" y="57"/>
                    <a:pt x="2791" y="71"/>
                  </a:cubicBezTo>
                  <a:cubicBezTo>
                    <a:pt x="2818" y="112"/>
                    <a:pt x="2818" y="181"/>
                    <a:pt x="2791" y="236"/>
                  </a:cubicBezTo>
                  <a:cubicBezTo>
                    <a:pt x="2763" y="305"/>
                    <a:pt x="2708" y="346"/>
                    <a:pt x="2667" y="360"/>
                  </a:cubicBezTo>
                  <a:cubicBezTo>
                    <a:pt x="2626" y="387"/>
                    <a:pt x="2598" y="387"/>
                    <a:pt x="2571" y="387"/>
                  </a:cubicBezTo>
                  <a:cubicBezTo>
                    <a:pt x="2488" y="387"/>
                    <a:pt x="2433" y="305"/>
                    <a:pt x="2378" y="236"/>
                  </a:cubicBezTo>
                  <a:cubicBezTo>
                    <a:pt x="2370" y="220"/>
                    <a:pt x="2358" y="213"/>
                    <a:pt x="2343" y="213"/>
                  </a:cubicBezTo>
                  <a:cubicBezTo>
                    <a:pt x="2332" y="213"/>
                    <a:pt x="2321" y="217"/>
                    <a:pt x="2310" y="222"/>
                  </a:cubicBezTo>
                  <a:cubicBezTo>
                    <a:pt x="2296" y="236"/>
                    <a:pt x="2282" y="263"/>
                    <a:pt x="2296" y="291"/>
                  </a:cubicBezTo>
                  <a:cubicBezTo>
                    <a:pt x="2351" y="360"/>
                    <a:pt x="2433" y="483"/>
                    <a:pt x="2557" y="483"/>
                  </a:cubicBezTo>
                  <a:lnTo>
                    <a:pt x="2571" y="483"/>
                  </a:lnTo>
                  <a:cubicBezTo>
                    <a:pt x="2612" y="483"/>
                    <a:pt x="2667" y="470"/>
                    <a:pt x="2708" y="442"/>
                  </a:cubicBezTo>
                  <a:cubicBezTo>
                    <a:pt x="2763" y="415"/>
                    <a:pt x="2846" y="360"/>
                    <a:pt x="2887" y="277"/>
                  </a:cubicBezTo>
                  <a:cubicBezTo>
                    <a:pt x="2915" y="195"/>
                    <a:pt x="2915" y="85"/>
                    <a:pt x="2860" y="16"/>
                  </a:cubicBezTo>
                  <a:cubicBezTo>
                    <a:pt x="2852" y="8"/>
                    <a:pt x="2839" y="0"/>
                    <a:pt x="2825" y="0"/>
                  </a:cubicBezTo>
                  <a:close/>
                  <a:moveTo>
                    <a:pt x="564" y="827"/>
                  </a:moveTo>
                  <a:cubicBezTo>
                    <a:pt x="536" y="841"/>
                    <a:pt x="523" y="868"/>
                    <a:pt x="523" y="896"/>
                  </a:cubicBezTo>
                  <a:cubicBezTo>
                    <a:pt x="550" y="978"/>
                    <a:pt x="523" y="1075"/>
                    <a:pt x="468" y="1130"/>
                  </a:cubicBezTo>
                  <a:cubicBezTo>
                    <a:pt x="431" y="1166"/>
                    <a:pt x="376" y="1184"/>
                    <a:pt x="323" y="1184"/>
                  </a:cubicBezTo>
                  <a:cubicBezTo>
                    <a:pt x="297" y="1184"/>
                    <a:pt x="271" y="1180"/>
                    <a:pt x="248" y="1171"/>
                  </a:cubicBezTo>
                  <a:cubicBezTo>
                    <a:pt x="179" y="1143"/>
                    <a:pt x="138" y="1075"/>
                    <a:pt x="96" y="1020"/>
                  </a:cubicBezTo>
                  <a:cubicBezTo>
                    <a:pt x="80" y="1003"/>
                    <a:pt x="64" y="997"/>
                    <a:pt x="51" y="997"/>
                  </a:cubicBezTo>
                  <a:cubicBezTo>
                    <a:pt x="41" y="997"/>
                    <a:pt x="33" y="1000"/>
                    <a:pt x="28" y="1006"/>
                  </a:cubicBezTo>
                  <a:cubicBezTo>
                    <a:pt x="0" y="1020"/>
                    <a:pt x="0" y="1047"/>
                    <a:pt x="14" y="1075"/>
                  </a:cubicBezTo>
                  <a:cubicBezTo>
                    <a:pt x="55" y="1130"/>
                    <a:pt x="110" y="1212"/>
                    <a:pt x="206" y="1253"/>
                  </a:cubicBezTo>
                  <a:cubicBezTo>
                    <a:pt x="234" y="1267"/>
                    <a:pt x="275" y="1281"/>
                    <a:pt x="316" y="1281"/>
                  </a:cubicBezTo>
                  <a:cubicBezTo>
                    <a:pt x="399" y="1281"/>
                    <a:pt x="481" y="1253"/>
                    <a:pt x="536" y="1198"/>
                  </a:cubicBezTo>
                  <a:cubicBezTo>
                    <a:pt x="619" y="1116"/>
                    <a:pt x="646" y="978"/>
                    <a:pt x="619" y="868"/>
                  </a:cubicBezTo>
                  <a:cubicBezTo>
                    <a:pt x="619" y="841"/>
                    <a:pt x="591" y="827"/>
                    <a:pt x="564" y="8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57"/>
            <p:cNvSpPr/>
            <p:nvPr/>
          </p:nvSpPr>
          <p:spPr>
            <a:xfrm>
              <a:off x="6355542" y="2179676"/>
              <a:ext cx="44099" cy="26336"/>
            </a:xfrm>
            <a:custGeom>
              <a:avLst/>
              <a:gdLst/>
              <a:ahLst/>
              <a:cxnLst/>
              <a:rect l="l" t="t" r="r" b="b"/>
              <a:pathLst>
                <a:path w="715" h="427" extrusionOk="0">
                  <a:moveTo>
                    <a:pt x="674" y="0"/>
                  </a:moveTo>
                  <a:cubicBezTo>
                    <a:pt x="660" y="14"/>
                    <a:pt x="660" y="14"/>
                    <a:pt x="660" y="28"/>
                  </a:cubicBezTo>
                  <a:cubicBezTo>
                    <a:pt x="660" y="110"/>
                    <a:pt x="660" y="179"/>
                    <a:pt x="632" y="220"/>
                  </a:cubicBezTo>
                  <a:cubicBezTo>
                    <a:pt x="591" y="303"/>
                    <a:pt x="481" y="371"/>
                    <a:pt x="358" y="371"/>
                  </a:cubicBezTo>
                  <a:cubicBezTo>
                    <a:pt x="341" y="376"/>
                    <a:pt x="326" y="377"/>
                    <a:pt x="313" y="377"/>
                  </a:cubicBezTo>
                  <a:cubicBezTo>
                    <a:pt x="280" y="377"/>
                    <a:pt x="253" y="367"/>
                    <a:pt x="234" y="358"/>
                  </a:cubicBezTo>
                  <a:cubicBezTo>
                    <a:pt x="179" y="344"/>
                    <a:pt x="138" y="303"/>
                    <a:pt x="110" y="248"/>
                  </a:cubicBezTo>
                  <a:cubicBezTo>
                    <a:pt x="83" y="220"/>
                    <a:pt x="69" y="207"/>
                    <a:pt x="41" y="179"/>
                  </a:cubicBezTo>
                  <a:cubicBezTo>
                    <a:pt x="41" y="172"/>
                    <a:pt x="34" y="169"/>
                    <a:pt x="28" y="169"/>
                  </a:cubicBezTo>
                  <a:cubicBezTo>
                    <a:pt x="21" y="169"/>
                    <a:pt x="14" y="172"/>
                    <a:pt x="14" y="179"/>
                  </a:cubicBezTo>
                  <a:cubicBezTo>
                    <a:pt x="0" y="193"/>
                    <a:pt x="0" y="207"/>
                    <a:pt x="14" y="220"/>
                  </a:cubicBezTo>
                  <a:cubicBezTo>
                    <a:pt x="28" y="234"/>
                    <a:pt x="55" y="262"/>
                    <a:pt x="69" y="275"/>
                  </a:cubicBezTo>
                  <a:cubicBezTo>
                    <a:pt x="110" y="330"/>
                    <a:pt x="151" y="385"/>
                    <a:pt x="206" y="399"/>
                  </a:cubicBezTo>
                  <a:cubicBezTo>
                    <a:pt x="248" y="426"/>
                    <a:pt x="289" y="426"/>
                    <a:pt x="316" y="426"/>
                  </a:cubicBezTo>
                  <a:lnTo>
                    <a:pt x="358" y="426"/>
                  </a:lnTo>
                  <a:cubicBezTo>
                    <a:pt x="509" y="413"/>
                    <a:pt x="619" y="344"/>
                    <a:pt x="674" y="248"/>
                  </a:cubicBezTo>
                  <a:cubicBezTo>
                    <a:pt x="701" y="193"/>
                    <a:pt x="715" y="110"/>
                    <a:pt x="701" y="28"/>
                  </a:cubicBezTo>
                  <a:cubicBezTo>
                    <a:pt x="701" y="14"/>
                    <a:pt x="687" y="0"/>
                    <a:pt x="6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57"/>
            <p:cNvSpPr/>
            <p:nvPr/>
          </p:nvSpPr>
          <p:spPr>
            <a:xfrm>
              <a:off x="6191047" y="2027887"/>
              <a:ext cx="348536" cy="159435"/>
            </a:xfrm>
            <a:custGeom>
              <a:avLst/>
              <a:gdLst/>
              <a:ahLst/>
              <a:cxnLst/>
              <a:rect l="l" t="t" r="r" b="b"/>
              <a:pathLst>
                <a:path w="5651" h="2585" extrusionOk="0">
                  <a:moveTo>
                    <a:pt x="4867" y="1"/>
                  </a:moveTo>
                  <a:cubicBezTo>
                    <a:pt x="4766" y="1"/>
                    <a:pt x="4659" y="14"/>
                    <a:pt x="4550" y="42"/>
                  </a:cubicBezTo>
                  <a:cubicBezTo>
                    <a:pt x="4069" y="166"/>
                    <a:pt x="3739" y="523"/>
                    <a:pt x="3822" y="853"/>
                  </a:cubicBezTo>
                  <a:cubicBezTo>
                    <a:pt x="3886" y="1098"/>
                    <a:pt x="4171" y="1252"/>
                    <a:pt x="4520" y="1252"/>
                  </a:cubicBezTo>
                  <a:cubicBezTo>
                    <a:pt x="4623" y="1252"/>
                    <a:pt x="4730" y="1238"/>
                    <a:pt x="4839" y="1210"/>
                  </a:cubicBezTo>
                  <a:cubicBezTo>
                    <a:pt x="5320" y="1100"/>
                    <a:pt x="5650" y="729"/>
                    <a:pt x="5568" y="413"/>
                  </a:cubicBezTo>
                  <a:cubicBezTo>
                    <a:pt x="5504" y="157"/>
                    <a:pt x="5217" y="1"/>
                    <a:pt x="4867" y="1"/>
                  </a:cubicBezTo>
                  <a:close/>
                  <a:moveTo>
                    <a:pt x="1116" y="1334"/>
                  </a:moveTo>
                  <a:cubicBezTo>
                    <a:pt x="1014" y="1334"/>
                    <a:pt x="907" y="1347"/>
                    <a:pt x="798" y="1375"/>
                  </a:cubicBezTo>
                  <a:cubicBezTo>
                    <a:pt x="316" y="1485"/>
                    <a:pt x="0" y="1856"/>
                    <a:pt x="69" y="2173"/>
                  </a:cubicBezTo>
                  <a:cubicBezTo>
                    <a:pt x="133" y="2428"/>
                    <a:pt x="428" y="2585"/>
                    <a:pt x="781" y="2585"/>
                  </a:cubicBezTo>
                  <a:cubicBezTo>
                    <a:pt x="884" y="2585"/>
                    <a:pt x="992" y="2572"/>
                    <a:pt x="1100" y="2544"/>
                  </a:cubicBezTo>
                  <a:cubicBezTo>
                    <a:pt x="1581" y="2420"/>
                    <a:pt x="1897" y="2063"/>
                    <a:pt x="1815" y="1733"/>
                  </a:cubicBezTo>
                  <a:cubicBezTo>
                    <a:pt x="1751" y="1488"/>
                    <a:pt x="1465" y="1334"/>
                    <a:pt x="1116" y="1334"/>
                  </a:cubicBezTo>
                  <a:close/>
                </a:path>
              </a:pathLst>
            </a:custGeom>
            <a:solidFill>
              <a:srgbClr val="E87C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57"/>
            <p:cNvSpPr/>
            <p:nvPr/>
          </p:nvSpPr>
          <p:spPr>
            <a:xfrm>
              <a:off x="6235147" y="1932842"/>
              <a:ext cx="191630" cy="96833"/>
            </a:xfrm>
            <a:custGeom>
              <a:avLst/>
              <a:gdLst/>
              <a:ahLst/>
              <a:cxnLst/>
              <a:rect l="l" t="t" r="r" b="b"/>
              <a:pathLst>
                <a:path w="3107" h="1570" extrusionOk="0">
                  <a:moveTo>
                    <a:pt x="2717" y="1"/>
                  </a:moveTo>
                  <a:cubicBezTo>
                    <a:pt x="2662" y="1"/>
                    <a:pt x="2607" y="10"/>
                    <a:pt x="2557" y="30"/>
                  </a:cubicBezTo>
                  <a:cubicBezTo>
                    <a:pt x="2378" y="98"/>
                    <a:pt x="2255" y="277"/>
                    <a:pt x="2227" y="469"/>
                  </a:cubicBezTo>
                  <a:cubicBezTo>
                    <a:pt x="2213" y="538"/>
                    <a:pt x="2255" y="607"/>
                    <a:pt x="2296" y="607"/>
                  </a:cubicBezTo>
                  <a:cubicBezTo>
                    <a:pt x="2303" y="609"/>
                    <a:pt x="2310" y="611"/>
                    <a:pt x="2318" y="611"/>
                  </a:cubicBezTo>
                  <a:cubicBezTo>
                    <a:pt x="2351" y="611"/>
                    <a:pt x="2383" y="586"/>
                    <a:pt x="2406" y="552"/>
                  </a:cubicBezTo>
                  <a:cubicBezTo>
                    <a:pt x="2419" y="511"/>
                    <a:pt x="2433" y="469"/>
                    <a:pt x="2447" y="428"/>
                  </a:cubicBezTo>
                  <a:cubicBezTo>
                    <a:pt x="2461" y="373"/>
                    <a:pt x="2488" y="318"/>
                    <a:pt x="2543" y="277"/>
                  </a:cubicBezTo>
                  <a:cubicBezTo>
                    <a:pt x="2588" y="243"/>
                    <a:pt x="2652" y="218"/>
                    <a:pt x="2712" y="218"/>
                  </a:cubicBezTo>
                  <a:cubicBezTo>
                    <a:pt x="2725" y="218"/>
                    <a:pt x="2737" y="220"/>
                    <a:pt x="2749" y="222"/>
                  </a:cubicBezTo>
                  <a:cubicBezTo>
                    <a:pt x="2832" y="236"/>
                    <a:pt x="2901" y="263"/>
                    <a:pt x="2956" y="305"/>
                  </a:cubicBezTo>
                  <a:cubicBezTo>
                    <a:pt x="2989" y="316"/>
                    <a:pt x="3022" y="336"/>
                    <a:pt x="3048" y="336"/>
                  </a:cubicBezTo>
                  <a:cubicBezTo>
                    <a:pt x="3055" y="336"/>
                    <a:pt x="3060" y="335"/>
                    <a:pt x="3066" y="332"/>
                  </a:cubicBezTo>
                  <a:cubicBezTo>
                    <a:pt x="3093" y="318"/>
                    <a:pt x="3107" y="277"/>
                    <a:pt x="3107" y="263"/>
                  </a:cubicBezTo>
                  <a:cubicBezTo>
                    <a:pt x="3107" y="236"/>
                    <a:pt x="3093" y="195"/>
                    <a:pt x="3079" y="181"/>
                  </a:cubicBezTo>
                  <a:cubicBezTo>
                    <a:pt x="3000" y="62"/>
                    <a:pt x="2858" y="1"/>
                    <a:pt x="2717" y="1"/>
                  </a:cubicBezTo>
                  <a:close/>
                  <a:moveTo>
                    <a:pt x="523" y="991"/>
                  </a:moveTo>
                  <a:cubicBezTo>
                    <a:pt x="465" y="991"/>
                    <a:pt x="408" y="1002"/>
                    <a:pt x="358" y="1019"/>
                  </a:cubicBezTo>
                  <a:cubicBezTo>
                    <a:pt x="193" y="1074"/>
                    <a:pt x="41" y="1212"/>
                    <a:pt x="14" y="1390"/>
                  </a:cubicBezTo>
                  <a:cubicBezTo>
                    <a:pt x="0" y="1487"/>
                    <a:pt x="14" y="1514"/>
                    <a:pt x="28" y="1528"/>
                  </a:cubicBezTo>
                  <a:cubicBezTo>
                    <a:pt x="41" y="1555"/>
                    <a:pt x="69" y="1569"/>
                    <a:pt x="96" y="1569"/>
                  </a:cubicBezTo>
                  <a:cubicBezTo>
                    <a:pt x="110" y="1555"/>
                    <a:pt x="124" y="1542"/>
                    <a:pt x="138" y="1528"/>
                  </a:cubicBezTo>
                  <a:cubicBezTo>
                    <a:pt x="206" y="1432"/>
                    <a:pt x="261" y="1335"/>
                    <a:pt x="358" y="1267"/>
                  </a:cubicBezTo>
                  <a:cubicBezTo>
                    <a:pt x="410" y="1221"/>
                    <a:pt x="480" y="1201"/>
                    <a:pt x="553" y="1201"/>
                  </a:cubicBezTo>
                  <a:cubicBezTo>
                    <a:pt x="612" y="1201"/>
                    <a:pt x="673" y="1215"/>
                    <a:pt x="729" y="1239"/>
                  </a:cubicBezTo>
                  <a:cubicBezTo>
                    <a:pt x="742" y="1253"/>
                    <a:pt x="770" y="1267"/>
                    <a:pt x="797" y="1267"/>
                  </a:cubicBezTo>
                  <a:cubicBezTo>
                    <a:pt x="825" y="1267"/>
                    <a:pt x="852" y="1267"/>
                    <a:pt x="852" y="1239"/>
                  </a:cubicBezTo>
                  <a:cubicBezTo>
                    <a:pt x="866" y="1226"/>
                    <a:pt x="852" y="1198"/>
                    <a:pt x="852" y="1184"/>
                  </a:cubicBezTo>
                  <a:cubicBezTo>
                    <a:pt x="811" y="1102"/>
                    <a:pt x="729" y="1033"/>
                    <a:pt x="632" y="1006"/>
                  </a:cubicBezTo>
                  <a:cubicBezTo>
                    <a:pt x="596" y="995"/>
                    <a:pt x="559" y="991"/>
                    <a:pt x="523" y="99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57"/>
            <p:cNvSpPr/>
            <p:nvPr/>
          </p:nvSpPr>
          <p:spPr>
            <a:xfrm>
              <a:off x="5949392" y="1772665"/>
              <a:ext cx="593579" cy="348536"/>
            </a:xfrm>
            <a:custGeom>
              <a:avLst/>
              <a:gdLst/>
              <a:ahLst/>
              <a:cxnLst/>
              <a:rect l="l" t="t" r="r" b="b"/>
              <a:pathLst>
                <a:path w="9624" h="5651" extrusionOk="0">
                  <a:moveTo>
                    <a:pt x="9609" y="1"/>
                  </a:moveTo>
                  <a:lnTo>
                    <a:pt x="8798" y="1018"/>
                  </a:lnTo>
                  <a:lnTo>
                    <a:pt x="7162" y="427"/>
                  </a:lnTo>
                  <a:cubicBezTo>
                    <a:pt x="7149" y="427"/>
                    <a:pt x="7135" y="427"/>
                    <a:pt x="7135" y="441"/>
                  </a:cubicBezTo>
                  <a:lnTo>
                    <a:pt x="6296" y="1816"/>
                  </a:lnTo>
                  <a:lnTo>
                    <a:pt x="4688" y="1444"/>
                  </a:lnTo>
                  <a:cubicBezTo>
                    <a:pt x="4674" y="1444"/>
                    <a:pt x="4661" y="1458"/>
                    <a:pt x="4661" y="1458"/>
                  </a:cubicBezTo>
                  <a:lnTo>
                    <a:pt x="3891" y="2902"/>
                  </a:lnTo>
                  <a:lnTo>
                    <a:pt x="2544" y="2737"/>
                  </a:lnTo>
                  <a:cubicBezTo>
                    <a:pt x="2530" y="2737"/>
                    <a:pt x="2516" y="2750"/>
                    <a:pt x="2516" y="2750"/>
                  </a:cubicBezTo>
                  <a:lnTo>
                    <a:pt x="2035" y="4166"/>
                  </a:lnTo>
                  <a:lnTo>
                    <a:pt x="660" y="4235"/>
                  </a:lnTo>
                  <a:cubicBezTo>
                    <a:pt x="660" y="4235"/>
                    <a:pt x="647" y="4249"/>
                    <a:pt x="647" y="4249"/>
                  </a:cubicBezTo>
                  <a:cubicBezTo>
                    <a:pt x="385" y="4689"/>
                    <a:pt x="165" y="5142"/>
                    <a:pt x="1" y="5623"/>
                  </a:cubicBezTo>
                  <a:cubicBezTo>
                    <a:pt x="14" y="5623"/>
                    <a:pt x="28" y="5637"/>
                    <a:pt x="42" y="5651"/>
                  </a:cubicBezTo>
                  <a:cubicBezTo>
                    <a:pt x="207" y="5170"/>
                    <a:pt x="427" y="4716"/>
                    <a:pt x="674" y="4290"/>
                  </a:cubicBezTo>
                  <a:lnTo>
                    <a:pt x="2062" y="4207"/>
                  </a:lnTo>
                  <a:cubicBezTo>
                    <a:pt x="2062" y="4207"/>
                    <a:pt x="2076" y="4207"/>
                    <a:pt x="2076" y="4194"/>
                  </a:cubicBezTo>
                  <a:lnTo>
                    <a:pt x="2557" y="2792"/>
                  </a:lnTo>
                  <a:lnTo>
                    <a:pt x="3905" y="2956"/>
                  </a:lnTo>
                  <a:cubicBezTo>
                    <a:pt x="3905" y="2956"/>
                    <a:pt x="3918" y="2943"/>
                    <a:pt x="3918" y="2943"/>
                  </a:cubicBezTo>
                  <a:lnTo>
                    <a:pt x="4702" y="1499"/>
                  </a:lnTo>
                  <a:lnTo>
                    <a:pt x="6310" y="1871"/>
                  </a:lnTo>
                  <a:cubicBezTo>
                    <a:pt x="6324" y="1871"/>
                    <a:pt x="6338" y="1857"/>
                    <a:pt x="6338" y="1857"/>
                  </a:cubicBezTo>
                  <a:lnTo>
                    <a:pt x="7162" y="482"/>
                  </a:lnTo>
                  <a:lnTo>
                    <a:pt x="8798" y="1073"/>
                  </a:lnTo>
                  <a:cubicBezTo>
                    <a:pt x="8812" y="1073"/>
                    <a:pt x="8812" y="1073"/>
                    <a:pt x="8826" y="1059"/>
                  </a:cubicBezTo>
                  <a:lnTo>
                    <a:pt x="9623" y="70"/>
                  </a:lnTo>
                  <a:cubicBezTo>
                    <a:pt x="9609" y="56"/>
                    <a:pt x="9609" y="28"/>
                    <a:pt x="96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0" name="Google Shape;1350;p57"/>
          <p:cNvGrpSpPr/>
          <p:nvPr/>
        </p:nvGrpSpPr>
        <p:grpSpPr>
          <a:xfrm rot="1263460">
            <a:off x="8669723" y="1392919"/>
            <a:ext cx="526389" cy="342320"/>
            <a:chOff x="7407525" y="1079775"/>
            <a:chExt cx="394800" cy="256746"/>
          </a:xfrm>
        </p:grpSpPr>
        <p:sp>
          <p:nvSpPr>
            <p:cNvPr id="1351" name="Google Shape;1351;p57"/>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57"/>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3" name="Google Shape;1353;p57"/>
          <p:cNvGrpSpPr/>
          <p:nvPr/>
        </p:nvGrpSpPr>
        <p:grpSpPr>
          <a:xfrm>
            <a:off x="7298007" y="1354413"/>
            <a:ext cx="3372924" cy="1048432"/>
            <a:chOff x="5911800" y="1632649"/>
            <a:chExt cx="2529693" cy="786324"/>
          </a:xfrm>
        </p:grpSpPr>
        <p:sp>
          <p:nvSpPr>
            <p:cNvPr id="1354" name="Google Shape;1354;p57"/>
            <p:cNvSpPr/>
            <p:nvPr/>
          </p:nvSpPr>
          <p:spPr>
            <a:xfrm>
              <a:off x="5911800" y="199043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57"/>
            <p:cNvSpPr/>
            <p:nvPr/>
          </p:nvSpPr>
          <p:spPr>
            <a:xfrm>
              <a:off x="6253775" y="163264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57"/>
            <p:cNvSpPr/>
            <p:nvPr/>
          </p:nvSpPr>
          <p:spPr>
            <a:xfrm>
              <a:off x="8262875" y="16807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8" name="Rectangle 107">
            <a:extLst>
              <a:ext uri="{FF2B5EF4-FFF2-40B4-BE49-F238E27FC236}">
                <a16:creationId xmlns:a16="http://schemas.microsoft.com/office/drawing/2014/main" id="{13C1591C-F539-4183-A43E-B2701E796DCE}"/>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1CABB32A-6212-44BD-A898-1C1A53296D37}"/>
              </a:ext>
            </a:extLst>
          </p:cNvPr>
          <p:cNvSpPr txBox="1"/>
          <p:nvPr/>
        </p:nvSpPr>
        <p:spPr>
          <a:xfrm>
            <a:off x="1894373" y="184502"/>
            <a:ext cx="5072484"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7AFD4"/>
                </a:solidFill>
                <a:effectLst/>
                <a:uLnTx/>
                <a:uFillTx/>
                <a:latin typeface="Calibri" panose="020F0502020204030204" pitchFamily="34" charset="0"/>
                <a:ea typeface="+mn-ea"/>
                <a:cs typeface="Calibri" panose="020F0502020204030204" pitchFamily="34" charset="0"/>
              </a:rPr>
              <a:t>Homework</a:t>
            </a:r>
            <a:endParaRPr kumimoji="0" lang="en-US" sz="6000" b="1" i="0" u="none" strike="noStrike" kern="1200" cap="none" spc="0" normalizeH="0" baseline="0" noProof="0" dirty="0">
              <a:ln>
                <a:noFill/>
              </a:ln>
              <a:solidFill>
                <a:srgbClr val="57AFD4"/>
              </a:solidFill>
              <a:effectLst/>
              <a:uLnTx/>
              <a:uFillTx/>
              <a:latin typeface="Calibri" panose="020F0502020204030204" pitchFamily="34" charset="0"/>
              <a:ea typeface="+mn-ea"/>
              <a:cs typeface="Calibri" panose="020F0502020204030204" pitchFamily="34" charset="0"/>
            </a:endParaRPr>
          </a:p>
        </p:txBody>
      </p:sp>
      <p:sp>
        <p:nvSpPr>
          <p:cNvPr id="110" name="TextBox 109">
            <a:extLst>
              <a:ext uri="{FF2B5EF4-FFF2-40B4-BE49-F238E27FC236}">
                <a16:creationId xmlns:a16="http://schemas.microsoft.com/office/drawing/2014/main" id="{1054A28E-AD69-43CC-8FA7-68934D7BEDE5}"/>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02</a:t>
            </a:r>
            <a:endParaRPr kumimoji="0" lang="en-US" sz="7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1" name="TextBox 110">
            <a:extLst>
              <a:ext uri="{FF2B5EF4-FFF2-40B4-BE49-F238E27FC236}">
                <a16:creationId xmlns:a16="http://schemas.microsoft.com/office/drawing/2014/main" id="{4DC682EF-C7D7-4DC3-80DF-1CC004749FDA}"/>
              </a:ext>
            </a:extLst>
          </p:cNvPr>
          <p:cNvSpPr txBox="1"/>
          <p:nvPr/>
        </p:nvSpPr>
        <p:spPr>
          <a:xfrm>
            <a:off x="846495" y="2194672"/>
            <a:ext cx="6619009" cy="1493358"/>
          </a:xfrm>
          <a:prstGeom prst="rect">
            <a:avLst/>
          </a:prstGeom>
          <a:noFill/>
        </p:spPr>
        <p:txBody>
          <a:bodyPr wrap="square" rtlCol="0">
            <a:spAutoFit/>
          </a:bodyPr>
          <a:lstStyle/>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Do exercises in the workbook.</a:t>
            </a:r>
          </a:p>
          <a:p>
            <a:pPr marL="457200" lvl="0" indent="-457200">
              <a:lnSpc>
                <a:spcPct val="150000"/>
              </a:lnSpc>
              <a:buFont typeface="Arial" panose="020B0604020202020204" pitchFamily="34" charset="0"/>
              <a:buChar char="•"/>
            </a:pPr>
            <a:r>
              <a:rPr lang="en-US" sz="3200">
                <a:solidFill>
                  <a:srgbClr val="E74427"/>
                </a:solidFill>
                <a:latin typeface="Calibri" panose="020F0502020204030204" pitchFamily="34" charset="0"/>
                <a:cs typeface="Calibri" panose="020F0502020204030204" pitchFamily="34" charset="0"/>
              </a:rPr>
              <a:t>Prepare for Lesson 4.</a:t>
            </a:r>
          </a:p>
        </p:txBody>
      </p:sp>
    </p:spTree>
    <p:extLst>
      <p:ext uri="{BB962C8B-B14F-4D97-AF65-F5344CB8AC3E}">
        <p14:creationId xmlns:p14="http://schemas.microsoft.com/office/powerpoint/2010/main" val="1285130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73"/>
          <p:cNvSpPr/>
          <p:nvPr/>
        </p:nvSpPr>
        <p:spPr>
          <a:xfrm rot="-2134973">
            <a:off x="10245698" y="3544371"/>
            <a:ext cx="1932847" cy="2163621"/>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73"/>
          <p:cNvSpPr/>
          <p:nvPr/>
        </p:nvSpPr>
        <p:spPr>
          <a:xfrm rot="-3900973">
            <a:off x="6163112" y="3412502"/>
            <a:ext cx="1932893" cy="216367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73"/>
          <p:cNvSpPr/>
          <p:nvPr/>
        </p:nvSpPr>
        <p:spPr>
          <a:xfrm rot="1439002">
            <a:off x="11308586" y="5533237"/>
            <a:ext cx="1157148" cy="1617272"/>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73"/>
          <p:cNvSpPr txBox="1">
            <a:spLocks noGrp="1"/>
          </p:cNvSpPr>
          <p:nvPr>
            <p:ph type="title"/>
          </p:nvPr>
        </p:nvSpPr>
        <p:spPr>
          <a:xfrm>
            <a:off x="621117" y="2017400"/>
            <a:ext cx="5930800" cy="1411600"/>
          </a:xfrm>
          <a:prstGeom prst="rect">
            <a:avLst/>
          </a:prstGeom>
        </p:spPr>
        <p:txBody>
          <a:bodyPr spcFirstLastPara="1" wrap="square" lIns="121900" tIns="121900" rIns="121900" bIns="121900" anchor="t" anchorCtr="0">
            <a:noAutofit/>
          </a:bodyPr>
          <a:lstStyle/>
          <a:p>
            <a:r>
              <a:rPr lang="en" sz="11500" b="1">
                <a:latin typeface="Calibri" panose="020F0502020204030204" pitchFamily="34" charset="0"/>
                <a:ea typeface="Calibri" panose="020F0502020204030204" pitchFamily="34" charset="0"/>
                <a:cs typeface="Calibri" panose="020F0502020204030204" pitchFamily="34" charset="0"/>
              </a:rPr>
              <a:t>Thanks!</a:t>
            </a:r>
            <a:endParaRPr sz="11500" b="1">
              <a:latin typeface="Calibri" panose="020F0502020204030204" pitchFamily="34" charset="0"/>
              <a:ea typeface="Calibri" panose="020F0502020204030204" pitchFamily="34" charset="0"/>
              <a:cs typeface="Calibri" panose="020F0502020204030204" pitchFamily="34" charset="0"/>
            </a:endParaRPr>
          </a:p>
        </p:txBody>
      </p:sp>
      <p:grpSp>
        <p:nvGrpSpPr>
          <p:cNvPr id="1725" name="Google Shape;1725;p73"/>
          <p:cNvGrpSpPr/>
          <p:nvPr/>
        </p:nvGrpSpPr>
        <p:grpSpPr>
          <a:xfrm>
            <a:off x="6689649" y="1728393"/>
            <a:ext cx="5145895" cy="5886415"/>
            <a:chOff x="2731400" y="3039925"/>
            <a:chExt cx="1656475" cy="1894850"/>
          </a:xfrm>
        </p:grpSpPr>
        <p:sp>
          <p:nvSpPr>
            <p:cNvPr id="1726" name="Google Shape;1726;p73"/>
            <p:cNvSpPr/>
            <p:nvPr/>
          </p:nvSpPr>
          <p:spPr>
            <a:xfrm>
              <a:off x="4066875" y="3039925"/>
              <a:ext cx="169800" cy="165525"/>
            </a:xfrm>
            <a:custGeom>
              <a:avLst/>
              <a:gdLst/>
              <a:ahLst/>
              <a:cxnLst/>
              <a:rect l="l" t="t" r="r" b="b"/>
              <a:pathLst>
                <a:path w="6792" h="6621" extrusionOk="0">
                  <a:moveTo>
                    <a:pt x="3928" y="0"/>
                  </a:moveTo>
                  <a:cubicBezTo>
                    <a:pt x="3866" y="0"/>
                    <a:pt x="3802" y="42"/>
                    <a:pt x="3753" y="91"/>
                  </a:cubicBezTo>
                  <a:cubicBezTo>
                    <a:pt x="3657" y="174"/>
                    <a:pt x="3588" y="297"/>
                    <a:pt x="3520" y="407"/>
                  </a:cubicBezTo>
                  <a:cubicBezTo>
                    <a:pt x="3217" y="875"/>
                    <a:pt x="2901" y="1356"/>
                    <a:pt x="2612" y="1837"/>
                  </a:cubicBezTo>
                  <a:cubicBezTo>
                    <a:pt x="2599" y="1878"/>
                    <a:pt x="2571" y="1920"/>
                    <a:pt x="2544" y="1947"/>
                  </a:cubicBezTo>
                  <a:cubicBezTo>
                    <a:pt x="2502" y="1975"/>
                    <a:pt x="2461" y="1988"/>
                    <a:pt x="2434" y="2002"/>
                  </a:cubicBezTo>
                  <a:cubicBezTo>
                    <a:pt x="2337" y="2030"/>
                    <a:pt x="2241" y="2085"/>
                    <a:pt x="2159" y="2140"/>
                  </a:cubicBezTo>
                  <a:cubicBezTo>
                    <a:pt x="2090" y="2071"/>
                    <a:pt x="2008" y="2016"/>
                    <a:pt x="1911" y="1975"/>
                  </a:cubicBezTo>
                  <a:cubicBezTo>
                    <a:pt x="2145" y="1521"/>
                    <a:pt x="2118" y="944"/>
                    <a:pt x="1856" y="504"/>
                  </a:cubicBezTo>
                  <a:cubicBezTo>
                    <a:pt x="1798" y="422"/>
                    <a:pt x="1719" y="330"/>
                    <a:pt x="1629" y="330"/>
                  </a:cubicBezTo>
                  <a:cubicBezTo>
                    <a:pt x="1614" y="330"/>
                    <a:pt x="1598" y="333"/>
                    <a:pt x="1581" y="339"/>
                  </a:cubicBezTo>
                  <a:cubicBezTo>
                    <a:pt x="1499" y="380"/>
                    <a:pt x="1471" y="476"/>
                    <a:pt x="1458" y="572"/>
                  </a:cubicBezTo>
                  <a:cubicBezTo>
                    <a:pt x="1375" y="1040"/>
                    <a:pt x="1348" y="1521"/>
                    <a:pt x="1265" y="1988"/>
                  </a:cubicBezTo>
                  <a:cubicBezTo>
                    <a:pt x="1073" y="3129"/>
                    <a:pt x="633" y="4243"/>
                    <a:pt x="1" y="5191"/>
                  </a:cubicBezTo>
                  <a:cubicBezTo>
                    <a:pt x="413" y="6016"/>
                    <a:pt x="1306" y="6580"/>
                    <a:pt x="2269" y="6621"/>
                  </a:cubicBezTo>
                  <a:cubicBezTo>
                    <a:pt x="2819" y="6071"/>
                    <a:pt x="3355" y="5521"/>
                    <a:pt x="3905" y="4971"/>
                  </a:cubicBezTo>
                  <a:cubicBezTo>
                    <a:pt x="4166" y="4724"/>
                    <a:pt x="4413" y="4463"/>
                    <a:pt x="4702" y="4243"/>
                  </a:cubicBezTo>
                  <a:cubicBezTo>
                    <a:pt x="5320" y="3775"/>
                    <a:pt x="6049" y="3487"/>
                    <a:pt x="6695" y="3047"/>
                  </a:cubicBezTo>
                  <a:cubicBezTo>
                    <a:pt x="6736" y="3019"/>
                    <a:pt x="6791" y="2978"/>
                    <a:pt x="6791" y="2923"/>
                  </a:cubicBezTo>
                  <a:cubicBezTo>
                    <a:pt x="6791" y="2841"/>
                    <a:pt x="6681" y="2786"/>
                    <a:pt x="6599" y="2786"/>
                  </a:cubicBezTo>
                  <a:cubicBezTo>
                    <a:pt x="6575" y="2784"/>
                    <a:pt x="6552" y="2783"/>
                    <a:pt x="6528" y="2783"/>
                  </a:cubicBezTo>
                  <a:cubicBezTo>
                    <a:pt x="6373" y="2783"/>
                    <a:pt x="6220" y="2820"/>
                    <a:pt x="6077" y="2868"/>
                  </a:cubicBezTo>
                  <a:cubicBezTo>
                    <a:pt x="5582" y="3033"/>
                    <a:pt x="5101" y="3239"/>
                    <a:pt x="4606" y="3459"/>
                  </a:cubicBezTo>
                  <a:cubicBezTo>
                    <a:pt x="4592" y="3404"/>
                    <a:pt x="4578" y="3335"/>
                    <a:pt x="4564" y="3280"/>
                  </a:cubicBezTo>
                  <a:cubicBezTo>
                    <a:pt x="5087" y="2896"/>
                    <a:pt x="5609" y="2497"/>
                    <a:pt x="6132" y="2098"/>
                  </a:cubicBezTo>
                  <a:cubicBezTo>
                    <a:pt x="6228" y="2016"/>
                    <a:pt x="6338" y="1933"/>
                    <a:pt x="6420" y="1823"/>
                  </a:cubicBezTo>
                  <a:cubicBezTo>
                    <a:pt x="6461" y="1768"/>
                    <a:pt x="6475" y="1700"/>
                    <a:pt x="6434" y="1658"/>
                  </a:cubicBezTo>
                  <a:cubicBezTo>
                    <a:pt x="6406" y="1645"/>
                    <a:pt x="6379" y="1645"/>
                    <a:pt x="6351" y="1645"/>
                  </a:cubicBezTo>
                  <a:cubicBezTo>
                    <a:pt x="5939" y="1658"/>
                    <a:pt x="5568" y="1851"/>
                    <a:pt x="5211" y="2043"/>
                  </a:cubicBezTo>
                  <a:cubicBezTo>
                    <a:pt x="4839" y="2236"/>
                    <a:pt x="4468" y="2442"/>
                    <a:pt x="4111" y="2662"/>
                  </a:cubicBezTo>
                  <a:cubicBezTo>
                    <a:pt x="4482" y="2304"/>
                    <a:pt x="4853" y="1961"/>
                    <a:pt x="5224" y="1603"/>
                  </a:cubicBezTo>
                  <a:cubicBezTo>
                    <a:pt x="5417" y="1425"/>
                    <a:pt x="5609" y="1246"/>
                    <a:pt x="5719" y="999"/>
                  </a:cubicBezTo>
                  <a:cubicBezTo>
                    <a:pt x="5747" y="944"/>
                    <a:pt x="5774" y="875"/>
                    <a:pt x="5747" y="820"/>
                  </a:cubicBezTo>
                  <a:cubicBezTo>
                    <a:pt x="5713" y="762"/>
                    <a:pt x="5650" y="739"/>
                    <a:pt x="5581" y="739"/>
                  </a:cubicBezTo>
                  <a:cubicBezTo>
                    <a:pt x="5536" y="739"/>
                    <a:pt x="5488" y="749"/>
                    <a:pt x="5444" y="765"/>
                  </a:cubicBezTo>
                  <a:cubicBezTo>
                    <a:pt x="5224" y="834"/>
                    <a:pt x="5032" y="957"/>
                    <a:pt x="4839" y="1081"/>
                  </a:cubicBezTo>
                  <a:cubicBezTo>
                    <a:pt x="4331" y="1397"/>
                    <a:pt x="3836" y="1741"/>
                    <a:pt x="3355" y="2098"/>
                  </a:cubicBezTo>
                  <a:cubicBezTo>
                    <a:pt x="3588" y="1562"/>
                    <a:pt x="3808" y="1026"/>
                    <a:pt x="4001" y="476"/>
                  </a:cubicBezTo>
                  <a:cubicBezTo>
                    <a:pt x="4042" y="366"/>
                    <a:pt x="4083" y="256"/>
                    <a:pt x="4070" y="146"/>
                  </a:cubicBezTo>
                  <a:cubicBezTo>
                    <a:pt x="4056" y="91"/>
                    <a:pt x="4042" y="50"/>
                    <a:pt x="4001" y="23"/>
                  </a:cubicBezTo>
                  <a:cubicBezTo>
                    <a:pt x="3977" y="7"/>
                    <a:pt x="3953" y="0"/>
                    <a:pt x="3928"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73"/>
            <p:cNvSpPr/>
            <p:nvPr/>
          </p:nvSpPr>
          <p:spPr>
            <a:xfrm>
              <a:off x="4113950" y="3088925"/>
              <a:ext cx="59475" cy="47800"/>
            </a:xfrm>
            <a:custGeom>
              <a:avLst/>
              <a:gdLst/>
              <a:ahLst/>
              <a:cxnLst/>
              <a:rect l="l" t="t" r="r" b="b"/>
              <a:pathLst>
                <a:path w="2379" h="1912" extrusionOk="0">
                  <a:moveTo>
                    <a:pt x="15" y="1"/>
                  </a:moveTo>
                  <a:cubicBezTo>
                    <a:pt x="1" y="15"/>
                    <a:pt x="15" y="28"/>
                    <a:pt x="15" y="28"/>
                  </a:cubicBezTo>
                  <a:cubicBezTo>
                    <a:pt x="97" y="70"/>
                    <a:pt x="193" y="125"/>
                    <a:pt x="262" y="193"/>
                  </a:cubicBezTo>
                  <a:cubicBezTo>
                    <a:pt x="400" y="331"/>
                    <a:pt x="523" y="509"/>
                    <a:pt x="578" y="716"/>
                  </a:cubicBezTo>
                  <a:cubicBezTo>
                    <a:pt x="661" y="963"/>
                    <a:pt x="688" y="1265"/>
                    <a:pt x="647" y="1623"/>
                  </a:cubicBezTo>
                  <a:cubicBezTo>
                    <a:pt x="647" y="1623"/>
                    <a:pt x="647" y="1637"/>
                    <a:pt x="661" y="1637"/>
                  </a:cubicBezTo>
                  <a:cubicBezTo>
                    <a:pt x="674" y="1637"/>
                    <a:pt x="674" y="1637"/>
                    <a:pt x="674" y="1623"/>
                  </a:cubicBezTo>
                  <a:cubicBezTo>
                    <a:pt x="729" y="1265"/>
                    <a:pt x="702" y="963"/>
                    <a:pt x="619" y="702"/>
                  </a:cubicBezTo>
                  <a:cubicBezTo>
                    <a:pt x="551" y="482"/>
                    <a:pt x="427" y="303"/>
                    <a:pt x="276" y="166"/>
                  </a:cubicBezTo>
                  <a:lnTo>
                    <a:pt x="290" y="166"/>
                  </a:lnTo>
                  <a:cubicBezTo>
                    <a:pt x="207" y="97"/>
                    <a:pt x="125" y="42"/>
                    <a:pt x="28" y="1"/>
                  </a:cubicBezTo>
                  <a:close/>
                  <a:moveTo>
                    <a:pt x="1910" y="1753"/>
                  </a:moveTo>
                  <a:cubicBezTo>
                    <a:pt x="1668" y="1753"/>
                    <a:pt x="1422" y="1778"/>
                    <a:pt x="1197" y="1870"/>
                  </a:cubicBezTo>
                  <a:cubicBezTo>
                    <a:pt x="1183" y="1870"/>
                    <a:pt x="1183" y="1884"/>
                    <a:pt x="1183" y="1898"/>
                  </a:cubicBezTo>
                  <a:cubicBezTo>
                    <a:pt x="1183" y="1898"/>
                    <a:pt x="1197" y="1912"/>
                    <a:pt x="1197" y="1912"/>
                  </a:cubicBezTo>
                  <a:lnTo>
                    <a:pt x="1211" y="1912"/>
                  </a:lnTo>
                  <a:cubicBezTo>
                    <a:pt x="1428" y="1820"/>
                    <a:pt x="1670" y="1794"/>
                    <a:pt x="1911" y="1794"/>
                  </a:cubicBezTo>
                  <a:cubicBezTo>
                    <a:pt x="2066" y="1794"/>
                    <a:pt x="2220" y="1805"/>
                    <a:pt x="2365" y="1815"/>
                  </a:cubicBezTo>
                  <a:cubicBezTo>
                    <a:pt x="2379" y="1815"/>
                    <a:pt x="2379" y="1802"/>
                    <a:pt x="2379" y="1802"/>
                  </a:cubicBezTo>
                  <a:cubicBezTo>
                    <a:pt x="2379" y="1788"/>
                    <a:pt x="2379" y="1774"/>
                    <a:pt x="2365" y="1774"/>
                  </a:cubicBezTo>
                  <a:cubicBezTo>
                    <a:pt x="2220" y="1763"/>
                    <a:pt x="2066" y="1753"/>
                    <a:pt x="1910" y="175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73"/>
            <p:cNvSpPr/>
            <p:nvPr/>
          </p:nvSpPr>
          <p:spPr>
            <a:xfrm>
              <a:off x="2807000" y="3043350"/>
              <a:ext cx="173225" cy="162800"/>
            </a:xfrm>
            <a:custGeom>
              <a:avLst/>
              <a:gdLst/>
              <a:ahLst/>
              <a:cxnLst/>
              <a:rect l="l" t="t" r="r" b="b"/>
              <a:pathLst>
                <a:path w="6929" h="6512" extrusionOk="0">
                  <a:moveTo>
                    <a:pt x="2695" y="0"/>
                  </a:moveTo>
                  <a:cubicBezTo>
                    <a:pt x="2670" y="0"/>
                    <a:pt x="2646" y="7"/>
                    <a:pt x="2626" y="23"/>
                  </a:cubicBezTo>
                  <a:cubicBezTo>
                    <a:pt x="2585" y="64"/>
                    <a:pt x="2571" y="105"/>
                    <a:pt x="2557" y="147"/>
                  </a:cubicBezTo>
                  <a:cubicBezTo>
                    <a:pt x="2557" y="270"/>
                    <a:pt x="2599" y="380"/>
                    <a:pt x="2640" y="490"/>
                  </a:cubicBezTo>
                  <a:cubicBezTo>
                    <a:pt x="2874" y="1013"/>
                    <a:pt x="3121" y="1535"/>
                    <a:pt x="3382" y="2057"/>
                  </a:cubicBezTo>
                  <a:cubicBezTo>
                    <a:pt x="2887" y="1728"/>
                    <a:pt x="2365" y="1425"/>
                    <a:pt x="1843" y="1136"/>
                  </a:cubicBezTo>
                  <a:cubicBezTo>
                    <a:pt x="1636" y="1027"/>
                    <a:pt x="1444" y="917"/>
                    <a:pt x="1224" y="848"/>
                  </a:cubicBezTo>
                  <a:cubicBezTo>
                    <a:pt x="1187" y="839"/>
                    <a:pt x="1146" y="833"/>
                    <a:pt x="1106" y="833"/>
                  </a:cubicBezTo>
                  <a:cubicBezTo>
                    <a:pt x="1026" y="833"/>
                    <a:pt x="949" y="857"/>
                    <a:pt x="922" y="930"/>
                  </a:cubicBezTo>
                  <a:cubicBezTo>
                    <a:pt x="908" y="985"/>
                    <a:pt x="935" y="1054"/>
                    <a:pt x="963" y="1109"/>
                  </a:cubicBezTo>
                  <a:cubicBezTo>
                    <a:pt x="1087" y="1343"/>
                    <a:pt x="1293" y="1521"/>
                    <a:pt x="1499" y="1686"/>
                  </a:cubicBezTo>
                  <a:cubicBezTo>
                    <a:pt x="1884" y="2016"/>
                    <a:pt x="2283" y="2346"/>
                    <a:pt x="2667" y="2662"/>
                  </a:cubicBezTo>
                  <a:cubicBezTo>
                    <a:pt x="2296" y="2470"/>
                    <a:pt x="1925" y="2291"/>
                    <a:pt x="1540" y="2112"/>
                  </a:cubicBezTo>
                  <a:cubicBezTo>
                    <a:pt x="1184" y="1954"/>
                    <a:pt x="802" y="1796"/>
                    <a:pt x="419" y="1796"/>
                  </a:cubicBezTo>
                  <a:cubicBezTo>
                    <a:pt x="403" y="1796"/>
                    <a:pt x="387" y="1796"/>
                    <a:pt x="372" y="1796"/>
                  </a:cubicBezTo>
                  <a:lnTo>
                    <a:pt x="372" y="1783"/>
                  </a:lnTo>
                  <a:cubicBezTo>
                    <a:pt x="344" y="1783"/>
                    <a:pt x="303" y="1796"/>
                    <a:pt x="289" y="1810"/>
                  </a:cubicBezTo>
                  <a:cubicBezTo>
                    <a:pt x="234" y="1851"/>
                    <a:pt x="262" y="1920"/>
                    <a:pt x="303" y="1975"/>
                  </a:cubicBezTo>
                  <a:cubicBezTo>
                    <a:pt x="399" y="2085"/>
                    <a:pt x="509" y="2154"/>
                    <a:pt x="619" y="2236"/>
                  </a:cubicBezTo>
                  <a:cubicBezTo>
                    <a:pt x="1155" y="2594"/>
                    <a:pt x="1705" y="2951"/>
                    <a:pt x="2241" y="3322"/>
                  </a:cubicBezTo>
                  <a:lnTo>
                    <a:pt x="2214" y="3487"/>
                  </a:lnTo>
                  <a:cubicBezTo>
                    <a:pt x="1705" y="3308"/>
                    <a:pt x="1224" y="3130"/>
                    <a:pt x="715" y="2992"/>
                  </a:cubicBezTo>
                  <a:cubicBezTo>
                    <a:pt x="568" y="2958"/>
                    <a:pt x="421" y="2934"/>
                    <a:pt x="282" y="2934"/>
                  </a:cubicBezTo>
                  <a:cubicBezTo>
                    <a:pt x="252" y="2934"/>
                    <a:pt x="222" y="2935"/>
                    <a:pt x="193" y="2937"/>
                  </a:cubicBezTo>
                  <a:cubicBezTo>
                    <a:pt x="97" y="2951"/>
                    <a:pt x="1" y="3006"/>
                    <a:pt x="1" y="3088"/>
                  </a:cubicBezTo>
                  <a:cubicBezTo>
                    <a:pt x="14" y="3143"/>
                    <a:pt x="69" y="3185"/>
                    <a:pt x="111" y="3212"/>
                  </a:cubicBezTo>
                  <a:cubicBezTo>
                    <a:pt x="784" y="3597"/>
                    <a:pt x="1527" y="3845"/>
                    <a:pt x="2173" y="4284"/>
                  </a:cubicBezTo>
                  <a:cubicBezTo>
                    <a:pt x="2475" y="4491"/>
                    <a:pt x="2736" y="4724"/>
                    <a:pt x="3011" y="4972"/>
                  </a:cubicBezTo>
                  <a:cubicBezTo>
                    <a:pt x="3588" y="5480"/>
                    <a:pt x="4166" y="5989"/>
                    <a:pt x="4743" y="6511"/>
                  </a:cubicBezTo>
                  <a:cubicBezTo>
                    <a:pt x="5705" y="6415"/>
                    <a:pt x="6558" y="5797"/>
                    <a:pt x="6929" y="4944"/>
                  </a:cubicBezTo>
                  <a:cubicBezTo>
                    <a:pt x="6228" y="4037"/>
                    <a:pt x="5719" y="2965"/>
                    <a:pt x="5458" y="1824"/>
                  </a:cubicBezTo>
                  <a:cubicBezTo>
                    <a:pt x="5362" y="1356"/>
                    <a:pt x="5293" y="889"/>
                    <a:pt x="5183" y="422"/>
                  </a:cubicBezTo>
                  <a:cubicBezTo>
                    <a:pt x="5169" y="339"/>
                    <a:pt x="5142" y="229"/>
                    <a:pt x="5046" y="202"/>
                  </a:cubicBezTo>
                  <a:cubicBezTo>
                    <a:pt x="5035" y="199"/>
                    <a:pt x="5025" y="197"/>
                    <a:pt x="5015" y="197"/>
                  </a:cubicBezTo>
                  <a:cubicBezTo>
                    <a:pt x="4927" y="197"/>
                    <a:pt x="4835" y="294"/>
                    <a:pt x="4798" y="380"/>
                  </a:cubicBezTo>
                  <a:cubicBezTo>
                    <a:pt x="4551" y="834"/>
                    <a:pt x="4564" y="1411"/>
                    <a:pt x="4826" y="1851"/>
                  </a:cubicBezTo>
                  <a:cubicBezTo>
                    <a:pt x="4729" y="1893"/>
                    <a:pt x="4647" y="1961"/>
                    <a:pt x="4578" y="2030"/>
                  </a:cubicBezTo>
                  <a:cubicBezTo>
                    <a:pt x="4496" y="1975"/>
                    <a:pt x="4413" y="1934"/>
                    <a:pt x="4317" y="1906"/>
                  </a:cubicBezTo>
                  <a:cubicBezTo>
                    <a:pt x="4276" y="1893"/>
                    <a:pt x="4235" y="1879"/>
                    <a:pt x="4193" y="1851"/>
                  </a:cubicBezTo>
                  <a:cubicBezTo>
                    <a:pt x="4166" y="1838"/>
                    <a:pt x="4138" y="1796"/>
                    <a:pt x="4111" y="1769"/>
                  </a:cubicBezTo>
                  <a:cubicBezTo>
                    <a:pt x="3795" y="1288"/>
                    <a:pt x="3465" y="834"/>
                    <a:pt x="3121" y="380"/>
                  </a:cubicBezTo>
                  <a:cubicBezTo>
                    <a:pt x="3052" y="270"/>
                    <a:pt x="2970" y="160"/>
                    <a:pt x="2874" y="78"/>
                  </a:cubicBezTo>
                  <a:cubicBezTo>
                    <a:pt x="2825" y="39"/>
                    <a:pt x="2756" y="0"/>
                    <a:pt x="2695"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73"/>
            <p:cNvSpPr/>
            <p:nvPr/>
          </p:nvSpPr>
          <p:spPr>
            <a:xfrm>
              <a:off x="2871275" y="3089125"/>
              <a:ext cx="56725" cy="49325"/>
            </a:xfrm>
            <a:custGeom>
              <a:avLst/>
              <a:gdLst/>
              <a:ahLst/>
              <a:cxnLst/>
              <a:rect l="l" t="t" r="r" b="b"/>
              <a:pathLst>
                <a:path w="2269" h="1973" extrusionOk="0">
                  <a:moveTo>
                    <a:pt x="2251" y="0"/>
                  </a:moveTo>
                  <a:cubicBezTo>
                    <a:pt x="2249" y="0"/>
                    <a:pt x="2246" y="2"/>
                    <a:pt x="2241" y="7"/>
                  </a:cubicBezTo>
                  <a:cubicBezTo>
                    <a:pt x="2158" y="48"/>
                    <a:pt x="2076" y="117"/>
                    <a:pt x="1993" y="185"/>
                  </a:cubicBezTo>
                  <a:cubicBezTo>
                    <a:pt x="1856" y="336"/>
                    <a:pt x="1746" y="529"/>
                    <a:pt x="1691" y="735"/>
                  </a:cubicBezTo>
                  <a:cubicBezTo>
                    <a:pt x="1622" y="1010"/>
                    <a:pt x="1622" y="1312"/>
                    <a:pt x="1691" y="1656"/>
                  </a:cubicBezTo>
                  <a:cubicBezTo>
                    <a:pt x="1691" y="1670"/>
                    <a:pt x="1705" y="1684"/>
                    <a:pt x="1705" y="1684"/>
                  </a:cubicBezTo>
                  <a:lnTo>
                    <a:pt x="1719" y="1684"/>
                  </a:lnTo>
                  <a:cubicBezTo>
                    <a:pt x="1719" y="1684"/>
                    <a:pt x="1732" y="1670"/>
                    <a:pt x="1732" y="1656"/>
                  </a:cubicBezTo>
                  <a:cubicBezTo>
                    <a:pt x="1664" y="1312"/>
                    <a:pt x="1664" y="1010"/>
                    <a:pt x="1732" y="749"/>
                  </a:cubicBezTo>
                  <a:cubicBezTo>
                    <a:pt x="1787" y="543"/>
                    <a:pt x="1884" y="350"/>
                    <a:pt x="2021" y="213"/>
                  </a:cubicBezTo>
                  <a:cubicBezTo>
                    <a:pt x="2090" y="144"/>
                    <a:pt x="2172" y="75"/>
                    <a:pt x="2255" y="34"/>
                  </a:cubicBezTo>
                  <a:cubicBezTo>
                    <a:pt x="2268" y="34"/>
                    <a:pt x="2268" y="20"/>
                    <a:pt x="2268" y="7"/>
                  </a:cubicBezTo>
                  <a:cubicBezTo>
                    <a:pt x="2259" y="7"/>
                    <a:pt x="2256" y="0"/>
                    <a:pt x="2251" y="0"/>
                  </a:cubicBezTo>
                  <a:close/>
                  <a:moveTo>
                    <a:pt x="642" y="1859"/>
                  </a:moveTo>
                  <a:cubicBezTo>
                    <a:pt x="426" y="1859"/>
                    <a:pt x="212" y="1888"/>
                    <a:pt x="14" y="1917"/>
                  </a:cubicBezTo>
                  <a:cubicBezTo>
                    <a:pt x="0" y="1917"/>
                    <a:pt x="0" y="1931"/>
                    <a:pt x="0" y="1931"/>
                  </a:cubicBezTo>
                  <a:cubicBezTo>
                    <a:pt x="0" y="1945"/>
                    <a:pt x="14" y="1959"/>
                    <a:pt x="14" y="1959"/>
                  </a:cubicBezTo>
                  <a:cubicBezTo>
                    <a:pt x="220" y="1928"/>
                    <a:pt x="443" y="1898"/>
                    <a:pt x="664" y="1898"/>
                  </a:cubicBezTo>
                  <a:cubicBezTo>
                    <a:pt x="841" y="1898"/>
                    <a:pt x="1017" y="1917"/>
                    <a:pt x="1182" y="1972"/>
                  </a:cubicBezTo>
                  <a:lnTo>
                    <a:pt x="1196" y="1972"/>
                  </a:lnTo>
                  <a:cubicBezTo>
                    <a:pt x="1196" y="1972"/>
                    <a:pt x="1210" y="1972"/>
                    <a:pt x="1210" y="1959"/>
                  </a:cubicBezTo>
                  <a:cubicBezTo>
                    <a:pt x="1210" y="1959"/>
                    <a:pt x="1210" y="1945"/>
                    <a:pt x="1196" y="1945"/>
                  </a:cubicBezTo>
                  <a:cubicBezTo>
                    <a:pt x="1017" y="1881"/>
                    <a:pt x="829" y="1859"/>
                    <a:pt x="642" y="185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73"/>
            <p:cNvSpPr/>
            <p:nvPr/>
          </p:nvSpPr>
          <p:spPr>
            <a:xfrm>
              <a:off x="3188475" y="3917825"/>
              <a:ext cx="629950" cy="859175"/>
            </a:xfrm>
            <a:custGeom>
              <a:avLst/>
              <a:gdLst/>
              <a:ahLst/>
              <a:cxnLst/>
              <a:rect l="l" t="t" r="r" b="b"/>
              <a:pathLst>
                <a:path w="25198" h="34367" extrusionOk="0">
                  <a:moveTo>
                    <a:pt x="21935" y="0"/>
                  </a:moveTo>
                  <a:cubicBezTo>
                    <a:pt x="21276" y="0"/>
                    <a:pt x="3767" y="1184"/>
                    <a:pt x="3767" y="1184"/>
                  </a:cubicBezTo>
                  <a:cubicBezTo>
                    <a:pt x="2475" y="6064"/>
                    <a:pt x="1251" y="10999"/>
                    <a:pt x="798" y="16016"/>
                  </a:cubicBezTo>
                  <a:cubicBezTo>
                    <a:pt x="674" y="17515"/>
                    <a:pt x="605" y="18999"/>
                    <a:pt x="536" y="20498"/>
                  </a:cubicBezTo>
                  <a:cubicBezTo>
                    <a:pt x="358" y="24677"/>
                    <a:pt x="179" y="28855"/>
                    <a:pt x="0" y="33034"/>
                  </a:cubicBezTo>
                  <a:cubicBezTo>
                    <a:pt x="646" y="33626"/>
                    <a:pt x="1320" y="33845"/>
                    <a:pt x="1994" y="34010"/>
                  </a:cubicBezTo>
                  <a:cubicBezTo>
                    <a:pt x="2754" y="34187"/>
                    <a:pt x="3535" y="34274"/>
                    <a:pt x="4317" y="34274"/>
                  </a:cubicBezTo>
                  <a:cubicBezTo>
                    <a:pt x="5303" y="34274"/>
                    <a:pt x="6288" y="34135"/>
                    <a:pt x="7231" y="33859"/>
                  </a:cubicBezTo>
                  <a:cubicBezTo>
                    <a:pt x="7973" y="25116"/>
                    <a:pt x="9884" y="16319"/>
                    <a:pt x="12798" y="7865"/>
                  </a:cubicBezTo>
                  <a:cubicBezTo>
                    <a:pt x="12801" y="7877"/>
                    <a:pt x="12845" y="7881"/>
                    <a:pt x="12910" y="7881"/>
                  </a:cubicBezTo>
                  <a:cubicBezTo>
                    <a:pt x="13138" y="7881"/>
                    <a:pt x="13637" y="7823"/>
                    <a:pt x="13637" y="7823"/>
                  </a:cubicBezTo>
                  <a:cubicBezTo>
                    <a:pt x="15561" y="16442"/>
                    <a:pt x="16524" y="25254"/>
                    <a:pt x="17486" y="34038"/>
                  </a:cubicBezTo>
                  <a:cubicBezTo>
                    <a:pt x="18253" y="34256"/>
                    <a:pt x="19045" y="34366"/>
                    <a:pt x="19831" y="34366"/>
                  </a:cubicBezTo>
                  <a:cubicBezTo>
                    <a:pt x="21369" y="34366"/>
                    <a:pt x="22884" y="33945"/>
                    <a:pt x="24139" y="33089"/>
                  </a:cubicBezTo>
                  <a:cubicBezTo>
                    <a:pt x="25198" y="22092"/>
                    <a:pt x="24469" y="10848"/>
                    <a:pt x="21954" y="1"/>
                  </a:cubicBezTo>
                  <a:cubicBezTo>
                    <a:pt x="21952" y="1"/>
                    <a:pt x="21946" y="0"/>
                    <a:pt x="2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73"/>
            <p:cNvSpPr/>
            <p:nvPr/>
          </p:nvSpPr>
          <p:spPr>
            <a:xfrm>
              <a:off x="2903225" y="3131200"/>
              <a:ext cx="1236875" cy="876225"/>
            </a:xfrm>
            <a:custGeom>
              <a:avLst/>
              <a:gdLst/>
              <a:ahLst/>
              <a:cxnLst/>
              <a:rect l="l" t="t" r="r" b="b"/>
              <a:pathLst>
                <a:path w="49475" h="35049" extrusionOk="0">
                  <a:moveTo>
                    <a:pt x="2791" y="1"/>
                  </a:moveTo>
                  <a:cubicBezTo>
                    <a:pt x="1609" y="605"/>
                    <a:pt x="606" y="1568"/>
                    <a:pt x="1" y="2722"/>
                  </a:cubicBezTo>
                  <a:cubicBezTo>
                    <a:pt x="1513" y="4991"/>
                    <a:pt x="3107" y="7190"/>
                    <a:pt x="4812" y="9321"/>
                  </a:cubicBezTo>
                  <a:cubicBezTo>
                    <a:pt x="5568" y="10283"/>
                    <a:pt x="6365" y="11232"/>
                    <a:pt x="7273" y="12056"/>
                  </a:cubicBezTo>
                  <a:cubicBezTo>
                    <a:pt x="8510" y="13170"/>
                    <a:pt x="9939" y="14036"/>
                    <a:pt x="11369" y="14874"/>
                  </a:cubicBezTo>
                  <a:cubicBezTo>
                    <a:pt x="12771" y="15699"/>
                    <a:pt x="14187" y="16510"/>
                    <a:pt x="15576" y="17308"/>
                  </a:cubicBezTo>
                  <a:cubicBezTo>
                    <a:pt x="14655" y="22655"/>
                    <a:pt x="13940" y="28044"/>
                    <a:pt x="13445" y="33515"/>
                  </a:cubicBezTo>
                  <a:cubicBezTo>
                    <a:pt x="16787" y="34539"/>
                    <a:pt x="20285" y="35049"/>
                    <a:pt x="23791" y="35049"/>
                  </a:cubicBezTo>
                  <a:cubicBezTo>
                    <a:pt x="27481" y="35049"/>
                    <a:pt x="31179" y="34484"/>
                    <a:pt x="34711" y="33364"/>
                  </a:cubicBezTo>
                  <a:cubicBezTo>
                    <a:pt x="34436" y="27521"/>
                    <a:pt x="33968" y="21693"/>
                    <a:pt x="33336" y="15933"/>
                  </a:cubicBezTo>
                  <a:cubicBezTo>
                    <a:pt x="35893" y="14682"/>
                    <a:pt x="38422" y="13376"/>
                    <a:pt x="40910" y="12015"/>
                  </a:cubicBezTo>
                  <a:cubicBezTo>
                    <a:pt x="41612" y="11644"/>
                    <a:pt x="42313" y="11259"/>
                    <a:pt x="42931" y="10764"/>
                  </a:cubicBezTo>
                  <a:cubicBezTo>
                    <a:pt x="43756" y="10118"/>
                    <a:pt x="44443" y="9307"/>
                    <a:pt x="45103" y="8496"/>
                  </a:cubicBezTo>
                  <a:cubicBezTo>
                    <a:pt x="46602" y="6654"/>
                    <a:pt x="48045" y="4757"/>
                    <a:pt x="49475" y="2832"/>
                  </a:cubicBezTo>
                  <a:cubicBezTo>
                    <a:pt x="49268" y="2241"/>
                    <a:pt x="48815" y="1760"/>
                    <a:pt x="48292" y="1417"/>
                  </a:cubicBezTo>
                  <a:cubicBezTo>
                    <a:pt x="47770" y="1073"/>
                    <a:pt x="47179" y="853"/>
                    <a:pt x="46615" y="647"/>
                  </a:cubicBezTo>
                  <a:cubicBezTo>
                    <a:pt x="44705" y="1966"/>
                    <a:pt x="43330" y="4001"/>
                    <a:pt x="41309" y="5169"/>
                  </a:cubicBezTo>
                  <a:cubicBezTo>
                    <a:pt x="40484" y="5650"/>
                    <a:pt x="39577" y="5967"/>
                    <a:pt x="38670" y="6283"/>
                  </a:cubicBezTo>
                  <a:cubicBezTo>
                    <a:pt x="34931" y="7575"/>
                    <a:pt x="31150" y="8881"/>
                    <a:pt x="27233" y="9417"/>
                  </a:cubicBezTo>
                  <a:cubicBezTo>
                    <a:pt x="27233" y="9417"/>
                    <a:pt x="26724" y="6723"/>
                    <a:pt x="26697" y="6709"/>
                  </a:cubicBezTo>
                  <a:cubicBezTo>
                    <a:pt x="26540" y="6695"/>
                    <a:pt x="26383" y="6688"/>
                    <a:pt x="26226" y="6688"/>
                  </a:cubicBezTo>
                  <a:cubicBezTo>
                    <a:pt x="24974" y="6688"/>
                    <a:pt x="23715" y="7129"/>
                    <a:pt x="22738" y="8070"/>
                  </a:cubicBezTo>
                  <a:cubicBezTo>
                    <a:pt x="22834" y="8757"/>
                    <a:pt x="22944" y="9445"/>
                    <a:pt x="23040" y="10146"/>
                  </a:cubicBezTo>
                  <a:cubicBezTo>
                    <a:pt x="22878" y="10150"/>
                    <a:pt x="22715" y="10153"/>
                    <a:pt x="22553" y="10153"/>
                  </a:cubicBezTo>
                  <a:cubicBezTo>
                    <a:pt x="19970" y="10153"/>
                    <a:pt x="17413" y="9549"/>
                    <a:pt x="14929" y="8798"/>
                  </a:cubicBezTo>
                  <a:cubicBezTo>
                    <a:pt x="13321" y="8304"/>
                    <a:pt x="11740" y="7754"/>
                    <a:pt x="10173" y="7149"/>
                  </a:cubicBezTo>
                  <a:cubicBezTo>
                    <a:pt x="10173" y="7149"/>
                    <a:pt x="2791" y="28"/>
                    <a:pt x="2791" y="1"/>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73"/>
            <p:cNvSpPr/>
            <p:nvPr/>
          </p:nvSpPr>
          <p:spPr>
            <a:xfrm>
              <a:off x="2903225" y="3131550"/>
              <a:ext cx="1236875" cy="875875"/>
            </a:xfrm>
            <a:custGeom>
              <a:avLst/>
              <a:gdLst/>
              <a:ahLst/>
              <a:cxnLst/>
              <a:rect l="l" t="t" r="r" b="b"/>
              <a:pathLst>
                <a:path w="49475" h="35035" extrusionOk="0">
                  <a:moveTo>
                    <a:pt x="2791" y="0"/>
                  </a:moveTo>
                  <a:cubicBezTo>
                    <a:pt x="1609" y="605"/>
                    <a:pt x="606" y="1554"/>
                    <a:pt x="1" y="2708"/>
                  </a:cubicBezTo>
                  <a:cubicBezTo>
                    <a:pt x="1499" y="4977"/>
                    <a:pt x="3107" y="7176"/>
                    <a:pt x="4812" y="9307"/>
                  </a:cubicBezTo>
                  <a:cubicBezTo>
                    <a:pt x="5568" y="10269"/>
                    <a:pt x="6365" y="11218"/>
                    <a:pt x="7273" y="12056"/>
                  </a:cubicBezTo>
                  <a:cubicBezTo>
                    <a:pt x="8510" y="13156"/>
                    <a:pt x="9939" y="14022"/>
                    <a:pt x="11369" y="14860"/>
                  </a:cubicBezTo>
                  <a:cubicBezTo>
                    <a:pt x="12771" y="15685"/>
                    <a:pt x="14187" y="16496"/>
                    <a:pt x="15576" y="17294"/>
                  </a:cubicBezTo>
                  <a:cubicBezTo>
                    <a:pt x="14655" y="22641"/>
                    <a:pt x="13940" y="28030"/>
                    <a:pt x="13445" y="33501"/>
                  </a:cubicBezTo>
                  <a:cubicBezTo>
                    <a:pt x="16787" y="34525"/>
                    <a:pt x="20285" y="35035"/>
                    <a:pt x="23791" y="35035"/>
                  </a:cubicBezTo>
                  <a:cubicBezTo>
                    <a:pt x="27481" y="35035"/>
                    <a:pt x="31179" y="34470"/>
                    <a:pt x="34711" y="33350"/>
                  </a:cubicBezTo>
                  <a:cubicBezTo>
                    <a:pt x="34436" y="27507"/>
                    <a:pt x="33968" y="21679"/>
                    <a:pt x="33336" y="15919"/>
                  </a:cubicBezTo>
                  <a:cubicBezTo>
                    <a:pt x="35893" y="14668"/>
                    <a:pt x="38422" y="13362"/>
                    <a:pt x="40910" y="12001"/>
                  </a:cubicBezTo>
                  <a:cubicBezTo>
                    <a:pt x="41612" y="11630"/>
                    <a:pt x="42313" y="11245"/>
                    <a:pt x="42931" y="10750"/>
                  </a:cubicBezTo>
                  <a:cubicBezTo>
                    <a:pt x="43756" y="10104"/>
                    <a:pt x="44443" y="9293"/>
                    <a:pt x="45103" y="8482"/>
                  </a:cubicBezTo>
                  <a:cubicBezTo>
                    <a:pt x="46602" y="6640"/>
                    <a:pt x="48045" y="4743"/>
                    <a:pt x="49475" y="2818"/>
                  </a:cubicBezTo>
                  <a:cubicBezTo>
                    <a:pt x="49268" y="2214"/>
                    <a:pt x="48815" y="1746"/>
                    <a:pt x="48292" y="1403"/>
                  </a:cubicBezTo>
                  <a:cubicBezTo>
                    <a:pt x="47770" y="1059"/>
                    <a:pt x="47179" y="839"/>
                    <a:pt x="46615" y="633"/>
                  </a:cubicBezTo>
                  <a:cubicBezTo>
                    <a:pt x="44705" y="1952"/>
                    <a:pt x="43330" y="3987"/>
                    <a:pt x="41309" y="5155"/>
                  </a:cubicBezTo>
                  <a:cubicBezTo>
                    <a:pt x="40484" y="5636"/>
                    <a:pt x="39577" y="5953"/>
                    <a:pt x="38670" y="6269"/>
                  </a:cubicBezTo>
                  <a:cubicBezTo>
                    <a:pt x="34931" y="7561"/>
                    <a:pt x="31150" y="8867"/>
                    <a:pt x="27233" y="9389"/>
                  </a:cubicBezTo>
                  <a:cubicBezTo>
                    <a:pt x="27233" y="9389"/>
                    <a:pt x="27205" y="9252"/>
                    <a:pt x="27164" y="9032"/>
                  </a:cubicBezTo>
                  <a:cubicBezTo>
                    <a:pt x="27164" y="9032"/>
                    <a:pt x="25762" y="10407"/>
                    <a:pt x="24690" y="10448"/>
                  </a:cubicBezTo>
                  <a:cubicBezTo>
                    <a:pt x="24653" y="10449"/>
                    <a:pt x="24618" y="10450"/>
                    <a:pt x="24583" y="10450"/>
                  </a:cubicBezTo>
                  <a:cubicBezTo>
                    <a:pt x="23576" y="10450"/>
                    <a:pt x="22999" y="9898"/>
                    <a:pt x="22999" y="9898"/>
                  </a:cubicBezTo>
                  <a:lnTo>
                    <a:pt x="22999" y="9898"/>
                  </a:lnTo>
                  <a:cubicBezTo>
                    <a:pt x="23012" y="9980"/>
                    <a:pt x="23026" y="10063"/>
                    <a:pt x="23040" y="10132"/>
                  </a:cubicBezTo>
                  <a:cubicBezTo>
                    <a:pt x="22878" y="10136"/>
                    <a:pt x="22715" y="10139"/>
                    <a:pt x="22553" y="10139"/>
                  </a:cubicBezTo>
                  <a:cubicBezTo>
                    <a:pt x="19970" y="10139"/>
                    <a:pt x="17413" y="9535"/>
                    <a:pt x="14929" y="8784"/>
                  </a:cubicBezTo>
                  <a:cubicBezTo>
                    <a:pt x="13321" y="8303"/>
                    <a:pt x="11740" y="7740"/>
                    <a:pt x="10173" y="7135"/>
                  </a:cubicBezTo>
                  <a:cubicBezTo>
                    <a:pt x="10173" y="7135"/>
                    <a:pt x="2791" y="14"/>
                    <a:pt x="27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73"/>
            <p:cNvSpPr/>
            <p:nvPr/>
          </p:nvSpPr>
          <p:spPr>
            <a:xfrm>
              <a:off x="2940700" y="3171075"/>
              <a:ext cx="1150250" cy="735800"/>
            </a:xfrm>
            <a:custGeom>
              <a:avLst/>
              <a:gdLst/>
              <a:ahLst/>
              <a:cxnLst/>
              <a:rect l="l" t="t" r="r" b="b"/>
              <a:pathLst>
                <a:path w="46010" h="29432" extrusionOk="0">
                  <a:moveTo>
                    <a:pt x="2928" y="0"/>
                  </a:moveTo>
                  <a:cubicBezTo>
                    <a:pt x="1746" y="894"/>
                    <a:pt x="742" y="2035"/>
                    <a:pt x="0" y="3327"/>
                  </a:cubicBezTo>
                  <a:cubicBezTo>
                    <a:pt x="220" y="3629"/>
                    <a:pt x="440" y="3932"/>
                    <a:pt x="660" y="4234"/>
                  </a:cubicBezTo>
                  <a:cubicBezTo>
                    <a:pt x="1375" y="2860"/>
                    <a:pt x="2419" y="1636"/>
                    <a:pt x="3670" y="715"/>
                  </a:cubicBezTo>
                  <a:cubicBezTo>
                    <a:pt x="3409" y="468"/>
                    <a:pt x="3162" y="234"/>
                    <a:pt x="2928" y="0"/>
                  </a:cubicBezTo>
                  <a:close/>
                  <a:moveTo>
                    <a:pt x="42958" y="935"/>
                  </a:moveTo>
                  <a:cubicBezTo>
                    <a:pt x="42669" y="1210"/>
                    <a:pt x="42408" y="1471"/>
                    <a:pt x="42133" y="1746"/>
                  </a:cubicBezTo>
                  <a:cubicBezTo>
                    <a:pt x="42876" y="1938"/>
                    <a:pt x="43563" y="2310"/>
                    <a:pt x="44113" y="2860"/>
                  </a:cubicBezTo>
                  <a:cubicBezTo>
                    <a:pt x="44663" y="3382"/>
                    <a:pt x="45061" y="4069"/>
                    <a:pt x="45268" y="4798"/>
                  </a:cubicBezTo>
                  <a:cubicBezTo>
                    <a:pt x="45515" y="4482"/>
                    <a:pt x="45762" y="4165"/>
                    <a:pt x="46010" y="3849"/>
                  </a:cubicBezTo>
                  <a:cubicBezTo>
                    <a:pt x="45735" y="3203"/>
                    <a:pt x="45323" y="2612"/>
                    <a:pt x="44828" y="2131"/>
                  </a:cubicBezTo>
                  <a:cubicBezTo>
                    <a:pt x="44292" y="1609"/>
                    <a:pt x="43645" y="1196"/>
                    <a:pt x="42958" y="935"/>
                  </a:cubicBezTo>
                  <a:close/>
                  <a:moveTo>
                    <a:pt x="5760" y="2736"/>
                  </a:moveTo>
                  <a:cubicBezTo>
                    <a:pt x="4399" y="3822"/>
                    <a:pt x="3299" y="5196"/>
                    <a:pt x="2543" y="6750"/>
                  </a:cubicBezTo>
                  <a:cubicBezTo>
                    <a:pt x="2777" y="7052"/>
                    <a:pt x="3011" y="7355"/>
                    <a:pt x="3258" y="7657"/>
                  </a:cubicBezTo>
                  <a:cubicBezTo>
                    <a:pt x="3959" y="6021"/>
                    <a:pt x="5100" y="4550"/>
                    <a:pt x="6488" y="3451"/>
                  </a:cubicBezTo>
                  <a:cubicBezTo>
                    <a:pt x="6255" y="3217"/>
                    <a:pt x="6007" y="2983"/>
                    <a:pt x="5760" y="2736"/>
                  </a:cubicBezTo>
                  <a:close/>
                  <a:moveTo>
                    <a:pt x="39989" y="3464"/>
                  </a:moveTo>
                  <a:cubicBezTo>
                    <a:pt x="39934" y="3506"/>
                    <a:pt x="39879" y="3547"/>
                    <a:pt x="39810" y="3574"/>
                  </a:cubicBezTo>
                  <a:cubicBezTo>
                    <a:pt x="39521" y="3753"/>
                    <a:pt x="39219" y="3891"/>
                    <a:pt x="38903" y="4028"/>
                  </a:cubicBezTo>
                  <a:cubicBezTo>
                    <a:pt x="39728" y="4399"/>
                    <a:pt x="40456" y="5059"/>
                    <a:pt x="40965" y="5884"/>
                  </a:cubicBezTo>
                  <a:cubicBezTo>
                    <a:pt x="41460" y="6695"/>
                    <a:pt x="41762" y="7685"/>
                    <a:pt x="41831" y="8743"/>
                  </a:cubicBezTo>
                  <a:cubicBezTo>
                    <a:pt x="41831" y="8771"/>
                    <a:pt x="41831" y="8798"/>
                    <a:pt x="41831" y="8839"/>
                  </a:cubicBezTo>
                  <a:cubicBezTo>
                    <a:pt x="42161" y="8537"/>
                    <a:pt x="42463" y="8234"/>
                    <a:pt x="42752" y="7904"/>
                  </a:cubicBezTo>
                  <a:cubicBezTo>
                    <a:pt x="42601" y="6970"/>
                    <a:pt x="42285" y="6104"/>
                    <a:pt x="41831" y="5361"/>
                  </a:cubicBezTo>
                  <a:cubicBezTo>
                    <a:pt x="41363" y="4578"/>
                    <a:pt x="40717" y="3932"/>
                    <a:pt x="39989" y="3464"/>
                  </a:cubicBezTo>
                  <a:close/>
                  <a:moveTo>
                    <a:pt x="8179" y="5073"/>
                  </a:moveTo>
                  <a:cubicBezTo>
                    <a:pt x="6873" y="6475"/>
                    <a:pt x="5870" y="8166"/>
                    <a:pt x="5251" y="9966"/>
                  </a:cubicBezTo>
                  <a:cubicBezTo>
                    <a:pt x="5430" y="10145"/>
                    <a:pt x="5595" y="10310"/>
                    <a:pt x="5774" y="10475"/>
                  </a:cubicBezTo>
                  <a:cubicBezTo>
                    <a:pt x="5870" y="10558"/>
                    <a:pt x="5980" y="10640"/>
                    <a:pt x="6076" y="10723"/>
                  </a:cubicBezTo>
                  <a:cubicBezTo>
                    <a:pt x="6640" y="8853"/>
                    <a:pt x="7657" y="7107"/>
                    <a:pt x="9004" y="5678"/>
                  </a:cubicBezTo>
                  <a:cubicBezTo>
                    <a:pt x="8894" y="5636"/>
                    <a:pt x="8784" y="5595"/>
                    <a:pt x="8674" y="5554"/>
                  </a:cubicBezTo>
                  <a:cubicBezTo>
                    <a:pt x="8674" y="5554"/>
                    <a:pt x="8482" y="5375"/>
                    <a:pt x="8179" y="5073"/>
                  </a:cubicBezTo>
                  <a:close/>
                  <a:moveTo>
                    <a:pt x="36965" y="4757"/>
                  </a:moveTo>
                  <a:cubicBezTo>
                    <a:pt x="36580" y="4894"/>
                    <a:pt x="36209" y="5018"/>
                    <a:pt x="35824" y="5155"/>
                  </a:cubicBezTo>
                  <a:cubicBezTo>
                    <a:pt x="36717" y="5760"/>
                    <a:pt x="37418" y="6791"/>
                    <a:pt x="37734" y="8014"/>
                  </a:cubicBezTo>
                  <a:cubicBezTo>
                    <a:pt x="37996" y="8949"/>
                    <a:pt x="38037" y="10021"/>
                    <a:pt x="37899" y="11245"/>
                  </a:cubicBezTo>
                  <a:cubicBezTo>
                    <a:pt x="38257" y="11052"/>
                    <a:pt x="38614" y="10860"/>
                    <a:pt x="38972" y="10668"/>
                  </a:cubicBezTo>
                  <a:cubicBezTo>
                    <a:pt x="39040" y="9595"/>
                    <a:pt x="38958" y="8633"/>
                    <a:pt x="38724" y="7753"/>
                  </a:cubicBezTo>
                  <a:cubicBezTo>
                    <a:pt x="38408" y="6557"/>
                    <a:pt x="37776" y="5513"/>
                    <a:pt x="36965" y="4757"/>
                  </a:cubicBezTo>
                  <a:close/>
                  <a:moveTo>
                    <a:pt x="30531" y="9389"/>
                  </a:moveTo>
                  <a:cubicBezTo>
                    <a:pt x="27822" y="10169"/>
                    <a:pt x="25021" y="10561"/>
                    <a:pt x="22218" y="10561"/>
                  </a:cubicBezTo>
                  <a:cubicBezTo>
                    <a:pt x="19929" y="10561"/>
                    <a:pt x="17639" y="10299"/>
                    <a:pt x="15396" y="9774"/>
                  </a:cubicBezTo>
                  <a:cubicBezTo>
                    <a:pt x="15286" y="10104"/>
                    <a:pt x="15176" y="10420"/>
                    <a:pt x="15080" y="10750"/>
                  </a:cubicBezTo>
                  <a:cubicBezTo>
                    <a:pt x="15108" y="10750"/>
                    <a:pt x="15121" y="10764"/>
                    <a:pt x="15135" y="10764"/>
                  </a:cubicBezTo>
                  <a:cubicBezTo>
                    <a:pt x="17458" y="11314"/>
                    <a:pt x="19836" y="11575"/>
                    <a:pt x="22215" y="11575"/>
                  </a:cubicBezTo>
                  <a:cubicBezTo>
                    <a:pt x="25129" y="11575"/>
                    <a:pt x="28043" y="11176"/>
                    <a:pt x="30847" y="10351"/>
                  </a:cubicBezTo>
                  <a:lnTo>
                    <a:pt x="30861" y="10351"/>
                  </a:lnTo>
                  <a:cubicBezTo>
                    <a:pt x="30765" y="10021"/>
                    <a:pt x="30655" y="9705"/>
                    <a:pt x="30531" y="9389"/>
                  </a:cubicBezTo>
                  <a:close/>
                  <a:moveTo>
                    <a:pt x="10846" y="6365"/>
                  </a:moveTo>
                  <a:cubicBezTo>
                    <a:pt x="9554" y="8124"/>
                    <a:pt x="8660" y="10173"/>
                    <a:pt x="8262" y="12317"/>
                  </a:cubicBezTo>
                  <a:cubicBezTo>
                    <a:pt x="8564" y="12510"/>
                    <a:pt x="8880" y="12702"/>
                    <a:pt x="9197" y="12881"/>
                  </a:cubicBezTo>
                  <a:cubicBezTo>
                    <a:pt x="9540" y="10640"/>
                    <a:pt x="10475" y="8496"/>
                    <a:pt x="11863" y="6709"/>
                  </a:cubicBezTo>
                  <a:cubicBezTo>
                    <a:pt x="11520" y="6599"/>
                    <a:pt x="11176" y="6475"/>
                    <a:pt x="10846" y="6365"/>
                  </a:cubicBezTo>
                  <a:close/>
                  <a:moveTo>
                    <a:pt x="33432" y="5952"/>
                  </a:moveTo>
                  <a:cubicBezTo>
                    <a:pt x="33033" y="6076"/>
                    <a:pt x="32634" y="6200"/>
                    <a:pt x="32250" y="6324"/>
                  </a:cubicBezTo>
                  <a:cubicBezTo>
                    <a:pt x="32799" y="6612"/>
                    <a:pt x="33239" y="7231"/>
                    <a:pt x="33597" y="8207"/>
                  </a:cubicBezTo>
                  <a:cubicBezTo>
                    <a:pt x="34174" y="9788"/>
                    <a:pt x="34339" y="11561"/>
                    <a:pt x="34064" y="13238"/>
                  </a:cubicBezTo>
                  <a:cubicBezTo>
                    <a:pt x="34435" y="13046"/>
                    <a:pt x="34793" y="12867"/>
                    <a:pt x="35164" y="12675"/>
                  </a:cubicBezTo>
                  <a:cubicBezTo>
                    <a:pt x="35315" y="11052"/>
                    <a:pt x="35109" y="9375"/>
                    <a:pt x="34559" y="7850"/>
                  </a:cubicBezTo>
                  <a:cubicBezTo>
                    <a:pt x="34257" y="7038"/>
                    <a:pt x="33885" y="6406"/>
                    <a:pt x="33432" y="5952"/>
                  </a:cubicBezTo>
                  <a:close/>
                  <a:moveTo>
                    <a:pt x="13582" y="7258"/>
                  </a:moveTo>
                  <a:cubicBezTo>
                    <a:pt x="12372" y="9389"/>
                    <a:pt x="11671" y="11809"/>
                    <a:pt x="11533" y="14255"/>
                  </a:cubicBezTo>
                  <a:cubicBezTo>
                    <a:pt x="11863" y="14448"/>
                    <a:pt x="12207" y="14640"/>
                    <a:pt x="12537" y="14833"/>
                  </a:cubicBezTo>
                  <a:cubicBezTo>
                    <a:pt x="12578" y="12290"/>
                    <a:pt x="13293" y="9733"/>
                    <a:pt x="14585" y="7547"/>
                  </a:cubicBezTo>
                  <a:cubicBezTo>
                    <a:pt x="14255" y="7451"/>
                    <a:pt x="13925" y="7355"/>
                    <a:pt x="13582" y="7258"/>
                  </a:cubicBezTo>
                  <a:close/>
                  <a:moveTo>
                    <a:pt x="31576" y="13596"/>
                  </a:moveTo>
                  <a:cubicBezTo>
                    <a:pt x="31535" y="13609"/>
                    <a:pt x="31507" y="13609"/>
                    <a:pt x="31480" y="13623"/>
                  </a:cubicBezTo>
                  <a:cubicBezTo>
                    <a:pt x="28335" y="14722"/>
                    <a:pt x="24984" y="15276"/>
                    <a:pt x="21636" y="15276"/>
                  </a:cubicBezTo>
                  <a:cubicBezTo>
                    <a:pt x="19202" y="15276"/>
                    <a:pt x="16770" y="14983"/>
                    <a:pt x="14420" y="14393"/>
                  </a:cubicBezTo>
                  <a:cubicBezTo>
                    <a:pt x="14406" y="14393"/>
                    <a:pt x="14379" y="14379"/>
                    <a:pt x="14365" y="14379"/>
                  </a:cubicBezTo>
                  <a:cubicBezTo>
                    <a:pt x="14351" y="14448"/>
                    <a:pt x="14338" y="14517"/>
                    <a:pt x="14338" y="14585"/>
                  </a:cubicBezTo>
                  <a:lnTo>
                    <a:pt x="14159" y="15369"/>
                  </a:lnTo>
                  <a:cubicBezTo>
                    <a:pt x="14159" y="15369"/>
                    <a:pt x="14173" y="15383"/>
                    <a:pt x="14173" y="15383"/>
                  </a:cubicBezTo>
                  <a:cubicBezTo>
                    <a:pt x="16606" y="15987"/>
                    <a:pt x="19122" y="16290"/>
                    <a:pt x="21637" y="16290"/>
                  </a:cubicBezTo>
                  <a:cubicBezTo>
                    <a:pt x="25101" y="16290"/>
                    <a:pt x="28565" y="15713"/>
                    <a:pt x="31810" y="14585"/>
                  </a:cubicBezTo>
                  <a:cubicBezTo>
                    <a:pt x="31837" y="14572"/>
                    <a:pt x="31851" y="14572"/>
                    <a:pt x="31865" y="14558"/>
                  </a:cubicBezTo>
                  <a:lnTo>
                    <a:pt x="31590" y="13719"/>
                  </a:lnTo>
                  <a:cubicBezTo>
                    <a:pt x="31576" y="13678"/>
                    <a:pt x="31576" y="13637"/>
                    <a:pt x="31576" y="13596"/>
                  </a:cubicBezTo>
                  <a:close/>
                  <a:moveTo>
                    <a:pt x="32181" y="17651"/>
                  </a:moveTo>
                  <a:cubicBezTo>
                    <a:pt x="29775" y="18462"/>
                    <a:pt x="27205" y="18792"/>
                    <a:pt x="24758" y="19053"/>
                  </a:cubicBezTo>
                  <a:cubicBezTo>
                    <a:pt x="23065" y="19235"/>
                    <a:pt x="21336" y="19391"/>
                    <a:pt x="19618" y="19391"/>
                  </a:cubicBezTo>
                  <a:cubicBezTo>
                    <a:pt x="17570" y="19391"/>
                    <a:pt x="15539" y="19169"/>
                    <a:pt x="13609" y="18503"/>
                  </a:cubicBezTo>
                  <a:cubicBezTo>
                    <a:pt x="13568" y="18833"/>
                    <a:pt x="13513" y="19177"/>
                    <a:pt x="13458" y="19520"/>
                  </a:cubicBezTo>
                  <a:cubicBezTo>
                    <a:pt x="15451" y="20180"/>
                    <a:pt x="17527" y="20400"/>
                    <a:pt x="19616" y="20400"/>
                  </a:cubicBezTo>
                  <a:cubicBezTo>
                    <a:pt x="21376" y="20400"/>
                    <a:pt x="23149" y="20249"/>
                    <a:pt x="24868" y="20056"/>
                  </a:cubicBezTo>
                  <a:cubicBezTo>
                    <a:pt x="27301" y="19809"/>
                    <a:pt x="29844" y="19479"/>
                    <a:pt x="32277" y="18682"/>
                  </a:cubicBezTo>
                  <a:cubicBezTo>
                    <a:pt x="32250" y="18338"/>
                    <a:pt x="32222" y="17994"/>
                    <a:pt x="32181" y="17651"/>
                  </a:cubicBezTo>
                  <a:close/>
                  <a:moveTo>
                    <a:pt x="32524" y="21404"/>
                  </a:moveTo>
                  <a:cubicBezTo>
                    <a:pt x="29047" y="22765"/>
                    <a:pt x="25390" y="23548"/>
                    <a:pt x="21651" y="23727"/>
                  </a:cubicBezTo>
                  <a:cubicBezTo>
                    <a:pt x="21143" y="23752"/>
                    <a:pt x="20645" y="23765"/>
                    <a:pt x="20156" y="23765"/>
                  </a:cubicBezTo>
                  <a:cubicBezTo>
                    <a:pt x="17480" y="23765"/>
                    <a:pt x="15085" y="23385"/>
                    <a:pt x="13004" y="22641"/>
                  </a:cubicBezTo>
                  <a:cubicBezTo>
                    <a:pt x="12963" y="22984"/>
                    <a:pt x="12908" y="23328"/>
                    <a:pt x="12867" y="23672"/>
                  </a:cubicBezTo>
                  <a:cubicBezTo>
                    <a:pt x="15011" y="24414"/>
                    <a:pt x="17472" y="24785"/>
                    <a:pt x="20180" y="24785"/>
                  </a:cubicBezTo>
                  <a:cubicBezTo>
                    <a:pt x="20675" y="24785"/>
                    <a:pt x="21184" y="24772"/>
                    <a:pt x="21706" y="24744"/>
                  </a:cubicBezTo>
                  <a:cubicBezTo>
                    <a:pt x="25445" y="24565"/>
                    <a:pt x="29115" y="23796"/>
                    <a:pt x="32607" y="22462"/>
                  </a:cubicBezTo>
                  <a:lnTo>
                    <a:pt x="32524" y="21404"/>
                  </a:lnTo>
                  <a:close/>
                  <a:moveTo>
                    <a:pt x="32896" y="26380"/>
                  </a:moveTo>
                  <a:cubicBezTo>
                    <a:pt x="29803" y="27755"/>
                    <a:pt x="26077" y="28428"/>
                    <a:pt x="21555" y="28428"/>
                  </a:cubicBezTo>
                  <a:lnTo>
                    <a:pt x="21541" y="28414"/>
                  </a:lnTo>
                  <a:lnTo>
                    <a:pt x="21445" y="28414"/>
                  </a:lnTo>
                  <a:cubicBezTo>
                    <a:pt x="17788" y="28414"/>
                    <a:pt x="14901" y="27961"/>
                    <a:pt x="12454" y="27012"/>
                  </a:cubicBezTo>
                  <a:cubicBezTo>
                    <a:pt x="12413" y="27370"/>
                    <a:pt x="12372" y="27713"/>
                    <a:pt x="12331" y="28057"/>
                  </a:cubicBezTo>
                  <a:cubicBezTo>
                    <a:pt x="14846" y="28992"/>
                    <a:pt x="17774" y="29432"/>
                    <a:pt x="21445" y="29432"/>
                  </a:cubicBezTo>
                  <a:lnTo>
                    <a:pt x="21555" y="29432"/>
                  </a:lnTo>
                  <a:cubicBezTo>
                    <a:pt x="26050" y="29432"/>
                    <a:pt x="29803" y="28786"/>
                    <a:pt x="32978" y="27452"/>
                  </a:cubicBezTo>
                  <a:cubicBezTo>
                    <a:pt x="32951" y="27095"/>
                    <a:pt x="32923" y="26737"/>
                    <a:pt x="32896" y="2638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73"/>
            <p:cNvSpPr/>
            <p:nvPr/>
          </p:nvSpPr>
          <p:spPr>
            <a:xfrm>
              <a:off x="3298775" y="3370400"/>
              <a:ext cx="432025" cy="165675"/>
            </a:xfrm>
            <a:custGeom>
              <a:avLst/>
              <a:gdLst/>
              <a:ahLst/>
              <a:cxnLst/>
              <a:rect l="l" t="t" r="r" b="b"/>
              <a:pathLst>
                <a:path w="17281" h="6627" extrusionOk="0">
                  <a:moveTo>
                    <a:pt x="15590" y="0"/>
                  </a:moveTo>
                  <a:cubicBezTo>
                    <a:pt x="15576" y="14"/>
                    <a:pt x="15576" y="14"/>
                    <a:pt x="15576" y="28"/>
                  </a:cubicBezTo>
                  <a:cubicBezTo>
                    <a:pt x="16469" y="1829"/>
                    <a:pt x="17033" y="3753"/>
                    <a:pt x="17253" y="5746"/>
                  </a:cubicBezTo>
                  <a:cubicBezTo>
                    <a:pt x="17253" y="5760"/>
                    <a:pt x="17253" y="5760"/>
                    <a:pt x="17267" y="5760"/>
                  </a:cubicBezTo>
                  <a:cubicBezTo>
                    <a:pt x="17280" y="5760"/>
                    <a:pt x="17280" y="5746"/>
                    <a:pt x="17280" y="5746"/>
                  </a:cubicBezTo>
                  <a:cubicBezTo>
                    <a:pt x="17060" y="3739"/>
                    <a:pt x="16497" y="1815"/>
                    <a:pt x="15603" y="14"/>
                  </a:cubicBezTo>
                  <a:lnTo>
                    <a:pt x="15617" y="14"/>
                  </a:lnTo>
                  <a:cubicBezTo>
                    <a:pt x="15603" y="0"/>
                    <a:pt x="15590" y="0"/>
                    <a:pt x="15590" y="0"/>
                  </a:cubicBezTo>
                  <a:close/>
                  <a:moveTo>
                    <a:pt x="1596" y="468"/>
                  </a:moveTo>
                  <a:cubicBezTo>
                    <a:pt x="1596" y="468"/>
                    <a:pt x="1582" y="468"/>
                    <a:pt x="1568" y="481"/>
                  </a:cubicBezTo>
                  <a:cubicBezTo>
                    <a:pt x="716" y="2433"/>
                    <a:pt x="193" y="4495"/>
                    <a:pt x="1" y="6612"/>
                  </a:cubicBezTo>
                  <a:cubicBezTo>
                    <a:pt x="1" y="6626"/>
                    <a:pt x="1" y="6626"/>
                    <a:pt x="15" y="6626"/>
                  </a:cubicBezTo>
                  <a:cubicBezTo>
                    <a:pt x="28" y="6626"/>
                    <a:pt x="28" y="6626"/>
                    <a:pt x="28" y="6612"/>
                  </a:cubicBezTo>
                  <a:cubicBezTo>
                    <a:pt x="221" y="4495"/>
                    <a:pt x="757" y="2433"/>
                    <a:pt x="1609" y="495"/>
                  </a:cubicBezTo>
                  <a:cubicBezTo>
                    <a:pt x="1609" y="481"/>
                    <a:pt x="1609" y="468"/>
                    <a:pt x="1596" y="468"/>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73"/>
            <p:cNvSpPr/>
            <p:nvPr/>
          </p:nvSpPr>
          <p:spPr>
            <a:xfrm>
              <a:off x="3477150" y="3344950"/>
              <a:ext cx="107250" cy="57825"/>
            </a:xfrm>
            <a:custGeom>
              <a:avLst/>
              <a:gdLst/>
              <a:ahLst/>
              <a:cxnLst/>
              <a:rect l="l" t="t" r="r" b="b"/>
              <a:pathLst>
                <a:path w="4290" h="2313" extrusionOk="0">
                  <a:moveTo>
                    <a:pt x="4111" y="1"/>
                  </a:moveTo>
                  <a:cubicBezTo>
                    <a:pt x="3698" y="620"/>
                    <a:pt x="3093" y="1101"/>
                    <a:pt x="2392" y="1321"/>
                  </a:cubicBezTo>
                  <a:cubicBezTo>
                    <a:pt x="2079" y="1428"/>
                    <a:pt x="1751" y="1487"/>
                    <a:pt x="1424" y="1487"/>
                  </a:cubicBezTo>
                  <a:cubicBezTo>
                    <a:pt x="1293" y="1487"/>
                    <a:pt x="1162" y="1478"/>
                    <a:pt x="1031" y="1458"/>
                  </a:cubicBezTo>
                  <a:cubicBezTo>
                    <a:pt x="660" y="1389"/>
                    <a:pt x="303" y="1252"/>
                    <a:pt x="0" y="1032"/>
                  </a:cubicBezTo>
                  <a:lnTo>
                    <a:pt x="0" y="1032"/>
                  </a:lnTo>
                  <a:cubicBezTo>
                    <a:pt x="28" y="1224"/>
                    <a:pt x="55" y="1403"/>
                    <a:pt x="83" y="1596"/>
                  </a:cubicBezTo>
                  <a:lnTo>
                    <a:pt x="69" y="1596"/>
                  </a:lnTo>
                  <a:cubicBezTo>
                    <a:pt x="531" y="2046"/>
                    <a:pt x="1159" y="2312"/>
                    <a:pt x="1796" y="2312"/>
                  </a:cubicBezTo>
                  <a:cubicBezTo>
                    <a:pt x="1917" y="2312"/>
                    <a:pt x="2038" y="2303"/>
                    <a:pt x="2159" y="2283"/>
                  </a:cubicBezTo>
                  <a:cubicBezTo>
                    <a:pt x="2585" y="2214"/>
                    <a:pt x="2997" y="2008"/>
                    <a:pt x="3341" y="1761"/>
                  </a:cubicBezTo>
                  <a:cubicBezTo>
                    <a:pt x="3698" y="1499"/>
                    <a:pt x="4001" y="1183"/>
                    <a:pt x="4289" y="853"/>
                  </a:cubicBezTo>
                  <a:lnTo>
                    <a:pt x="4276" y="853"/>
                  </a:lnTo>
                  <a:cubicBezTo>
                    <a:pt x="4276" y="853"/>
                    <a:pt x="4207" y="482"/>
                    <a:pt x="411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73"/>
            <p:cNvSpPr/>
            <p:nvPr/>
          </p:nvSpPr>
          <p:spPr>
            <a:xfrm>
              <a:off x="3537625" y="3327775"/>
              <a:ext cx="172550" cy="152950"/>
            </a:xfrm>
            <a:custGeom>
              <a:avLst/>
              <a:gdLst/>
              <a:ahLst/>
              <a:cxnLst/>
              <a:rect l="l" t="t" r="r" b="b"/>
              <a:pathLst>
                <a:path w="6902" h="6118" extrusionOk="0">
                  <a:moveTo>
                    <a:pt x="4606" y="1"/>
                  </a:moveTo>
                  <a:cubicBezTo>
                    <a:pt x="3630" y="1"/>
                    <a:pt x="2571" y="207"/>
                    <a:pt x="1884" y="908"/>
                  </a:cubicBezTo>
                  <a:cubicBezTo>
                    <a:pt x="1788" y="1018"/>
                    <a:pt x="1692" y="1128"/>
                    <a:pt x="1582" y="1224"/>
                  </a:cubicBezTo>
                  <a:cubicBezTo>
                    <a:pt x="1444" y="1334"/>
                    <a:pt x="1293" y="1417"/>
                    <a:pt x="1156" y="1513"/>
                  </a:cubicBezTo>
                  <a:cubicBezTo>
                    <a:pt x="867" y="1705"/>
                    <a:pt x="633" y="1994"/>
                    <a:pt x="454" y="2296"/>
                  </a:cubicBezTo>
                  <a:cubicBezTo>
                    <a:pt x="276" y="2599"/>
                    <a:pt x="125" y="2942"/>
                    <a:pt x="70" y="3286"/>
                  </a:cubicBezTo>
                  <a:cubicBezTo>
                    <a:pt x="1" y="3795"/>
                    <a:pt x="83" y="4303"/>
                    <a:pt x="262" y="4771"/>
                  </a:cubicBezTo>
                  <a:cubicBezTo>
                    <a:pt x="441" y="5252"/>
                    <a:pt x="702" y="5692"/>
                    <a:pt x="949" y="6118"/>
                  </a:cubicBezTo>
                  <a:cubicBezTo>
                    <a:pt x="1293" y="5637"/>
                    <a:pt x="1472" y="5046"/>
                    <a:pt x="1540" y="4455"/>
                  </a:cubicBezTo>
                  <a:cubicBezTo>
                    <a:pt x="1595" y="3863"/>
                    <a:pt x="1568" y="3259"/>
                    <a:pt x="1527" y="2667"/>
                  </a:cubicBezTo>
                  <a:cubicBezTo>
                    <a:pt x="1499" y="2420"/>
                    <a:pt x="1485" y="2173"/>
                    <a:pt x="1527" y="1925"/>
                  </a:cubicBezTo>
                  <a:cubicBezTo>
                    <a:pt x="1568" y="1678"/>
                    <a:pt x="1692" y="1444"/>
                    <a:pt x="1884" y="1293"/>
                  </a:cubicBezTo>
                  <a:cubicBezTo>
                    <a:pt x="2438" y="1760"/>
                    <a:pt x="3155" y="1987"/>
                    <a:pt x="3879" y="1987"/>
                  </a:cubicBezTo>
                  <a:cubicBezTo>
                    <a:pt x="4072" y="1987"/>
                    <a:pt x="4264" y="1971"/>
                    <a:pt x="4455" y="1939"/>
                  </a:cubicBezTo>
                  <a:cubicBezTo>
                    <a:pt x="5348" y="1788"/>
                    <a:pt x="6173" y="1307"/>
                    <a:pt x="6902" y="619"/>
                  </a:cubicBezTo>
                  <a:cubicBezTo>
                    <a:pt x="6269" y="124"/>
                    <a:pt x="5417" y="1"/>
                    <a:pt x="46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73"/>
            <p:cNvSpPr/>
            <p:nvPr/>
          </p:nvSpPr>
          <p:spPr>
            <a:xfrm>
              <a:off x="3554125" y="3346550"/>
              <a:ext cx="124100" cy="104625"/>
            </a:xfrm>
            <a:custGeom>
              <a:avLst/>
              <a:gdLst/>
              <a:ahLst/>
              <a:cxnLst/>
              <a:rect l="l" t="t" r="r" b="b"/>
              <a:pathLst>
                <a:path w="4964" h="4185" extrusionOk="0">
                  <a:moveTo>
                    <a:pt x="4367" y="1"/>
                  </a:moveTo>
                  <a:cubicBezTo>
                    <a:pt x="3574" y="1"/>
                    <a:pt x="2723" y="36"/>
                    <a:pt x="1898" y="212"/>
                  </a:cubicBezTo>
                  <a:cubicBezTo>
                    <a:pt x="1623" y="267"/>
                    <a:pt x="1348" y="336"/>
                    <a:pt x="1128" y="501"/>
                  </a:cubicBezTo>
                  <a:cubicBezTo>
                    <a:pt x="908" y="652"/>
                    <a:pt x="729" y="885"/>
                    <a:pt x="564" y="1215"/>
                  </a:cubicBezTo>
                  <a:cubicBezTo>
                    <a:pt x="111" y="2123"/>
                    <a:pt x="1" y="3195"/>
                    <a:pt x="248" y="4157"/>
                  </a:cubicBezTo>
                  <a:cubicBezTo>
                    <a:pt x="248" y="4171"/>
                    <a:pt x="276" y="4185"/>
                    <a:pt x="276" y="4185"/>
                  </a:cubicBezTo>
                  <a:lnTo>
                    <a:pt x="262" y="4171"/>
                  </a:lnTo>
                  <a:lnTo>
                    <a:pt x="276" y="4171"/>
                  </a:lnTo>
                  <a:cubicBezTo>
                    <a:pt x="289" y="4171"/>
                    <a:pt x="289" y="4171"/>
                    <a:pt x="289" y="4157"/>
                  </a:cubicBezTo>
                  <a:cubicBezTo>
                    <a:pt x="42" y="3195"/>
                    <a:pt x="152" y="2123"/>
                    <a:pt x="592" y="1243"/>
                  </a:cubicBezTo>
                  <a:cubicBezTo>
                    <a:pt x="757" y="899"/>
                    <a:pt x="935" y="679"/>
                    <a:pt x="1142" y="528"/>
                  </a:cubicBezTo>
                  <a:cubicBezTo>
                    <a:pt x="1362" y="377"/>
                    <a:pt x="1637" y="308"/>
                    <a:pt x="1898" y="253"/>
                  </a:cubicBezTo>
                  <a:cubicBezTo>
                    <a:pt x="2929" y="33"/>
                    <a:pt x="4001" y="33"/>
                    <a:pt x="4949" y="33"/>
                  </a:cubicBezTo>
                  <a:cubicBezTo>
                    <a:pt x="4949" y="33"/>
                    <a:pt x="4963" y="33"/>
                    <a:pt x="4963" y="19"/>
                  </a:cubicBezTo>
                  <a:cubicBezTo>
                    <a:pt x="4963" y="6"/>
                    <a:pt x="4949" y="6"/>
                    <a:pt x="4949" y="6"/>
                  </a:cubicBezTo>
                  <a:cubicBezTo>
                    <a:pt x="4760" y="3"/>
                    <a:pt x="4565" y="1"/>
                    <a:pt x="43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73"/>
            <p:cNvSpPr/>
            <p:nvPr/>
          </p:nvSpPr>
          <p:spPr>
            <a:xfrm>
              <a:off x="3566850" y="3346200"/>
              <a:ext cx="19950" cy="22500"/>
            </a:xfrm>
            <a:custGeom>
              <a:avLst/>
              <a:gdLst/>
              <a:ahLst/>
              <a:cxnLst/>
              <a:rect l="l" t="t" r="r" b="b"/>
              <a:pathLst>
                <a:path w="798" h="900" extrusionOk="0">
                  <a:moveTo>
                    <a:pt x="487" y="1"/>
                  </a:moveTo>
                  <a:cubicBezTo>
                    <a:pt x="467" y="1"/>
                    <a:pt x="447" y="13"/>
                    <a:pt x="426" y="33"/>
                  </a:cubicBezTo>
                  <a:cubicBezTo>
                    <a:pt x="316" y="157"/>
                    <a:pt x="330" y="363"/>
                    <a:pt x="440" y="473"/>
                  </a:cubicBezTo>
                  <a:cubicBezTo>
                    <a:pt x="385" y="418"/>
                    <a:pt x="316" y="377"/>
                    <a:pt x="248" y="336"/>
                  </a:cubicBezTo>
                  <a:cubicBezTo>
                    <a:pt x="207" y="322"/>
                    <a:pt x="165" y="308"/>
                    <a:pt x="124" y="308"/>
                  </a:cubicBezTo>
                  <a:cubicBezTo>
                    <a:pt x="83" y="308"/>
                    <a:pt x="42" y="322"/>
                    <a:pt x="28" y="363"/>
                  </a:cubicBezTo>
                  <a:cubicBezTo>
                    <a:pt x="0" y="405"/>
                    <a:pt x="28" y="460"/>
                    <a:pt x="55" y="501"/>
                  </a:cubicBezTo>
                  <a:cubicBezTo>
                    <a:pt x="138" y="625"/>
                    <a:pt x="261" y="707"/>
                    <a:pt x="385" y="762"/>
                  </a:cubicBezTo>
                  <a:cubicBezTo>
                    <a:pt x="509" y="831"/>
                    <a:pt x="660" y="858"/>
                    <a:pt x="798" y="899"/>
                  </a:cubicBezTo>
                  <a:cubicBezTo>
                    <a:pt x="770" y="556"/>
                    <a:pt x="729" y="253"/>
                    <a:pt x="550" y="33"/>
                  </a:cubicBezTo>
                  <a:cubicBezTo>
                    <a:pt x="536" y="20"/>
                    <a:pt x="523" y="6"/>
                    <a:pt x="509" y="6"/>
                  </a:cubicBezTo>
                  <a:cubicBezTo>
                    <a:pt x="502" y="2"/>
                    <a:pt x="494" y="1"/>
                    <a:pt x="4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73"/>
            <p:cNvSpPr/>
            <p:nvPr/>
          </p:nvSpPr>
          <p:spPr>
            <a:xfrm>
              <a:off x="3365125" y="3108875"/>
              <a:ext cx="240575" cy="233575"/>
            </a:xfrm>
            <a:custGeom>
              <a:avLst/>
              <a:gdLst/>
              <a:ahLst/>
              <a:cxnLst/>
              <a:rect l="l" t="t" r="r" b="b"/>
              <a:pathLst>
                <a:path w="9623" h="9343" extrusionOk="0">
                  <a:moveTo>
                    <a:pt x="7877" y="0"/>
                  </a:moveTo>
                  <a:cubicBezTo>
                    <a:pt x="7836" y="0"/>
                    <a:pt x="7781" y="14"/>
                    <a:pt x="7739" y="41"/>
                  </a:cubicBezTo>
                  <a:cubicBezTo>
                    <a:pt x="7574" y="124"/>
                    <a:pt x="7437" y="275"/>
                    <a:pt x="7272" y="358"/>
                  </a:cubicBezTo>
                  <a:cubicBezTo>
                    <a:pt x="7155" y="419"/>
                    <a:pt x="7028" y="443"/>
                    <a:pt x="6899" y="443"/>
                  </a:cubicBezTo>
                  <a:cubicBezTo>
                    <a:pt x="6770" y="443"/>
                    <a:pt x="6640" y="419"/>
                    <a:pt x="6516" y="385"/>
                  </a:cubicBezTo>
                  <a:cubicBezTo>
                    <a:pt x="6269" y="316"/>
                    <a:pt x="6035" y="193"/>
                    <a:pt x="5774" y="138"/>
                  </a:cubicBezTo>
                  <a:cubicBezTo>
                    <a:pt x="5597" y="90"/>
                    <a:pt x="5417" y="70"/>
                    <a:pt x="5235" y="70"/>
                  </a:cubicBezTo>
                  <a:cubicBezTo>
                    <a:pt x="4781" y="70"/>
                    <a:pt x="4318" y="196"/>
                    <a:pt x="3877" y="344"/>
                  </a:cubicBezTo>
                  <a:cubicBezTo>
                    <a:pt x="3134" y="605"/>
                    <a:pt x="2392" y="976"/>
                    <a:pt x="1952" y="1636"/>
                  </a:cubicBezTo>
                  <a:cubicBezTo>
                    <a:pt x="1938" y="1553"/>
                    <a:pt x="1925" y="1471"/>
                    <a:pt x="1911" y="1402"/>
                  </a:cubicBezTo>
                  <a:cubicBezTo>
                    <a:pt x="1732" y="1498"/>
                    <a:pt x="1622" y="1732"/>
                    <a:pt x="1691" y="1925"/>
                  </a:cubicBezTo>
                  <a:lnTo>
                    <a:pt x="1691" y="1938"/>
                  </a:lnTo>
                  <a:cubicBezTo>
                    <a:pt x="1593" y="1886"/>
                    <a:pt x="1499" y="1853"/>
                    <a:pt x="1420" y="1853"/>
                  </a:cubicBezTo>
                  <a:cubicBezTo>
                    <a:pt x="1356" y="1853"/>
                    <a:pt x="1302" y="1875"/>
                    <a:pt x="1265" y="1925"/>
                  </a:cubicBezTo>
                  <a:cubicBezTo>
                    <a:pt x="1196" y="2005"/>
                    <a:pt x="1289" y="2151"/>
                    <a:pt x="1377" y="2151"/>
                  </a:cubicBezTo>
                  <a:cubicBezTo>
                    <a:pt x="1390" y="2151"/>
                    <a:pt x="1403" y="2148"/>
                    <a:pt x="1415" y="2141"/>
                  </a:cubicBezTo>
                  <a:lnTo>
                    <a:pt x="1415" y="2141"/>
                  </a:lnTo>
                  <a:cubicBezTo>
                    <a:pt x="832" y="2554"/>
                    <a:pt x="425" y="3181"/>
                    <a:pt x="220" y="3877"/>
                  </a:cubicBezTo>
                  <a:cubicBezTo>
                    <a:pt x="14" y="4564"/>
                    <a:pt x="0" y="5306"/>
                    <a:pt x="124" y="6007"/>
                  </a:cubicBezTo>
                  <a:cubicBezTo>
                    <a:pt x="193" y="6406"/>
                    <a:pt x="289" y="6791"/>
                    <a:pt x="467" y="7162"/>
                  </a:cubicBezTo>
                  <a:cubicBezTo>
                    <a:pt x="1031" y="8303"/>
                    <a:pt x="2282" y="8977"/>
                    <a:pt x="3533" y="9224"/>
                  </a:cubicBezTo>
                  <a:cubicBezTo>
                    <a:pt x="3928" y="9302"/>
                    <a:pt x="4333" y="9343"/>
                    <a:pt x="4738" y="9343"/>
                  </a:cubicBezTo>
                  <a:cubicBezTo>
                    <a:pt x="5756" y="9343"/>
                    <a:pt x="6774" y="9087"/>
                    <a:pt x="7629" y="8537"/>
                  </a:cubicBezTo>
                  <a:cubicBezTo>
                    <a:pt x="8812" y="7753"/>
                    <a:pt x="9623" y="6365"/>
                    <a:pt x="9513" y="4949"/>
                  </a:cubicBezTo>
                  <a:cubicBezTo>
                    <a:pt x="9623" y="4303"/>
                    <a:pt x="9623" y="3684"/>
                    <a:pt x="9471" y="3093"/>
                  </a:cubicBezTo>
                  <a:cubicBezTo>
                    <a:pt x="9306" y="2502"/>
                    <a:pt x="8977" y="1938"/>
                    <a:pt x="8454" y="1608"/>
                  </a:cubicBezTo>
                  <a:cubicBezTo>
                    <a:pt x="8578" y="1485"/>
                    <a:pt x="8660" y="1306"/>
                    <a:pt x="8592" y="1141"/>
                  </a:cubicBezTo>
                  <a:cubicBezTo>
                    <a:pt x="8558" y="1049"/>
                    <a:pt x="8454" y="988"/>
                    <a:pt x="8355" y="988"/>
                  </a:cubicBezTo>
                  <a:cubicBezTo>
                    <a:pt x="8292" y="988"/>
                    <a:pt x="8231" y="1013"/>
                    <a:pt x="8193" y="1072"/>
                  </a:cubicBezTo>
                  <a:cubicBezTo>
                    <a:pt x="8234" y="990"/>
                    <a:pt x="8289" y="894"/>
                    <a:pt x="8289" y="811"/>
                  </a:cubicBezTo>
                  <a:cubicBezTo>
                    <a:pt x="8289" y="715"/>
                    <a:pt x="8248" y="619"/>
                    <a:pt x="8152" y="591"/>
                  </a:cubicBezTo>
                  <a:cubicBezTo>
                    <a:pt x="8134" y="585"/>
                    <a:pt x="8117" y="583"/>
                    <a:pt x="8099" y="583"/>
                  </a:cubicBezTo>
                  <a:cubicBezTo>
                    <a:pt x="8035" y="583"/>
                    <a:pt x="7972" y="620"/>
                    <a:pt x="7918" y="674"/>
                  </a:cubicBezTo>
                  <a:cubicBezTo>
                    <a:pt x="8001" y="564"/>
                    <a:pt x="8083" y="440"/>
                    <a:pt x="8097" y="303"/>
                  </a:cubicBezTo>
                  <a:cubicBezTo>
                    <a:pt x="8111" y="165"/>
                    <a:pt x="8028" y="0"/>
                    <a:pt x="78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73"/>
            <p:cNvSpPr/>
            <p:nvPr/>
          </p:nvSpPr>
          <p:spPr>
            <a:xfrm>
              <a:off x="3396050" y="3180700"/>
              <a:ext cx="222025" cy="169450"/>
            </a:xfrm>
            <a:custGeom>
              <a:avLst/>
              <a:gdLst/>
              <a:ahLst/>
              <a:cxnLst/>
              <a:rect l="l" t="t" r="r" b="b"/>
              <a:pathLst>
                <a:path w="8881" h="6778" extrusionOk="0">
                  <a:moveTo>
                    <a:pt x="3354" y="0"/>
                  </a:moveTo>
                  <a:cubicBezTo>
                    <a:pt x="3121" y="536"/>
                    <a:pt x="2640" y="935"/>
                    <a:pt x="2076" y="1086"/>
                  </a:cubicBezTo>
                  <a:cubicBezTo>
                    <a:pt x="1801" y="1169"/>
                    <a:pt x="1457" y="1196"/>
                    <a:pt x="1320" y="1457"/>
                  </a:cubicBezTo>
                  <a:cubicBezTo>
                    <a:pt x="1237" y="1581"/>
                    <a:pt x="1237" y="1746"/>
                    <a:pt x="1237" y="1897"/>
                  </a:cubicBezTo>
                  <a:cubicBezTo>
                    <a:pt x="1224" y="2145"/>
                    <a:pt x="1196" y="2406"/>
                    <a:pt x="1141" y="2653"/>
                  </a:cubicBezTo>
                  <a:cubicBezTo>
                    <a:pt x="1100" y="2901"/>
                    <a:pt x="1018" y="3162"/>
                    <a:pt x="798" y="3286"/>
                  </a:cubicBezTo>
                  <a:cubicBezTo>
                    <a:pt x="1045" y="3506"/>
                    <a:pt x="1265" y="3753"/>
                    <a:pt x="1361" y="4055"/>
                  </a:cubicBezTo>
                  <a:cubicBezTo>
                    <a:pt x="1471" y="4358"/>
                    <a:pt x="1416" y="4729"/>
                    <a:pt x="1182" y="4935"/>
                  </a:cubicBezTo>
                  <a:cubicBezTo>
                    <a:pt x="1061" y="4813"/>
                    <a:pt x="903" y="4757"/>
                    <a:pt x="746" y="4757"/>
                  </a:cubicBezTo>
                  <a:cubicBezTo>
                    <a:pt x="566" y="4757"/>
                    <a:pt x="386" y="4831"/>
                    <a:pt x="261" y="4963"/>
                  </a:cubicBezTo>
                  <a:cubicBezTo>
                    <a:pt x="28" y="5196"/>
                    <a:pt x="0" y="5595"/>
                    <a:pt x="179" y="5884"/>
                  </a:cubicBezTo>
                  <a:cubicBezTo>
                    <a:pt x="344" y="6172"/>
                    <a:pt x="688" y="6351"/>
                    <a:pt x="1018" y="6351"/>
                  </a:cubicBezTo>
                  <a:cubicBezTo>
                    <a:pt x="1361" y="6351"/>
                    <a:pt x="1677" y="6186"/>
                    <a:pt x="1911" y="5952"/>
                  </a:cubicBezTo>
                  <a:cubicBezTo>
                    <a:pt x="2475" y="6557"/>
                    <a:pt x="3313" y="6763"/>
                    <a:pt x="4110" y="6777"/>
                  </a:cubicBezTo>
                  <a:cubicBezTo>
                    <a:pt x="4134" y="6778"/>
                    <a:pt x="4158" y="6778"/>
                    <a:pt x="4181" y="6778"/>
                  </a:cubicBezTo>
                  <a:cubicBezTo>
                    <a:pt x="5107" y="6778"/>
                    <a:pt x="6039" y="6515"/>
                    <a:pt x="6750" y="5939"/>
                  </a:cubicBezTo>
                  <a:cubicBezTo>
                    <a:pt x="7492" y="5348"/>
                    <a:pt x="7960" y="4399"/>
                    <a:pt x="7863" y="3451"/>
                  </a:cubicBezTo>
                  <a:cubicBezTo>
                    <a:pt x="8179" y="3437"/>
                    <a:pt x="8454" y="3299"/>
                    <a:pt x="8633" y="3079"/>
                  </a:cubicBezTo>
                  <a:cubicBezTo>
                    <a:pt x="8812" y="2873"/>
                    <a:pt x="8881" y="2571"/>
                    <a:pt x="8826" y="2296"/>
                  </a:cubicBezTo>
                  <a:cubicBezTo>
                    <a:pt x="8771" y="2076"/>
                    <a:pt x="8647" y="1870"/>
                    <a:pt x="8441" y="1760"/>
                  </a:cubicBezTo>
                  <a:cubicBezTo>
                    <a:pt x="8364" y="1716"/>
                    <a:pt x="8273" y="1694"/>
                    <a:pt x="8183" y="1694"/>
                  </a:cubicBezTo>
                  <a:cubicBezTo>
                    <a:pt x="8048" y="1694"/>
                    <a:pt x="7913" y="1743"/>
                    <a:pt x="7822" y="1842"/>
                  </a:cubicBezTo>
                  <a:cubicBezTo>
                    <a:pt x="7781" y="1897"/>
                    <a:pt x="7712" y="2007"/>
                    <a:pt x="7616" y="2062"/>
                  </a:cubicBezTo>
                  <a:cubicBezTo>
                    <a:pt x="7579" y="2077"/>
                    <a:pt x="7541" y="2084"/>
                    <a:pt x="7504" y="2084"/>
                  </a:cubicBezTo>
                  <a:cubicBezTo>
                    <a:pt x="7401" y="2084"/>
                    <a:pt x="7301" y="2033"/>
                    <a:pt x="7231" y="1952"/>
                  </a:cubicBezTo>
                  <a:cubicBezTo>
                    <a:pt x="7135" y="1856"/>
                    <a:pt x="7093" y="1718"/>
                    <a:pt x="7066" y="1581"/>
                  </a:cubicBezTo>
                  <a:cubicBezTo>
                    <a:pt x="6997" y="1251"/>
                    <a:pt x="6997" y="907"/>
                    <a:pt x="7052" y="591"/>
                  </a:cubicBezTo>
                  <a:cubicBezTo>
                    <a:pt x="6819" y="550"/>
                    <a:pt x="6585" y="495"/>
                    <a:pt x="6392" y="358"/>
                  </a:cubicBezTo>
                  <a:cubicBezTo>
                    <a:pt x="6255" y="275"/>
                    <a:pt x="6145" y="151"/>
                    <a:pt x="6090" y="14"/>
                  </a:cubicBezTo>
                  <a:cubicBezTo>
                    <a:pt x="5726" y="248"/>
                    <a:pt x="5301" y="359"/>
                    <a:pt x="4873" y="359"/>
                  </a:cubicBezTo>
                  <a:cubicBezTo>
                    <a:pt x="4848" y="359"/>
                    <a:pt x="4823" y="358"/>
                    <a:pt x="4798" y="358"/>
                  </a:cubicBezTo>
                  <a:cubicBezTo>
                    <a:pt x="4303" y="344"/>
                    <a:pt x="3808" y="206"/>
                    <a:pt x="3354" y="0"/>
                  </a:cubicBezTo>
                  <a:close/>
                </a:path>
              </a:pathLst>
            </a:custGeom>
            <a:solidFill>
              <a:srgbClr val="FFC1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73"/>
            <p:cNvSpPr/>
            <p:nvPr/>
          </p:nvSpPr>
          <p:spPr>
            <a:xfrm>
              <a:off x="3348625" y="3110900"/>
              <a:ext cx="106200" cy="127325"/>
            </a:xfrm>
            <a:custGeom>
              <a:avLst/>
              <a:gdLst/>
              <a:ahLst/>
              <a:cxnLst/>
              <a:rect l="l" t="t" r="r" b="b"/>
              <a:pathLst>
                <a:path w="4248" h="5093" extrusionOk="0">
                  <a:moveTo>
                    <a:pt x="3495" y="0"/>
                  </a:moveTo>
                  <a:cubicBezTo>
                    <a:pt x="3281" y="0"/>
                    <a:pt x="3077" y="76"/>
                    <a:pt x="2873" y="153"/>
                  </a:cubicBezTo>
                  <a:cubicBezTo>
                    <a:pt x="1595" y="675"/>
                    <a:pt x="578" y="1789"/>
                    <a:pt x="165" y="3108"/>
                  </a:cubicBezTo>
                  <a:cubicBezTo>
                    <a:pt x="55" y="3466"/>
                    <a:pt x="0" y="3864"/>
                    <a:pt x="41" y="4277"/>
                  </a:cubicBezTo>
                  <a:cubicBezTo>
                    <a:pt x="69" y="4455"/>
                    <a:pt x="96" y="4648"/>
                    <a:pt x="206" y="4799"/>
                  </a:cubicBezTo>
                  <a:cubicBezTo>
                    <a:pt x="363" y="5004"/>
                    <a:pt x="615" y="5093"/>
                    <a:pt x="870" y="5093"/>
                  </a:cubicBezTo>
                  <a:cubicBezTo>
                    <a:pt x="905" y="5093"/>
                    <a:pt x="941" y="5091"/>
                    <a:pt x="976" y="5088"/>
                  </a:cubicBezTo>
                  <a:cubicBezTo>
                    <a:pt x="1251" y="5060"/>
                    <a:pt x="1512" y="4923"/>
                    <a:pt x="1746" y="4772"/>
                  </a:cubicBezTo>
                  <a:cubicBezTo>
                    <a:pt x="2227" y="4455"/>
                    <a:pt x="2626" y="4057"/>
                    <a:pt x="2983" y="3617"/>
                  </a:cubicBezTo>
                  <a:cubicBezTo>
                    <a:pt x="3629" y="2847"/>
                    <a:pt x="4124" y="1926"/>
                    <a:pt x="4234" y="923"/>
                  </a:cubicBezTo>
                  <a:cubicBezTo>
                    <a:pt x="4248" y="716"/>
                    <a:pt x="4248" y="496"/>
                    <a:pt x="4138" y="318"/>
                  </a:cubicBezTo>
                  <a:cubicBezTo>
                    <a:pt x="4014" y="112"/>
                    <a:pt x="3781" y="15"/>
                    <a:pt x="3547" y="2"/>
                  </a:cubicBezTo>
                  <a:cubicBezTo>
                    <a:pt x="3530" y="1"/>
                    <a:pt x="3512" y="0"/>
                    <a:pt x="34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73"/>
            <p:cNvSpPr/>
            <p:nvPr/>
          </p:nvSpPr>
          <p:spPr>
            <a:xfrm>
              <a:off x="3351375" y="3111950"/>
              <a:ext cx="93500" cy="117300"/>
            </a:xfrm>
            <a:custGeom>
              <a:avLst/>
              <a:gdLst/>
              <a:ahLst/>
              <a:cxnLst/>
              <a:rect l="l" t="t" r="r" b="b"/>
              <a:pathLst>
                <a:path w="3740" h="4692" extrusionOk="0">
                  <a:moveTo>
                    <a:pt x="3657" y="1"/>
                  </a:moveTo>
                  <a:cubicBezTo>
                    <a:pt x="3698" y="235"/>
                    <a:pt x="3698" y="509"/>
                    <a:pt x="3643" y="771"/>
                  </a:cubicBezTo>
                  <a:cubicBezTo>
                    <a:pt x="3561" y="1183"/>
                    <a:pt x="3368" y="1554"/>
                    <a:pt x="3203" y="1870"/>
                  </a:cubicBezTo>
                  <a:cubicBezTo>
                    <a:pt x="2667" y="2846"/>
                    <a:pt x="2021" y="3657"/>
                    <a:pt x="1279" y="4249"/>
                  </a:cubicBezTo>
                  <a:cubicBezTo>
                    <a:pt x="1141" y="4358"/>
                    <a:pt x="976" y="4496"/>
                    <a:pt x="784" y="4578"/>
                  </a:cubicBezTo>
                  <a:cubicBezTo>
                    <a:pt x="677" y="4617"/>
                    <a:pt x="536" y="4656"/>
                    <a:pt x="384" y="4656"/>
                  </a:cubicBezTo>
                  <a:cubicBezTo>
                    <a:pt x="321" y="4656"/>
                    <a:pt x="257" y="4650"/>
                    <a:pt x="193" y="4633"/>
                  </a:cubicBezTo>
                  <a:cubicBezTo>
                    <a:pt x="124" y="4620"/>
                    <a:pt x="55" y="4592"/>
                    <a:pt x="0" y="4551"/>
                  </a:cubicBezTo>
                  <a:lnTo>
                    <a:pt x="0" y="4551"/>
                  </a:lnTo>
                  <a:lnTo>
                    <a:pt x="14" y="4606"/>
                  </a:lnTo>
                  <a:cubicBezTo>
                    <a:pt x="69" y="4633"/>
                    <a:pt x="124" y="4661"/>
                    <a:pt x="179" y="4675"/>
                  </a:cubicBezTo>
                  <a:cubicBezTo>
                    <a:pt x="220" y="4675"/>
                    <a:pt x="261" y="4688"/>
                    <a:pt x="289" y="4688"/>
                  </a:cubicBezTo>
                  <a:cubicBezTo>
                    <a:pt x="314" y="4690"/>
                    <a:pt x="339" y="4691"/>
                    <a:pt x="365" y="4691"/>
                  </a:cubicBezTo>
                  <a:cubicBezTo>
                    <a:pt x="531" y="4691"/>
                    <a:pt x="690" y="4654"/>
                    <a:pt x="798" y="4606"/>
                  </a:cubicBezTo>
                  <a:cubicBezTo>
                    <a:pt x="990" y="4523"/>
                    <a:pt x="1169" y="4386"/>
                    <a:pt x="1306" y="4276"/>
                  </a:cubicBezTo>
                  <a:cubicBezTo>
                    <a:pt x="2048" y="3685"/>
                    <a:pt x="2695" y="2874"/>
                    <a:pt x="3231" y="1884"/>
                  </a:cubicBezTo>
                  <a:cubicBezTo>
                    <a:pt x="3409" y="1568"/>
                    <a:pt x="3588" y="1197"/>
                    <a:pt x="3684" y="784"/>
                  </a:cubicBezTo>
                  <a:cubicBezTo>
                    <a:pt x="3739" y="509"/>
                    <a:pt x="3739" y="248"/>
                    <a:pt x="3698" y="15"/>
                  </a:cubicBezTo>
                  <a:cubicBezTo>
                    <a:pt x="3684" y="1"/>
                    <a:pt x="3671" y="1"/>
                    <a:pt x="36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73"/>
            <p:cNvSpPr/>
            <p:nvPr/>
          </p:nvSpPr>
          <p:spPr>
            <a:xfrm>
              <a:off x="3362700" y="3141700"/>
              <a:ext cx="21000" cy="22175"/>
            </a:xfrm>
            <a:custGeom>
              <a:avLst/>
              <a:gdLst/>
              <a:ahLst/>
              <a:cxnLst/>
              <a:rect l="l" t="t" r="r" b="b"/>
              <a:pathLst>
                <a:path w="840" h="887" extrusionOk="0">
                  <a:moveTo>
                    <a:pt x="138" y="1"/>
                  </a:moveTo>
                  <a:cubicBezTo>
                    <a:pt x="125" y="1"/>
                    <a:pt x="111" y="2"/>
                    <a:pt x="97" y="7"/>
                  </a:cubicBezTo>
                  <a:cubicBezTo>
                    <a:pt x="56" y="34"/>
                    <a:pt x="28" y="76"/>
                    <a:pt x="15" y="117"/>
                  </a:cubicBezTo>
                  <a:cubicBezTo>
                    <a:pt x="1" y="158"/>
                    <a:pt x="1" y="213"/>
                    <a:pt x="15" y="254"/>
                  </a:cubicBezTo>
                  <a:cubicBezTo>
                    <a:pt x="70" y="502"/>
                    <a:pt x="262" y="680"/>
                    <a:pt x="413" y="887"/>
                  </a:cubicBezTo>
                  <a:lnTo>
                    <a:pt x="413" y="873"/>
                  </a:lnTo>
                  <a:cubicBezTo>
                    <a:pt x="496" y="873"/>
                    <a:pt x="551" y="845"/>
                    <a:pt x="606" y="804"/>
                  </a:cubicBezTo>
                  <a:cubicBezTo>
                    <a:pt x="647" y="777"/>
                    <a:pt x="688" y="722"/>
                    <a:pt x="729" y="680"/>
                  </a:cubicBezTo>
                  <a:cubicBezTo>
                    <a:pt x="757" y="639"/>
                    <a:pt x="784" y="598"/>
                    <a:pt x="812" y="543"/>
                  </a:cubicBezTo>
                  <a:cubicBezTo>
                    <a:pt x="826" y="488"/>
                    <a:pt x="839" y="433"/>
                    <a:pt x="812" y="378"/>
                  </a:cubicBezTo>
                  <a:cubicBezTo>
                    <a:pt x="716" y="295"/>
                    <a:pt x="606" y="213"/>
                    <a:pt x="482" y="144"/>
                  </a:cubicBezTo>
                  <a:cubicBezTo>
                    <a:pt x="399" y="89"/>
                    <a:pt x="317" y="34"/>
                    <a:pt x="221" y="7"/>
                  </a:cubicBezTo>
                  <a:cubicBezTo>
                    <a:pt x="193" y="7"/>
                    <a:pt x="166" y="1"/>
                    <a:pt x="13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73"/>
            <p:cNvSpPr/>
            <p:nvPr/>
          </p:nvSpPr>
          <p:spPr>
            <a:xfrm>
              <a:off x="3507050" y="3245300"/>
              <a:ext cx="22350" cy="39900"/>
            </a:xfrm>
            <a:custGeom>
              <a:avLst/>
              <a:gdLst/>
              <a:ahLst/>
              <a:cxnLst/>
              <a:rect l="l" t="t" r="r" b="b"/>
              <a:pathLst>
                <a:path w="894" h="1596" extrusionOk="0">
                  <a:moveTo>
                    <a:pt x="14" y="0"/>
                  </a:moveTo>
                  <a:cubicBezTo>
                    <a:pt x="0" y="14"/>
                    <a:pt x="0" y="28"/>
                    <a:pt x="0" y="28"/>
                  </a:cubicBezTo>
                  <a:cubicBezTo>
                    <a:pt x="179" y="358"/>
                    <a:pt x="289" y="715"/>
                    <a:pt x="344" y="1086"/>
                  </a:cubicBezTo>
                  <a:cubicBezTo>
                    <a:pt x="344" y="1100"/>
                    <a:pt x="358" y="1100"/>
                    <a:pt x="358" y="1100"/>
                  </a:cubicBezTo>
                  <a:lnTo>
                    <a:pt x="385" y="1100"/>
                  </a:lnTo>
                  <a:cubicBezTo>
                    <a:pt x="416" y="1018"/>
                    <a:pt x="508" y="975"/>
                    <a:pt x="598" y="975"/>
                  </a:cubicBezTo>
                  <a:cubicBezTo>
                    <a:pt x="629" y="975"/>
                    <a:pt x="660" y="980"/>
                    <a:pt x="688" y="990"/>
                  </a:cubicBezTo>
                  <a:cubicBezTo>
                    <a:pt x="784" y="1031"/>
                    <a:pt x="866" y="1155"/>
                    <a:pt x="853" y="1279"/>
                  </a:cubicBezTo>
                  <a:cubicBezTo>
                    <a:pt x="853" y="1389"/>
                    <a:pt x="770" y="1499"/>
                    <a:pt x="660" y="1554"/>
                  </a:cubicBezTo>
                  <a:cubicBezTo>
                    <a:pt x="646" y="1554"/>
                    <a:pt x="646" y="1568"/>
                    <a:pt x="646" y="1581"/>
                  </a:cubicBezTo>
                  <a:cubicBezTo>
                    <a:pt x="656" y="1581"/>
                    <a:pt x="665" y="1587"/>
                    <a:pt x="670" y="1592"/>
                  </a:cubicBezTo>
                  <a:cubicBezTo>
                    <a:pt x="674" y="1587"/>
                    <a:pt x="674" y="1581"/>
                    <a:pt x="674" y="1581"/>
                  </a:cubicBezTo>
                  <a:cubicBezTo>
                    <a:pt x="798" y="1526"/>
                    <a:pt x="880" y="1403"/>
                    <a:pt x="894" y="1279"/>
                  </a:cubicBezTo>
                  <a:cubicBezTo>
                    <a:pt x="894" y="1141"/>
                    <a:pt x="811" y="1004"/>
                    <a:pt x="688" y="963"/>
                  </a:cubicBezTo>
                  <a:cubicBezTo>
                    <a:pt x="654" y="946"/>
                    <a:pt x="618" y="938"/>
                    <a:pt x="582" y="938"/>
                  </a:cubicBezTo>
                  <a:cubicBezTo>
                    <a:pt x="500" y="938"/>
                    <a:pt x="419" y="978"/>
                    <a:pt x="372" y="1045"/>
                  </a:cubicBezTo>
                  <a:cubicBezTo>
                    <a:pt x="317" y="688"/>
                    <a:pt x="207" y="344"/>
                    <a:pt x="42" y="14"/>
                  </a:cubicBezTo>
                  <a:cubicBezTo>
                    <a:pt x="28" y="0"/>
                    <a:pt x="28" y="0"/>
                    <a:pt x="14" y="0"/>
                  </a:cubicBezTo>
                  <a:close/>
                  <a:moveTo>
                    <a:pt x="670" y="1592"/>
                  </a:moveTo>
                  <a:lnTo>
                    <a:pt x="670" y="1592"/>
                  </a:lnTo>
                  <a:cubicBezTo>
                    <a:pt x="668" y="1594"/>
                    <a:pt x="665" y="1595"/>
                    <a:pt x="660" y="1595"/>
                  </a:cubicBezTo>
                  <a:lnTo>
                    <a:pt x="674" y="1595"/>
                  </a:lnTo>
                  <a:cubicBezTo>
                    <a:pt x="674" y="1595"/>
                    <a:pt x="672" y="1594"/>
                    <a:pt x="670" y="15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73"/>
            <p:cNvSpPr/>
            <p:nvPr/>
          </p:nvSpPr>
          <p:spPr>
            <a:xfrm>
              <a:off x="3500850" y="3290325"/>
              <a:ext cx="37850" cy="26225"/>
            </a:xfrm>
            <a:custGeom>
              <a:avLst/>
              <a:gdLst/>
              <a:ahLst/>
              <a:cxnLst/>
              <a:rect l="l" t="t" r="r" b="b"/>
              <a:pathLst>
                <a:path w="1514" h="1049" extrusionOk="0">
                  <a:moveTo>
                    <a:pt x="1403" y="0"/>
                  </a:moveTo>
                  <a:cubicBezTo>
                    <a:pt x="922" y="124"/>
                    <a:pt x="468" y="261"/>
                    <a:pt x="1" y="426"/>
                  </a:cubicBezTo>
                  <a:cubicBezTo>
                    <a:pt x="28" y="660"/>
                    <a:pt x="180" y="880"/>
                    <a:pt x="386" y="976"/>
                  </a:cubicBezTo>
                  <a:cubicBezTo>
                    <a:pt x="475" y="1027"/>
                    <a:pt x="577" y="1049"/>
                    <a:pt x="680" y="1049"/>
                  </a:cubicBezTo>
                  <a:cubicBezTo>
                    <a:pt x="799" y="1049"/>
                    <a:pt x="922" y="1020"/>
                    <a:pt x="1032" y="976"/>
                  </a:cubicBezTo>
                  <a:cubicBezTo>
                    <a:pt x="1156" y="921"/>
                    <a:pt x="1266" y="839"/>
                    <a:pt x="1348" y="729"/>
                  </a:cubicBezTo>
                  <a:cubicBezTo>
                    <a:pt x="1499" y="523"/>
                    <a:pt x="1513" y="234"/>
                    <a:pt x="14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73"/>
            <p:cNvSpPr/>
            <p:nvPr/>
          </p:nvSpPr>
          <p:spPr>
            <a:xfrm>
              <a:off x="3443475" y="3246450"/>
              <a:ext cx="138525" cy="56500"/>
            </a:xfrm>
            <a:custGeom>
              <a:avLst/>
              <a:gdLst/>
              <a:ahLst/>
              <a:cxnLst/>
              <a:rect l="l" t="t" r="r" b="b"/>
              <a:pathLst>
                <a:path w="5541" h="2260" extrusionOk="0">
                  <a:moveTo>
                    <a:pt x="4869" y="0"/>
                  </a:moveTo>
                  <a:cubicBezTo>
                    <a:pt x="4756" y="0"/>
                    <a:pt x="4634" y="17"/>
                    <a:pt x="4509" y="51"/>
                  </a:cubicBezTo>
                  <a:cubicBezTo>
                    <a:pt x="4069" y="188"/>
                    <a:pt x="3767" y="504"/>
                    <a:pt x="3849" y="779"/>
                  </a:cubicBezTo>
                  <a:cubicBezTo>
                    <a:pt x="3899" y="978"/>
                    <a:pt x="4136" y="1091"/>
                    <a:pt x="4436" y="1091"/>
                  </a:cubicBezTo>
                  <a:cubicBezTo>
                    <a:pt x="4550" y="1091"/>
                    <a:pt x="4673" y="1075"/>
                    <a:pt x="4798" y="1040"/>
                  </a:cubicBezTo>
                  <a:cubicBezTo>
                    <a:pt x="5238" y="903"/>
                    <a:pt x="5540" y="587"/>
                    <a:pt x="5458" y="312"/>
                  </a:cubicBezTo>
                  <a:cubicBezTo>
                    <a:pt x="5398" y="113"/>
                    <a:pt x="5165" y="0"/>
                    <a:pt x="4869" y="0"/>
                  </a:cubicBezTo>
                  <a:close/>
                  <a:moveTo>
                    <a:pt x="1110" y="1176"/>
                  </a:moveTo>
                  <a:cubicBezTo>
                    <a:pt x="995" y="1176"/>
                    <a:pt x="871" y="1194"/>
                    <a:pt x="743" y="1233"/>
                  </a:cubicBezTo>
                  <a:cubicBezTo>
                    <a:pt x="303" y="1357"/>
                    <a:pt x="0" y="1687"/>
                    <a:pt x="83" y="1961"/>
                  </a:cubicBezTo>
                  <a:cubicBezTo>
                    <a:pt x="132" y="2150"/>
                    <a:pt x="368" y="2260"/>
                    <a:pt x="666" y="2260"/>
                  </a:cubicBezTo>
                  <a:cubicBezTo>
                    <a:pt x="781" y="2260"/>
                    <a:pt x="905" y="2243"/>
                    <a:pt x="1031" y="2209"/>
                  </a:cubicBezTo>
                  <a:cubicBezTo>
                    <a:pt x="1471" y="2085"/>
                    <a:pt x="1774" y="1755"/>
                    <a:pt x="1691" y="1480"/>
                  </a:cubicBezTo>
                  <a:cubicBezTo>
                    <a:pt x="1632" y="1293"/>
                    <a:pt x="1403" y="1176"/>
                    <a:pt x="1110" y="1176"/>
                  </a:cubicBezTo>
                  <a:close/>
                </a:path>
              </a:pathLst>
            </a:custGeom>
            <a:solidFill>
              <a:srgbClr val="FCA0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73"/>
            <p:cNvSpPr/>
            <p:nvPr/>
          </p:nvSpPr>
          <p:spPr>
            <a:xfrm>
              <a:off x="3474050" y="3230075"/>
              <a:ext cx="62925" cy="30750"/>
            </a:xfrm>
            <a:custGeom>
              <a:avLst/>
              <a:gdLst/>
              <a:ahLst/>
              <a:cxnLst/>
              <a:rect l="l" t="t" r="r" b="b"/>
              <a:pathLst>
                <a:path w="2517" h="1230" extrusionOk="0">
                  <a:moveTo>
                    <a:pt x="2304" y="0"/>
                  </a:moveTo>
                  <a:cubicBezTo>
                    <a:pt x="2297" y="0"/>
                    <a:pt x="2290" y="2"/>
                    <a:pt x="2283" y="5"/>
                  </a:cubicBezTo>
                  <a:cubicBezTo>
                    <a:pt x="2228" y="18"/>
                    <a:pt x="2214" y="156"/>
                    <a:pt x="2255" y="293"/>
                  </a:cubicBezTo>
                  <a:cubicBezTo>
                    <a:pt x="2292" y="429"/>
                    <a:pt x="2362" y="531"/>
                    <a:pt x="2426" y="531"/>
                  </a:cubicBezTo>
                  <a:cubicBezTo>
                    <a:pt x="2433" y="531"/>
                    <a:pt x="2440" y="530"/>
                    <a:pt x="2448" y="527"/>
                  </a:cubicBezTo>
                  <a:cubicBezTo>
                    <a:pt x="2503" y="513"/>
                    <a:pt x="2516" y="376"/>
                    <a:pt x="2475" y="238"/>
                  </a:cubicBezTo>
                  <a:cubicBezTo>
                    <a:pt x="2438" y="103"/>
                    <a:pt x="2368" y="0"/>
                    <a:pt x="2304" y="0"/>
                  </a:cubicBezTo>
                  <a:close/>
                  <a:moveTo>
                    <a:pt x="102" y="701"/>
                  </a:moveTo>
                  <a:cubicBezTo>
                    <a:pt x="95" y="701"/>
                    <a:pt x="89" y="703"/>
                    <a:pt x="83" y="706"/>
                  </a:cubicBezTo>
                  <a:cubicBezTo>
                    <a:pt x="14" y="719"/>
                    <a:pt x="1" y="857"/>
                    <a:pt x="42" y="994"/>
                  </a:cubicBezTo>
                  <a:cubicBezTo>
                    <a:pt x="81" y="1136"/>
                    <a:pt x="155" y="1229"/>
                    <a:pt x="221" y="1229"/>
                  </a:cubicBezTo>
                  <a:cubicBezTo>
                    <a:pt x="226" y="1229"/>
                    <a:pt x="230" y="1229"/>
                    <a:pt x="234" y="1228"/>
                  </a:cubicBezTo>
                  <a:cubicBezTo>
                    <a:pt x="303" y="1214"/>
                    <a:pt x="317" y="1077"/>
                    <a:pt x="276" y="926"/>
                  </a:cubicBezTo>
                  <a:cubicBezTo>
                    <a:pt x="239" y="803"/>
                    <a:pt x="158" y="701"/>
                    <a:pt x="102" y="70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8" name="Google Shape;1748;p73"/>
            <p:cNvSpPr/>
            <p:nvPr/>
          </p:nvSpPr>
          <p:spPr>
            <a:xfrm>
              <a:off x="3455850" y="3200625"/>
              <a:ext cx="74250" cy="28300"/>
            </a:xfrm>
            <a:custGeom>
              <a:avLst/>
              <a:gdLst/>
              <a:ahLst/>
              <a:cxnLst/>
              <a:rect l="l" t="t" r="r" b="b"/>
              <a:pathLst>
                <a:path w="2970" h="1132" extrusionOk="0">
                  <a:moveTo>
                    <a:pt x="2626" y="0"/>
                  </a:moveTo>
                  <a:cubicBezTo>
                    <a:pt x="2516" y="14"/>
                    <a:pt x="2392" y="83"/>
                    <a:pt x="2310" y="165"/>
                  </a:cubicBezTo>
                  <a:cubicBezTo>
                    <a:pt x="2268" y="220"/>
                    <a:pt x="2241" y="275"/>
                    <a:pt x="2241" y="317"/>
                  </a:cubicBezTo>
                  <a:cubicBezTo>
                    <a:pt x="2241" y="344"/>
                    <a:pt x="2241" y="372"/>
                    <a:pt x="2268" y="385"/>
                  </a:cubicBezTo>
                  <a:cubicBezTo>
                    <a:pt x="2277" y="394"/>
                    <a:pt x="2287" y="397"/>
                    <a:pt x="2297" y="397"/>
                  </a:cubicBezTo>
                  <a:cubicBezTo>
                    <a:pt x="2320" y="397"/>
                    <a:pt x="2346" y="381"/>
                    <a:pt x="2365" y="372"/>
                  </a:cubicBezTo>
                  <a:cubicBezTo>
                    <a:pt x="2433" y="317"/>
                    <a:pt x="2502" y="248"/>
                    <a:pt x="2585" y="207"/>
                  </a:cubicBezTo>
                  <a:cubicBezTo>
                    <a:pt x="2622" y="194"/>
                    <a:pt x="2664" y="187"/>
                    <a:pt x="2707" y="187"/>
                  </a:cubicBezTo>
                  <a:cubicBezTo>
                    <a:pt x="2760" y="187"/>
                    <a:pt x="2814" y="198"/>
                    <a:pt x="2859" y="220"/>
                  </a:cubicBezTo>
                  <a:cubicBezTo>
                    <a:pt x="2879" y="230"/>
                    <a:pt x="2905" y="240"/>
                    <a:pt x="2929" y="240"/>
                  </a:cubicBezTo>
                  <a:cubicBezTo>
                    <a:pt x="2938" y="240"/>
                    <a:pt x="2948" y="238"/>
                    <a:pt x="2956" y="234"/>
                  </a:cubicBezTo>
                  <a:cubicBezTo>
                    <a:pt x="2969" y="220"/>
                    <a:pt x="2969" y="179"/>
                    <a:pt x="2956" y="165"/>
                  </a:cubicBezTo>
                  <a:cubicBezTo>
                    <a:pt x="2942" y="97"/>
                    <a:pt x="2887" y="55"/>
                    <a:pt x="2818" y="28"/>
                  </a:cubicBezTo>
                  <a:cubicBezTo>
                    <a:pt x="2763" y="0"/>
                    <a:pt x="2694" y="0"/>
                    <a:pt x="2626" y="0"/>
                  </a:cubicBezTo>
                  <a:close/>
                  <a:moveTo>
                    <a:pt x="554" y="643"/>
                  </a:moveTo>
                  <a:cubicBezTo>
                    <a:pt x="475" y="643"/>
                    <a:pt x="396" y="668"/>
                    <a:pt x="316" y="702"/>
                  </a:cubicBezTo>
                  <a:cubicBezTo>
                    <a:pt x="234" y="743"/>
                    <a:pt x="151" y="784"/>
                    <a:pt x="96" y="866"/>
                  </a:cubicBezTo>
                  <a:cubicBezTo>
                    <a:pt x="55" y="921"/>
                    <a:pt x="14" y="963"/>
                    <a:pt x="0" y="1018"/>
                  </a:cubicBezTo>
                  <a:cubicBezTo>
                    <a:pt x="0" y="1059"/>
                    <a:pt x="0" y="1100"/>
                    <a:pt x="41" y="1128"/>
                  </a:cubicBezTo>
                  <a:cubicBezTo>
                    <a:pt x="46" y="1130"/>
                    <a:pt x="51" y="1131"/>
                    <a:pt x="57" y="1131"/>
                  </a:cubicBezTo>
                  <a:cubicBezTo>
                    <a:pt x="79" y="1131"/>
                    <a:pt x="101" y="1109"/>
                    <a:pt x="124" y="1086"/>
                  </a:cubicBezTo>
                  <a:cubicBezTo>
                    <a:pt x="206" y="1018"/>
                    <a:pt x="275" y="935"/>
                    <a:pt x="371" y="894"/>
                  </a:cubicBezTo>
                  <a:cubicBezTo>
                    <a:pt x="426" y="866"/>
                    <a:pt x="485" y="853"/>
                    <a:pt x="543" y="853"/>
                  </a:cubicBezTo>
                  <a:cubicBezTo>
                    <a:pt x="602" y="853"/>
                    <a:pt x="660" y="866"/>
                    <a:pt x="715" y="894"/>
                  </a:cubicBezTo>
                  <a:cubicBezTo>
                    <a:pt x="743" y="903"/>
                    <a:pt x="772" y="919"/>
                    <a:pt x="796" y="919"/>
                  </a:cubicBezTo>
                  <a:cubicBezTo>
                    <a:pt x="807" y="919"/>
                    <a:pt x="816" y="916"/>
                    <a:pt x="825" y="908"/>
                  </a:cubicBezTo>
                  <a:cubicBezTo>
                    <a:pt x="852" y="894"/>
                    <a:pt x="852" y="839"/>
                    <a:pt x="839" y="811"/>
                  </a:cubicBezTo>
                  <a:cubicBezTo>
                    <a:pt x="797" y="729"/>
                    <a:pt x="701" y="660"/>
                    <a:pt x="605" y="660"/>
                  </a:cubicBezTo>
                  <a:lnTo>
                    <a:pt x="605" y="647"/>
                  </a:lnTo>
                  <a:cubicBezTo>
                    <a:pt x="588" y="644"/>
                    <a:pt x="571" y="643"/>
                    <a:pt x="554" y="64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Google Shape;1749;p73"/>
            <p:cNvSpPr/>
            <p:nvPr/>
          </p:nvSpPr>
          <p:spPr>
            <a:xfrm>
              <a:off x="3409450" y="3140700"/>
              <a:ext cx="199700" cy="209775"/>
            </a:xfrm>
            <a:custGeom>
              <a:avLst/>
              <a:gdLst/>
              <a:ahLst/>
              <a:cxnLst/>
              <a:rect l="l" t="t" r="r" b="b"/>
              <a:pathLst>
                <a:path w="7988" h="8391" extrusionOk="0">
                  <a:moveTo>
                    <a:pt x="5719" y="0"/>
                  </a:moveTo>
                  <a:cubicBezTo>
                    <a:pt x="5670" y="0"/>
                    <a:pt x="5625" y="13"/>
                    <a:pt x="5595" y="33"/>
                  </a:cubicBezTo>
                  <a:cubicBezTo>
                    <a:pt x="5581" y="47"/>
                    <a:pt x="5581" y="47"/>
                    <a:pt x="5581" y="61"/>
                  </a:cubicBezTo>
                  <a:cubicBezTo>
                    <a:pt x="5588" y="67"/>
                    <a:pt x="5595" y="71"/>
                    <a:pt x="5600" y="71"/>
                  </a:cubicBezTo>
                  <a:cubicBezTo>
                    <a:pt x="5606" y="71"/>
                    <a:pt x="5609" y="67"/>
                    <a:pt x="5609" y="61"/>
                  </a:cubicBezTo>
                  <a:cubicBezTo>
                    <a:pt x="5639" y="40"/>
                    <a:pt x="5677" y="28"/>
                    <a:pt x="5716" y="28"/>
                  </a:cubicBezTo>
                  <a:cubicBezTo>
                    <a:pt x="5731" y="28"/>
                    <a:pt x="5745" y="29"/>
                    <a:pt x="5760" y="33"/>
                  </a:cubicBezTo>
                  <a:cubicBezTo>
                    <a:pt x="5829" y="47"/>
                    <a:pt x="5884" y="88"/>
                    <a:pt x="5911" y="143"/>
                  </a:cubicBezTo>
                  <a:cubicBezTo>
                    <a:pt x="5980" y="239"/>
                    <a:pt x="5966" y="377"/>
                    <a:pt x="5898" y="487"/>
                  </a:cubicBezTo>
                  <a:cubicBezTo>
                    <a:pt x="5829" y="597"/>
                    <a:pt x="5705" y="652"/>
                    <a:pt x="5623" y="693"/>
                  </a:cubicBezTo>
                  <a:lnTo>
                    <a:pt x="5595" y="693"/>
                  </a:lnTo>
                  <a:cubicBezTo>
                    <a:pt x="5595" y="693"/>
                    <a:pt x="5581" y="707"/>
                    <a:pt x="5595" y="720"/>
                  </a:cubicBezTo>
                  <a:cubicBezTo>
                    <a:pt x="5595" y="720"/>
                    <a:pt x="5609" y="734"/>
                    <a:pt x="5609" y="734"/>
                  </a:cubicBezTo>
                  <a:cubicBezTo>
                    <a:pt x="5623" y="720"/>
                    <a:pt x="5623" y="720"/>
                    <a:pt x="5636" y="720"/>
                  </a:cubicBezTo>
                  <a:cubicBezTo>
                    <a:pt x="5654" y="717"/>
                    <a:pt x="5671" y="715"/>
                    <a:pt x="5688" y="715"/>
                  </a:cubicBezTo>
                  <a:cubicBezTo>
                    <a:pt x="5739" y="715"/>
                    <a:pt x="5788" y="731"/>
                    <a:pt x="5829" y="762"/>
                  </a:cubicBezTo>
                  <a:cubicBezTo>
                    <a:pt x="5925" y="830"/>
                    <a:pt x="5980" y="940"/>
                    <a:pt x="5980" y="1050"/>
                  </a:cubicBezTo>
                  <a:cubicBezTo>
                    <a:pt x="5966" y="1215"/>
                    <a:pt x="5856" y="1380"/>
                    <a:pt x="5650" y="1531"/>
                  </a:cubicBezTo>
                  <a:cubicBezTo>
                    <a:pt x="5623" y="1559"/>
                    <a:pt x="5581" y="1573"/>
                    <a:pt x="5540" y="1600"/>
                  </a:cubicBezTo>
                  <a:cubicBezTo>
                    <a:pt x="5183" y="1834"/>
                    <a:pt x="4729" y="1944"/>
                    <a:pt x="4262" y="1944"/>
                  </a:cubicBezTo>
                  <a:cubicBezTo>
                    <a:pt x="3808" y="1930"/>
                    <a:pt x="3327" y="1806"/>
                    <a:pt x="2832" y="1586"/>
                  </a:cubicBezTo>
                  <a:lnTo>
                    <a:pt x="2805" y="1586"/>
                  </a:lnTo>
                  <a:cubicBezTo>
                    <a:pt x="2805" y="1600"/>
                    <a:pt x="2805" y="1614"/>
                    <a:pt x="2818" y="1614"/>
                  </a:cubicBezTo>
                  <a:cubicBezTo>
                    <a:pt x="3313" y="1848"/>
                    <a:pt x="3794" y="1971"/>
                    <a:pt x="4262" y="1971"/>
                  </a:cubicBezTo>
                  <a:lnTo>
                    <a:pt x="4317" y="1971"/>
                  </a:lnTo>
                  <a:cubicBezTo>
                    <a:pt x="4770" y="1971"/>
                    <a:pt x="5210" y="1848"/>
                    <a:pt x="5568" y="1628"/>
                  </a:cubicBezTo>
                  <a:cubicBezTo>
                    <a:pt x="5609" y="1614"/>
                    <a:pt x="5650" y="1586"/>
                    <a:pt x="5678" y="1559"/>
                  </a:cubicBezTo>
                  <a:cubicBezTo>
                    <a:pt x="5898" y="1408"/>
                    <a:pt x="6008" y="1229"/>
                    <a:pt x="6021" y="1050"/>
                  </a:cubicBezTo>
                  <a:cubicBezTo>
                    <a:pt x="6021" y="927"/>
                    <a:pt x="5953" y="803"/>
                    <a:pt x="5856" y="734"/>
                  </a:cubicBezTo>
                  <a:cubicBezTo>
                    <a:pt x="5815" y="707"/>
                    <a:pt x="5774" y="679"/>
                    <a:pt x="5733" y="679"/>
                  </a:cubicBezTo>
                  <a:cubicBezTo>
                    <a:pt x="5801" y="638"/>
                    <a:pt x="5870" y="583"/>
                    <a:pt x="5925" y="500"/>
                  </a:cubicBezTo>
                  <a:cubicBezTo>
                    <a:pt x="6008" y="377"/>
                    <a:pt x="6021" y="225"/>
                    <a:pt x="5953" y="116"/>
                  </a:cubicBezTo>
                  <a:cubicBezTo>
                    <a:pt x="5911" y="61"/>
                    <a:pt x="5843" y="19"/>
                    <a:pt x="5774" y="6"/>
                  </a:cubicBezTo>
                  <a:cubicBezTo>
                    <a:pt x="5756" y="2"/>
                    <a:pt x="5737" y="0"/>
                    <a:pt x="5719" y="0"/>
                  </a:cubicBezTo>
                  <a:close/>
                  <a:moveTo>
                    <a:pt x="7876" y="3784"/>
                  </a:moveTo>
                  <a:cubicBezTo>
                    <a:pt x="7724" y="3784"/>
                    <a:pt x="7567" y="3851"/>
                    <a:pt x="7479" y="3965"/>
                  </a:cubicBezTo>
                  <a:cubicBezTo>
                    <a:pt x="7369" y="4102"/>
                    <a:pt x="7327" y="4294"/>
                    <a:pt x="7382" y="4446"/>
                  </a:cubicBezTo>
                  <a:cubicBezTo>
                    <a:pt x="7382" y="4459"/>
                    <a:pt x="7396" y="4459"/>
                    <a:pt x="7396" y="4459"/>
                  </a:cubicBezTo>
                  <a:cubicBezTo>
                    <a:pt x="7410" y="4459"/>
                    <a:pt x="7410" y="4459"/>
                    <a:pt x="7410" y="4446"/>
                  </a:cubicBezTo>
                  <a:cubicBezTo>
                    <a:pt x="7465" y="4377"/>
                    <a:pt x="7561" y="4322"/>
                    <a:pt x="7671" y="4308"/>
                  </a:cubicBezTo>
                  <a:cubicBezTo>
                    <a:pt x="7685" y="4306"/>
                    <a:pt x="7700" y="4305"/>
                    <a:pt x="7716" y="4305"/>
                  </a:cubicBezTo>
                  <a:cubicBezTo>
                    <a:pt x="7791" y="4305"/>
                    <a:pt x="7880" y="4331"/>
                    <a:pt x="7960" y="4377"/>
                  </a:cubicBezTo>
                  <a:cubicBezTo>
                    <a:pt x="7973" y="4377"/>
                    <a:pt x="7987" y="4377"/>
                    <a:pt x="7987" y="4363"/>
                  </a:cubicBezTo>
                  <a:cubicBezTo>
                    <a:pt x="7987" y="4363"/>
                    <a:pt x="7987" y="4349"/>
                    <a:pt x="7973" y="4336"/>
                  </a:cubicBezTo>
                  <a:cubicBezTo>
                    <a:pt x="7877" y="4281"/>
                    <a:pt x="7767" y="4267"/>
                    <a:pt x="7657" y="4267"/>
                  </a:cubicBezTo>
                  <a:cubicBezTo>
                    <a:pt x="7561" y="4281"/>
                    <a:pt x="7465" y="4336"/>
                    <a:pt x="7410" y="4404"/>
                  </a:cubicBezTo>
                  <a:cubicBezTo>
                    <a:pt x="7369" y="4267"/>
                    <a:pt x="7410" y="4102"/>
                    <a:pt x="7492" y="3992"/>
                  </a:cubicBezTo>
                  <a:cubicBezTo>
                    <a:pt x="7586" y="3887"/>
                    <a:pt x="7720" y="3821"/>
                    <a:pt x="7851" y="3821"/>
                  </a:cubicBezTo>
                  <a:cubicBezTo>
                    <a:pt x="7873" y="3821"/>
                    <a:pt x="7896" y="3823"/>
                    <a:pt x="7918" y="3827"/>
                  </a:cubicBezTo>
                  <a:cubicBezTo>
                    <a:pt x="7932" y="3827"/>
                    <a:pt x="7932" y="3813"/>
                    <a:pt x="7932" y="3800"/>
                  </a:cubicBezTo>
                  <a:cubicBezTo>
                    <a:pt x="7932" y="3800"/>
                    <a:pt x="7932" y="3786"/>
                    <a:pt x="7918" y="3786"/>
                  </a:cubicBezTo>
                  <a:cubicBezTo>
                    <a:pt x="7904" y="3785"/>
                    <a:pt x="7890" y="3784"/>
                    <a:pt x="7876" y="3784"/>
                  </a:cubicBezTo>
                  <a:close/>
                  <a:moveTo>
                    <a:pt x="371" y="6776"/>
                  </a:moveTo>
                  <a:cubicBezTo>
                    <a:pt x="234" y="6776"/>
                    <a:pt x="103" y="6831"/>
                    <a:pt x="0" y="6934"/>
                  </a:cubicBezTo>
                  <a:cubicBezTo>
                    <a:pt x="0" y="6948"/>
                    <a:pt x="0" y="6961"/>
                    <a:pt x="0" y="6961"/>
                  </a:cubicBezTo>
                  <a:lnTo>
                    <a:pt x="28" y="6961"/>
                  </a:lnTo>
                  <a:cubicBezTo>
                    <a:pt x="119" y="6870"/>
                    <a:pt x="248" y="6817"/>
                    <a:pt x="375" y="6817"/>
                  </a:cubicBezTo>
                  <a:cubicBezTo>
                    <a:pt x="402" y="6817"/>
                    <a:pt x="428" y="6819"/>
                    <a:pt x="454" y="6824"/>
                  </a:cubicBezTo>
                  <a:cubicBezTo>
                    <a:pt x="591" y="6851"/>
                    <a:pt x="715" y="6934"/>
                    <a:pt x="784" y="7071"/>
                  </a:cubicBezTo>
                  <a:cubicBezTo>
                    <a:pt x="757" y="7065"/>
                    <a:pt x="731" y="7063"/>
                    <a:pt x="705" y="7063"/>
                  </a:cubicBezTo>
                  <a:cubicBezTo>
                    <a:pt x="609" y="7063"/>
                    <a:pt x="516" y="7100"/>
                    <a:pt x="440" y="7154"/>
                  </a:cubicBezTo>
                  <a:cubicBezTo>
                    <a:pt x="330" y="7250"/>
                    <a:pt x="262" y="7374"/>
                    <a:pt x="262" y="7525"/>
                  </a:cubicBezTo>
                  <a:cubicBezTo>
                    <a:pt x="262" y="7525"/>
                    <a:pt x="262" y="7539"/>
                    <a:pt x="275" y="7539"/>
                  </a:cubicBezTo>
                  <a:cubicBezTo>
                    <a:pt x="289" y="7539"/>
                    <a:pt x="289" y="7525"/>
                    <a:pt x="289" y="7525"/>
                  </a:cubicBezTo>
                  <a:cubicBezTo>
                    <a:pt x="289" y="7387"/>
                    <a:pt x="358" y="7264"/>
                    <a:pt x="454" y="7195"/>
                  </a:cubicBezTo>
                  <a:cubicBezTo>
                    <a:pt x="536" y="7133"/>
                    <a:pt x="627" y="7102"/>
                    <a:pt x="719" y="7102"/>
                  </a:cubicBezTo>
                  <a:cubicBezTo>
                    <a:pt x="750" y="7102"/>
                    <a:pt x="780" y="7106"/>
                    <a:pt x="811" y="7113"/>
                  </a:cubicBezTo>
                  <a:cubicBezTo>
                    <a:pt x="825" y="7113"/>
                    <a:pt x="825" y="7113"/>
                    <a:pt x="839" y="7099"/>
                  </a:cubicBezTo>
                  <a:cubicBezTo>
                    <a:pt x="839" y="7099"/>
                    <a:pt x="839" y="7085"/>
                    <a:pt x="839" y="7085"/>
                  </a:cubicBezTo>
                  <a:cubicBezTo>
                    <a:pt x="770" y="6934"/>
                    <a:pt x="619" y="6824"/>
                    <a:pt x="454" y="6783"/>
                  </a:cubicBezTo>
                  <a:cubicBezTo>
                    <a:pt x="426" y="6778"/>
                    <a:pt x="398" y="6776"/>
                    <a:pt x="371" y="6776"/>
                  </a:cubicBezTo>
                  <a:close/>
                  <a:moveTo>
                    <a:pt x="6618" y="7130"/>
                  </a:moveTo>
                  <a:cubicBezTo>
                    <a:pt x="6612" y="7130"/>
                    <a:pt x="6606" y="7133"/>
                    <a:pt x="6599" y="7140"/>
                  </a:cubicBezTo>
                  <a:lnTo>
                    <a:pt x="6612" y="7140"/>
                  </a:lnTo>
                  <a:cubicBezTo>
                    <a:pt x="6489" y="7277"/>
                    <a:pt x="6351" y="7415"/>
                    <a:pt x="6200" y="7525"/>
                  </a:cubicBezTo>
                  <a:cubicBezTo>
                    <a:pt x="5540" y="8061"/>
                    <a:pt x="4619" y="8350"/>
                    <a:pt x="3629" y="8350"/>
                  </a:cubicBezTo>
                  <a:lnTo>
                    <a:pt x="3574" y="8350"/>
                  </a:lnTo>
                  <a:cubicBezTo>
                    <a:pt x="3203" y="8350"/>
                    <a:pt x="2873" y="8308"/>
                    <a:pt x="2557" y="8226"/>
                  </a:cubicBezTo>
                  <a:cubicBezTo>
                    <a:pt x="2557" y="8221"/>
                    <a:pt x="2556" y="8220"/>
                    <a:pt x="2554" y="8220"/>
                  </a:cubicBezTo>
                  <a:cubicBezTo>
                    <a:pt x="2550" y="8220"/>
                    <a:pt x="2543" y="8226"/>
                    <a:pt x="2543" y="8226"/>
                  </a:cubicBezTo>
                  <a:cubicBezTo>
                    <a:pt x="2530" y="8240"/>
                    <a:pt x="2543" y="8253"/>
                    <a:pt x="2557" y="8253"/>
                  </a:cubicBezTo>
                  <a:cubicBezTo>
                    <a:pt x="2860" y="8336"/>
                    <a:pt x="3203" y="8391"/>
                    <a:pt x="3561" y="8391"/>
                  </a:cubicBezTo>
                  <a:lnTo>
                    <a:pt x="3629" y="8391"/>
                  </a:lnTo>
                  <a:cubicBezTo>
                    <a:pt x="4633" y="8391"/>
                    <a:pt x="5554" y="8089"/>
                    <a:pt x="6228" y="7552"/>
                  </a:cubicBezTo>
                  <a:cubicBezTo>
                    <a:pt x="6379" y="7429"/>
                    <a:pt x="6503" y="7305"/>
                    <a:pt x="6626" y="7154"/>
                  </a:cubicBezTo>
                  <a:cubicBezTo>
                    <a:pt x="6640" y="7154"/>
                    <a:pt x="6640" y="7140"/>
                    <a:pt x="6626" y="7140"/>
                  </a:cubicBezTo>
                  <a:cubicBezTo>
                    <a:pt x="6626" y="7133"/>
                    <a:pt x="6623" y="7130"/>
                    <a:pt x="6618" y="713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73"/>
            <p:cNvSpPr/>
            <p:nvPr/>
          </p:nvSpPr>
          <p:spPr>
            <a:xfrm>
              <a:off x="3366150" y="3777975"/>
              <a:ext cx="114800" cy="98650"/>
            </a:xfrm>
            <a:custGeom>
              <a:avLst/>
              <a:gdLst/>
              <a:ahLst/>
              <a:cxnLst/>
              <a:rect l="l" t="t" r="r" b="b"/>
              <a:pathLst>
                <a:path w="4592" h="3946" extrusionOk="0">
                  <a:moveTo>
                    <a:pt x="2860" y="1"/>
                  </a:moveTo>
                  <a:cubicBezTo>
                    <a:pt x="2832" y="1"/>
                    <a:pt x="2791" y="1"/>
                    <a:pt x="2763" y="14"/>
                  </a:cubicBezTo>
                  <a:cubicBezTo>
                    <a:pt x="2612" y="69"/>
                    <a:pt x="2475" y="179"/>
                    <a:pt x="2365" y="303"/>
                  </a:cubicBezTo>
                  <a:cubicBezTo>
                    <a:pt x="1966" y="688"/>
                    <a:pt x="1636" y="1142"/>
                    <a:pt x="1306" y="1609"/>
                  </a:cubicBezTo>
                  <a:cubicBezTo>
                    <a:pt x="1279" y="1568"/>
                    <a:pt x="1251" y="1540"/>
                    <a:pt x="1224" y="1513"/>
                  </a:cubicBezTo>
                  <a:cubicBezTo>
                    <a:pt x="1402" y="1252"/>
                    <a:pt x="1512" y="963"/>
                    <a:pt x="1581" y="647"/>
                  </a:cubicBezTo>
                  <a:cubicBezTo>
                    <a:pt x="1595" y="550"/>
                    <a:pt x="1581" y="441"/>
                    <a:pt x="1485" y="427"/>
                  </a:cubicBezTo>
                  <a:cubicBezTo>
                    <a:pt x="1478" y="423"/>
                    <a:pt x="1469" y="421"/>
                    <a:pt x="1460" y="421"/>
                  </a:cubicBezTo>
                  <a:cubicBezTo>
                    <a:pt x="1436" y="421"/>
                    <a:pt x="1409" y="434"/>
                    <a:pt x="1389" y="454"/>
                  </a:cubicBezTo>
                  <a:cubicBezTo>
                    <a:pt x="1292" y="509"/>
                    <a:pt x="1210" y="619"/>
                    <a:pt x="1141" y="729"/>
                  </a:cubicBezTo>
                  <a:cubicBezTo>
                    <a:pt x="743" y="1307"/>
                    <a:pt x="358" y="1898"/>
                    <a:pt x="0" y="2503"/>
                  </a:cubicBezTo>
                  <a:cubicBezTo>
                    <a:pt x="385" y="2984"/>
                    <a:pt x="784" y="3465"/>
                    <a:pt x="1169" y="3946"/>
                  </a:cubicBezTo>
                  <a:cubicBezTo>
                    <a:pt x="1829" y="3685"/>
                    <a:pt x="2323" y="3149"/>
                    <a:pt x="2956" y="2819"/>
                  </a:cubicBezTo>
                  <a:cubicBezTo>
                    <a:pt x="3423" y="2557"/>
                    <a:pt x="3959" y="2434"/>
                    <a:pt x="4372" y="2090"/>
                  </a:cubicBezTo>
                  <a:cubicBezTo>
                    <a:pt x="4413" y="2049"/>
                    <a:pt x="4454" y="2008"/>
                    <a:pt x="4440" y="1953"/>
                  </a:cubicBezTo>
                  <a:cubicBezTo>
                    <a:pt x="4427" y="1898"/>
                    <a:pt x="4372" y="1884"/>
                    <a:pt x="4330" y="1870"/>
                  </a:cubicBezTo>
                  <a:cubicBezTo>
                    <a:pt x="4278" y="1860"/>
                    <a:pt x="4223" y="1855"/>
                    <a:pt x="4168" y="1855"/>
                  </a:cubicBezTo>
                  <a:cubicBezTo>
                    <a:pt x="4080" y="1855"/>
                    <a:pt x="3989" y="1867"/>
                    <a:pt x="3904" y="1884"/>
                  </a:cubicBezTo>
                  <a:cubicBezTo>
                    <a:pt x="3547" y="1966"/>
                    <a:pt x="3190" y="2063"/>
                    <a:pt x="2846" y="2186"/>
                  </a:cubicBezTo>
                  <a:cubicBezTo>
                    <a:pt x="3409" y="1925"/>
                    <a:pt x="3973" y="1664"/>
                    <a:pt x="4454" y="1265"/>
                  </a:cubicBezTo>
                  <a:cubicBezTo>
                    <a:pt x="4509" y="1238"/>
                    <a:pt x="4550" y="1197"/>
                    <a:pt x="4564" y="1142"/>
                  </a:cubicBezTo>
                  <a:cubicBezTo>
                    <a:pt x="4592" y="1087"/>
                    <a:pt x="4578" y="1018"/>
                    <a:pt x="4537" y="990"/>
                  </a:cubicBezTo>
                  <a:cubicBezTo>
                    <a:pt x="4509" y="977"/>
                    <a:pt x="4468" y="977"/>
                    <a:pt x="4440" y="977"/>
                  </a:cubicBezTo>
                  <a:cubicBezTo>
                    <a:pt x="4193" y="990"/>
                    <a:pt x="3946" y="1073"/>
                    <a:pt x="3712" y="1183"/>
                  </a:cubicBezTo>
                  <a:cubicBezTo>
                    <a:pt x="3327" y="1348"/>
                    <a:pt x="2942" y="1554"/>
                    <a:pt x="2585" y="1774"/>
                  </a:cubicBezTo>
                  <a:cubicBezTo>
                    <a:pt x="2915" y="1513"/>
                    <a:pt x="3245" y="1224"/>
                    <a:pt x="3561" y="935"/>
                  </a:cubicBezTo>
                  <a:cubicBezTo>
                    <a:pt x="3726" y="784"/>
                    <a:pt x="3904" y="619"/>
                    <a:pt x="4042" y="427"/>
                  </a:cubicBezTo>
                  <a:cubicBezTo>
                    <a:pt x="4083" y="386"/>
                    <a:pt x="4111" y="317"/>
                    <a:pt x="4083" y="262"/>
                  </a:cubicBezTo>
                  <a:cubicBezTo>
                    <a:pt x="4065" y="225"/>
                    <a:pt x="4016" y="213"/>
                    <a:pt x="3965" y="213"/>
                  </a:cubicBezTo>
                  <a:cubicBezTo>
                    <a:pt x="3939" y="213"/>
                    <a:pt x="3914" y="216"/>
                    <a:pt x="3891" y="221"/>
                  </a:cubicBezTo>
                  <a:cubicBezTo>
                    <a:pt x="3726" y="262"/>
                    <a:pt x="3574" y="358"/>
                    <a:pt x="3437" y="454"/>
                  </a:cubicBezTo>
                  <a:cubicBezTo>
                    <a:pt x="2970" y="770"/>
                    <a:pt x="2543" y="1114"/>
                    <a:pt x="2159" y="1513"/>
                  </a:cubicBezTo>
                  <a:cubicBezTo>
                    <a:pt x="2475" y="1142"/>
                    <a:pt x="2722" y="729"/>
                    <a:pt x="2915" y="276"/>
                  </a:cubicBezTo>
                  <a:cubicBezTo>
                    <a:pt x="2928" y="221"/>
                    <a:pt x="2956" y="179"/>
                    <a:pt x="2942" y="124"/>
                  </a:cubicBezTo>
                  <a:cubicBezTo>
                    <a:pt x="2942" y="69"/>
                    <a:pt x="2915" y="14"/>
                    <a:pt x="2860" y="1"/>
                  </a:cubicBezTo>
                  <a:close/>
                </a:path>
              </a:pathLst>
            </a:custGeom>
            <a:solidFill>
              <a:srgbClr val="E661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1" name="Google Shape;1751;p73"/>
            <p:cNvSpPr/>
            <p:nvPr/>
          </p:nvSpPr>
          <p:spPr>
            <a:xfrm>
              <a:off x="3396050" y="3815450"/>
              <a:ext cx="33700" cy="25100"/>
            </a:xfrm>
            <a:custGeom>
              <a:avLst/>
              <a:gdLst/>
              <a:ahLst/>
              <a:cxnLst/>
              <a:rect l="l" t="t" r="r" b="b"/>
              <a:pathLst>
                <a:path w="1348" h="1004" extrusionOk="0">
                  <a:moveTo>
                    <a:pt x="42" y="0"/>
                  </a:moveTo>
                  <a:cubicBezTo>
                    <a:pt x="42" y="0"/>
                    <a:pt x="14" y="0"/>
                    <a:pt x="14" y="14"/>
                  </a:cubicBezTo>
                  <a:cubicBezTo>
                    <a:pt x="0" y="14"/>
                    <a:pt x="14" y="28"/>
                    <a:pt x="14" y="28"/>
                  </a:cubicBezTo>
                  <a:cubicBezTo>
                    <a:pt x="55" y="55"/>
                    <a:pt x="83" y="82"/>
                    <a:pt x="96" y="124"/>
                  </a:cubicBezTo>
                  <a:cubicBezTo>
                    <a:pt x="275" y="316"/>
                    <a:pt x="358" y="605"/>
                    <a:pt x="275" y="866"/>
                  </a:cubicBezTo>
                  <a:cubicBezTo>
                    <a:pt x="275" y="880"/>
                    <a:pt x="289" y="880"/>
                    <a:pt x="289" y="880"/>
                  </a:cubicBezTo>
                  <a:lnTo>
                    <a:pt x="303" y="880"/>
                  </a:lnTo>
                  <a:cubicBezTo>
                    <a:pt x="303" y="880"/>
                    <a:pt x="316" y="880"/>
                    <a:pt x="316" y="866"/>
                  </a:cubicBezTo>
                  <a:cubicBezTo>
                    <a:pt x="385" y="605"/>
                    <a:pt x="316" y="302"/>
                    <a:pt x="124" y="96"/>
                  </a:cubicBezTo>
                  <a:cubicBezTo>
                    <a:pt x="96" y="69"/>
                    <a:pt x="69" y="41"/>
                    <a:pt x="42" y="0"/>
                  </a:cubicBezTo>
                  <a:close/>
                  <a:moveTo>
                    <a:pt x="1133" y="861"/>
                  </a:moveTo>
                  <a:cubicBezTo>
                    <a:pt x="976" y="861"/>
                    <a:pt x="818" y="895"/>
                    <a:pt x="674" y="962"/>
                  </a:cubicBezTo>
                  <a:cubicBezTo>
                    <a:pt x="674" y="962"/>
                    <a:pt x="660" y="976"/>
                    <a:pt x="674" y="990"/>
                  </a:cubicBezTo>
                  <a:cubicBezTo>
                    <a:pt x="674" y="990"/>
                    <a:pt x="674" y="1004"/>
                    <a:pt x="688" y="1004"/>
                  </a:cubicBezTo>
                  <a:cubicBezTo>
                    <a:pt x="822" y="936"/>
                    <a:pt x="977" y="902"/>
                    <a:pt x="1129" y="902"/>
                  </a:cubicBezTo>
                  <a:cubicBezTo>
                    <a:pt x="1194" y="902"/>
                    <a:pt x="1258" y="909"/>
                    <a:pt x="1320" y="921"/>
                  </a:cubicBezTo>
                  <a:cubicBezTo>
                    <a:pt x="1334" y="921"/>
                    <a:pt x="1334" y="907"/>
                    <a:pt x="1347" y="907"/>
                  </a:cubicBezTo>
                  <a:cubicBezTo>
                    <a:pt x="1347" y="894"/>
                    <a:pt x="1334" y="880"/>
                    <a:pt x="1334" y="880"/>
                  </a:cubicBezTo>
                  <a:cubicBezTo>
                    <a:pt x="1268" y="867"/>
                    <a:pt x="1200" y="861"/>
                    <a:pt x="1133" y="86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2" name="Google Shape;1752;p73"/>
            <p:cNvSpPr/>
            <p:nvPr/>
          </p:nvSpPr>
          <p:spPr>
            <a:xfrm>
              <a:off x="2731400" y="3640175"/>
              <a:ext cx="671200" cy="1275650"/>
            </a:xfrm>
            <a:custGeom>
              <a:avLst/>
              <a:gdLst/>
              <a:ahLst/>
              <a:cxnLst/>
              <a:rect l="l" t="t" r="r" b="b"/>
              <a:pathLst>
                <a:path w="26848" h="51026" extrusionOk="0">
                  <a:moveTo>
                    <a:pt x="12895" y="0"/>
                  </a:moveTo>
                  <a:cubicBezTo>
                    <a:pt x="11877" y="179"/>
                    <a:pt x="10860" y="303"/>
                    <a:pt x="9857" y="385"/>
                  </a:cubicBezTo>
                  <a:cubicBezTo>
                    <a:pt x="9870" y="1031"/>
                    <a:pt x="9953" y="1760"/>
                    <a:pt x="10104" y="2543"/>
                  </a:cubicBezTo>
                  <a:cubicBezTo>
                    <a:pt x="9884" y="2653"/>
                    <a:pt x="9664" y="2750"/>
                    <a:pt x="9444" y="2846"/>
                  </a:cubicBezTo>
                  <a:cubicBezTo>
                    <a:pt x="8523" y="3272"/>
                    <a:pt x="7630" y="3726"/>
                    <a:pt x="6819" y="4317"/>
                  </a:cubicBezTo>
                  <a:cubicBezTo>
                    <a:pt x="5801" y="5059"/>
                    <a:pt x="4935" y="6035"/>
                    <a:pt x="4537" y="7231"/>
                  </a:cubicBezTo>
                  <a:cubicBezTo>
                    <a:pt x="4317" y="7905"/>
                    <a:pt x="4262" y="8619"/>
                    <a:pt x="4234" y="9334"/>
                  </a:cubicBezTo>
                  <a:cubicBezTo>
                    <a:pt x="4234" y="9513"/>
                    <a:pt x="4221" y="9692"/>
                    <a:pt x="4221" y="9870"/>
                  </a:cubicBezTo>
                  <a:cubicBezTo>
                    <a:pt x="4482" y="10544"/>
                    <a:pt x="4812" y="11190"/>
                    <a:pt x="5169" y="11809"/>
                  </a:cubicBezTo>
                  <a:cubicBezTo>
                    <a:pt x="5994" y="13197"/>
                    <a:pt x="6997" y="14475"/>
                    <a:pt x="7877" y="15836"/>
                  </a:cubicBezTo>
                  <a:cubicBezTo>
                    <a:pt x="5540" y="17871"/>
                    <a:pt x="4427" y="20826"/>
                    <a:pt x="3767" y="23754"/>
                  </a:cubicBezTo>
                  <a:cubicBezTo>
                    <a:pt x="2021" y="31590"/>
                    <a:pt x="3052" y="40044"/>
                    <a:pt x="0" y="47481"/>
                  </a:cubicBezTo>
                  <a:cubicBezTo>
                    <a:pt x="3588" y="49584"/>
                    <a:pt x="7437" y="50808"/>
                    <a:pt x="11383" y="51000"/>
                  </a:cubicBezTo>
                  <a:cubicBezTo>
                    <a:pt x="11735" y="51017"/>
                    <a:pt x="12088" y="51026"/>
                    <a:pt x="12441" y="51026"/>
                  </a:cubicBezTo>
                  <a:cubicBezTo>
                    <a:pt x="16028" y="51026"/>
                    <a:pt x="19633" y="50134"/>
                    <a:pt x="22737" y="48319"/>
                  </a:cubicBezTo>
                  <a:cubicBezTo>
                    <a:pt x="24497" y="47288"/>
                    <a:pt x="26174" y="45859"/>
                    <a:pt x="26847" y="43934"/>
                  </a:cubicBezTo>
                  <a:cubicBezTo>
                    <a:pt x="20347" y="35373"/>
                    <a:pt x="17351" y="24820"/>
                    <a:pt x="15824" y="14321"/>
                  </a:cubicBezTo>
                  <a:lnTo>
                    <a:pt x="15824" y="14321"/>
                  </a:lnTo>
                  <a:cubicBezTo>
                    <a:pt x="16429" y="13071"/>
                    <a:pt x="17019" y="11862"/>
                    <a:pt x="17280" y="10558"/>
                  </a:cubicBezTo>
                  <a:cubicBezTo>
                    <a:pt x="17307" y="10461"/>
                    <a:pt x="17321" y="10365"/>
                    <a:pt x="17335" y="10283"/>
                  </a:cubicBezTo>
                  <a:cubicBezTo>
                    <a:pt x="18160" y="11176"/>
                    <a:pt x="19026" y="12028"/>
                    <a:pt x="19974" y="12798"/>
                  </a:cubicBezTo>
                  <a:cubicBezTo>
                    <a:pt x="20222" y="12991"/>
                    <a:pt x="20483" y="13183"/>
                    <a:pt x="20771" y="13279"/>
                  </a:cubicBezTo>
                  <a:cubicBezTo>
                    <a:pt x="20962" y="13345"/>
                    <a:pt x="21158" y="13374"/>
                    <a:pt x="21354" y="13374"/>
                  </a:cubicBezTo>
                  <a:cubicBezTo>
                    <a:pt x="21611" y="13374"/>
                    <a:pt x="21869" y="13324"/>
                    <a:pt x="22119" y="13238"/>
                  </a:cubicBezTo>
                  <a:cubicBezTo>
                    <a:pt x="22545" y="13087"/>
                    <a:pt x="22930" y="12840"/>
                    <a:pt x="23315" y="12578"/>
                  </a:cubicBezTo>
                  <a:cubicBezTo>
                    <a:pt x="24621" y="11685"/>
                    <a:pt x="25816" y="10640"/>
                    <a:pt x="26792" y="9403"/>
                  </a:cubicBezTo>
                  <a:cubicBezTo>
                    <a:pt x="26476" y="8716"/>
                    <a:pt x="26009" y="8138"/>
                    <a:pt x="25418" y="7726"/>
                  </a:cubicBezTo>
                  <a:cubicBezTo>
                    <a:pt x="24153" y="8427"/>
                    <a:pt x="22861" y="9128"/>
                    <a:pt x="21555" y="9829"/>
                  </a:cubicBezTo>
                  <a:cubicBezTo>
                    <a:pt x="20153" y="7863"/>
                    <a:pt x="18737" y="5966"/>
                    <a:pt x="17294" y="4083"/>
                  </a:cubicBezTo>
                  <a:cubicBezTo>
                    <a:pt x="16716" y="3341"/>
                    <a:pt x="16084" y="2543"/>
                    <a:pt x="15190" y="2255"/>
                  </a:cubicBezTo>
                  <a:cubicBezTo>
                    <a:pt x="15149" y="2241"/>
                    <a:pt x="15108" y="2227"/>
                    <a:pt x="15067" y="2213"/>
                  </a:cubicBezTo>
                  <a:cubicBezTo>
                    <a:pt x="14682" y="2103"/>
                    <a:pt x="14283" y="2103"/>
                    <a:pt x="13884" y="2090"/>
                  </a:cubicBezTo>
                  <a:cubicBezTo>
                    <a:pt x="13623" y="2076"/>
                    <a:pt x="13362" y="2062"/>
                    <a:pt x="13101" y="2007"/>
                  </a:cubicBezTo>
                  <a:cubicBezTo>
                    <a:pt x="13046" y="1361"/>
                    <a:pt x="12991" y="688"/>
                    <a:pt x="12895" y="0"/>
                  </a:cubicBezTo>
                  <a:close/>
                </a:path>
              </a:pathLst>
            </a:custGeom>
            <a:solidFill>
              <a:srgbClr val="E772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Google Shape;1753;p73"/>
            <p:cNvSpPr/>
            <p:nvPr/>
          </p:nvSpPr>
          <p:spPr>
            <a:xfrm>
              <a:off x="2731400" y="3692400"/>
              <a:ext cx="671200" cy="1223425"/>
            </a:xfrm>
            <a:custGeom>
              <a:avLst/>
              <a:gdLst/>
              <a:ahLst/>
              <a:cxnLst/>
              <a:rect l="l" t="t" r="r" b="b"/>
              <a:pathLst>
                <a:path w="26848" h="48937" extrusionOk="0">
                  <a:moveTo>
                    <a:pt x="13884" y="1"/>
                  </a:moveTo>
                  <a:cubicBezTo>
                    <a:pt x="13582" y="454"/>
                    <a:pt x="12963" y="1073"/>
                    <a:pt x="11822" y="1142"/>
                  </a:cubicBezTo>
                  <a:cubicBezTo>
                    <a:pt x="11711" y="1147"/>
                    <a:pt x="11603" y="1150"/>
                    <a:pt x="11498" y="1150"/>
                  </a:cubicBezTo>
                  <a:cubicBezTo>
                    <a:pt x="10517" y="1150"/>
                    <a:pt x="9829" y="932"/>
                    <a:pt x="9444" y="771"/>
                  </a:cubicBezTo>
                  <a:cubicBezTo>
                    <a:pt x="8523" y="1183"/>
                    <a:pt x="7616" y="1637"/>
                    <a:pt x="6805" y="2228"/>
                  </a:cubicBezTo>
                  <a:cubicBezTo>
                    <a:pt x="5801" y="2970"/>
                    <a:pt x="4935" y="3946"/>
                    <a:pt x="4537" y="5142"/>
                  </a:cubicBezTo>
                  <a:cubicBezTo>
                    <a:pt x="4317" y="5816"/>
                    <a:pt x="4262" y="6530"/>
                    <a:pt x="4234" y="7245"/>
                  </a:cubicBezTo>
                  <a:cubicBezTo>
                    <a:pt x="4234" y="7424"/>
                    <a:pt x="4221" y="7603"/>
                    <a:pt x="4221" y="7781"/>
                  </a:cubicBezTo>
                  <a:cubicBezTo>
                    <a:pt x="4482" y="8455"/>
                    <a:pt x="4812" y="9101"/>
                    <a:pt x="5169" y="9720"/>
                  </a:cubicBezTo>
                  <a:cubicBezTo>
                    <a:pt x="5994" y="11108"/>
                    <a:pt x="6997" y="12386"/>
                    <a:pt x="7863" y="13747"/>
                  </a:cubicBezTo>
                  <a:cubicBezTo>
                    <a:pt x="5540" y="15782"/>
                    <a:pt x="4427" y="18737"/>
                    <a:pt x="3767" y="21665"/>
                  </a:cubicBezTo>
                  <a:cubicBezTo>
                    <a:pt x="2021" y="29501"/>
                    <a:pt x="3052" y="37955"/>
                    <a:pt x="0" y="45392"/>
                  </a:cubicBezTo>
                  <a:cubicBezTo>
                    <a:pt x="3574" y="47495"/>
                    <a:pt x="7437" y="48719"/>
                    <a:pt x="11383" y="48911"/>
                  </a:cubicBezTo>
                  <a:cubicBezTo>
                    <a:pt x="11735" y="48928"/>
                    <a:pt x="12088" y="48937"/>
                    <a:pt x="12441" y="48937"/>
                  </a:cubicBezTo>
                  <a:cubicBezTo>
                    <a:pt x="16028" y="48937"/>
                    <a:pt x="19633" y="48045"/>
                    <a:pt x="22737" y="46230"/>
                  </a:cubicBezTo>
                  <a:cubicBezTo>
                    <a:pt x="24497" y="45199"/>
                    <a:pt x="26160" y="43770"/>
                    <a:pt x="26847" y="41845"/>
                  </a:cubicBezTo>
                  <a:cubicBezTo>
                    <a:pt x="20332" y="33281"/>
                    <a:pt x="17349" y="22724"/>
                    <a:pt x="15823" y="12235"/>
                  </a:cubicBezTo>
                  <a:cubicBezTo>
                    <a:pt x="16428" y="10984"/>
                    <a:pt x="17019" y="9775"/>
                    <a:pt x="17280" y="8469"/>
                  </a:cubicBezTo>
                  <a:cubicBezTo>
                    <a:pt x="17307" y="8372"/>
                    <a:pt x="17321" y="8276"/>
                    <a:pt x="17335" y="8194"/>
                  </a:cubicBezTo>
                  <a:cubicBezTo>
                    <a:pt x="18160" y="9087"/>
                    <a:pt x="19026" y="9939"/>
                    <a:pt x="19974" y="10709"/>
                  </a:cubicBezTo>
                  <a:cubicBezTo>
                    <a:pt x="20222" y="10902"/>
                    <a:pt x="20483" y="11094"/>
                    <a:pt x="20771" y="11190"/>
                  </a:cubicBezTo>
                  <a:cubicBezTo>
                    <a:pt x="20962" y="11256"/>
                    <a:pt x="21158" y="11285"/>
                    <a:pt x="21354" y="11285"/>
                  </a:cubicBezTo>
                  <a:cubicBezTo>
                    <a:pt x="21611" y="11285"/>
                    <a:pt x="21869" y="11235"/>
                    <a:pt x="22119" y="11149"/>
                  </a:cubicBezTo>
                  <a:cubicBezTo>
                    <a:pt x="22545" y="10998"/>
                    <a:pt x="22930" y="10751"/>
                    <a:pt x="23315" y="10489"/>
                  </a:cubicBezTo>
                  <a:cubicBezTo>
                    <a:pt x="24621" y="9596"/>
                    <a:pt x="25816" y="8551"/>
                    <a:pt x="26792" y="7314"/>
                  </a:cubicBezTo>
                  <a:cubicBezTo>
                    <a:pt x="26476" y="6627"/>
                    <a:pt x="26009" y="6049"/>
                    <a:pt x="25418" y="5637"/>
                  </a:cubicBezTo>
                  <a:cubicBezTo>
                    <a:pt x="24153" y="6338"/>
                    <a:pt x="22861" y="7039"/>
                    <a:pt x="21555" y="7740"/>
                  </a:cubicBezTo>
                  <a:cubicBezTo>
                    <a:pt x="20153" y="5774"/>
                    <a:pt x="18737" y="3877"/>
                    <a:pt x="17294" y="1994"/>
                  </a:cubicBezTo>
                  <a:cubicBezTo>
                    <a:pt x="16716" y="1252"/>
                    <a:pt x="16084" y="454"/>
                    <a:pt x="15190" y="166"/>
                  </a:cubicBezTo>
                  <a:cubicBezTo>
                    <a:pt x="15149" y="152"/>
                    <a:pt x="15108" y="138"/>
                    <a:pt x="15067" y="124"/>
                  </a:cubicBezTo>
                  <a:cubicBezTo>
                    <a:pt x="14682" y="14"/>
                    <a:pt x="14283" y="14"/>
                    <a:pt x="138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4" name="Google Shape;1754;p73"/>
            <p:cNvSpPr/>
            <p:nvPr/>
          </p:nvSpPr>
          <p:spPr>
            <a:xfrm>
              <a:off x="3126600" y="3806850"/>
              <a:ext cx="44025" cy="191775"/>
            </a:xfrm>
            <a:custGeom>
              <a:avLst/>
              <a:gdLst/>
              <a:ahLst/>
              <a:cxnLst/>
              <a:rect l="l" t="t" r="r" b="b"/>
              <a:pathLst>
                <a:path w="1761" h="7671" extrusionOk="0">
                  <a:moveTo>
                    <a:pt x="1046" y="0"/>
                  </a:moveTo>
                  <a:cubicBezTo>
                    <a:pt x="1032" y="0"/>
                    <a:pt x="1032" y="14"/>
                    <a:pt x="1032" y="28"/>
                  </a:cubicBezTo>
                  <a:cubicBezTo>
                    <a:pt x="1719" y="1279"/>
                    <a:pt x="1678" y="2667"/>
                    <a:pt x="1513" y="3602"/>
                  </a:cubicBezTo>
                  <a:cubicBezTo>
                    <a:pt x="1499" y="3712"/>
                    <a:pt x="1486" y="3808"/>
                    <a:pt x="1458" y="3891"/>
                  </a:cubicBezTo>
                  <a:cubicBezTo>
                    <a:pt x="1183" y="5183"/>
                    <a:pt x="606" y="6379"/>
                    <a:pt x="1" y="7643"/>
                  </a:cubicBezTo>
                  <a:cubicBezTo>
                    <a:pt x="1" y="7657"/>
                    <a:pt x="1" y="7671"/>
                    <a:pt x="15" y="7671"/>
                  </a:cubicBezTo>
                  <a:cubicBezTo>
                    <a:pt x="28" y="7671"/>
                    <a:pt x="28" y="7671"/>
                    <a:pt x="28" y="7657"/>
                  </a:cubicBezTo>
                  <a:cubicBezTo>
                    <a:pt x="647" y="6392"/>
                    <a:pt x="1224" y="5197"/>
                    <a:pt x="1499" y="3891"/>
                  </a:cubicBezTo>
                  <a:cubicBezTo>
                    <a:pt x="1513" y="3808"/>
                    <a:pt x="1527" y="3726"/>
                    <a:pt x="1554" y="3616"/>
                  </a:cubicBezTo>
                  <a:cubicBezTo>
                    <a:pt x="1706" y="2667"/>
                    <a:pt x="1761" y="1279"/>
                    <a:pt x="1059" y="14"/>
                  </a:cubicBezTo>
                  <a:cubicBezTo>
                    <a:pt x="1059" y="0"/>
                    <a:pt x="1046" y="0"/>
                    <a:pt x="10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Google Shape;1755;p73"/>
            <p:cNvSpPr/>
            <p:nvPr/>
          </p:nvSpPr>
          <p:spPr>
            <a:xfrm>
              <a:off x="2842400" y="3448650"/>
              <a:ext cx="277700" cy="311475"/>
            </a:xfrm>
            <a:custGeom>
              <a:avLst/>
              <a:gdLst/>
              <a:ahLst/>
              <a:cxnLst/>
              <a:rect l="l" t="t" r="r" b="b"/>
              <a:pathLst>
                <a:path w="11108" h="12459" extrusionOk="0">
                  <a:moveTo>
                    <a:pt x="6126" y="0"/>
                  </a:moveTo>
                  <a:cubicBezTo>
                    <a:pt x="6087" y="0"/>
                    <a:pt x="6048" y="2"/>
                    <a:pt x="6008" y="4"/>
                  </a:cubicBezTo>
                  <a:cubicBezTo>
                    <a:pt x="5664" y="32"/>
                    <a:pt x="5334" y="197"/>
                    <a:pt x="5018" y="376"/>
                  </a:cubicBezTo>
                  <a:cubicBezTo>
                    <a:pt x="3932" y="1008"/>
                    <a:pt x="3011" y="1915"/>
                    <a:pt x="2159" y="2850"/>
                  </a:cubicBezTo>
                  <a:cubicBezTo>
                    <a:pt x="1499" y="3592"/>
                    <a:pt x="867" y="4376"/>
                    <a:pt x="482" y="5297"/>
                  </a:cubicBezTo>
                  <a:cubicBezTo>
                    <a:pt x="97" y="6218"/>
                    <a:pt x="1" y="7290"/>
                    <a:pt x="413" y="8184"/>
                  </a:cubicBezTo>
                  <a:cubicBezTo>
                    <a:pt x="688" y="8816"/>
                    <a:pt x="1183" y="9311"/>
                    <a:pt x="1733" y="9737"/>
                  </a:cubicBezTo>
                  <a:cubicBezTo>
                    <a:pt x="1416" y="10232"/>
                    <a:pt x="1238" y="10823"/>
                    <a:pt x="1293" y="11400"/>
                  </a:cubicBezTo>
                  <a:cubicBezTo>
                    <a:pt x="1334" y="11799"/>
                    <a:pt x="1513" y="12170"/>
                    <a:pt x="1788" y="12459"/>
                  </a:cubicBezTo>
                  <a:cubicBezTo>
                    <a:pt x="1966" y="12294"/>
                    <a:pt x="2172" y="12129"/>
                    <a:pt x="2379" y="11978"/>
                  </a:cubicBezTo>
                  <a:cubicBezTo>
                    <a:pt x="2805" y="11662"/>
                    <a:pt x="3272" y="11387"/>
                    <a:pt x="3753" y="11125"/>
                  </a:cubicBezTo>
                  <a:cubicBezTo>
                    <a:pt x="4028" y="11139"/>
                    <a:pt x="4303" y="11222"/>
                    <a:pt x="4564" y="11318"/>
                  </a:cubicBezTo>
                  <a:cubicBezTo>
                    <a:pt x="5114" y="11524"/>
                    <a:pt x="5623" y="11854"/>
                    <a:pt x="6200" y="11978"/>
                  </a:cubicBezTo>
                  <a:cubicBezTo>
                    <a:pt x="6365" y="12009"/>
                    <a:pt x="6533" y="12024"/>
                    <a:pt x="6702" y="12024"/>
                  </a:cubicBezTo>
                  <a:cubicBezTo>
                    <a:pt x="7193" y="12024"/>
                    <a:pt x="7688" y="11901"/>
                    <a:pt x="8139" y="11717"/>
                  </a:cubicBezTo>
                  <a:cubicBezTo>
                    <a:pt x="8702" y="11483"/>
                    <a:pt x="9266" y="11139"/>
                    <a:pt x="9582" y="10617"/>
                  </a:cubicBezTo>
                  <a:cubicBezTo>
                    <a:pt x="9706" y="10397"/>
                    <a:pt x="9788" y="10149"/>
                    <a:pt x="9926" y="9929"/>
                  </a:cubicBezTo>
                  <a:cubicBezTo>
                    <a:pt x="9953" y="9874"/>
                    <a:pt x="9981" y="9819"/>
                    <a:pt x="10022" y="9778"/>
                  </a:cubicBezTo>
                  <a:cubicBezTo>
                    <a:pt x="10228" y="9792"/>
                    <a:pt x="10420" y="9819"/>
                    <a:pt x="10627" y="9874"/>
                  </a:cubicBezTo>
                  <a:cubicBezTo>
                    <a:pt x="10792" y="9916"/>
                    <a:pt x="10957" y="9984"/>
                    <a:pt x="11108" y="10067"/>
                  </a:cubicBezTo>
                  <a:cubicBezTo>
                    <a:pt x="11080" y="9833"/>
                    <a:pt x="10957" y="9613"/>
                    <a:pt x="10805" y="9435"/>
                  </a:cubicBezTo>
                  <a:cubicBezTo>
                    <a:pt x="10585" y="9146"/>
                    <a:pt x="10297" y="8898"/>
                    <a:pt x="10173" y="8555"/>
                  </a:cubicBezTo>
                  <a:cubicBezTo>
                    <a:pt x="9981" y="8019"/>
                    <a:pt x="10242" y="7455"/>
                    <a:pt x="10407" y="6905"/>
                  </a:cubicBezTo>
                  <a:cubicBezTo>
                    <a:pt x="10805" y="5572"/>
                    <a:pt x="10599" y="4073"/>
                    <a:pt x="9843" y="2891"/>
                  </a:cubicBezTo>
                  <a:cubicBezTo>
                    <a:pt x="9568" y="2479"/>
                    <a:pt x="9238" y="2094"/>
                    <a:pt x="8895" y="1737"/>
                  </a:cubicBezTo>
                  <a:cubicBezTo>
                    <a:pt x="8358" y="1159"/>
                    <a:pt x="7809" y="609"/>
                    <a:pt x="7108" y="252"/>
                  </a:cubicBezTo>
                  <a:cubicBezTo>
                    <a:pt x="6799" y="104"/>
                    <a:pt x="6469" y="0"/>
                    <a:pt x="61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6" name="Google Shape;1756;p73"/>
            <p:cNvSpPr/>
            <p:nvPr/>
          </p:nvSpPr>
          <p:spPr>
            <a:xfrm>
              <a:off x="2872650" y="3680725"/>
              <a:ext cx="232325" cy="67725"/>
            </a:xfrm>
            <a:custGeom>
              <a:avLst/>
              <a:gdLst/>
              <a:ahLst/>
              <a:cxnLst/>
              <a:rect l="l" t="t" r="r" b="b"/>
              <a:pathLst>
                <a:path w="9293" h="2709" extrusionOk="0">
                  <a:moveTo>
                    <a:pt x="9265" y="124"/>
                  </a:moveTo>
                  <a:cubicBezTo>
                    <a:pt x="9100" y="165"/>
                    <a:pt x="8935" y="289"/>
                    <a:pt x="8798" y="481"/>
                  </a:cubicBezTo>
                  <a:cubicBezTo>
                    <a:pt x="8757" y="536"/>
                    <a:pt x="8729" y="578"/>
                    <a:pt x="8702" y="633"/>
                  </a:cubicBezTo>
                  <a:cubicBezTo>
                    <a:pt x="8633" y="743"/>
                    <a:pt x="8592" y="853"/>
                    <a:pt x="8537" y="963"/>
                  </a:cubicBezTo>
                  <a:cubicBezTo>
                    <a:pt x="8482" y="1086"/>
                    <a:pt x="8427" y="1210"/>
                    <a:pt x="8358" y="1320"/>
                  </a:cubicBezTo>
                  <a:cubicBezTo>
                    <a:pt x="8344" y="1334"/>
                    <a:pt x="8358" y="1348"/>
                    <a:pt x="8358" y="1348"/>
                  </a:cubicBezTo>
                  <a:lnTo>
                    <a:pt x="8386" y="1348"/>
                  </a:lnTo>
                  <a:cubicBezTo>
                    <a:pt x="8454" y="1224"/>
                    <a:pt x="8509" y="1100"/>
                    <a:pt x="8564" y="976"/>
                  </a:cubicBezTo>
                  <a:cubicBezTo>
                    <a:pt x="8619" y="866"/>
                    <a:pt x="8674" y="756"/>
                    <a:pt x="8729" y="646"/>
                  </a:cubicBezTo>
                  <a:cubicBezTo>
                    <a:pt x="8757" y="605"/>
                    <a:pt x="8784" y="550"/>
                    <a:pt x="8826" y="509"/>
                  </a:cubicBezTo>
                  <a:cubicBezTo>
                    <a:pt x="8963" y="317"/>
                    <a:pt x="9114" y="207"/>
                    <a:pt x="9279" y="152"/>
                  </a:cubicBezTo>
                  <a:cubicBezTo>
                    <a:pt x="9293" y="152"/>
                    <a:pt x="9293" y="152"/>
                    <a:pt x="9293" y="138"/>
                  </a:cubicBezTo>
                  <a:cubicBezTo>
                    <a:pt x="9293" y="124"/>
                    <a:pt x="9279" y="124"/>
                    <a:pt x="9265" y="124"/>
                  </a:cubicBezTo>
                  <a:close/>
                  <a:moveTo>
                    <a:pt x="0" y="0"/>
                  </a:moveTo>
                  <a:cubicBezTo>
                    <a:pt x="0" y="14"/>
                    <a:pt x="0" y="28"/>
                    <a:pt x="0" y="28"/>
                  </a:cubicBezTo>
                  <a:cubicBezTo>
                    <a:pt x="151" y="179"/>
                    <a:pt x="316" y="317"/>
                    <a:pt x="509" y="468"/>
                  </a:cubicBezTo>
                  <a:lnTo>
                    <a:pt x="523" y="468"/>
                  </a:lnTo>
                  <a:lnTo>
                    <a:pt x="536" y="495"/>
                  </a:lnTo>
                  <a:cubicBezTo>
                    <a:pt x="935" y="784"/>
                    <a:pt x="1375" y="1128"/>
                    <a:pt x="1375" y="1609"/>
                  </a:cubicBezTo>
                  <a:cubicBezTo>
                    <a:pt x="1375" y="1622"/>
                    <a:pt x="1389" y="1636"/>
                    <a:pt x="1402" y="1636"/>
                  </a:cubicBezTo>
                  <a:cubicBezTo>
                    <a:pt x="1402" y="1636"/>
                    <a:pt x="1416" y="1622"/>
                    <a:pt x="1416" y="1609"/>
                  </a:cubicBezTo>
                  <a:cubicBezTo>
                    <a:pt x="1416" y="1114"/>
                    <a:pt x="962" y="770"/>
                    <a:pt x="564" y="454"/>
                  </a:cubicBezTo>
                  <a:lnTo>
                    <a:pt x="536" y="440"/>
                  </a:lnTo>
                  <a:cubicBezTo>
                    <a:pt x="344" y="289"/>
                    <a:pt x="179" y="152"/>
                    <a:pt x="28" y="0"/>
                  </a:cubicBezTo>
                  <a:close/>
                  <a:moveTo>
                    <a:pt x="2410" y="1823"/>
                  </a:moveTo>
                  <a:cubicBezTo>
                    <a:pt x="2110" y="1823"/>
                    <a:pt x="1852" y="1905"/>
                    <a:pt x="1636" y="2049"/>
                  </a:cubicBezTo>
                  <a:cubicBezTo>
                    <a:pt x="1636" y="2049"/>
                    <a:pt x="1622" y="2062"/>
                    <a:pt x="1636" y="2076"/>
                  </a:cubicBezTo>
                  <a:cubicBezTo>
                    <a:pt x="1636" y="2083"/>
                    <a:pt x="1640" y="2086"/>
                    <a:pt x="1645" y="2086"/>
                  </a:cubicBezTo>
                  <a:cubicBezTo>
                    <a:pt x="1650" y="2086"/>
                    <a:pt x="1657" y="2083"/>
                    <a:pt x="1664" y="2076"/>
                  </a:cubicBezTo>
                  <a:cubicBezTo>
                    <a:pt x="1878" y="1925"/>
                    <a:pt x="2139" y="1854"/>
                    <a:pt x="2456" y="1854"/>
                  </a:cubicBezTo>
                  <a:cubicBezTo>
                    <a:pt x="2485" y="1854"/>
                    <a:pt x="2514" y="1855"/>
                    <a:pt x="2543" y="1856"/>
                  </a:cubicBezTo>
                  <a:cubicBezTo>
                    <a:pt x="2791" y="1870"/>
                    <a:pt x="3066" y="1939"/>
                    <a:pt x="3341" y="2049"/>
                  </a:cubicBezTo>
                  <a:cubicBezTo>
                    <a:pt x="3533" y="2117"/>
                    <a:pt x="3726" y="2214"/>
                    <a:pt x="3918" y="2296"/>
                  </a:cubicBezTo>
                  <a:cubicBezTo>
                    <a:pt x="4262" y="2461"/>
                    <a:pt x="4605" y="2626"/>
                    <a:pt x="4990" y="2708"/>
                  </a:cubicBezTo>
                  <a:cubicBezTo>
                    <a:pt x="5004" y="2708"/>
                    <a:pt x="5004" y="2708"/>
                    <a:pt x="5004" y="2695"/>
                  </a:cubicBezTo>
                  <a:cubicBezTo>
                    <a:pt x="5018" y="2681"/>
                    <a:pt x="5004" y="2667"/>
                    <a:pt x="4990" y="2667"/>
                  </a:cubicBezTo>
                  <a:lnTo>
                    <a:pt x="5004" y="2667"/>
                  </a:lnTo>
                  <a:cubicBezTo>
                    <a:pt x="4619" y="2598"/>
                    <a:pt x="4275" y="2434"/>
                    <a:pt x="3932" y="2269"/>
                  </a:cubicBezTo>
                  <a:cubicBezTo>
                    <a:pt x="3739" y="2172"/>
                    <a:pt x="3547" y="2090"/>
                    <a:pt x="3354" y="2007"/>
                  </a:cubicBezTo>
                  <a:cubicBezTo>
                    <a:pt x="3079" y="1911"/>
                    <a:pt x="2805" y="1842"/>
                    <a:pt x="2543" y="1829"/>
                  </a:cubicBezTo>
                  <a:cubicBezTo>
                    <a:pt x="2498" y="1825"/>
                    <a:pt x="2453" y="1823"/>
                    <a:pt x="2410" y="182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Google Shape;1757;p73"/>
            <p:cNvSpPr/>
            <p:nvPr/>
          </p:nvSpPr>
          <p:spPr>
            <a:xfrm>
              <a:off x="2937950" y="3493775"/>
              <a:ext cx="134375" cy="89725"/>
            </a:xfrm>
            <a:custGeom>
              <a:avLst/>
              <a:gdLst/>
              <a:ahLst/>
              <a:cxnLst/>
              <a:rect l="l" t="t" r="r" b="b"/>
              <a:pathLst>
                <a:path w="5375" h="3589" extrusionOk="0">
                  <a:moveTo>
                    <a:pt x="3327" y="0"/>
                  </a:moveTo>
                  <a:cubicBezTo>
                    <a:pt x="2241" y="138"/>
                    <a:pt x="1182" y="688"/>
                    <a:pt x="591" y="1595"/>
                  </a:cubicBezTo>
                  <a:cubicBezTo>
                    <a:pt x="206" y="2186"/>
                    <a:pt x="28" y="2887"/>
                    <a:pt x="0" y="3588"/>
                  </a:cubicBezTo>
                  <a:cubicBezTo>
                    <a:pt x="385" y="2873"/>
                    <a:pt x="976" y="2282"/>
                    <a:pt x="1691" y="1897"/>
                  </a:cubicBezTo>
                  <a:cubicBezTo>
                    <a:pt x="2035" y="1719"/>
                    <a:pt x="2406" y="1581"/>
                    <a:pt x="2777" y="1457"/>
                  </a:cubicBezTo>
                  <a:cubicBezTo>
                    <a:pt x="3469" y="1219"/>
                    <a:pt x="4198" y="1000"/>
                    <a:pt x="4918" y="1000"/>
                  </a:cubicBezTo>
                  <a:cubicBezTo>
                    <a:pt x="5071" y="1000"/>
                    <a:pt x="5223" y="1010"/>
                    <a:pt x="5375" y="1031"/>
                  </a:cubicBezTo>
                  <a:cubicBezTo>
                    <a:pt x="5210" y="853"/>
                    <a:pt x="5004" y="701"/>
                    <a:pt x="4798" y="564"/>
                  </a:cubicBezTo>
                  <a:cubicBezTo>
                    <a:pt x="4358" y="275"/>
                    <a:pt x="3849" y="124"/>
                    <a:pt x="33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8" name="Google Shape;1758;p73"/>
            <p:cNvSpPr/>
            <p:nvPr/>
          </p:nvSpPr>
          <p:spPr>
            <a:xfrm>
              <a:off x="2937600" y="3518750"/>
              <a:ext cx="167050" cy="162375"/>
            </a:xfrm>
            <a:custGeom>
              <a:avLst/>
              <a:gdLst/>
              <a:ahLst/>
              <a:cxnLst/>
              <a:rect l="l" t="t" r="r" b="b"/>
              <a:pathLst>
                <a:path w="6682" h="6495" extrusionOk="0">
                  <a:moveTo>
                    <a:pt x="4932" y="1"/>
                  </a:moveTo>
                  <a:cubicBezTo>
                    <a:pt x="4212" y="1"/>
                    <a:pt x="3483" y="220"/>
                    <a:pt x="2791" y="458"/>
                  </a:cubicBezTo>
                  <a:cubicBezTo>
                    <a:pt x="2420" y="582"/>
                    <a:pt x="2049" y="720"/>
                    <a:pt x="1705" y="898"/>
                  </a:cubicBezTo>
                  <a:cubicBezTo>
                    <a:pt x="990" y="1283"/>
                    <a:pt x="399" y="1874"/>
                    <a:pt x="14" y="2575"/>
                  </a:cubicBezTo>
                  <a:cubicBezTo>
                    <a:pt x="0" y="2809"/>
                    <a:pt x="14" y="3029"/>
                    <a:pt x="42" y="3249"/>
                  </a:cubicBezTo>
                  <a:cubicBezTo>
                    <a:pt x="124" y="3881"/>
                    <a:pt x="317" y="4514"/>
                    <a:pt x="674" y="5050"/>
                  </a:cubicBezTo>
                  <a:cubicBezTo>
                    <a:pt x="1224" y="5847"/>
                    <a:pt x="2117" y="6383"/>
                    <a:pt x="3066" y="6479"/>
                  </a:cubicBezTo>
                  <a:cubicBezTo>
                    <a:pt x="3169" y="6490"/>
                    <a:pt x="3273" y="6495"/>
                    <a:pt x="3377" y="6495"/>
                  </a:cubicBezTo>
                  <a:cubicBezTo>
                    <a:pt x="4237" y="6495"/>
                    <a:pt x="5089" y="6144"/>
                    <a:pt x="5678" y="5531"/>
                  </a:cubicBezTo>
                  <a:cubicBezTo>
                    <a:pt x="6200" y="4981"/>
                    <a:pt x="6502" y="4266"/>
                    <a:pt x="6599" y="3524"/>
                  </a:cubicBezTo>
                  <a:cubicBezTo>
                    <a:pt x="6681" y="2782"/>
                    <a:pt x="6544" y="2025"/>
                    <a:pt x="6255" y="1338"/>
                  </a:cubicBezTo>
                  <a:cubicBezTo>
                    <a:pt x="6049" y="857"/>
                    <a:pt x="5760" y="403"/>
                    <a:pt x="5389" y="32"/>
                  </a:cubicBezTo>
                  <a:cubicBezTo>
                    <a:pt x="5237" y="11"/>
                    <a:pt x="5085" y="1"/>
                    <a:pt x="4932" y="1"/>
                  </a:cubicBezTo>
                  <a:close/>
                </a:path>
              </a:pathLst>
            </a:custGeom>
            <a:solidFill>
              <a:srgbClr val="E772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Google Shape;1759;p73"/>
            <p:cNvSpPr/>
            <p:nvPr/>
          </p:nvSpPr>
          <p:spPr>
            <a:xfrm>
              <a:off x="2965425" y="3488600"/>
              <a:ext cx="92825" cy="19625"/>
            </a:xfrm>
            <a:custGeom>
              <a:avLst/>
              <a:gdLst/>
              <a:ahLst/>
              <a:cxnLst/>
              <a:rect l="l" t="t" r="r" b="b"/>
              <a:pathLst>
                <a:path w="3713" h="785" extrusionOk="0">
                  <a:moveTo>
                    <a:pt x="1039" y="1"/>
                  </a:moveTo>
                  <a:cubicBezTo>
                    <a:pt x="922" y="1"/>
                    <a:pt x="806" y="13"/>
                    <a:pt x="688" y="42"/>
                  </a:cubicBezTo>
                  <a:cubicBezTo>
                    <a:pt x="386" y="111"/>
                    <a:pt x="42" y="345"/>
                    <a:pt x="1" y="702"/>
                  </a:cubicBezTo>
                  <a:cubicBezTo>
                    <a:pt x="1" y="716"/>
                    <a:pt x="1" y="730"/>
                    <a:pt x="15" y="730"/>
                  </a:cubicBezTo>
                  <a:cubicBezTo>
                    <a:pt x="28" y="730"/>
                    <a:pt x="28" y="730"/>
                    <a:pt x="28" y="716"/>
                  </a:cubicBezTo>
                  <a:cubicBezTo>
                    <a:pt x="83" y="372"/>
                    <a:pt x="413" y="139"/>
                    <a:pt x="702" y="70"/>
                  </a:cubicBezTo>
                  <a:cubicBezTo>
                    <a:pt x="816" y="45"/>
                    <a:pt x="930" y="34"/>
                    <a:pt x="1047" y="34"/>
                  </a:cubicBezTo>
                  <a:cubicBezTo>
                    <a:pt x="1252" y="34"/>
                    <a:pt x="1463" y="67"/>
                    <a:pt x="1692" y="111"/>
                  </a:cubicBezTo>
                  <a:cubicBezTo>
                    <a:pt x="1870" y="152"/>
                    <a:pt x="2049" y="180"/>
                    <a:pt x="2228" y="221"/>
                  </a:cubicBezTo>
                  <a:cubicBezTo>
                    <a:pt x="2860" y="372"/>
                    <a:pt x="3300" y="537"/>
                    <a:pt x="3685" y="785"/>
                  </a:cubicBezTo>
                  <a:lnTo>
                    <a:pt x="3699" y="785"/>
                  </a:lnTo>
                  <a:cubicBezTo>
                    <a:pt x="3699" y="785"/>
                    <a:pt x="3712" y="785"/>
                    <a:pt x="3712" y="771"/>
                  </a:cubicBezTo>
                  <a:cubicBezTo>
                    <a:pt x="3712" y="771"/>
                    <a:pt x="3712" y="757"/>
                    <a:pt x="3699" y="757"/>
                  </a:cubicBezTo>
                  <a:cubicBezTo>
                    <a:pt x="3314" y="510"/>
                    <a:pt x="2860" y="331"/>
                    <a:pt x="2228" y="193"/>
                  </a:cubicBezTo>
                  <a:cubicBezTo>
                    <a:pt x="2049" y="152"/>
                    <a:pt x="1870" y="111"/>
                    <a:pt x="1705" y="84"/>
                  </a:cubicBezTo>
                  <a:lnTo>
                    <a:pt x="1692" y="84"/>
                  </a:lnTo>
                  <a:cubicBezTo>
                    <a:pt x="1462" y="39"/>
                    <a:pt x="1249" y="1"/>
                    <a:pt x="10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0" name="Google Shape;1760;p73"/>
            <p:cNvSpPr/>
            <p:nvPr/>
          </p:nvSpPr>
          <p:spPr>
            <a:xfrm>
              <a:off x="3046875" y="3576775"/>
              <a:ext cx="19975" cy="33875"/>
            </a:xfrm>
            <a:custGeom>
              <a:avLst/>
              <a:gdLst/>
              <a:ahLst/>
              <a:cxnLst/>
              <a:rect l="l" t="t" r="r" b="b"/>
              <a:pathLst>
                <a:path w="799" h="1355" extrusionOk="0">
                  <a:moveTo>
                    <a:pt x="19" y="1"/>
                  </a:moveTo>
                  <a:cubicBezTo>
                    <a:pt x="16" y="1"/>
                    <a:pt x="14" y="2"/>
                    <a:pt x="14" y="7"/>
                  </a:cubicBezTo>
                  <a:cubicBezTo>
                    <a:pt x="1" y="7"/>
                    <a:pt x="1" y="21"/>
                    <a:pt x="1" y="34"/>
                  </a:cubicBezTo>
                  <a:cubicBezTo>
                    <a:pt x="138" y="254"/>
                    <a:pt x="234" y="502"/>
                    <a:pt x="262" y="763"/>
                  </a:cubicBezTo>
                  <a:cubicBezTo>
                    <a:pt x="276" y="763"/>
                    <a:pt x="276" y="777"/>
                    <a:pt x="276" y="777"/>
                  </a:cubicBezTo>
                  <a:cubicBezTo>
                    <a:pt x="289" y="777"/>
                    <a:pt x="303" y="777"/>
                    <a:pt x="303" y="763"/>
                  </a:cubicBezTo>
                  <a:cubicBezTo>
                    <a:pt x="345" y="713"/>
                    <a:pt x="418" y="683"/>
                    <a:pt x="490" y="683"/>
                  </a:cubicBezTo>
                  <a:cubicBezTo>
                    <a:pt x="536" y="683"/>
                    <a:pt x="582" y="695"/>
                    <a:pt x="619" y="722"/>
                  </a:cubicBezTo>
                  <a:cubicBezTo>
                    <a:pt x="716" y="790"/>
                    <a:pt x="757" y="928"/>
                    <a:pt x="729" y="1052"/>
                  </a:cubicBezTo>
                  <a:cubicBezTo>
                    <a:pt x="702" y="1162"/>
                    <a:pt x="619" y="1258"/>
                    <a:pt x="496" y="1313"/>
                  </a:cubicBezTo>
                  <a:cubicBezTo>
                    <a:pt x="496" y="1327"/>
                    <a:pt x="482" y="1327"/>
                    <a:pt x="496" y="1340"/>
                  </a:cubicBezTo>
                  <a:cubicBezTo>
                    <a:pt x="496" y="1354"/>
                    <a:pt x="509" y="1354"/>
                    <a:pt x="509" y="1354"/>
                  </a:cubicBezTo>
                  <a:cubicBezTo>
                    <a:pt x="633" y="1285"/>
                    <a:pt x="729" y="1175"/>
                    <a:pt x="757" y="1052"/>
                  </a:cubicBezTo>
                  <a:cubicBezTo>
                    <a:pt x="798" y="914"/>
                    <a:pt x="743" y="763"/>
                    <a:pt x="633" y="694"/>
                  </a:cubicBezTo>
                  <a:cubicBezTo>
                    <a:pt x="589" y="656"/>
                    <a:pt x="533" y="639"/>
                    <a:pt x="478" y="639"/>
                  </a:cubicBezTo>
                  <a:cubicBezTo>
                    <a:pt x="413" y="639"/>
                    <a:pt x="348" y="663"/>
                    <a:pt x="303" y="708"/>
                  </a:cubicBezTo>
                  <a:cubicBezTo>
                    <a:pt x="262" y="461"/>
                    <a:pt x="166" y="227"/>
                    <a:pt x="42" y="7"/>
                  </a:cubicBezTo>
                  <a:cubicBezTo>
                    <a:pt x="33" y="7"/>
                    <a:pt x="24" y="1"/>
                    <a:pt x="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Google Shape;1761;p73"/>
            <p:cNvSpPr/>
            <p:nvPr/>
          </p:nvSpPr>
          <p:spPr>
            <a:xfrm>
              <a:off x="3037600" y="3621275"/>
              <a:ext cx="33700" cy="27275"/>
            </a:xfrm>
            <a:custGeom>
              <a:avLst/>
              <a:gdLst/>
              <a:ahLst/>
              <a:cxnLst/>
              <a:rect l="l" t="t" r="r" b="b"/>
              <a:pathLst>
                <a:path w="1348" h="1091" extrusionOk="0">
                  <a:moveTo>
                    <a:pt x="1238" y="0"/>
                  </a:moveTo>
                  <a:lnTo>
                    <a:pt x="1238" y="0"/>
                  </a:lnTo>
                  <a:cubicBezTo>
                    <a:pt x="825" y="138"/>
                    <a:pt x="427" y="261"/>
                    <a:pt x="14" y="399"/>
                  </a:cubicBezTo>
                  <a:cubicBezTo>
                    <a:pt x="1" y="743"/>
                    <a:pt x="221" y="1004"/>
                    <a:pt x="482" y="1072"/>
                  </a:cubicBezTo>
                  <a:cubicBezTo>
                    <a:pt x="528" y="1085"/>
                    <a:pt x="574" y="1090"/>
                    <a:pt x="621" y="1090"/>
                  </a:cubicBezTo>
                  <a:cubicBezTo>
                    <a:pt x="841" y="1090"/>
                    <a:pt x="1061" y="965"/>
                    <a:pt x="1197" y="784"/>
                  </a:cubicBezTo>
                  <a:cubicBezTo>
                    <a:pt x="1348" y="550"/>
                    <a:pt x="1348" y="248"/>
                    <a:pt x="12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73"/>
            <p:cNvSpPr/>
            <p:nvPr/>
          </p:nvSpPr>
          <p:spPr>
            <a:xfrm>
              <a:off x="3011475" y="3561825"/>
              <a:ext cx="65675" cy="28200"/>
            </a:xfrm>
            <a:custGeom>
              <a:avLst/>
              <a:gdLst/>
              <a:ahLst/>
              <a:cxnLst/>
              <a:rect l="l" t="t" r="r" b="b"/>
              <a:pathLst>
                <a:path w="2627" h="1128" extrusionOk="0">
                  <a:moveTo>
                    <a:pt x="2558" y="0"/>
                  </a:moveTo>
                  <a:cubicBezTo>
                    <a:pt x="2544" y="0"/>
                    <a:pt x="2530" y="14"/>
                    <a:pt x="2530" y="41"/>
                  </a:cubicBezTo>
                  <a:cubicBezTo>
                    <a:pt x="2544" y="124"/>
                    <a:pt x="2544" y="193"/>
                    <a:pt x="2503" y="261"/>
                  </a:cubicBezTo>
                  <a:cubicBezTo>
                    <a:pt x="2489" y="275"/>
                    <a:pt x="2461" y="302"/>
                    <a:pt x="2434" y="316"/>
                  </a:cubicBezTo>
                  <a:cubicBezTo>
                    <a:pt x="2404" y="339"/>
                    <a:pt x="2365" y="349"/>
                    <a:pt x="2325" y="349"/>
                  </a:cubicBezTo>
                  <a:cubicBezTo>
                    <a:pt x="2292" y="349"/>
                    <a:pt x="2259" y="342"/>
                    <a:pt x="2228" y="330"/>
                  </a:cubicBezTo>
                  <a:cubicBezTo>
                    <a:pt x="2173" y="316"/>
                    <a:pt x="2118" y="261"/>
                    <a:pt x="2090" y="193"/>
                  </a:cubicBezTo>
                  <a:cubicBezTo>
                    <a:pt x="2081" y="183"/>
                    <a:pt x="2071" y="173"/>
                    <a:pt x="2056" y="173"/>
                  </a:cubicBezTo>
                  <a:cubicBezTo>
                    <a:pt x="2050" y="173"/>
                    <a:pt x="2043" y="175"/>
                    <a:pt x="2035" y="179"/>
                  </a:cubicBezTo>
                  <a:cubicBezTo>
                    <a:pt x="2022" y="179"/>
                    <a:pt x="2008" y="206"/>
                    <a:pt x="2022" y="220"/>
                  </a:cubicBezTo>
                  <a:cubicBezTo>
                    <a:pt x="2049" y="302"/>
                    <a:pt x="2118" y="371"/>
                    <a:pt x="2214" y="399"/>
                  </a:cubicBezTo>
                  <a:cubicBezTo>
                    <a:pt x="2242" y="412"/>
                    <a:pt x="2283" y="426"/>
                    <a:pt x="2310" y="426"/>
                  </a:cubicBezTo>
                  <a:cubicBezTo>
                    <a:pt x="2365" y="426"/>
                    <a:pt x="2420" y="412"/>
                    <a:pt x="2461" y="385"/>
                  </a:cubicBezTo>
                  <a:cubicBezTo>
                    <a:pt x="2516" y="357"/>
                    <a:pt x="2544" y="330"/>
                    <a:pt x="2571" y="289"/>
                  </a:cubicBezTo>
                  <a:cubicBezTo>
                    <a:pt x="2626" y="206"/>
                    <a:pt x="2613" y="110"/>
                    <a:pt x="2599" y="28"/>
                  </a:cubicBezTo>
                  <a:cubicBezTo>
                    <a:pt x="2599" y="14"/>
                    <a:pt x="2585" y="0"/>
                    <a:pt x="2558" y="0"/>
                  </a:cubicBezTo>
                  <a:close/>
                  <a:moveTo>
                    <a:pt x="552" y="682"/>
                  </a:moveTo>
                  <a:cubicBezTo>
                    <a:pt x="546" y="682"/>
                    <a:pt x="541" y="683"/>
                    <a:pt x="537" y="687"/>
                  </a:cubicBezTo>
                  <a:cubicBezTo>
                    <a:pt x="523" y="701"/>
                    <a:pt x="509" y="715"/>
                    <a:pt x="523" y="742"/>
                  </a:cubicBezTo>
                  <a:cubicBezTo>
                    <a:pt x="564" y="811"/>
                    <a:pt x="551" y="907"/>
                    <a:pt x="496" y="976"/>
                  </a:cubicBezTo>
                  <a:cubicBezTo>
                    <a:pt x="450" y="1033"/>
                    <a:pt x="375" y="1062"/>
                    <a:pt x="304" y="1062"/>
                  </a:cubicBezTo>
                  <a:cubicBezTo>
                    <a:pt x="290" y="1062"/>
                    <a:pt x="276" y="1061"/>
                    <a:pt x="262" y="1059"/>
                  </a:cubicBezTo>
                  <a:cubicBezTo>
                    <a:pt x="180" y="1045"/>
                    <a:pt x="111" y="976"/>
                    <a:pt x="83" y="894"/>
                  </a:cubicBezTo>
                  <a:cubicBezTo>
                    <a:pt x="74" y="884"/>
                    <a:pt x="64" y="874"/>
                    <a:pt x="49" y="874"/>
                  </a:cubicBezTo>
                  <a:cubicBezTo>
                    <a:pt x="43" y="874"/>
                    <a:pt x="36" y="876"/>
                    <a:pt x="28" y="880"/>
                  </a:cubicBezTo>
                  <a:cubicBezTo>
                    <a:pt x="15" y="880"/>
                    <a:pt x="1" y="907"/>
                    <a:pt x="15" y="921"/>
                  </a:cubicBezTo>
                  <a:cubicBezTo>
                    <a:pt x="56" y="1031"/>
                    <a:pt x="138" y="1114"/>
                    <a:pt x="248" y="1127"/>
                  </a:cubicBezTo>
                  <a:lnTo>
                    <a:pt x="303" y="1127"/>
                  </a:lnTo>
                  <a:cubicBezTo>
                    <a:pt x="399" y="1127"/>
                    <a:pt x="496" y="1086"/>
                    <a:pt x="551" y="1017"/>
                  </a:cubicBezTo>
                  <a:cubicBezTo>
                    <a:pt x="619" y="935"/>
                    <a:pt x="633" y="811"/>
                    <a:pt x="592" y="701"/>
                  </a:cubicBezTo>
                  <a:cubicBezTo>
                    <a:pt x="582" y="691"/>
                    <a:pt x="566" y="682"/>
                    <a:pt x="552" y="68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73"/>
            <p:cNvSpPr/>
            <p:nvPr/>
          </p:nvSpPr>
          <p:spPr>
            <a:xfrm>
              <a:off x="2983650" y="3569025"/>
              <a:ext cx="119275" cy="58900"/>
            </a:xfrm>
            <a:custGeom>
              <a:avLst/>
              <a:gdLst/>
              <a:ahLst/>
              <a:cxnLst/>
              <a:rect l="l" t="t" r="r" b="b"/>
              <a:pathLst>
                <a:path w="4771" h="2356" extrusionOk="0">
                  <a:moveTo>
                    <a:pt x="4647" y="1"/>
                  </a:moveTo>
                  <a:cubicBezTo>
                    <a:pt x="4578" y="14"/>
                    <a:pt x="4509" y="28"/>
                    <a:pt x="4427" y="42"/>
                  </a:cubicBezTo>
                  <a:cubicBezTo>
                    <a:pt x="4001" y="166"/>
                    <a:pt x="3726" y="496"/>
                    <a:pt x="3808" y="784"/>
                  </a:cubicBezTo>
                  <a:cubicBezTo>
                    <a:pt x="3870" y="1001"/>
                    <a:pt x="4117" y="1132"/>
                    <a:pt x="4417" y="1132"/>
                  </a:cubicBezTo>
                  <a:cubicBezTo>
                    <a:pt x="4517" y="1132"/>
                    <a:pt x="4623" y="1118"/>
                    <a:pt x="4729" y="1087"/>
                  </a:cubicBezTo>
                  <a:lnTo>
                    <a:pt x="4770" y="1073"/>
                  </a:lnTo>
                  <a:cubicBezTo>
                    <a:pt x="4770" y="716"/>
                    <a:pt x="4729" y="358"/>
                    <a:pt x="4647" y="1"/>
                  </a:cubicBezTo>
                  <a:close/>
                  <a:moveTo>
                    <a:pt x="1027" y="1220"/>
                  </a:moveTo>
                  <a:cubicBezTo>
                    <a:pt x="927" y="1220"/>
                    <a:pt x="822" y="1234"/>
                    <a:pt x="715" y="1265"/>
                  </a:cubicBezTo>
                  <a:cubicBezTo>
                    <a:pt x="289" y="1389"/>
                    <a:pt x="0" y="1719"/>
                    <a:pt x="83" y="2008"/>
                  </a:cubicBezTo>
                  <a:cubicBezTo>
                    <a:pt x="145" y="2224"/>
                    <a:pt x="392" y="2356"/>
                    <a:pt x="698" y="2356"/>
                  </a:cubicBezTo>
                  <a:cubicBezTo>
                    <a:pt x="799" y="2356"/>
                    <a:pt x="908" y="2341"/>
                    <a:pt x="1018" y="2310"/>
                  </a:cubicBezTo>
                  <a:cubicBezTo>
                    <a:pt x="1444" y="2186"/>
                    <a:pt x="1719" y="1857"/>
                    <a:pt x="1636" y="1568"/>
                  </a:cubicBezTo>
                  <a:cubicBezTo>
                    <a:pt x="1574" y="1351"/>
                    <a:pt x="1327" y="1220"/>
                    <a:pt x="1027" y="1220"/>
                  </a:cubicBezTo>
                  <a:close/>
                </a:path>
              </a:pathLst>
            </a:custGeom>
            <a:solidFill>
              <a:srgbClr val="E25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73"/>
            <p:cNvSpPr/>
            <p:nvPr/>
          </p:nvSpPr>
          <p:spPr>
            <a:xfrm>
              <a:off x="2998075" y="3533325"/>
              <a:ext cx="74250" cy="29200"/>
            </a:xfrm>
            <a:custGeom>
              <a:avLst/>
              <a:gdLst/>
              <a:ahLst/>
              <a:cxnLst/>
              <a:rect l="l" t="t" r="r" b="b"/>
              <a:pathLst>
                <a:path w="2970" h="1168" extrusionOk="0">
                  <a:moveTo>
                    <a:pt x="2507" y="1"/>
                  </a:moveTo>
                  <a:cubicBezTo>
                    <a:pt x="2458" y="1"/>
                    <a:pt x="2406" y="8"/>
                    <a:pt x="2351" y="27"/>
                  </a:cubicBezTo>
                  <a:cubicBezTo>
                    <a:pt x="1966" y="150"/>
                    <a:pt x="1980" y="563"/>
                    <a:pt x="1980" y="563"/>
                  </a:cubicBezTo>
                  <a:cubicBezTo>
                    <a:pt x="1980" y="563"/>
                    <a:pt x="2104" y="247"/>
                    <a:pt x="2406" y="150"/>
                  </a:cubicBezTo>
                  <a:cubicBezTo>
                    <a:pt x="2464" y="128"/>
                    <a:pt x="2521" y="120"/>
                    <a:pt x="2576" y="120"/>
                  </a:cubicBezTo>
                  <a:cubicBezTo>
                    <a:pt x="2794" y="120"/>
                    <a:pt x="2970" y="260"/>
                    <a:pt x="2970" y="260"/>
                  </a:cubicBezTo>
                  <a:cubicBezTo>
                    <a:pt x="2970" y="260"/>
                    <a:pt x="2790" y="1"/>
                    <a:pt x="2507" y="1"/>
                  </a:cubicBezTo>
                  <a:close/>
                  <a:moveTo>
                    <a:pt x="533" y="592"/>
                  </a:moveTo>
                  <a:cubicBezTo>
                    <a:pt x="482" y="592"/>
                    <a:pt x="429" y="599"/>
                    <a:pt x="372" y="618"/>
                  </a:cubicBezTo>
                  <a:cubicBezTo>
                    <a:pt x="1" y="741"/>
                    <a:pt x="14" y="1168"/>
                    <a:pt x="14" y="1168"/>
                  </a:cubicBezTo>
                  <a:cubicBezTo>
                    <a:pt x="14" y="1168"/>
                    <a:pt x="138" y="838"/>
                    <a:pt x="441" y="741"/>
                  </a:cubicBezTo>
                  <a:cubicBezTo>
                    <a:pt x="495" y="723"/>
                    <a:pt x="549" y="716"/>
                    <a:pt x="601" y="716"/>
                  </a:cubicBezTo>
                  <a:cubicBezTo>
                    <a:pt x="823" y="716"/>
                    <a:pt x="1004" y="851"/>
                    <a:pt x="1004" y="851"/>
                  </a:cubicBezTo>
                  <a:cubicBezTo>
                    <a:pt x="1004" y="851"/>
                    <a:pt x="824" y="592"/>
                    <a:pt x="533" y="59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Google Shape;1765;p73"/>
            <p:cNvSpPr/>
            <p:nvPr/>
          </p:nvSpPr>
          <p:spPr>
            <a:xfrm>
              <a:off x="3151700" y="3912625"/>
              <a:ext cx="113100" cy="97350"/>
            </a:xfrm>
            <a:custGeom>
              <a:avLst/>
              <a:gdLst/>
              <a:ahLst/>
              <a:cxnLst/>
              <a:rect l="l" t="t" r="r" b="b"/>
              <a:pathLst>
                <a:path w="4524" h="3894" extrusionOk="0">
                  <a:moveTo>
                    <a:pt x="3400" y="1"/>
                  </a:moveTo>
                  <a:cubicBezTo>
                    <a:pt x="3061" y="1"/>
                    <a:pt x="2716" y="41"/>
                    <a:pt x="2392" y="113"/>
                  </a:cubicBezTo>
                  <a:cubicBezTo>
                    <a:pt x="2172" y="168"/>
                    <a:pt x="1952" y="251"/>
                    <a:pt x="1760" y="347"/>
                  </a:cubicBezTo>
                  <a:cubicBezTo>
                    <a:pt x="1348" y="567"/>
                    <a:pt x="1004" y="897"/>
                    <a:pt x="688" y="1254"/>
                  </a:cubicBezTo>
                  <a:cubicBezTo>
                    <a:pt x="454" y="1515"/>
                    <a:pt x="220" y="1790"/>
                    <a:pt x="0" y="2065"/>
                  </a:cubicBezTo>
                  <a:cubicBezTo>
                    <a:pt x="344" y="2711"/>
                    <a:pt x="715" y="3316"/>
                    <a:pt x="1141" y="3894"/>
                  </a:cubicBezTo>
                  <a:cubicBezTo>
                    <a:pt x="1829" y="3784"/>
                    <a:pt x="2434" y="3234"/>
                    <a:pt x="2626" y="2560"/>
                  </a:cubicBezTo>
                  <a:cubicBezTo>
                    <a:pt x="2640" y="2519"/>
                    <a:pt x="2654" y="2478"/>
                    <a:pt x="2681" y="2436"/>
                  </a:cubicBezTo>
                  <a:cubicBezTo>
                    <a:pt x="2695" y="2423"/>
                    <a:pt x="2722" y="2409"/>
                    <a:pt x="2750" y="2395"/>
                  </a:cubicBezTo>
                  <a:cubicBezTo>
                    <a:pt x="3190" y="2189"/>
                    <a:pt x="3616" y="1969"/>
                    <a:pt x="4042" y="1735"/>
                  </a:cubicBezTo>
                  <a:cubicBezTo>
                    <a:pt x="4138" y="1680"/>
                    <a:pt x="4221" y="1625"/>
                    <a:pt x="4303" y="1543"/>
                  </a:cubicBezTo>
                  <a:cubicBezTo>
                    <a:pt x="4331" y="1515"/>
                    <a:pt x="4358" y="1460"/>
                    <a:pt x="4358" y="1419"/>
                  </a:cubicBezTo>
                  <a:cubicBezTo>
                    <a:pt x="4344" y="1337"/>
                    <a:pt x="4262" y="1309"/>
                    <a:pt x="4179" y="1295"/>
                  </a:cubicBezTo>
                  <a:lnTo>
                    <a:pt x="4124" y="1295"/>
                  </a:lnTo>
                  <a:cubicBezTo>
                    <a:pt x="4221" y="1240"/>
                    <a:pt x="4331" y="1172"/>
                    <a:pt x="4413" y="1103"/>
                  </a:cubicBezTo>
                  <a:cubicBezTo>
                    <a:pt x="4454" y="1062"/>
                    <a:pt x="4509" y="1021"/>
                    <a:pt x="4509" y="966"/>
                  </a:cubicBezTo>
                  <a:cubicBezTo>
                    <a:pt x="4523" y="911"/>
                    <a:pt x="4482" y="856"/>
                    <a:pt x="4427" y="828"/>
                  </a:cubicBezTo>
                  <a:cubicBezTo>
                    <a:pt x="4386" y="801"/>
                    <a:pt x="4317" y="801"/>
                    <a:pt x="4262" y="787"/>
                  </a:cubicBezTo>
                  <a:lnTo>
                    <a:pt x="4166" y="787"/>
                  </a:lnTo>
                  <a:cubicBezTo>
                    <a:pt x="4234" y="746"/>
                    <a:pt x="4289" y="704"/>
                    <a:pt x="4344" y="649"/>
                  </a:cubicBezTo>
                  <a:cubicBezTo>
                    <a:pt x="4399" y="594"/>
                    <a:pt x="4454" y="512"/>
                    <a:pt x="4427" y="429"/>
                  </a:cubicBezTo>
                  <a:cubicBezTo>
                    <a:pt x="4399" y="333"/>
                    <a:pt x="4289" y="306"/>
                    <a:pt x="4193" y="292"/>
                  </a:cubicBezTo>
                  <a:lnTo>
                    <a:pt x="4124" y="292"/>
                  </a:lnTo>
                  <a:cubicBezTo>
                    <a:pt x="4083" y="209"/>
                    <a:pt x="4028" y="141"/>
                    <a:pt x="3946" y="100"/>
                  </a:cubicBezTo>
                  <a:cubicBezTo>
                    <a:pt x="3822" y="31"/>
                    <a:pt x="3685" y="17"/>
                    <a:pt x="3547" y="3"/>
                  </a:cubicBezTo>
                  <a:cubicBezTo>
                    <a:pt x="3498" y="2"/>
                    <a:pt x="3449" y="1"/>
                    <a:pt x="3400" y="1"/>
                  </a:cubicBezTo>
                  <a:close/>
                </a:path>
              </a:pathLst>
            </a:custGeom>
            <a:solidFill>
              <a:srgbClr val="E6614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6" name="Google Shape;1766;p73"/>
            <p:cNvSpPr/>
            <p:nvPr/>
          </p:nvSpPr>
          <p:spPr>
            <a:xfrm>
              <a:off x="3198425" y="3919350"/>
              <a:ext cx="60525" cy="41150"/>
            </a:xfrm>
            <a:custGeom>
              <a:avLst/>
              <a:gdLst/>
              <a:ahLst/>
              <a:cxnLst/>
              <a:rect l="l" t="t" r="r" b="b"/>
              <a:pathLst>
                <a:path w="2421" h="1646" extrusionOk="0">
                  <a:moveTo>
                    <a:pt x="2039" y="0"/>
                  </a:moveTo>
                  <a:cubicBezTo>
                    <a:pt x="1782" y="0"/>
                    <a:pt x="1529" y="35"/>
                    <a:pt x="1293" y="78"/>
                  </a:cubicBezTo>
                  <a:cubicBezTo>
                    <a:pt x="895" y="160"/>
                    <a:pt x="441" y="257"/>
                    <a:pt x="15" y="463"/>
                  </a:cubicBezTo>
                  <a:cubicBezTo>
                    <a:pt x="1" y="477"/>
                    <a:pt x="1" y="490"/>
                    <a:pt x="1" y="490"/>
                  </a:cubicBezTo>
                  <a:cubicBezTo>
                    <a:pt x="15" y="504"/>
                    <a:pt x="15" y="504"/>
                    <a:pt x="15" y="504"/>
                  </a:cubicBezTo>
                  <a:lnTo>
                    <a:pt x="28" y="504"/>
                  </a:lnTo>
                  <a:cubicBezTo>
                    <a:pt x="455" y="298"/>
                    <a:pt x="908" y="188"/>
                    <a:pt x="1307" y="119"/>
                  </a:cubicBezTo>
                  <a:cubicBezTo>
                    <a:pt x="1554" y="74"/>
                    <a:pt x="1810" y="29"/>
                    <a:pt x="2068" y="29"/>
                  </a:cubicBezTo>
                  <a:cubicBezTo>
                    <a:pt x="2126" y="29"/>
                    <a:pt x="2184" y="32"/>
                    <a:pt x="2242" y="37"/>
                  </a:cubicBezTo>
                  <a:cubicBezTo>
                    <a:pt x="2269" y="37"/>
                    <a:pt x="2297" y="37"/>
                    <a:pt x="2324" y="50"/>
                  </a:cubicBezTo>
                  <a:cubicBezTo>
                    <a:pt x="2338" y="50"/>
                    <a:pt x="2338" y="37"/>
                    <a:pt x="2338" y="37"/>
                  </a:cubicBezTo>
                  <a:cubicBezTo>
                    <a:pt x="2338" y="23"/>
                    <a:pt x="2338" y="9"/>
                    <a:pt x="2324" y="9"/>
                  </a:cubicBezTo>
                  <a:lnTo>
                    <a:pt x="2255" y="9"/>
                  </a:lnTo>
                  <a:cubicBezTo>
                    <a:pt x="2183" y="3"/>
                    <a:pt x="2111" y="0"/>
                    <a:pt x="2039" y="0"/>
                  </a:cubicBezTo>
                  <a:close/>
                  <a:moveTo>
                    <a:pt x="2297" y="504"/>
                  </a:moveTo>
                  <a:cubicBezTo>
                    <a:pt x="2118" y="504"/>
                    <a:pt x="1953" y="518"/>
                    <a:pt x="1802" y="532"/>
                  </a:cubicBezTo>
                  <a:cubicBezTo>
                    <a:pt x="1334" y="600"/>
                    <a:pt x="730" y="697"/>
                    <a:pt x="207" y="971"/>
                  </a:cubicBezTo>
                  <a:cubicBezTo>
                    <a:pt x="207" y="971"/>
                    <a:pt x="207" y="985"/>
                    <a:pt x="207" y="999"/>
                  </a:cubicBezTo>
                  <a:lnTo>
                    <a:pt x="235" y="999"/>
                  </a:lnTo>
                  <a:cubicBezTo>
                    <a:pt x="743" y="724"/>
                    <a:pt x="1334" y="628"/>
                    <a:pt x="1802" y="573"/>
                  </a:cubicBezTo>
                  <a:cubicBezTo>
                    <a:pt x="1953" y="545"/>
                    <a:pt x="2132" y="532"/>
                    <a:pt x="2297" y="532"/>
                  </a:cubicBezTo>
                  <a:cubicBezTo>
                    <a:pt x="2338" y="532"/>
                    <a:pt x="2365" y="532"/>
                    <a:pt x="2393" y="545"/>
                  </a:cubicBezTo>
                  <a:cubicBezTo>
                    <a:pt x="2407" y="545"/>
                    <a:pt x="2420" y="532"/>
                    <a:pt x="2420" y="518"/>
                  </a:cubicBezTo>
                  <a:cubicBezTo>
                    <a:pt x="2420" y="518"/>
                    <a:pt x="2407" y="504"/>
                    <a:pt x="2393" y="504"/>
                  </a:cubicBezTo>
                  <a:close/>
                  <a:moveTo>
                    <a:pt x="2188" y="1010"/>
                  </a:moveTo>
                  <a:cubicBezTo>
                    <a:pt x="2046" y="1010"/>
                    <a:pt x="1907" y="1044"/>
                    <a:pt x="1788" y="1068"/>
                  </a:cubicBezTo>
                  <a:cubicBezTo>
                    <a:pt x="1321" y="1191"/>
                    <a:pt x="853" y="1370"/>
                    <a:pt x="358" y="1604"/>
                  </a:cubicBezTo>
                  <a:cubicBezTo>
                    <a:pt x="345" y="1618"/>
                    <a:pt x="345" y="1618"/>
                    <a:pt x="345" y="1631"/>
                  </a:cubicBezTo>
                  <a:cubicBezTo>
                    <a:pt x="358" y="1645"/>
                    <a:pt x="358" y="1645"/>
                    <a:pt x="372" y="1645"/>
                  </a:cubicBezTo>
                  <a:cubicBezTo>
                    <a:pt x="881" y="1411"/>
                    <a:pt x="1334" y="1233"/>
                    <a:pt x="1802" y="1109"/>
                  </a:cubicBezTo>
                  <a:cubicBezTo>
                    <a:pt x="1939" y="1068"/>
                    <a:pt x="2090" y="1040"/>
                    <a:pt x="2255" y="1040"/>
                  </a:cubicBezTo>
                  <a:lnTo>
                    <a:pt x="2310" y="1040"/>
                  </a:lnTo>
                  <a:cubicBezTo>
                    <a:pt x="2324" y="1040"/>
                    <a:pt x="2338" y="1040"/>
                    <a:pt x="2338" y="1026"/>
                  </a:cubicBezTo>
                  <a:cubicBezTo>
                    <a:pt x="2338" y="1013"/>
                    <a:pt x="2324" y="1013"/>
                    <a:pt x="2310" y="1013"/>
                  </a:cubicBezTo>
                  <a:lnTo>
                    <a:pt x="2255" y="1013"/>
                  </a:lnTo>
                  <a:cubicBezTo>
                    <a:pt x="2233" y="1011"/>
                    <a:pt x="2210" y="1010"/>
                    <a:pt x="2188" y="101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73"/>
            <p:cNvSpPr/>
            <p:nvPr/>
          </p:nvSpPr>
          <p:spPr>
            <a:xfrm>
              <a:off x="2835525" y="3791925"/>
              <a:ext cx="354700" cy="329400"/>
            </a:xfrm>
            <a:custGeom>
              <a:avLst/>
              <a:gdLst/>
              <a:ahLst/>
              <a:cxnLst/>
              <a:rect l="l" t="t" r="r" b="b"/>
              <a:pathLst>
                <a:path w="14188" h="13176" extrusionOk="0">
                  <a:moveTo>
                    <a:pt x="1068" y="0"/>
                  </a:moveTo>
                  <a:cubicBezTo>
                    <a:pt x="1024" y="0"/>
                    <a:pt x="979" y="2"/>
                    <a:pt x="935" y="6"/>
                  </a:cubicBezTo>
                  <a:cubicBezTo>
                    <a:pt x="702" y="364"/>
                    <a:pt x="509" y="749"/>
                    <a:pt x="372" y="1161"/>
                  </a:cubicBezTo>
                  <a:cubicBezTo>
                    <a:pt x="152" y="1835"/>
                    <a:pt x="97" y="2549"/>
                    <a:pt x="69" y="3264"/>
                  </a:cubicBezTo>
                  <a:cubicBezTo>
                    <a:pt x="1" y="5299"/>
                    <a:pt x="179" y="7333"/>
                    <a:pt x="633" y="9326"/>
                  </a:cubicBezTo>
                  <a:cubicBezTo>
                    <a:pt x="867" y="10371"/>
                    <a:pt x="1197" y="11457"/>
                    <a:pt x="1980" y="12199"/>
                  </a:cubicBezTo>
                  <a:cubicBezTo>
                    <a:pt x="2712" y="12882"/>
                    <a:pt x="3735" y="13176"/>
                    <a:pt x="4744" y="13176"/>
                  </a:cubicBezTo>
                  <a:cubicBezTo>
                    <a:pt x="4873" y="13176"/>
                    <a:pt x="5001" y="13171"/>
                    <a:pt x="5128" y="13162"/>
                  </a:cubicBezTo>
                  <a:cubicBezTo>
                    <a:pt x="6255" y="13065"/>
                    <a:pt x="7328" y="12653"/>
                    <a:pt x="8359" y="12213"/>
                  </a:cubicBezTo>
                  <a:cubicBezTo>
                    <a:pt x="10366" y="11375"/>
                    <a:pt x="12331" y="10412"/>
                    <a:pt x="14077" y="9161"/>
                  </a:cubicBezTo>
                  <a:cubicBezTo>
                    <a:pt x="14187" y="8584"/>
                    <a:pt x="14105" y="7965"/>
                    <a:pt x="13857" y="7429"/>
                  </a:cubicBezTo>
                  <a:cubicBezTo>
                    <a:pt x="13596" y="6893"/>
                    <a:pt x="13170" y="6440"/>
                    <a:pt x="12675" y="6178"/>
                  </a:cubicBezTo>
                  <a:cubicBezTo>
                    <a:pt x="10118" y="6893"/>
                    <a:pt x="7589" y="7718"/>
                    <a:pt x="5114" y="8639"/>
                  </a:cubicBezTo>
                  <a:cubicBezTo>
                    <a:pt x="4798" y="7086"/>
                    <a:pt x="4496" y="5532"/>
                    <a:pt x="4083" y="4006"/>
                  </a:cubicBezTo>
                  <a:cubicBezTo>
                    <a:pt x="3795" y="2975"/>
                    <a:pt x="3465" y="1917"/>
                    <a:pt x="2819" y="1051"/>
                  </a:cubicBezTo>
                  <a:cubicBezTo>
                    <a:pt x="2544" y="707"/>
                    <a:pt x="2228" y="377"/>
                    <a:pt x="1829" y="185"/>
                  </a:cubicBezTo>
                  <a:cubicBezTo>
                    <a:pt x="1594" y="68"/>
                    <a:pt x="1329" y="0"/>
                    <a:pt x="106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8" name="Google Shape;1768;p73"/>
            <p:cNvSpPr/>
            <p:nvPr/>
          </p:nvSpPr>
          <p:spPr>
            <a:xfrm>
              <a:off x="2879850" y="3817850"/>
              <a:ext cx="307950" cy="303825"/>
            </a:xfrm>
            <a:custGeom>
              <a:avLst/>
              <a:gdLst/>
              <a:ahLst/>
              <a:cxnLst/>
              <a:rect l="l" t="t" r="r" b="b"/>
              <a:pathLst>
                <a:path w="12318" h="12153" extrusionOk="0">
                  <a:moveTo>
                    <a:pt x="1032" y="0"/>
                  </a:moveTo>
                  <a:cubicBezTo>
                    <a:pt x="1018" y="14"/>
                    <a:pt x="1018" y="14"/>
                    <a:pt x="1032" y="28"/>
                  </a:cubicBezTo>
                  <a:cubicBezTo>
                    <a:pt x="1705" y="921"/>
                    <a:pt x="2035" y="2021"/>
                    <a:pt x="2297" y="2983"/>
                  </a:cubicBezTo>
                  <a:cubicBezTo>
                    <a:pt x="2695" y="4495"/>
                    <a:pt x="3011" y="6062"/>
                    <a:pt x="3328" y="7588"/>
                  </a:cubicBezTo>
                  <a:lnTo>
                    <a:pt x="3328" y="7602"/>
                  </a:lnTo>
                  <a:cubicBezTo>
                    <a:pt x="3328" y="7602"/>
                    <a:pt x="3328" y="7602"/>
                    <a:pt x="3341" y="7616"/>
                  </a:cubicBezTo>
                  <a:lnTo>
                    <a:pt x="3355" y="7616"/>
                  </a:lnTo>
                  <a:cubicBezTo>
                    <a:pt x="5816" y="6709"/>
                    <a:pt x="8373" y="5870"/>
                    <a:pt x="10916" y="5155"/>
                  </a:cubicBezTo>
                  <a:cubicBezTo>
                    <a:pt x="10916" y="5141"/>
                    <a:pt x="10929" y="5141"/>
                    <a:pt x="10929" y="5128"/>
                  </a:cubicBezTo>
                  <a:cubicBezTo>
                    <a:pt x="10916" y="5114"/>
                    <a:pt x="10916" y="5114"/>
                    <a:pt x="10902" y="5114"/>
                  </a:cubicBezTo>
                  <a:cubicBezTo>
                    <a:pt x="8359" y="5843"/>
                    <a:pt x="5829" y="6667"/>
                    <a:pt x="3355" y="7575"/>
                  </a:cubicBezTo>
                  <a:cubicBezTo>
                    <a:pt x="3053" y="6049"/>
                    <a:pt x="2736" y="4482"/>
                    <a:pt x="2324" y="2969"/>
                  </a:cubicBezTo>
                  <a:cubicBezTo>
                    <a:pt x="2063" y="2007"/>
                    <a:pt x="1733" y="908"/>
                    <a:pt x="1059" y="0"/>
                  </a:cubicBezTo>
                  <a:close/>
                  <a:moveTo>
                    <a:pt x="12304" y="8105"/>
                  </a:moveTo>
                  <a:cubicBezTo>
                    <a:pt x="12300" y="8105"/>
                    <a:pt x="12295" y="8106"/>
                    <a:pt x="12290" y="8111"/>
                  </a:cubicBezTo>
                  <a:cubicBezTo>
                    <a:pt x="10792" y="9183"/>
                    <a:pt x="8977" y="10159"/>
                    <a:pt x="6586" y="11162"/>
                  </a:cubicBezTo>
                  <a:cubicBezTo>
                    <a:pt x="5582" y="11589"/>
                    <a:pt x="4496" y="12015"/>
                    <a:pt x="3355" y="12097"/>
                  </a:cubicBezTo>
                  <a:cubicBezTo>
                    <a:pt x="3217" y="12108"/>
                    <a:pt x="3080" y="12113"/>
                    <a:pt x="2945" y="12113"/>
                  </a:cubicBezTo>
                  <a:cubicBezTo>
                    <a:pt x="1857" y="12113"/>
                    <a:pt x="881" y="11772"/>
                    <a:pt x="221" y="11149"/>
                  </a:cubicBezTo>
                  <a:cubicBezTo>
                    <a:pt x="152" y="11080"/>
                    <a:pt x="97" y="11025"/>
                    <a:pt x="42" y="10956"/>
                  </a:cubicBezTo>
                  <a:cubicBezTo>
                    <a:pt x="35" y="10949"/>
                    <a:pt x="28" y="10946"/>
                    <a:pt x="23" y="10946"/>
                  </a:cubicBezTo>
                  <a:cubicBezTo>
                    <a:pt x="18" y="10946"/>
                    <a:pt x="15" y="10949"/>
                    <a:pt x="15" y="10956"/>
                  </a:cubicBezTo>
                  <a:cubicBezTo>
                    <a:pt x="1" y="10956"/>
                    <a:pt x="1" y="10970"/>
                    <a:pt x="15" y="10984"/>
                  </a:cubicBezTo>
                  <a:cubicBezTo>
                    <a:pt x="70" y="11052"/>
                    <a:pt x="138" y="11107"/>
                    <a:pt x="193" y="11176"/>
                  </a:cubicBezTo>
                  <a:cubicBezTo>
                    <a:pt x="867" y="11809"/>
                    <a:pt x="1843" y="12152"/>
                    <a:pt x="2943" y="12152"/>
                  </a:cubicBezTo>
                  <a:cubicBezTo>
                    <a:pt x="3080" y="12152"/>
                    <a:pt x="3218" y="12152"/>
                    <a:pt x="3355" y="12138"/>
                  </a:cubicBezTo>
                  <a:cubicBezTo>
                    <a:pt x="4510" y="12042"/>
                    <a:pt x="5582" y="11630"/>
                    <a:pt x="6599" y="11204"/>
                  </a:cubicBezTo>
                  <a:cubicBezTo>
                    <a:pt x="8991" y="10200"/>
                    <a:pt x="10806" y="9224"/>
                    <a:pt x="12318" y="8138"/>
                  </a:cubicBezTo>
                  <a:cubicBezTo>
                    <a:pt x="12318" y="8138"/>
                    <a:pt x="12318" y="8124"/>
                    <a:pt x="12318" y="8111"/>
                  </a:cubicBezTo>
                  <a:cubicBezTo>
                    <a:pt x="12318" y="8111"/>
                    <a:pt x="12312" y="8105"/>
                    <a:pt x="12304" y="81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9" name="Google Shape;1769;p73"/>
            <p:cNvSpPr/>
            <p:nvPr/>
          </p:nvSpPr>
          <p:spPr>
            <a:xfrm>
              <a:off x="3768225" y="3393350"/>
              <a:ext cx="368450" cy="396375"/>
            </a:xfrm>
            <a:custGeom>
              <a:avLst/>
              <a:gdLst/>
              <a:ahLst/>
              <a:cxnLst/>
              <a:rect l="l" t="t" r="r" b="b"/>
              <a:pathLst>
                <a:path w="14738" h="15855" extrusionOk="0">
                  <a:moveTo>
                    <a:pt x="8006" y="0"/>
                  </a:moveTo>
                  <a:cubicBezTo>
                    <a:pt x="7972" y="0"/>
                    <a:pt x="7939" y="1"/>
                    <a:pt x="7905" y="3"/>
                  </a:cubicBezTo>
                  <a:cubicBezTo>
                    <a:pt x="7451" y="44"/>
                    <a:pt x="6998" y="278"/>
                    <a:pt x="6723" y="649"/>
                  </a:cubicBezTo>
                  <a:cubicBezTo>
                    <a:pt x="6558" y="573"/>
                    <a:pt x="6375" y="535"/>
                    <a:pt x="6193" y="535"/>
                  </a:cubicBezTo>
                  <a:cubicBezTo>
                    <a:pt x="5980" y="535"/>
                    <a:pt x="5767" y="587"/>
                    <a:pt x="5582" y="691"/>
                  </a:cubicBezTo>
                  <a:cubicBezTo>
                    <a:pt x="5238" y="883"/>
                    <a:pt x="4991" y="1254"/>
                    <a:pt x="4936" y="1639"/>
                  </a:cubicBezTo>
                  <a:cubicBezTo>
                    <a:pt x="4826" y="1586"/>
                    <a:pt x="4704" y="1562"/>
                    <a:pt x="4579" y="1562"/>
                  </a:cubicBezTo>
                  <a:cubicBezTo>
                    <a:pt x="4347" y="1562"/>
                    <a:pt x="4107" y="1647"/>
                    <a:pt x="3919" y="1790"/>
                  </a:cubicBezTo>
                  <a:cubicBezTo>
                    <a:pt x="3630" y="2010"/>
                    <a:pt x="3465" y="2354"/>
                    <a:pt x="3382" y="2711"/>
                  </a:cubicBezTo>
                  <a:cubicBezTo>
                    <a:pt x="3339" y="2703"/>
                    <a:pt x="3296" y="2699"/>
                    <a:pt x="3253" y="2699"/>
                  </a:cubicBezTo>
                  <a:cubicBezTo>
                    <a:pt x="2887" y="2699"/>
                    <a:pt x="2543" y="3000"/>
                    <a:pt x="2420" y="3357"/>
                  </a:cubicBezTo>
                  <a:cubicBezTo>
                    <a:pt x="2269" y="3756"/>
                    <a:pt x="2351" y="4196"/>
                    <a:pt x="2461" y="4608"/>
                  </a:cubicBezTo>
                  <a:cubicBezTo>
                    <a:pt x="2035" y="4691"/>
                    <a:pt x="1623" y="4993"/>
                    <a:pt x="1430" y="5406"/>
                  </a:cubicBezTo>
                  <a:cubicBezTo>
                    <a:pt x="1238" y="5818"/>
                    <a:pt x="1307" y="6354"/>
                    <a:pt x="1623" y="6684"/>
                  </a:cubicBezTo>
                  <a:cubicBezTo>
                    <a:pt x="1156" y="6712"/>
                    <a:pt x="729" y="7083"/>
                    <a:pt x="619" y="7536"/>
                  </a:cubicBezTo>
                  <a:cubicBezTo>
                    <a:pt x="509" y="8004"/>
                    <a:pt x="729" y="8512"/>
                    <a:pt x="1142" y="8760"/>
                  </a:cubicBezTo>
                  <a:cubicBezTo>
                    <a:pt x="716" y="8870"/>
                    <a:pt x="344" y="9186"/>
                    <a:pt x="207" y="9612"/>
                  </a:cubicBezTo>
                  <a:cubicBezTo>
                    <a:pt x="70" y="10024"/>
                    <a:pt x="207" y="10533"/>
                    <a:pt x="564" y="10781"/>
                  </a:cubicBezTo>
                  <a:cubicBezTo>
                    <a:pt x="138" y="11069"/>
                    <a:pt x="1" y="11702"/>
                    <a:pt x="221" y="12169"/>
                  </a:cubicBezTo>
                  <a:cubicBezTo>
                    <a:pt x="414" y="12607"/>
                    <a:pt x="908" y="12888"/>
                    <a:pt x="1388" y="12888"/>
                  </a:cubicBezTo>
                  <a:cubicBezTo>
                    <a:pt x="1421" y="12888"/>
                    <a:pt x="1453" y="12886"/>
                    <a:pt x="1485" y="12884"/>
                  </a:cubicBezTo>
                  <a:lnTo>
                    <a:pt x="1485" y="12884"/>
                  </a:lnTo>
                  <a:cubicBezTo>
                    <a:pt x="1265" y="13227"/>
                    <a:pt x="1417" y="13709"/>
                    <a:pt x="1692" y="14011"/>
                  </a:cubicBezTo>
                  <a:cubicBezTo>
                    <a:pt x="1956" y="14298"/>
                    <a:pt x="2344" y="14487"/>
                    <a:pt x="2729" y="14487"/>
                  </a:cubicBezTo>
                  <a:cubicBezTo>
                    <a:pt x="2824" y="14487"/>
                    <a:pt x="2919" y="14475"/>
                    <a:pt x="3011" y="14451"/>
                  </a:cubicBezTo>
                  <a:lnTo>
                    <a:pt x="3011" y="14451"/>
                  </a:lnTo>
                  <a:cubicBezTo>
                    <a:pt x="2929" y="14850"/>
                    <a:pt x="3231" y="15276"/>
                    <a:pt x="3657" y="15441"/>
                  </a:cubicBezTo>
                  <a:cubicBezTo>
                    <a:pt x="3790" y="15492"/>
                    <a:pt x="3931" y="15517"/>
                    <a:pt x="4073" y="15517"/>
                  </a:cubicBezTo>
                  <a:cubicBezTo>
                    <a:pt x="4384" y="15517"/>
                    <a:pt x="4695" y="15397"/>
                    <a:pt x="4922" y="15179"/>
                  </a:cubicBezTo>
                  <a:cubicBezTo>
                    <a:pt x="5093" y="15586"/>
                    <a:pt x="5526" y="15855"/>
                    <a:pt x="5971" y="15855"/>
                  </a:cubicBezTo>
                  <a:cubicBezTo>
                    <a:pt x="5993" y="15855"/>
                    <a:pt x="6014" y="15854"/>
                    <a:pt x="6036" y="15853"/>
                  </a:cubicBezTo>
                  <a:cubicBezTo>
                    <a:pt x="6489" y="15812"/>
                    <a:pt x="6902" y="15454"/>
                    <a:pt x="7025" y="15014"/>
                  </a:cubicBezTo>
                  <a:cubicBezTo>
                    <a:pt x="7265" y="15281"/>
                    <a:pt x="7621" y="15483"/>
                    <a:pt x="7980" y="15483"/>
                  </a:cubicBezTo>
                  <a:cubicBezTo>
                    <a:pt x="7992" y="15483"/>
                    <a:pt x="8003" y="15482"/>
                    <a:pt x="8015" y="15482"/>
                  </a:cubicBezTo>
                  <a:cubicBezTo>
                    <a:pt x="8386" y="15454"/>
                    <a:pt x="8757" y="15193"/>
                    <a:pt x="8840" y="14822"/>
                  </a:cubicBezTo>
                  <a:cubicBezTo>
                    <a:pt x="9034" y="15091"/>
                    <a:pt x="9362" y="15242"/>
                    <a:pt x="9681" y="15242"/>
                  </a:cubicBezTo>
                  <a:cubicBezTo>
                    <a:pt x="9769" y="15242"/>
                    <a:pt x="9856" y="15231"/>
                    <a:pt x="9940" y="15207"/>
                  </a:cubicBezTo>
                  <a:cubicBezTo>
                    <a:pt x="10338" y="15083"/>
                    <a:pt x="10641" y="14698"/>
                    <a:pt x="10668" y="14286"/>
                  </a:cubicBezTo>
                  <a:cubicBezTo>
                    <a:pt x="10840" y="14405"/>
                    <a:pt x="11048" y="14464"/>
                    <a:pt x="11258" y="14464"/>
                  </a:cubicBezTo>
                  <a:cubicBezTo>
                    <a:pt x="11434" y="14464"/>
                    <a:pt x="11611" y="14423"/>
                    <a:pt x="11768" y="14341"/>
                  </a:cubicBezTo>
                  <a:cubicBezTo>
                    <a:pt x="12112" y="14148"/>
                    <a:pt x="12331" y="13764"/>
                    <a:pt x="12304" y="13365"/>
                  </a:cubicBezTo>
                  <a:lnTo>
                    <a:pt x="12304" y="13365"/>
                  </a:lnTo>
                  <a:cubicBezTo>
                    <a:pt x="12439" y="13435"/>
                    <a:pt x="12588" y="13468"/>
                    <a:pt x="12737" y="13468"/>
                  </a:cubicBezTo>
                  <a:cubicBezTo>
                    <a:pt x="12997" y="13468"/>
                    <a:pt x="13256" y="13365"/>
                    <a:pt x="13431" y="13172"/>
                  </a:cubicBezTo>
                  <a:cubicBezTo>
                    <a:pt x="13706" y="12870"/>
                    <a:pt x="13775" y="12389"/>
                    <a:pt x="13569" y="12031"/>
                  </a:cubicBezTo>
                  <a:cubicBezTo>
                    <a:pt x="14105" y="11922"/>
                    <a:pt x="14517" y="11550"/>
                    <a:pt x="14627" y="11083"/>
                  </a:cubicBezTo>
                  <a:cubicBezTo>
                    <a:pt x="14737" y="10616"/>
                    <a:pt x="14490" y="10066"/>
                    <a:pt x="14050" y="9887"/>
                  </a:cubicBezTo>
                  <a:cubicBezTo>
                    <a:pt x="14380" y="9695"/>
                    <a:pt x="14558" y="9296"/>
                    <a:pt x="14503" y="8925"/>
                  </a:cubicBezTo>
                  <a:cubicBezTo>
                    <a:pt x="14435" y="8554"/>
                    <a:pt x="14119" y="8237"/>
                    <a:pt x="13734" y="8169"/>
                  </a:cubicBezTo>
                  <a:cubicBezTo>
                    <a:pt x="14160" y="7839"/>
                    <a:pt x="14366" y="7275"/>
                    <a:pt x="14229" y="6767"/>
                  </a:cubicBezTo>
                  <a:cubicBezTo>
                    <a:pt x="14101" y="6296"/>
                    <a:pt x="13646" y="5920"/>
                    <a:pt x="13165" y="5920"/>
                  </a:cubicBezTo>
                  <a:cubicBezTo>
                    <a:pt x="13125" y="5920"/>
                    <a:pt x="13086" y="5923"/>
                    <a:pt x="13046" y="5928"/>
                  </a:cubicBezTo>
                  <a:cubicBezTo>
                    <a:pt x="13459" y="5694"/>
                    <a:pt x="13720" y="5337"/>
                    <a:pt x="13747" y="4966"/>
                  </a:cubicBezTo>
                  <a:cubicBezTo>
                    <a:pt x="13761" y="4595"/>
                    <a:pt x="13527" y="4210"/>
                    <a:pt x="13184" y="4058"/>
                  </a:cubicBezTo>
                  <a:cubicBezTo>
                    <a:pt x="13417" y="3852"/>
                    <a:pt x="13514" y="3495"/>
                    <a:pt x="13417" y="3192"/>
                  </a:cubicBezTo>
                  <a:cubicBezTo>
                    <a:pt x="13307" y="2890"/>
                    <a:pt x="13019" y="2670"/>
                    <a:pt x="12703" y="2656"/>
                  </a:cubicBezTo>
                  <a:cubicBezTo>
                    <a:pt x="12799" y="2381"/>
                    <a:pt x="12771" y="2065"/>
                    <a:pt x="12620" y="1845"/>
                  </a:cubicBezTo>
                  <a:cubicBezTo>
                    <a:pt x="12469" y="1612"/>
                    <a:pt x="12208" y="1460"/>
                    <a:pt x="11933" y="1460"/>
                  </a:cubicBezTo>
                  <a:cubicBezTo>
                    <a:pt x="12015" y="1185"/>
                    <a:pt x="11837" y="883"/>
                    <a:pt x="11589" y="746"/>
                  </a:cubicBezTo>
                  <a:cubicBezTo>
                    <a:pt x="11440" y="675"/>
                    <a:pt x="11276" y="644"/>
                    <a:pt x="11113" y="644"/>
                  </a:cubicBezTo>
                  <a:cubicBezTo>
                    <a:pt x="10990" y="644"/>
                    <a:pt x="10868" y="661"/>
                    <a:pt x="10751" y="691"/>
                  </a:cubicBezTo>
                  <a:cubicBezTo>
                    <a:pt x="10654" y="402"/>
                    <a:pt x="10338" y="223"/>
                    <a:pt x="10036" y="196"/>
                  </a:cubicBezTo>
                  <a:cubicBezTo>
                    <a:pt x="10020" y="195"/>
                    <a:pt x="10005" y="195"/>
                    <a:pt x="9989" y="195"/>
                  </a:cubicBezTo>
                  <a:cubicBezTo>
                    <a:pt x="9703" y="195"/>
                    <a:pt x="9418" y="313"/>
                    <a:pt x="9184" y="457"/>
                  </a:cubicBezTo>
                  <a:cubicBezTo>
                    <a:pt x="8865" y="163"/>
                    <a:pt x="8439" y="0"/>
                    <a:pt x="80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0" name="Google Shape;1770;p73"/>
            <p:cNvSpPr/>
            <p:nvPr/>
          </p:nvSpPr>
          <p:spPr>
            <a:xfrm>
              <a:off x="3346900" y="3592550"/>
              <a:ext cx="1040975" cy="1341075"/>
            </a:xfrm>
            <a:custGeom>
              <a:avLst/>
              <a:gdLst/>
              <a:ahLst/>
              <a:cxnLst/>
              <a:rect l="l" t="t" r="r" b="b"/>
              <a:pathLst>
                <a:path w="41639" h="53643" extrusionOk="0">
                  <a:moveTo>
                    <a:pt x="24378" y="0"/>
                  </a:moveTo>
                  <a:cubicBezTo>
                    <a:pt x="23627" y="0"/>
                    <a:pt x="22883" y="95"/>
                    <a:pt x="22174" y="297"/>
                  </a:cubicBezTo>
                  <a:cubicBezTo>
                    <a:pt x="22201" y="1053"/>
                    <a:pt x="22242" y="1782"/>
                    <a:pt x="22187" y="2675"/>
                  </a:cubicBezTo>
                  <a:cubicBezTo>
                    <a:pt x="21294" y="2923"/>
                    <a:pt x="20400" y="3197"/>
                    <a:pt x="19534" y="3527"/>
                  </a:cubicBezTo>
                  <a:cubicBezTo>
                    <a:pt x="18380" y="3967"/>
                    <a:pt x="17280" y="4531"/>
                    <a:pt x="16359" y="5369"/>
                  </a:cubicBezTo>
                  <a:cubicBezTo>
                    <a:pt x="16304" y="5411"/>
                    <a:pt x="16263" y="5466"/>
                    <a:pt x="16208" y="5521"/>
                  </a:cubicBezTo>
                  <a:cubicBezTo>
                    <a:pt x="14874" y="6799"/>
                    <a:pt x="14077" y="8545"/>
                    <a:pt x="13390" y="10263"/>
                  </a:cubicBezTo>
                  <a:cubicBezTo>
                    <a:pt x="12964" y="11349"/>
                    <a:pt x="12565" y="12435"/>
                    <a:pt x="12180" y="13521"/>
                  </a:cubicBezTo>
                  <a:cubicBezTo>
                    <a:pt x="11891" y="14291"/>
                    <a:pt x="11603" y="15074"/>
                    <a:pt x="11314" y="15886"/>
                  </a:cubicBezTo>
                  <a:cubicBezTo>
                    <a:pt x="8798" y="15267"/>
                    <a:pt x="6255" y="14648"/>
                    <a:pt x="3685" y="14552"/>
                  </a:cubicBezTo>
                  <a:cubicBezTo>
                    <a:pt x="3451" y="14291"/>
                    <a:pt x="3203" y="14043"/>
                    <a:pt x="2929" y="13810"/>
                  </a:cubicBezTo>
                  <a:cubicBezTo>
                    <a:pt x="2722" y="13617"/>
                    <a:pt x="2502" y="13425"/>
                    <a:pt x="2227" y="13356"/>
                  </a:cubicBezTo>
                  <a:cubicBezTo>
                    <a:pt x="2200" y="13349"/>
                    <a:pt x="2169" y="13342"/>
                    <a:pt x="2140" y="13342"/>
                  </a:cubicBezTo>
                  <a:cubicBezTo>
                    <a:pt x="2111" y="13342"/>
                    <a:pt x="2083" y="13349"/>
                    <a:pt x="2062" y="13370"/>
                  </a:cubicBezTo>
                  <a:cubicBezTo>
                    <a:pt x="1966" y="13425"/>
                    <a:pt x="2008" y="13562"/>
                    <a:pt x="2062" y="13645"/>
                  </a:cubicBezTo>
                  <a:cubicBezTo>
                    <a:pt x="2200" y="13906"/>
                    <a:pt x="2379" y="14140"/>
                    <a:pt x="2571" y="14360"/>
                  </a:cubicBezTo>
                  <a:cubicBezTo>
                    <a:pt x="2516" y="14483"/>
                    <a:pt x="2489" y="14607"/>
                    <a:pt x="2475" y="14745"/>
                  </a:cubicBezTo>
                  <a:cubicBezTo>
                    <a:pt x="1994" y="14497"/>
                    <a:pt x="1499" y="14250"/>
                    <a:pt x="1004" y="14002"/>
                  </a:cubicBezTo>
                  <a:cubicBezTo>
                    <a:pt x="922" y="13961"/>
                    <a:pt x="839" y="13920"/>
                    <a:pt x="757" y="13920"/>
                  </a:cubicBezTo>
                  <a:cubicBezTo>
                    <a:pt x="674" y="13933"/>
                    <a:pt x="578" y="14002"/>
                    <a:pt x="592" y="14085"/>
                  </a:cubicBezTo>
                  <a:cubicBezTo>
                    <a:pt x="605" y="14140"/>
                    <a:pt x="633" y="14181"/>
                    <a:pt x="674" y="14222"/>
                  </a:cubicBezTo>
                  <a:cubicBezTo>
                    <a:pt x="1059" y="14593"/>
                    <a:pt x="1458" y="14937"/>
                    <a:pt x="1870" y="15267"/>
                  </a:cubicBezTo>
                  <a:cubicBezTo>
                    <a:pt x="1430" y="15074"/>
                    <a:pt x="977" y="14937"/>
                    <a:pt x="509" y="14841"/>
                  </a:cubicBezTo>
                  <a:cubicBezTo>
                    <a:pt x="469" y="14833"/>
                    <a:pt x="425" y="14825"/>
                    <a:pt x="379" y="14825"/>
                  </a:cubicBezTo>
                  <a:cubicBezTo>
                    <a:pt x="345" y="14825"/>
                    <a:pt x="310" y="14829"/>
                    <a:pt x="275" y="14841"/>
                  </a:cubicBezTo>
                  <a:cubicBezTo>
                    <a:pt x="207" y="14868"/>
                    <a:pt x="138" y="14923"/>
                    <a:pt x="138" y="15006"/>
                  </a:cubicBezTo>
                  <a:cubicBezTo>
                    <a:pt x="152" y="15088"/>
                    <a:pt x="220" y="15143"/>
                    <a:pt x="289" y="15198"/>
                  </a:cubicBezTo>
                  <a:cubicBezTo>
                    <a:pt x="702" y="15473"/>
                    <a:pt x="1155" y="15721"/>
                    <a:pt x="1623" y="15927"/>
                  </a:cubicBezTo>
                  <a:cubicBezTo>
                    <a:pt x="1239" y="15815"/>
                    <a:pt x="844" y="15760"/>
                    <a:pt x="459" y="15760"/>
                  </a:cubicBezTo>
                  <a:cubicBezTo>
                    <a:pt x="416" y="15760"/>
                    <a:pt x="373" y="15760"/>
                    <a:pt x="330" y="15762"/>
                  </a:cubicBezTo>
                  <a:cubicBezTo>
                    <a:pt x="193" y="15762"/>
                    <a:pt x="14" y="15803"/>
                    <a:pt x="1" y="15940"/>
                  </a:cubicBezTo>
                  <a:cubicBezTo>
                    <a:pt x="1" y="16050"/>
                    <a:pt x="124" y="16133"/>
                    <a:pt x="220" y="16174"/>
                  </a:cubicBezTo>
                  <a:cubicBezTo>
                    <a:pt x="647" y="16353"/>
                    <a:pt x="1100" y="16490"/>
                    <a:pt x="1554" y="16573"/>
                  </a:cubicBezTo>
                  <a:cubicBezTo>
                    <a:pt x="1224" y="16600"/>
                    <a:pt x="894" y="16655"/>
                    <a:pt x="578" y="16738"/>
                  </a:cubicBezTo>
                  <a:cubicBezTo>
                    <a:pt x="440" y="16779"/>
                    <a:pt x="289" y="16848"/>
                    <a:pt x="289" y="16985"/>
                  </a:cubicBezTo>
                  <a:cubicBezTo>
                    <a:pt x="289" y="17136"/>
                    <a:pt x="495" y="17205"/>
                    <a:pt x="647" y="17219"/>
                  </a:cubicBezTo>
                  <a:cubicBezTo>
                    <a:pt x="749" y="17225"/>
                    <a:pt x="852" y="17228"/>
                    <a:pt x="954" y="17228"/>
                  </a:cubicBezTo>
                  <a:cubicBezTo>
                    <a:pt x="1329" y="17228"/>
                    <a:pt x="1704" y="17190"/>
                    <a:pt x="2104" y="17136"/>
                  </a:cubicBezTo>
                  <a:cubicBezTo>
                    <a:pt x="5128" y="18429"/>
                    <a:pt x="8221" y="19748"/>
                    <a:pt x="11493" y="19996"/>
                  </a:cubicBezTo>
                  <a:cubicBezTo>
                    <a:pt x="11726" y="20013"/>
                    <a:pt x="11963" y="20025"/>
                    <a:pt x="12199" y="20025"/>
                  </a:cubicBezTo>
                  <a:cubicBezTo>
                    <a:pt x="12879" y="20025"/>
                    <a:pt x="13554" y="19931"/>
                    <a:pt x="14146" y="19625"/>
                  </a:cubicBezTo>
                  <a:cubicBezTo>
                    <a:pt x="15328" y="19033"/>
                    <a:pt x="15960" y="17741"/>
                    <a:pt x="16524" y="16532"/>
                  </a:cubicBezTo>
                  <a:cubicBezTo>
                    <a:pt x="16799" y="15927"/>
                    <a:pt x="17074" y="15322"/>
                    <a:pt x="17362" y="14717"/>
                  </a:cubicBezTo>
                  <a:cubicBezTo>
                    <a:pt x="17761" y="15404"/>
                    <a:pt x="18270" y="16078"/>
                    <a:pt x="18847" y="16697"/>
                  </a:cubicBezTo>
                  <a:cubicBezTo>
                    <a:pt x="15974" y="19872"/>
                    <a:pt x="14393" y="23982"/>
                    <a:pt x="13073" y="28037"/>
                  </a:cubicBezTo>
                  <a:cubicBezTo>
                    <a:pt x="10668" y="35406"/>
                    <a:pt x="8895" y="43117"/>
                    <a:pt x="9307" y="50953"/>
                  </a:cubicBezTo>
                  <a:cubicBezTo>
                    <a:pt x="13403" y="52822"/>
                    <a:pt x="17926" y="53537"/>
                    <a:pt x="22421" y="53634"/>
                  </a:cubicBezTo>
                  <a:cubicBezTo>
                    <a:pt x="22733" y="53640"/>
                    <a:pt x="23045" y="53643"/>
                    <a:pt x="23357" y="53643"/>
                  </a:cubicBezTo>
                  <a:cubicBezTo>
                    <a:pt x="26583" y="53643"/>
                    <a:pt x="29825" y="53304"/>
                    <a:pt x="32896" y="52314"/>
                  </a:cubicBezTo>
                  <a:cubicBezTo>
                    <a:pt x="36278" y="51228"/>
                    <a:pt x="39426" y="49317"/>
                    <a:pt x="41639" y="46485"/>
                  </a:cubicBezTo>
                  <a:cubicBezTo>
                    <a:pt x="41199" y="42678"/>
                    <a:pt x="40140" y="38966"/>
                    <a:pt x="39096" y="35282"/>
                  </a:cubicBezTo>
                  <a:cubicBezTo>
                    <a:pt x="38642" y="33674"/>
                    <a:pt x="38188" y="32051"/>
                    <a:pt x="37652" y="30471"/>
                  </a:cubicBezTo>
                  <a:cubicBezTo>
                    <a:pt x="36003" y="25467"/>
                    <a:pt x="33570" y="20559"/>
                    <a:pt x="29611" y="17136"/>
                  </a:cubicBezTo>
                  <a:cubicBezTo>
                    <a:pt x="30985" y="14318"/>
                    <a:pt x="32099" y="11363"/>
                    <a:pt x="32937" y="8325"/>
                  </a:cubicBezTo>
                  <a:cubicBezTo>
                    <a:pt x="32841" y="7967"/>
                    <a:pt x="32745" y="7596"/>
                    <a:pt x="32635" y="7239"/>
                  </a:cubicBezTo>
                  <a:cubicBezTo>
                    <a:pt x="32442" y="6579"/>
                    <a:pt x="32195" y="5906"/>
                    <a:pt x="31783" y="5342"/>
                  </a:cubicBezTo>
                  <a:cubicBezTo>
                    <a:pt x="31219" y="4613"/>
                    <a:pt x="30380" y="4160"/>
                    <a:pt x="29514" y="3816"/>
                  </a:cubicBezTo>
                  <a:cubicBezTo>
                    <a:pt x="29349" y="3747"/>
                    <a:pt x="29184" y="3692"/>
                    <a:pt x="29020" y="3624"/>
                  </a:cubicBezTo>
                  <a:cubicBezTo>
                    <a:pt x="27975" y="3266"/>
                    <a:pt x="26889" y="2964"/>
                    <a:pt x="25982" y="2331"/>
                  </a:cubicBezTo>
                  <a:cubicBezTo>
                    <a:pt x="25734" y="1644"/>
                    <a:pt x="25707" y="861"/>
                    <a:pt x="25665" y="91"/>
                  </a:cubicBezTo>
                  <a:cubicBezTo>
                    <a:pt x="25237" y="31"/>
                    <a:pt x="24806" y="0"/>
                    <a:pt x="24378"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1" name="Google Shape;1771;p73"/>
            <p:cNvSpPr/>
            <p:nvPr/>
          </p:nvSpPr>
          <p:spPr>
            <a:xfrm>
              <a:off x="3569250" y="3680725"/>
              <a:ext cx="818625" cy="1252575"/>
            </a:xfrm>
            <a:custGeom>
              <a:avLst/>
              <a:gdLst/>
              <a:ahLst/>
              <a:cxnLst/>
              <a:rect l="l" t="t" r="r" b="b"/>
              <a:pathLst>
                <a:path w="32745" h="50103" extrusionOk="0">
                  <a:moveTo>
                    <a:pt x="10640" y="0"/>
                  </a:moveTo>
                  <a:cubicBezTo>
                    <a:pt x="9472" y="440"/>
                    <a:pt x="8386" y="1004"/>
                    <a:pt x="7465" y="1842"/>
                  </a:cubicBezTo>
                  <a:cubicBezTo>
                    <a:pt x="7410" y="1884"/>
                    <a:pt x="7355" y="1939"/>
                    <a:pt x="7314" y="1980"/>
                  </a:cubicBezTo>
                  <a:cubicBezTo>
                    <a:pt x="8221" y="2750"/>
                    <a:pt x="9087" y="4248"/>
                    <a:pt x="9087" y="4248"/>
                  </a:cubicBezTo>
                  <a:cubicBezTo>
                    <a:pt x="7822" y="5307"/>
                    <a:pt x="7314" y="7094"/>
                    <a:pt x="7561" y="8729"/>
                  </a:cubicBezTo>
                  <a:cubicBezTo>
                    <a:pt x="7699" y="9595"/>
                    <a:pt x="8015" y="10406"/>
                    <a:pt x="8455" y="11176"/>
                  </a:cubicBezTo>
                  <a:cubicBezTo>
                    <a:pt x="8853" y="11877"/>
                    <a:pt x="9362" y="12537"/>
                    <a:pt x="9939" y="13170"/>
                  </a:cubicBezTo>
                  <a:cubicBezTo>
                    <a:pt x="7080" y="16331"/>
                    <a:pt x="5499" y="20441"/>
                    <a:pt x="4166" y="24497"/>
                  </a:cubicBezTo>
                  <a:cubicBezTo>
                    <a:pt x="1774" y="31879"/>
                    <a:pt x="1" y="39577"/>
                    <a:pt x="413" y="47426"/>
                  </a:cubicBezTo>
                  <a:cubicBezTo>
                    <a:pt x="4496" y="49282"/>
                    <a:pt x="9032" y="50010"/>
                    <a:pt x="13513" y="50093"/>
                  </a:cubicBezTo>
                  <a:cubicBezTo>
                    <a:pt x="13826" y="50099"/>
                    <a:pt x="14140" y="50102"/>
                    <a:pt x="14453" y="50102"/>
                  </a:cubicBezTo>
                  <a:cubicBezTo>
                    <a:pt x="17689" y="50102"/>
                    <a:pt x="20931" y="49763"/>
                    <a:pt x="24002" y="48773"/>
                  </a:cubicBezTo>
                  <a:cubicBezTo>
                    <a:pt x="27370" y="47687"/>
                    <a:pt x="30532" y="45790"/>
                    <a:pt x="32745" y="42945"/>
                  </a:cubicBezTo>
                  <a:cubicBezTo>
                    <a:pt x="32291" y="39137"/>
                    <a:pt x="31246" y="35439"/>
                    <a:pt x="30202" y="31755"/>
                  </a:cubicBezTo>
                  <a:cubicBezTo>
                    <a:pt x="29748" y="30133"/>
                    <a:pt x="29281" y="28524"/>
                    <a:pt x="28758" y="26930"/>
                  </a:cubicBezTo>
                  <a:cubicBezTo>
                    <a:pt x="27109" y="21940"/>
                    <a:pt x="24676" y="17032"/>
                    <a:pt x="20717" y="13609"/>
                  </a:cubicBezTo>
                  <a:cubicBezTo>
                    <a:pt x="22091" y="10778"/>
                    <a:pt x="23205" y="7822"/>
                    <a:pt x="24043" y="4798"/>
                  </a:cubicBezTo>
                  <a:cubicBezTo>
                    <a:pt x="23947" y="4427"/>
                    <a:pt x="23851" y="4069"/>
                    <a:pt x="23741" y="3712"/>
                  </a:cubicBezTo>
                  <a:cubicBezTo>
                    <a:pt x="23548" y="3038"/>
                    <a:pt x="23301" y="2365"/>
                    <a:pt x="22875" y="1815"/>
                  </a:cubicBezTo>
                  <a:cubicBezTo>
                    <a:pt x="22311" y="1086"/>
                    <a:pt x="21486" y="633"/>
                    <a:pt x="20620" y="289"/>
                  </a:cubicBezTo>
                  <a:cubicBezTo>
                    <a:pt x="19100" y="904"/>
                    <a:pt x="17455" y="1222"/>
                    <a:pt x="15809" y="1222"/>
                  </a:cubicBezTo>
                  <a:cubicBezTo>
                    <a:pt x="14956" y="1222"/>
                    <a:pt x="14102" y="1136"/>
                    <a:pt x="13266" y="963"/>
                  </a:cubicBezTo>
                  <a:cubicBezTo>
                    <a:pt x="12345" y="770"/>
                    <a:pt x="11438" y="468"/>
                    <a:pt x="10640" y="0"/>
                  </a:cubicBezTo>
                  <a:close/>
                </a:path>
              </a:pathLst>
            </a:custGeom>
            <a:solidFill>
              <a:srgbClr val="FFC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2" name="Google Shape;1772;p73"/>
            <p:cNvSpPr/>
            <p:nvPr/>
          </p:nvSpPr>
          <p:spPr>
            <a:xfrm>
              <a:off x="3569250" y="3680725"/>
              <a:ext cx="818625" cy="1254050"/>
            </a:xfrm>
            <a:custGeom>
              <a:avLst/>
              <a:gdLst/>
              <a:ahLst/>
              <a:cxnLst/>
              <a:rect l="l" t="t" r="r" b="b"/>
              <a:pathLst>
                <a:path w="32745" h="50162" extrusionOk="0">
                  <a:moveTo>
                    <a:pt x="8455" y="11176"/>
                  </a:moveTo>
                  <a:cubicBezTo>
                    <a:pt x="8015" y="10406"/>
                    <a:pt x="7699" y="9595"/>
                    <a:pt x="7561" y="8729"/>
                  </a:cubicBezTo>
                  <a:cubicBezTo>
                    <a:pt x="7314" y="7094"/>
                    <a:pt x="7822" y="5307"/>
                    <a:pt x="9087" y="4248"/>
                  </a:cubicBezTo>
                  <a:cubicBezTo>
                    <a:pt x="9087" y="4248"/>
                    <a:pt x="8221" y="2750"/>
                    <a:pt x="7314" y="1980"/>
                  </a:cubicBezTo>
                  <a:cubicBezTo>
                    <a:pt x="7355" y="1939"/>
                    <a:pt x="7410" y="1884"/>
                    <a:pt x="7465" y="1842"/>
                  </a:cubicBezTo>
                  <a:cubicBezTo>
                    <a:pt x="8386" y="1004"/>
                    <a:pt x="9472" y="440"/>
                    <a:pt x="10640" y="0"/>
                  </a:cubicBezTo>
                  <a:cubicBezTo>
                    <a:pt x="11438" y="468"/>
                    <a:pt x="12345" y="770"/>
                    <a:pt x="13266" y="963"/>
                  </a:cubicBezTo>
                  <a:cubicBezTo>
                    <a:pt x="15713" y="1471"/>
                    <a:pt x="18311" y="1224"/>
                    <a:pt x="20620" y="289"/>
                  </a:cubicBezTo>
                  <a:cubicBezTo>
                    <a:pt x="21486" y="633"/>
                    <a:pt x="22311" y="1086"/>
                    <a:pt x="22875" y="1815"/>
                  </a:cubicBezTo>
                  <a:cubicBezTo>
                    <a:pt x="23301" y="2365"/>
                    <a:pt x="23548" y="3038"/>
                    <a:pt x="23741" y="3712"/>
                  </a:cubicBezTo>
                  <a:cubicBezTo>
                    <a:pt x="23851" y="4069"/>
                    <a:pt x="23947" y="4427"/>
                    <a:pt x="24043" y="4798"/>
                  </a:cubicBezTo>
                  <a:cubicBezTo>
                    <a:pt x="23205" y="7822"/>
                    <a:pt x="22091" y="10778"/>
                    <a:pt x="20717" y="13609"/>
                  </a:cubicBezTo>
                  <a:cubicBezTo>
                    <a:pt x="24676" y="17032"/>
                    <a:pt x="27109" y="21940"/>
                    <a:pt x="28758" y="26930"/>
                  </a:cubicBezTo>
                  <a:cubicBezTo>
                    <a:pt x="29281" y="28524"/>
                    <a:pt x="29748" y="30133"/>
                    <a:pt x="30202" y="31755"/>
                  </a:cubicBezTo>
                  <a:cubicBezTo>
                    <a:pt x="31246" y="35439"/>
                    <a:pt x="32291" y="39137"/>
                    <a:pt x="32745" y="42945"/>
                  </a:cubicBezTo>
                  <a:cubicBezTo>
                    <a:pt x="30532" y="45790"/>
                    <a:pt x="27370" y="47687"/>
                    <a:pt x="24002" y="48773"/>
                  </a:cubicBezTo>
                  <a:cubicBezTo>
                    <a:pt x="20634" y="49859"/>
                    <a:pt x="17060" y="50162"/>
                    <a:pt x="13513" y="50093"/>
                  </a:cubicBezTo>
                  <a:cubicBezTo>
                    <a:pt x="9032" y="50010"/>
                    <a:pt x="4496" y="49282"/>
                    <a:pt x="413" y="47426"/>
                  </a:cubicBezTo>
                  <a:cubicBezTo>
                    <a:pt x="1" y="39577"/>
                    <a:pt x="1774" y="31879"/>
                    <a:pt x="4166" y="24497"/>
                  </a:cubicBezTo>
                  <a:cubicBezTo>
                    <a:pt x="5499" y="20441"/>
                    <a:pt x="7080" y="16331"/>
                    <a:pt x="9939" y="13170"/>
                  </a:cubicBezTo>
                  <a:cubicBezTo>
                    <a:pt x="9362" y="12537"/>
                    <a:pt x="8853" y="11877"/>
                    <a:pt x="8455" y="1117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3" name="Google Shape;1773;p73"/>
            <p:cNvSpPr/>
            <p:nvPr/>
          </p:nvSpPr>
          <p:spPr>
            <a:xfrm>
              <a:off x="3402575" y="3951175"/>
              <a:ext cx="11700" cy="57075"/>
            </a:xfrm>
            <a:custGeom>
              <a:avLst/>
              <a:gdLst/>
              <a:ahLst/>
              <a:cxnLst/>
              <a:rect l="l" t="t" r="r" b="b"/>
              <a:pathLst>
                <a:path w="468" h="2283" extrusionOk="0">
                  <a:moveTo>
                    <a:pt x="317" y="1"/>
                  </a:moveTo>
                  <a:cubicBezTo>
                    <a:pt x="262" y="125"/>
                    <a:pt x="234" y="248"/>
                    <a:pt x="234" y="386"/>
                  </a:cubicBezTo>
                  <a:cubicBezTo>
                    <a:pt x="234" y="606"/>
                    <a:pt x="303" y="826"/>
                    <a:pt x="440" y="991"/>
                  </a:cubicBezTo>
                  <a:lnTo>
                    <a:pt x="468" y="991"/>
                  </a:lnTo>
                  <a:cubicBezTo>
                    <a:pt x="468" y="977"/>
                    <a:pt x="468" y="977"/>
                    <a:pt x="468" y="963"/>
                  </a:cubicBezTo>
                  <a:cubicBezTo>
                    <a:pt x="344" y="798"/>
                    <a:pt x="275" y="606"/>
                    <a:pt x="275" y="386"/>
                  </a:cubicBezTo>
                  <a:cubicBezTo>
                    <a:pt x="275" y="262"/>
                    <a:pt x="303" y="138"/>
                    <a:pt x="358" y="28"/>
                  </a:cubicBezTo>
                  <a:cubicBezTo>
                    <a:pt x="358" y="15"/>
                    <a:pt x="358" y="1"/>
                    <a:pt x="344" y="1"/>
                  </a:cubicBezTo>
                  <a:close/>
                  <a:moveTo>
                    <a:pt x="427" y="1582"/>
                  </a:moveTo>
                  <a:cubicBezTo>
                    <a:pt x="220" y="1760"/>
                    <a:pt x="55" y="1994"/>
                    <a:pt x="0" y="2255"/>
                  </a:cubicBezTo>
                  <a:cubicBezTo>
                    <a:pt x="0" y="2269"/>
                    <a:pt x="0" y="2283"/>
                    <a:pt x="14" y="2283"/>
                  </a:cubicBezTo>
                  <a:cubicBezTo>
                    <a:pt x="28" y="2283"/>
                    <a:pt x="28" y="2283"/>
                    <a:pt x="28" y="2269"/>
                  </a:cubicBezTo>
                  <a:cubicBezTo>
                    <a:pt x="97" y="2022"/>
                    <a:pt x="248" y="1774"/>
                    <a:pt x="454" y="1609"/>
                  </a:cubicBezTo>
                  <a:cubicBezTo>
                    <a:pt x="454" y="1609"/>
                    <a:pt x="454" y="1595"/>
                    <a:pt x="454" y="1595"/>
                  </a:cubicBezTo>
                  <a:cubicBezTo>
                    <a:pt x="440" y="1582"/>
                    <a:pt x="440" y="1582"/>
                    <a:pt x="427" y="1582"/>
                  </a:cubicBezTo>
                  <a:close/>
                </a:path>
              </a:pathLst>
            </a:custGeom>
            <a:solidFill>
              <a:srgbClr val="4E1B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4" name="Google Shape;1774;p73"/>
            <p:cNvSpPr/>
            <p:nvPr/>
          </p:nvSpPr>
          <p:spPr>
            <a:xfrm>
              <a:off x="3741425" y="3680725"/>
              <a:ext cx="436125" cy="141100"/>
            </a:xfrm>
            <a:custGeom>
              <a:avLst/>
              <a:gdLst/>
              <a:ahLst/>
              <a:cxnLst/>
              <a:rect l="l" t="t" r="r" b="b"/>
              <a:pathLst>
                <a:path w="17445" h="5644" extrusionOk="0">
                  <a:moveTo>
                    <a:pt x="3753" y="0"/>
                  </a:moveTo>
                  <a:cubicBezTo>
                    <a:pt x="2887" y="330"/>
                    <a:pt x="2049" y="729"/>
                    <a:pt x="1293" y="1265"/>
                  </a:cubicBezTo>
                  <a:cubicBezTo>
                    <a:pt x="839" y="1567"/>
                    <a:pt x="399" y="1911"/>
                    <a:pt x="1" y="2282"/>
                  </a:cubicBezTo>
                  <a:cubicBezTo>
                    <a:pt x="14" y="2310"/>
                    <a:pt x="42" y="2337"/>
                    <a:pt x="56" y="2365"/>
                  </a:cubicBezTo>
                  <a:cubicBezTo>
                    <a:pt x="459" y="2863"/>
                    <a:pt x="1074" y="3176"/>
                    <a:pt x="1719" y="3176"/>
                  </a:cubicBezTo>
                  <a:cubicBezTo>
                    <a:pt x="1733" y="3176"/>
                    <a:pt x="1746" y="3176"/>
                    <a:pt x="1760" y="3176"/>
                  </a:cubicBezTo>
                  <a:cubicBezTo>
                    <a:pt x="2119" y="3166"/>
                    <a:pt x="2485" y="3069"/>
                    <a:pt x="2837" y="3069"/>
                  </a:cubicBezTo>
                  <a:cubicBezTo>
                    <a:pt x="2971" y="3069"/>
                    <a:pt x="3103" y="3083"/>
                    <a:pt x="3231" y="3121"/>
                  </a:cubicBezTo>
                  <a:cubicBezTo>
                    <a:pt x="3891" y="3327"/>
                    <a:pt x="4221" y="4056"/>
                    <a:pt x="4784" y="4468"/>
                  </a:cubicBezTo>
                  <a:cubicBezTo>
                    <a:pt x="5085" y="4690"/>
                    <a:pt x="5447" y="4813"/>
                    <a:pt x="5824" y="4813"/>
                  </a:cubicBezTo>
                  <a:cubicBezTo>
                    <a:pt x="5844" y="4813"/>
                    <a:pt x="5864" y="4812"/>
                    <a:pt x="5884" y="4812"/>
                  </a:cubicBezTo>
                  <a:cubicBezTo>
                    <a:pt x="6674" y="4789"/>
                    <a:pt x="7445" y="4242"/>
                    <a:pt x="8204" y="4242"/>
                  </a:cubicBezTo>
                  <a:cubicBezTo>
                    <a:pt x="8357" y="4242"/>
                    <a:pt x="8509" y="4264"/>
                    <a:pt x="8661" y="4317"/>
                  </a:cubicBezTo>
                  <a:cubicBezTo>
                    <a:pt x="9376" y="4564"/>
                    <a:pt x="9761" y="5430"/>
                    <a:pt x="10489" y="5609"/>
                  </a:cubicBezTo>
                  <a:cubicBezTo>
                    <a:pt x="10583" y="5632"/>
                    <a:pt x="10677" y="5643"/>
                    <a:pt x="10771" y="5643"/>
                  </a:cubicBezTo>
                  <a:cubicBezTo>
                    <a:pt x="11228" y="5643"/>
                    <a:pt x="11682" y="5390"/>
                    <a:pt x="12070" y="5128"/>
                  </a:cubicBezTo>
                  <a:cubicBezTo>
                    <a:pt x="12537" y="4812"/>
                    <a:pt x="13032" y="4440"/>
                    <a:pt x="13596" y="4413"/>
                  </a:cubicBezTo>
                  <a:cubicBezTo>
                    <a:pt x="13609" y="4413"/>
                    <a:pt x="13621" y="4413"/>
                    <a:pt x="13634" y="4413"/>
                  </a:cubicBezTo>
                  <a:cubicBezTo>
                    <a:pt x="14141" y="4413"/>
                    <a:pt x="14598" y="4677"/>
                    <a:pt x="15094" y="4784"/>
                  </a:cubicBezTo>
                  <a:cubicBezTo>
                    <a:pt x="15257" y="4822"/>
                    <a:pt x="15425" y="4840"/>
                    <a:pt x="15592" y="4840"/>
                  </a:cubicBezTo>
                  <a:cubicBezTo>
                    <a:pt x="16104" y="4840"/>
                    <a:pt x="16622" y="4672"/>
                    <a:pt x="17046" y="4372"/>
                  </a:cubicBezTo>
                  <a:cubicBezTo>
                    <a:pt x="17198" y="4276"/>
                    <a:pt x="17321" y="4152"/>
                    <a:pt x="17445" y="4014"/>
                  </a:cubicBezTo>
                  <a:cubicBezTo>
                    <a:pt x="17308" y="3739"/>
                    <a:pt x="17170" y="3464"/>
                    <a:pt x="17019" y="3203"/>
                  </a:cubicBezTo>
                  <a:cubicBezTo>
                    <a:pt x="16730" y="2722"/>
                    <a:pt x="16414" y="2269"/>
                    <a:pt x="16029" y="1870"/>
                  </a:cubicBezTo>
                  <a:cubicBezTo>
                    <a:pt x="16015" y="1856"/>
                    <a:pt x="16015" y="1842"/>
                    <a:pt x="15988" y="1815"/>
                  </a:cubicBezTo>
                  <a:cubicBezTo>
                    <a:pt x="15438" y="1086"/>
                    <a:pt x="14599" y="633"/>
                    <a:pt x="13733" y="289"/>
                  </a:cubicBezTo>
                  <a:cubicBezTo>
                    <a:pt x="12213" y="904"/>
                    <a:pt x="10568" y="1222"/>
                    <a:pt x="8922" y="1222"/>
                  </a:cubicBezTo>
                  <a:cubicBezTo>
                    <a:pt x="8069" y="1222"/>
                    <a:pt x="7215" y="1136"/>
                    <a:pt x="6379" y="963"/>
                  </a:cubicBezTo>
                  <a:cubicBezTo>
                    <a:pt x="5513" y="784"/>
                    <a:pt x="4661" y="509"/>
                    <a:pt x="3891" y="69"/>
                  </a:cubicBezTo>
                  <a:cubicBezTo>
                    <a:pt x="3836" y="55"/>
                    <a:pt x="3795" y="28"/>
                    <a:pt x="37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5" name="Google Shape;1775;p73"/>
            <p:cNvSpPr/>
            <p:nvPr/>
          </p:nvSpPr>
          <p:spPr>
            <a:xfrm>
              <a:off x="3714275" y="3737775"/>
              <a:ext cx="480475" cy="129650"/>
            </a:xfrm>
            <a:custGeom>
              <a:avLst/>
              <a:gdLst/>
              <a:ahLst/>
              <a:cxnLst/>
              <a:rect l="l" t="t" r="r" b="b"/>
              <a:pathLst>
                <a:path w="19219" h="5186" extrusionOk="0">
                  <a:moveTo>
                    <a:pt x="1087" y="0"/>
                  </a:moveTo>
                  <a:cubicBezTo>
                    <a:pt x="688" y="385"/>
                    <a:pt x="317" y="798"/>
                    <a:pt x="1" y="1251"/>
                  </a:cubicBezTo>
                  <a:cubicBezTo>
                    <a:pt x="42" y="1320"/>
                    <a:pt x="83" y="1389"/>
                    <a:pt x="124" y="1457"/>
                  </a:cubicBezTo>
                  <a:cubicBezTo>
                    <a:pt x="440" y="1911"/>
                    <a:pt x="949" y="2227"/>
                    <a:pt x="1499" y="2282"/>
                  </a:cubicBezTo>
                  <a:cubicBezTo>
                    <a:pt x="1594" y="2294"/>
                    <a:pt x="1689" y="2298"/>
                    <a:pt x="1785" y="2298"/>
                  </a:cubicBezTo>
                  <a:cubicBezTo>
                    <a:pt x="2076" y="2298"/>
                    <a:pt x="2369" y="2259"/>
                    <a:pt x="2654" y="2259"/>
                  </a:cubicBezTo>
                  <a:cubicBezTo>
                    <a:pt x="2847" y="2259"/>
                    <a:pt x="3036" y="2277"/>
                    <a:pt x="3217" y="2337"/>
                  </a:cubicBezTo>
                  <a:cubicBezTo>
                    <a:pt x="3781" y="2530"/>
                    <a:pt x="4138" y="3052"/>
                    <a:pt x="4606" y="3409"/>
                  </a:cubicBezTo>
                  <a:cubicBezTo>
                    <a:pt x="5084" y="3786"/>
                    <a:pt x="5695" y="4001"/>
                    <a:pt x="6313" y="4001"/>
                  </a:cubicBezTo>
                  <a:cubicBezTo>
                    <a:pt x="6441" y="4001"/>
                    <a:pt x="6568" y="3992"/>
                    <a:pt x="6695" y="3973"/>
                  </a:cubicBezTo>
                  <a:cubicBezTo>
                    <a:pt x="7089" y="3922"/>
                    <a:pt x="7471" y="3778"/>
                    <a:pt x="7863" y="3778"/>
                  </a:cubicBezTo>
                  <a:cubicBezTo>
                    <a:pt x="7895" y="3778"/>
                    <a:pt x="7927" y="3779"/>
                    <a:pt x="7960" y="3781"/>
                  </a:cubicBezTo>
                  <a:cubicBezTo>
                    <a:pt x="8661" y="3822"/>
                    <a:pt x="9252" y="4317"/>
                    <a:pt x="9857" y="4660"/>
                  </a:cubicBezTo>
                  <a:cubicBezTo>
                    <a:pt x="10426" y="4983"/>
                    <a:pt x="11085" y="5185"/>
                    <a:pt x="11729" y="5185"/>
                  </a:cubicBezTo>
                  <a:cubicBezTo>
                    <a:pt x="12127" y="5185"/>
                    <a:pt x="12519" y="5108"/>
                    <a:pt x="12881" y="4935"/>
                  </a:cubicBezTo>
                  <a:cubicBezTo>
                    <a:pt x="13266" y="4757"/>
                    <a:pt x="13596" y="4468"/>
                    <a:pt x="13981" y="4303"/>
                  </a:cubicBezTo>
                  <a:cubicBezTo>
                    <a:pt x="14270" y="4179"/>
                    <a:pt x="14574" y="4117"/>
                    <a:pt x="14882" y="4117"/>
                  </a:cubicBezTo>
                  <a:cubicBezTo>
                    <a:pt x="14984" y="4117"/>
                    <a:pt x="15087" y="4124"/>
                    <a:pt x="15191" y="4138"/>
                  </a:cubicBezTo>
                  <a:cubicBezTo>
                    <a:pt x="15562" y="4193"/>
                    <a:pt x="15933" y="4344"/>
                    <a:pt x="16304" y="4427"/>
                  </a:cubicBezTo>
                  <a:cubicBezTo>
                    <a:pt x="16494" y="4467"/>
                    <a:pt x="16689" y="4487"/>
                    <a:pt x="16884" y="4487"/>
                  </a:cubicBezTo>
                  <a:cubicBezTo>
                    <a:pt x="17477" y="4487"/>
                    <a:pt x="18072" y="4304"/>
                    <a:pt x="18558" y="3973"/>
                  </a:cubicBezTo>
                  <a:cubicBezTo>
                    <a:pt x="18806" y="3808"/>
                    <a:pt x="19040" y="3588"/>
                    <a:pt x="19218" y="3354"/>
                  </a:cubicBezTo>
                  <a:cubicBezTo>
                    <a:pt x="19012" y="2805"/>
                    <a:pt x="18792" y="2268"/>
                    <a:pt x="18531" y="1732"/>
                  </a:cubicBezTo>
                  <a:cubicBezTo>
                    <a:pt x="18407" y="1870"/>
                    <a:pt x="18284" y="1994"/>
                    <a:pt x="18132" y="2090"/>
                  </a:cubicBezTo>
                  <a:cubicBezTo>
                    <a:pt x="17708" y="2390"/>
                    <a:pt x="17190" y="2558"/>
                    <a:pt x="16678" y="2558"/>
                  </a:cubicBezTo>
                  <a:cubicBezTo>
                    <a:pt x="16511" y="2558"/>
                    <a:pt x="16343" y="2540"/>
                    <a:pt x="16180" y="2502"/>
                  </a:cubicBezTo>
                  <a:cubicBezTo>
                    <a:pt x="15684" y="2395"/>
                    <a:pt x="15227" y="2131"/>
                    <a:pt x="14720" y="2131"/>
                  </a:cubicBezTo>
                  <a:cubicBezTo>
                    <a:pt x="14707" y="2131"/>
                    <a:pt x="14695" y="2131"/>
                    <a:pt x="14682" y="2131"/>
                  </a:cubicBezTo>
                  <a:cubicBezTo>
                    <a:pt x="14118" y="2158"/>
                    <a:pt x="13637" y="2530"/>
                    <a:pt x="13156" y="2846"/>
                  </a:cubicBezTo>
                  <a:cubicBezTo>
                    <a:pt x="12764" y="3122"/>
                    <a:pt x="12305" y="3370"/>
                    <a:pt x="11843" y="3370"/>
                  </a:cubicBezTo>
                  <a:cubicBezTo>
                    <a:pt x="11753" y="3370"/>
                    <a:pt x="11664" y="3361"/>
                    <a:pt x="11575" y="3341"/>
                  </a:cubicBezTo>
                  <a:cubicBezTo>
                    <a:pt x="10847" y="3148"/>
                    <a:pt x="10462" y="2282"/>
                    <a:pt x="9747" y="2035"/>
                  </a:cubicBezTo>
                  <a:cubicBezTo>
                    <a:pt x="9595" y="1982"/>
                    <a:pt x="9443" y="1960"/>
                    <a:pt x="9290" y="1960"/>
                  </a:cubicBezTo>
                  <a:cubicBezTo>
                    <a:pt x="8531" y="1960"/>
                    <a:pt x="7760" y="2507"/>
                    <a:pt x="6970" y="2530"/>
                  </a:cubicBezTo>
                  <a:cubicBezTo>
                    <a:pt x="6951" y="2530"/>
                    <a:pt x="6931" y="2531"/>
                    <a:pt x="6912" y="2531"/>
                  </a:cubicBezTo>
                  <a:cubicBezTo>
                    <a:pt x="6545" y="2531"/>
                    <a:pt x="6171" y="2408"/>
                    <a:pt x="5870" y="2186"/>
                  </a:cubicBezTo>
                  <a:cubicBezTo>
                    <a:pt x="5307" y="1774"/>
                    <a:pt x="4977" y="1045"/>
                    <a:pt x="4317" y="839"/>
                  </a:cubicBezTo>
                  <a:cubicBezTo>
                    <a:pt x="4189" y="801"/>
                    <a:pt x="4057" y="787"/>
                    <a:pt x="3923" y="787"/>
                  </a:cubicBezTo>
                  <a:cubicBezTo>
                    <a:pt x="3571" y="787"/>
                    <a:pt x="3205" y="884"/>
                    <a:pt x="2846" y="894"/>
                  </a:cubicBezTo>
                  <a:cubicBezTo>
                    <a:pt x="2833" y="894"/>
                    <a:pt x="2819" y="894"/>
                    <a:pt x="2806" y="894"/>
                  </a:cubicBezTo>
                  <a:cubicBezTo>
                    <a:pt x="2173" y="894"/>
                    <a:pt x="1545" y="581"/>
                    <a:pt x="1142" y="83"/>
                  </a:cubicBezTo>
                  <a:cubicBezTo>
                    <a:pt x="1128" y="55"/>
                    <a:pt x="1114" y="28"/>
                    <a:pt x="10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6" name="Google Shape;1776;p73"/>
            <p:cNvSpPr/>
            <p:nvPr/>
          </p:nvSpPr>
          <p:spPr>
            <a:xfrm>
              <a:off x="3872025" y="3659750"/>
              <a:ext cx="139550" cy="90075"/>
            </a:xfrm>
            <a:custGeom>
              <a:avLst/>
              <a:gdLst/>
              <a:ahLst/>
              <a:cxnLst/>
              <a:rect l="l" t="t" r="r" b="b"/>
              <a:pathLst>
                <a:path w="5582" h="3603" extrusionOk="0">
                  <a:moveTo>
                    <a:pt x="5554" y="1"/>
                  </a:moveTo>
                  <a:cubicBezTo>
                    <a:pt x="5540" y="1"/>
                    <a:pt x="5540" y="1"/>
                    <a:pt x="5540" y="15"/>
                  </a:cubicBezTo>
                  <a:cubicBezTo>
                    <a:pt x="5416" y="798"/>
                    <a:pt x="5265" y="1362"/>
                    <a:pt x="5032" y="1857"/>
                  </a:cubicBezTo>
                  <a:cubicBezTo>
                    <a:pt x="4812" y="2310"/>
                    <a:pt x="4427" y="2901"/>
                    <a:pt x="3767" y="3259"/>
                  </a:cubicBezTo>
                  <a:cubicBezTo>
                    <a:pt x="3414" y="3460"/>
                    <a:pt x="3002" y="3559"/>
                    <a:pt x="2596" y="3559"/>
                  </a:cubicBezTo>
                  <a:cubicBezTo>
                    <a:pt x="2448" y="3559"/>
                    <a:pt x="2301" y="3546"/>
                    <a:pt x="2158" y="3520"/>
                  </a:cubicBezTo>
                  <a:cubicBezTo>
                    <a:pt x="1609" y="3410"/>
                    <a:pt x="1100" y="3108"/>
                    <a:pt x="743" y="2681"/>
                  </a:cubicBezTo>
                  <a:cubicBezTo>
                    <a:pt x="261" y="2104"/>
                    <a:pt x="28" y="1252"/>
                    <a:pt x="110" y="303"/>
                  </a:cubicBezTo>
                  <a:cubicBezTo>
                    <a:pt x="110" y="290"/>
                    <a:pt x="96" y="290"/>
                    <a:pt x="96" y="290"/>
                  </a:cubicBezTo>
                  <a:cubicBezTo>
                    <a:pt x="83" y="290"/>
                    <a:pt x="69" y="290"/>
                    <a:pt x="69" y="303"/>
                  </a:cubicBezTo>
                  <a:cubicBezTo>
                    <a:pt x="0" y="1266"/>
                    <a:pt x="220" y="2118"/>
                    <a:pt x="715" y="2709"/>
                  </a:cubicBezTo>
                  <a:cubicBezTo>
                    <a:pt x="1072" y="3135"/>
                    <a:pt x="1595" y="3451"/>
                    <a:pt x="2145" y="3547"/>
                  </a:cubicBezTo>
                  <a:cubicBezTo>
                    <a:pt x="2296" y="3589"/>
                    <a:pt x="2461" y="3602"/>
                    <a:pt x="2612" y="3602"/>
                  </a:cubicBezTo>
                  <a:lnTo>
                    <a:pt x="2612" y="3589"/>
                  </a:lnTo>
                  <a:cubicBezTo>
                    <a:pt x="3011" y="3589"/>
                    <a:pt x="3423" y="3492"/>
                    <a:pt x="3781" y="3300"/>
                  </a:cubicBezTo>
                  <a:cubicBezTo>
                    <a:pt x="4454" y="2929"/>
                    <a:pt x="4853" y="2324"/>
                    <a:pt x="5059" y="1870"/>
                  </a:cubicBezTo>
                  <a:cubicBezTo>
                    <a:pt x="5306" y="1375"/>
                    <a:pt x="5458" y="812"/>
                    <a:pt x="5568" y="15"/>
                  </a:cubicBezTo>
                  <a:cubicBezTo>
                    <a:pt x="5581" y="15"/>
                    <a:pt x="5568" y="1"/>
                    <a:pt x="55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7" name="Google Shape;1777;p73"/>
            <p:cNvSpPr/>
            <p:nvPr/>
          </p:nvSpPr>
          <p:spPr>
            <a:xfrm>
              <a:off x="3868250" y="3667325"/>
              <a:ext cx="146075" cy="87650"/>
            </a:xfrm>
            <a:custGeom>
              <a:avLst/>
              <a:gdLst/>
              <a:ahLst/>
              <a:cxnLst/>
              <a:rect l="l" t="t" r="r" b="b"/>
              <a:pathLst>
                <a:path w="5843" h="3506" extrusionOk="0">
                  <a:moveTo>
                    <a:pt x="5609" y="0"/>
                  </a:moveTo>
                  <a:cubicBezTo>
                    <a:pt x="5485" y="0"/>
                    <a:pt x="5375" y="110"/>
                    <a:pt x="5375" y="234"/>
                  </a:cubicBezTo>
                  <a:cubicBezTo>
                    <a:pt x="5375" y="371"/>
                    <a:pt x="5485" y="481"/>
                    <a:pt x="5609" y="481"/>
                  </a:cubicBezTo>
                  <a:cubicBezTo>
                    <a:pt x="5746" y="481"/>
                    <a:pt x="5842" y="371"/>
                    <a:pt x="5842" y="234"/>
                  </a:cubicBezTo>
                  <a:cubicBezTo>
                    <a:pt x="5842" y="110"/>
                    <a:pt x="5746" y="0"/>
                    <a:pt x="5609" y="0"/>
                  </a:cubicBezTo>
                  <a:close/>
                  <a:moveTo>
                    <a:pt x="234" y="234"/>
                  </a:moveTo>
                  <a:cubicBezTo>
                    <a:pt x="110" y="234"/>
                    <a:pt x="0" y="344"/>
                    <a:pt x="0" y="481"/>
                  </a:cubicBezTo>
                  <a:cubicBezTo>
                    <a:pt x="0" y="605"/>
                    <a:pt x="110" y="715"/>
                    <a:pt x="234" y="715"/>
                  </a:cubicBezTo>
                  <a:cubicBezTo>
                    <a:pt x="371" y="715"/>
                    <a:pt x="481" y="605"/>
                    <a:pt x="481" y="481"/>
                  </a:cubicBezTo>
                  <a:cubicBezTo>
                    <a:pt x="481" y="344"/>
                    <a:pt x="371" y="234"/>
                    <a:pt x="234" y="234"/>
                  </a:cubicBezTo>
                  <a:close/>
                  <a:moveTo>
                    <a:pt x="5375" y="908"/>
                  </a:moveTo>
                  <a:cubicBezTo>
                    <a:pt x="5251" y="908"/>
                    <a:pt x="5141" y="1004"/>
                    <a:pt x="5141" y="1141"/>
                  </a:cubicBezTo>
                  <a:cubicBezTo>
                    <a:pt x="5141" y="1265"/>
                    <a:pt x="5251" y="1375"/>
                    <a:pt x="5375" y="1375"/>
                  </a:cubicBezTo>
                  <a:cubicBezTo>
                    <a:pt x="5512" y="1375"/>
                    <a:pt x="5609" y="1265"/>
                    <a:pt x="5609" y="1141"/>
                  </a:cubicBezTo>
                  <a:cubicBezTo>
                    <a:pt x="5609" y="1004"/>
                    <a:pt x="5499" y="908"/>
                    <a:pt x="5375" y="908"/>
                  </a:cubicBezTo>
                  <a:close/>
                  <a:moveTo>
                    <a:pt x="302" y="1141"/>
                  </a:moveTo>
                  <a:cubicBezTo>
                    <a:pt x="179" y="1141"/>
                    <a:pt x="69" y="1237"/>
                    <a:pt x="69" y="1375"/>
                  </a:cubicBezTo>
                  <a:cubicBezTo>
                    <a:pt x="69" y="1499"/>
                    <a:pt x="179" y="1609"/>
                    <a:pt x="302" y="1609"/>
                  </a:cubicBezTo>
                  <a:cubicBezTo>
                    <a:pt x="440" y="1609"/>
                    <a:pt x="536" y="1499"/>
                    <a:pt x="536" y="1375"/>
                  </a:cubicBezTo>
                  <a:cubicBezTo>
                    <a:pt x="536" y="1251"/>
                    <a:pt x="440" y="1141"/>
                    <a:pt x="302" y="1141"/>
                  </a:cubicBezTo>
                  <a:close/>
                  <a:moveTo>
                    <a:pt x="4935" y="1787"/>
                  </a:moveTo>
                  <a:cubicBezTo>
                    <a:pt x="4811" y="1787"/>
                    <a:pt x="4701" y="1897"/>
                    <a:pt x="4701" y="2021"/>
                  </a:cubicBezTo>
                  <a:cubicBezTo>
                    <a:pt x="4701" y="2145"/>
                    <a:pt x="4811" y="2255"/>
                    <a:pt x="4935" y="2255"/>
                  </a:cubicBezTo>
                  <a:cubicBezTo>
                    <a:pt x="5073" y="2255"/>
                    <a:pt x="5169" y="2145"/>
                    <a:pt x="5169" y="2021"/>
                  </a:cubicBezTo>
                  <a:cubicBezTo>
                    <a:pt x="5169" y="1897"/>
                    <a:pt x="5073" y="1787"/>
                    <a:pt x="4935" y="1787"/>
                  </a:cubicBezTo>
                  <a:close/>
                  <a:moveTo>
                    <a:pt x="715" y="1925"/>
                  </a:moveTo>
                  <a:cubicBezTo>
                    <a:pt x="577" y="1925"/>
                    <a:pt x="481" y="2021"/>
                    <a:pt x="481" y="2158"/>
                  </a:cubicBezTo>
                  <a:cubicBezTo>
                    <a:pt x="481" y="2282"/>
                    <a:pt x="577" y="2392"/>
                    <a:pt x="715" y="2392"/>
                  </a:cubicBezTo>
                  <a:cubicBezTo>
                    <a:pt x="839" y="2392"/>
                    <a:pt x="949" y="2282"/>
                    <a:pt x="949" y="2158"/>
                  </a:cubicBezTo>
                  <a:cubicBezTo>
                    <a:pt x="949" y="2021"/>
                    <a:pt x="839" y="1925"/>
                    <a:pt x="715" y="1925"/>
                  </a:cubicBezTo>
                  <a:close/>
                  <a:moveTo>
                    <a:pt x="4248" y="2488"/>
                  </a:moveTo>
                  <a:cubicBezTo>
                    <a:pt x="4124" y="2488"/>
                    <a:pt x="4014" y="2598"/>
                    <a:pt x="4014" y="2722"/>
                  </a:cubicBezTo>
                  <a:cubicBezTo>
                    <a:pt x="4014" y="2846"/>
                    <a:pt x="4124" y="2956"/>
                    <a:pt x="4248" y="2956"/>
                  </a:cubicBezTo>
                  <a:cubicBezTo>
                    <a:pt x="4385" y="2956"/>
                    <a:pt x="4481" y="2846"/>
                    <a:pt x="4481" y="2722"/>
                  </a:cubicBezTo>
                  <a:cubicBezTo>
                    <a:pt x="4481" y="2598"/>
                    <a:pt x="4385" y="2488"/>
                    <a:pt x="4248" y="2488"/>
                  </a:cubicBezTo>
                  <a:close/>
                  <a:moveTo>
                    <a:pt x="1361" y="2598"/>
                  </a:moveTo>
                  <a:cubicBezTo>
                    <a:pt x="1223" y="2598"/>
                    <a:pt x="1127" y="2708"/>
                    <a:pt x="1127" y="2832"/>
                  </a:cubicBezTo>
                  <a:cubicBezTo>
                    <a:pt x="1127" y="2970"/>
                    <a:pt x="1237" y="3066"/>
                    <a:pt x="1361" y="3066"/>
                  </a:cubicBezTo>
                  <a:cubicBezTo>
                    <a:pt x="1485" y="3066"/>
                    <a:pt x="1595" y="2956"/>
                    <a:pt x="1595" y="2832"/>
                  </a:cubicBezTo>
                  <a:cubicBezTo>
                    <a:pt x="1595" y="2708"/>
                    <a:pt x="1485" y="2598"/>
                    <a:pt x="1361" y="2598"/>
                  </a:cubicBezTo>
                  <a:close/>
                  <a:moveTo>
                    <a:pt x="3382" y="2956"/>
                  </a:moveTo>
                  <a:cubicBezTo>
                    <a:pt x="3244" y="2956"/>
                    <a:pt x="3134" y="3066"/>
                    <a:pt x="3134" y="3203"/>
                  </a:cubicBezTo>
                  <a:cubicBezTo>
                    <a:pt x="3134" y="3327"/>
                    <a:pt x="3244" y="3437"/>
                    <a:pt x="3382" y="3437"/>
                  </a:cubicBezTo>
                  <a:cubicBezTo>
                    <a:pt x="3505" y="3437"/>
                    <a:pt x="3615" y="3327"/>
                    <a:pt x="3615" y="3203"/>
                  </a:cubicBezTo>
                  <a:cubicBezTo>
                    <a:pt x="3615" y="3066"/>
                    <a:pt x="3505" y="2956"/>
                    <a:pt x="3382" y="2956"/>
                  </a:cubicBezTo>
                  <a:close/>
                  <a:moveTo>
                    <a:pt x="2337" y="3038"/>
                  </a:moveTo>
                  <a:cubicBezTo>
                    <a:pt x="2200" y="3038"/>
                    <a:pt x="2103" y="3148"/>
                    <a:pt x="2103" y="3272"/>
                  </a:cubicBezTo>
                  <a:cubicBezTo>
                    <a:pt x="2103" y="3409"/>
                    <a:pt x="2200" y="3506"/>
                    <a:pt x="2337" y="3506"/>
                  </a:cubicBezTo>
                  <a:cubicBezTo>
                    <a:pt x="2461" y="3506"/>
                    <a:pt x="2571" y="3409"/>
                    <a:pt x="2571" y="3272"/>
                  </a:cubicBezTo>
                  <a:cubicBezTo>
                    <a:pt x="2571" y="3148"/>
                    <a:pt x="2461" y="3038"/>
                    <a:pt x="2337" y="3038"/>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8" name="Google Shape;1778;p73"/>
            <p:cNvSpPr/>
            <p:nvPr/>
          </p:nvSpPr>
          <p:spPr>
            <a:xfrm>
              <a:off x="3851050" y="3466275"/>
              <a:ext cx="215175" cy="174500"/>
            </a:xfrm>
            <a:custGeom>
              <a:avLst/>
              <a:gdLst/>
              <a:ahLst/>
              <a:cxnLst/>
              <a:rect l="l" t="t" r="r" b="b"/>
              <a:pathLst>
                <a:path w="8607" h="6980" extrusionOk="0">
                  <a:moveTo>
                    <a:pt x="5032" y="1"/>
                  </a:moveTo>
                  <a:cubicBezTo>
                    <a:pt x="4908" y="220"/>
                    <a:pt x="4661" y="358"/>
                    <a:pt x="4413" y="372"/>
                  </a:cubicBezTo>
                  <a:cubicBezTo>
                    <a:pt x="4152" y="372"/>
                    <a:pt x="3905" y="234"/>
                    <a:pt x="3781" y="28"/>
                  </a:cubicBezTo>
                  <a:cubicBezTo>
                    <a:pt x="3606" y="258"/>
                    <a:pt x="3321" y="396"/>
                    <a:pt x="3011" y="396"/>
                  </a:cubicBezTo>
                  <a:cubicBezTo>
                    <a:pt x="2858" y="396"/>
                    <a:pt x="2698" y="362"/>
                    <a:pt x="2544" y="289"/>
                  </a:cubicBezTo>
                  <a:cubicBezTo>
                    <a:pt x="2448" y="798"/>
                    <a:pt x="1994" y="1210"/>
                    <a:pt x="1527" y="1334"/>
                  </a:cubicBezTo>
                  <a:cubicBezTo>
                    <a:pt x="1485" y="1403"/>
                    <a:pt x="1458" y="1458"/>
                    <a:pt x="1417" y="1526"/>
                  </a:cubicBezTo>
                  <a:cubicBezTo>
                    <a:pt x="1362" y="1416"/>
                    <a:pt x="1265" y="1320"/>
                    <a:pt x="1155" y="1265"/>
                  </a:cubicBezTo>
                  <a:cubicBezTo>
                    <a:pt x="1073" y="1227"/>
                    <a:pt x="983" y="1210"/>
                    <a:pt x="891" y="1210"/>
                  </a:cubicBezTo>
                  <a:cubicBezTo>
                    <a:pt x="784" y="1210"/>
                    <a:pt x="675" y="1234"/>
                    <a:pt x="578" y="1279"/>
                  </a:cubicBezTo>
                  <a:cubicBezTo>
                    <a:pt x="399" y="1361"/>
                    <a:pt x="248" y="1513"/>
                    <a:pt x="166" y="1691"/>
                  </a:cubicBezTo>
                  <a:cubicBezTo>
                    <a:pt x="1" y="2008"/>
                    <a:pt x="1" y="2392"/>
                    <a:pt x="193" y="2681"/>
                  </a:cubicBezTo>
                  <a:cubicBezTo>
                    <a:pt x="332" y="2895"/>
                    <a:pt x="585" y="3028"/>
                    <a:pt x="838" y="3028"/>
                  </a:cubicBezTo>
                  <a:cubicBezTo>
                    <a:pt x="861" y="3028"/>
                    <a:pt x="885" y="3027"/>
                    <a:pt x="908" y="3025"/>
                  </a:cubicBezTo>
                  <a:lnTo>
                    <a:pt x="908" y="3025"/>
                  </a:lnTo>
                  <a:cubicBezTo>
                    <a:pt x="894" y="3093"/>
                    <a:pt x="881" y="3162"/>
                    <a:pt x="867" y="3231"/>
                  </a:cubicBezTo>
                  <a:cubicBezTo>
                    <a:pt x="826" y="3520"/>
                    <a:pt x="812" y="3808"/>
                    <a:pt x="839" y="4097"/>
                  </a:cubicBezTo>
                  <a:cubicBezTo>
                    <a:pt x="935" y="5059"/>
                    <a:pt x="1568" y="5939"/>
                    <a:pt x="2393" y="6434"/>
                  </a:cubicBezTo>
                  <a:cubicBezTo>
                    <a:pt x="3029" y="6809"/>
                    <a:pt x="3768" y="6979"/>
                    <a:pt x="4502" y="6979"/>
                  </a:cubicBezTo>
                  <a:cubicBezTo>
                    <a:pt x="4735" y="6979"/>
                    <a:pt x="4968" y="6962"/>
                    <a:pt x="5197" y="6929"/>
                  </a:cubicBezTo>
                  <a:cubicBezTo>
                    <a:pt x="5843" y="6833"/>
                    <a:pt x="6503" y="6599"/>
                    <a:pt x="6915" y="6104"/>
                  </a:cubicBezTo>
                  <a:cubicBezTo>
                    <a:pt x="7007" y="6367"/>
                    <a:pt x="7289" y="6517"/>
                    <a:pt x="7566" y="6517"/>
                  </a:cubicBezTo>
                  <a:cubicBezTo>
                    <a:pt x="7578" y="6517"/>
                    <a:pt x="7590" y="6517"/>
                    <a:pt x="7603" y="6516"/>
                  </a:cubicBezTo>
                  <a:cubicBezTo>
                    <a:pt x="7891" y="6503"/>
                    <a:pt x="8152" y="6338"/>
                    <a:pt x="8331" y="6131"/>
                  </a:cubicBezTo>
                  <a:cubicBezTo>
                    <a:pt x="8455" y="5994"/>
                    <a:pt x="8551" y="5829"/>
                    <a:pt x="8579" y="5664"/>
                  </a:cubicBezTo>
                  <a:cubicBezTo>
                    <a:pt x="8606" y="5485"/>
                    <a:pt x="8565" y="5293"/>
                    <a:pt x="8455" y="5169"/>
                  </a:cubicBezTo>
                  <a:lnTo>
                    <a:pt x="8455" y="5155"/>
                  </a:lnTo>
                  <a:cubicBezTo>
                    <a:pt x="8347" y="5040"/>
                    <a:pt x="8197" y="4985"/>
                    <a:pt x="8028" y="4985"/>
                  </a:cubicBezTo>
                  <a:cubicBezTo>
                    <a:pt x="7894" y="4985"/>
                    <a:pt x="7748" y="5020"/>
                    <a:pt x="7603" y="5087"/>
                  </a:cubicBezTo>
                  <a:cubicBezTo>
                    <a:pt x="7534" y="4812"/>
                    <a:pt x="7713" y="4496"/>
                    <a:pt x="7987" y="4399"/>
                  </a:cubicBezTo>
                  <a:cubicBezTo>
                    <a:pt x="7795" y="4303"/>
                    <a:pt x="7713" y="4056"/>
                    <a:pt x="7768" y="3850"/>
                  </a:cubicBezTo>
                  <a:cubicBezTo>
                    <a:pt x="7809" y="3643"/>
                    <a:pt x="7960" y="3478"/>
                    <a:pt x="8125" y="3341"/>
                  </a:cubicBezTo>
                  <a:cubicBezTo>
                    <a:pt x="7919" y="3217"/>
                    <a:pt x="7781" y="2997"/>
                    <a:pt x="7754" y="2764"/>
                  </a:cubicBezTo>
                  <a:cubicBezTo>
                    <a:pt x="7726" y="2530"/>
                    <a:pt x="7795" y="2282"/>
                    <a:pt x="7946" y="2104"/>
                  </a:cubicBezTo>
                  <a:cubicBezTo>
                    <a:pt x="7493" y="1939"/>
                    <a:pt x="7245" y="1348"/>
                    <a:pt x="7451" y="908"/>
                  </a:cubicBezTo>
                  <a:lnTo>
                    <a:pt x="7451" y="908"/>
                  </a:lnTo>
                  <a:cubicBezTo>
                    <a:pt x="7321" y="949"/>
                    <a:pt x="7183" y="973"/>
                    <a:pt x="7048" y="973"/>
                  </a:cubicBezTo>
                  <a:cubicBezTo>
                    <a:pt x="6912" y="973"/>
                    <a:pt x="6778" y="949"/>
                    <a:pt x="6654" y="894"/>
                  </a:cubicBezTo>
                  <a:cubicBezTo>
                    <a:pt x="6407" y="784"/>
                    <a:pt x="6228" y="509"/>
                    <a:pt x="6269" y="248"/>
                  </a:cubicBezTo>
                  <a:lnTo>
                    <a:pt x="6269" y="248"/>
                  </a:lnTo>
                  <a:cubicBezTo>
                    <a:pt x="6131" y="375"/>
                    <a:pt x="5944" y="445"/>
                    <a:pt x="5758" y="445"/>
                  </a:cubicBezTo>
                  <a:cubicBezTo>
                    <a:pt x="5704" y="445"/>
                    <a:pt x="5649" y="439"/>
                    <a:pt x="5596" y="427"/>
                  </a:cubicBezTo>
                  <a:cubicBezTo>
                    <a:pt x="5348" y="385"/>
                    <a:pt x="5142" y="220"/>
                    <a:pt x="5032" y="1"/>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9" name="Google Shape;1779;p73"/>
            <p:cNvSpPr/>
            <p:nvPr/>
          </p:nvSpPr>
          <p:spPr>
            <a:xfrm>
              <a:off x="3860325" y="3499000"/>
              <a:ext cx="206225" cy="142225"/>
            </a:xfrm>
            <a:custGeom>
              <a:avLst/>
              <a:gdLst/>
              <a:ahLst/>
              <a:cxnLst/>
              <a:rect l="l" t="t" r="r" b="b"/>
              <a:pathLst>
                <a:path w="8249" h="5689" extrusionOk="0">
                  <a:moveTo>
                    <a:pt x="289" y="386"/>
                  </a:moveTo>
                  <a:cubicBezTo>
                    <a:pt x="257" y="386"/>
                    <a:pt x="225" y="389"/>
                    <a:pt x="193" y="396"/>
                  </a:cubicBezTo>
                  <a:cubicBezTo>
                    <a:pt x="180" y="396"/>
                    <a:pt x="180" y="410"/>
                    <a:pt x="180" y="424"/>
                  </a:cubicBezTo>
                  <a:cubicBezTo>
                    <a:pt x="180" y="437"/>
                    <a:pt x="193" y="437"/>
                    <a:pt x="207" y="437"/>
                  </a:cubicBezTo>
                  <a:cubicBezTo>
                    <a:pt x="242" y="429"/>
                    <a:pt x="277" y="424"/>
                    <a:pt x="311" y="424"/>
                  </a:cubicBezTo>
                  <a:cubicBezTo>
                    <a:pt x="385" y="424"/>
                    <a:pt x="457" y="445"/>
                    <a:pt x="523" y="492"/>
                  </a:cubicBezTo>
                  <a:cubicBezTo>
                    <a:pt x="606" y="561"/>
                    <a:pt x="674" y="657"/>
                    <a:pt x="674" y="767"/>
                  </a:cubicBezTo>
                  <a:cubicBezTo>
                    <a:pt x="674" y="850"/>
                    <a:pt x="647" y="918"/>
                    <a:pt x="619" y="987"/>
                  </a:cubicBezTo>
                  <a:cubicBezTo>
                    <a:pt x="606" y="1015"/>
                    <a:pt x="606" y="1028"/>
                    <a:pt x="592" y="1042"/>
                  </a:cubicBezTo>
                  <a:cubicBezTo>
                    <a:pt x="537" y="960"/>
                    <a:pt x="455" y="905"/>
                    <a:pt x="345" y="877"/>
                  </a:cubicBezTo>
                  <a:cubicBezTo>
                    <a:pt x="314" y="870"/>
                    <a:pt x="283" y="866"/>
                    <a:pt x="252" y="866"/>
                  </a:cubicBezTo>
                  <a:cubicBezTo>
                    <a:pt x="173" y="866"/>
                    <a:pt x="94" y="889"/>
                    <a:pt x="15" y="918"/>
                  </a:cubicBezTo>
                  <a:cubicBezTo>
                    <a:pt x="1" y="932"/>
                    <a:pt x="1" y="946"/>
                    <a:pt x="1" y="946"/>
                  </a:cubicBezTo>
                  <a:cubicBezTo>
                    <a:pt x="1" y="960"/>
                    <a:pt x="15" y="960"/>
                    <a:pt x="28" y="960"/>
                  </a:cubicBezTo>
                  <a:cubicBezTo>
                    <a:pt x="93" y="923"/>
                    <a:pt x="163" y="905"/>
                    <a:pt x="235" y="905"/>
                  </a:cubicBezTo>
                  <a:cubicBezTo>
                    <a:pt x="271" y="905"/>
                    <a:pt x="308" y="909"/>
                    <a:pt x="345" y="918"/>
                  </a:cubicBezTo>
                  <a:cubicBezTo>
                    <a:pt x="441" y="932"/>
                    <a:pt x="537" y="1001"/>
                    <a:pt x="578" y="1097"/>
                  </a:cubicBezTo>
                  <a:lnTo>
                    <a:pt x="592" y="1097"/>
                  </a:lnTo>
                  <a:cubicBezTo>
                    <a:pt x="592" y="1097"/>
                    <a:pt x="592" y="1111"/>
                    <a:pt x="606" y="1111"/>
                  </a:cubicBezTo>
                  <a:cubicBezTo>
                    <a:pt x="606" y="1111"/>
                    <a:pt x="619" y="1097"/>
                    <a:pt x="619" y="1097"/>
                  </a:cubicBezTo>
                  <a:cubicBezTo>
                    <a:pt x="619" y="1070"/>
                    <a:pt x="633" y="1028"/>
                    <a:pt x="647" y="1001"/>
                  </a:cubicBezTo>
                  <a:cubicBezTo>
                    <a:pt x="674" y="932"/>
                    <a:pt x="702" y="850"/>
                    <a:pt x="702" y="767"/>
                  </a:cubicBezTo>
                  <a:cubicBezTo>
                    <a:pt x="702" y="644"/>
                    <a:pt x="647" y="534"/>
                    <a:pt x="537" y="465"/>
                  </a:cubicBezTo>
                  <a:cubicBezTo>
                    <a:pt x="466" y="414"/>
                    <a:pt x="379" y="386"/>
                    <a:pt x="289" y="386"/>
                  </a:cubicBezTo>
                  <a:close/>
                  <a:moveTo>
                    <a:pt x="7496" y="4111"/>
                  </a:moveTo>
                  <a:cubicBezTo>
                    <a:pt x="7463" y="4111"/>
                    <a:pt x="7430" y="4114"/>
                    <a:pt x="7397" y="4121"/>
                  </a:cubicBezTo>
                  <a:cubicBezTo>
                    <a:pt x="7232" y="4149"/>
                    <a:pt x="7080" y="4286"/>
                    <a:pt x="7012" y="4465"/>
                  </a:cubicBezTo>
                  <a:cubicBezTo>
                    <a:pt x="7012" y="4465"/>
                    <a:pt x="7012" y="4479"/>
                    <a:pt x="7012" y="4479"/>
                  </a:cubicBezTo>
                  <a:cubicBezTo>
                    <a:pt x="7025" y="4493"/>
                    <a:pt x="7025" y="4493"/>
                    <a:pt x="7039" y="4493"/>
                  </a:cubicBezTo>
                  <a:cubicBezTo>
                    <a:pt x="7090" y="4473"/>
                    <a:pt x="7147" y="4463"/>
                    <a:pt x="7205" y="4463"/>
                  </a:cubicBezTo>
                  <a:cubicBezTo>
                    <a:pt x="7271" y="4463"/>
                    <a:pt x="7338" y="4477"/>
                    <a:pt x="7397" y="4506"/>
                  </a:cubicBezTo>
                  <a:cubicBezTo>
                    <a:pt x="7452" y="4548"/>
                    <a:pt x="7493" y="4575"/>
                    <a:pt x="7520" y="4630"/>
                  </a:cubicBezTo>
                  <a:cubicBezTo>
                    <a:pt x="7548" y="4685"/>
                    <a:pt x="7561" y="4740"/>
                    <a:pt x="7534" y="4795"/>
                  </a:cubicBezTo>
                  <a:cubicBezTo>
                    <a:pt x="7534" y="4809"/>
                    <a:pt x="7534" y="4822"/>
                    <a:pt x="7548" y="4822"/>
                  </a:cubicBezTo>
                  <a:cubicBezTo>
                    <a:pt x="7561" y="4822"/>
                    <a:pt x="7561" y="4822"/>
                    <a:pt x="7561" y="4809"/>
                  </a:cubicBezTo>
                  <a:cubicBezTo>
                    <a:pt x="7589" y="4754"/>
                    <a:pt x="7589" y="4671"/>
                    <a:pt x="7548" y="4616"/>
                  </a:cubicBezTo>
                  <a:cubicBezTo>
                    <a:pt x="7520" y="4561"/>
                    <a:pt x="7479" y="4506"/>
                    <a:pt x="7410" y="4479"/>
                  </a:cubicBezTo>
                  <a:cubicBezTo>
                    <a:pt x="7337" y="4442"/>
                    <a:pt x="7258" y="4424"/>
                    <a:pt x="7180" y="4424"/>
                  </a:cubicBezTo>
                  <a:cubicBezTo>
                    <a:pt x="7141" y="4424"/>
                    <a:pt x="7103" y="4428"/>
                    <a:pt x="7067" y="4438"/>
                  </a:cubicBezTo>
                  <a:cubicBezTo>
                    <a:pt x="7135" y="4286"/>
                    <a:pt x="7259" y="4176"/>
                    <a:pt x="7410" y="4149"/>
                  </a:cubicBezTo>
                  <a:cubicBezTo>
                    <a:pt x="7434" y="4145"/>
                    <a:pt x="7458" y="4143"/>
                    <a:pt x="7483" y="4143"/>
                  </a:cubicBezTo>
                  <a:cubicBezTo>
                    <a:pt x="7628" y="4143"/>
                    <a:pt x="7778" y="4212"/>
                    <a:pt x="7836" y="4341"/>
                  </a:cubicBezTo>
                  <a:cubicBezTo>
                    <a:pt x="7846" y="4341"/>
                    <a:pt x="7855" y="4347"/>
                    <a:pt x="7860" y="4347"/>
                  </a:cubicBezTo>
                  <a:cubicBezTo>
                    <a:pt x="7862" y="4347"/>
                    <a:pt x="7864" y="4346"/>
                    <a:pt x="7864" y="4341"/>
                  </a:cubicBezTo>
                  <a:cubicBezTo>
                    <a:pt x="7878" y="4341"/>
                    <a:pt x="7878" y="4328"/>
                    <a:pt x="7878" y="4314"/>
                  </a:cubicBezTo>
                  <a:cubicBezTo>
                    <a:pt x="7798" y="4189"/>
                    <a:pt x="7653" y="4111"/>
                    <a:pt x="7496" y="4111"/>
                  </a:cubicBezTo>
                  <a:close/>
                  <a:moveTo>
                    <a:pt x="1150" y="1"/>
                  </a:moveTo>
                  <a:cubicBezTo>
                    <a:pt x="1145" y="1"/>
                    <a:pt x="1142" y="4"/>
                    <a:pt x="1142" y="11"/>
                  </a:cubicBezTo>
                  <a:cubicBezTo>
                    <a:pt x="1101" y="66"/>
                    <a:pt x="1073" y="135"/>
                    <a:pt x="1032" y="217"/>
                  </a:cubicBezTo>
                  <a:cubicBezTo>
                    <a:pt x="784" y="685"/>
                    <a:pt x="606" y="1193"/>
                    <a:pt x="510" y="1716"/>
                  </a:cubicBezTo>
                  <a:cubicBezTo>
                    <a:pt x="496" y="1784"/>
                    <a:pt x="482" y="1853"/>
                    <a:pt x="468" y="1922"/>
                  </a:cubicBezTo>
                  <a:cubicBezTo>
                    <a:pt x="427" y="2238"/>
                    <a:pt x="427" y="2527"/>
                    <a:pt x="455" y="2788"/>
                  </a:cubicBezTo>
                  <a:cubicBezTo>
                    <a:pt x="523" y="3572"/>
                    <a:pt x="963" y="4328"/>
                    <a:pt x="1637" y="4877"/>
                  </a:cubicBezTo>
                  <a:cubicBezTo>
                    <a:pt x="1760" y="4974"/>
                    <a:pt x="1884" y="5056"/>
                    <a:pt x="2008" y="5139"/>
                  </a:cubicBezTo>
                  <a:cubicBezTo>
                    <a:pt x="2613" y="5496"/>
                    <a:pt x="3355" y="5689"/>
                    <a:pt x="4125" y="5689"/>
                  </a:cubicBezTo>
                  <a:cubicBezTo>
                    <a:pt x="4359" y="5689"/>
                    <a:pt x="4592" y="5675"/>
                    <a:pt x="4826" y="5634"/>
                  </a:cubicBezTo>
                  <a:cubicBezTo>
                    <a:pt x="5582" y="5524"/>
                    <a:pt x="6173" y="5249"/>
                    <a:pt x="6531" y="4836"/>
                  </a:cubicBezTo>
                  <a:cubicBezTo>
                    <a:pt x="6640" y="5070"/>
                    <a:pt x="6902" y="5221"/>
                    <a:pt x="7190" y="5221"/>
                  </a:cubicBezTo>
                  <a:lnTo>
                    <a:pt x="7232" y="5221"/>
                  </a:lnTo>
                  <a:cubicBezTo>
                    <a:pt x="7493" y="5207"/>
                    <a:pt x="7768" y="5070"/>
                    <a:pt x="7974" y="4822"/>
                  </a:cubicBezTo>
                  <a:cubicBezTo>
                    <a:pt x="8111" y="4671"/>
                    <a:pt x="8194" y="4520"/>
                    <a:pt x="8221" y="4355"/>
                  </a:cubicBezTo>
                  <a:cubicBezTo>
                    <a:pt x="8249" y="4163"/>
                    <a:pt x="8208" y="3970"/>
                    <a:pt x="8084" y="3846"/>
                  </a:cubicBezTo>
                  <a:lnTo>
                    <a:pt x="8098" y="3846"/>
                  </a:lnTo>
                  <a:cubicBezTo>
                    <a:pt x="7988" y="3721"/>
                    <a:pt x="7833" y="3658"/>
                    <a:pt x="7656" y="3658"/>
                  </a:cubicBezTo>
                  <a:cubicBezTo>
                    <a:pt x="7524" y="3658"/>
                    <a:pt x="7379" y="3693"/>
                    <a:pt x="7232" y="3764"/>
                  </a:cubicBezTo>
                  <a:cubicBezTo>
                    <a:pt x="7218" y="3764"/>
                    <a:pt x="7218" y="3778"/>
                    <a:pt x="7218" y="3791"/>
                  </a:cubicBezTo>
                  <a:cubicBezTo>
                    <a:pt x="7227" y="3791"/>
                    <a:pt x="7230" y="3798"/>
                    <a:pt x="7235" y="3798"/>
                  </a:cubicBezTo>
                  <a:cubicBezTo>
                    <a:pt x="7238" y="3798"/>
                    <a:pt x="7241" y="3796"/>
                    <a:pt x="7245" y="3791"/>
                  </a:cubicBezTo>
                  <a:cubicBezTo>
                    <a:pt x="7387" y="3726"/>
                    <a:pt x="7527" y="3694"/>
                    <a:pt x="7654" y="3694"/>
                  </a:cubicBezTo>
                  <a:cubicBezTo>
                    <a:pt x="7822" y="3694"/>
                    <a:pt x="7968" y="3751"/>
                    <a:pt x="8070" y="3860"/>
                  </a:cubicBezTo>
                  <a:cubicBezTo>
                    <a:pt x="8166" y="3984"/>
                    <a:pt x="8221" y="4163"/>
                    <a:pt x="8180" y="4341"/>
                  </a:cubicBezTo>
                  <a:cubicBezTo>
                    <a:pt x="8153" y="4493"/>
                    <a:pt x="8084" y="4658"/>
                    <a:pt x="7946" y="4795"/>
                  </a:cubicBezTo>
                  <a:cubicBezTo>
                    <a:pt x="7754" y="5029"/>
                    <a:pt x="7479" y="5180"/>
                    <a:pt x="7232" y="5194"/>
                  </a:cubicBezTo>
                  <a:cubicBezTo>
                    <a:pt x="7221" y="5194"/>
                    <a:pt x="7210" y="5194"/>
                    <a:pt x="7199" y="5194"/>
                  </a:cubicBezTo>
                  <a:cubicBezTo>
                    <a:pt x="6910" y="5194"/>
                    <a:pt x="6651" y="5020"/>
                    <a:pt x="6558" y="4781"/>
                  </a:cubicBezTo>
                  <a:lnTo>
                    <a:pt x="6531" y="4781"/>
                  </a:lnTo>
                  <a:cubicBezTo>
                    <a:pt x="6173" y="5207"/>
                    <a:pt x="5582" y="5482"/>
                    <a:pt x="4826" y="5592"/>
                  </a:cubicBezTo>
                  <a:cubicBezTo>
                    <a:pt x="4589" y="5627"/>
                    <a:pt x="4354" y="5645"/>
                    <a:pt x="4123" y="5645"/>
                  </a:cubicBezTo>
                  <a:cubicBezTo>
                    <a:pt x="3360" y="5645"/>
                    <a:pt x="2637" y="5456"/>
                    <a:pt x="2035" y="5097"/>
                  </a:cubicBezTo>
                  <a:cubicBezTo>
                    <a:pt x="1898" y="5029"/>
                    <a:pt x="1774" y="4932"/>
                    <a:pt x="1664" y="4850"/>
                  </a:cubicBezTo>
                  <a:cubicBezTo>
                    <a:pt x="991" y="4314"/>
                    <a:pt x="564" y="3558"/>
                    <a:pt x="482" y="2774"/>
                  </a:cubicBezTo>
                  <a:cubicBezTo>
                    <a:pt x="455" y="2527"/>
                    <a:pt x="468" y="2238"/>
                    <a:pt x="510" y="1922"/>
                  </a:cubicBezTo>
                  <a:cubicBezTo>
                    <a:pt x="523" y="1853"/>
                    <a:pt x="537" y="1784"/>
                    <a:pt x="551" y="1716"/>
                  </a:cubicBezTo>
                  <a:cubicBezTo>
                    <a:pt x="633" y="1193"/>
                    <a:pt x="812" y="699"/>
                    <a:pt x="1059" y="231"/>
                  </a:cubicBezTo>
                  <a:cubicBezTo>
                    <a:pt x="1101" y="149"/>
                    <a:pt x="1142" y="80"/>
                    <a:pt x="1169" y="25"/>
                  </a:cubicBezTo>
                  <a:cubicBezTo>
                    <a:pt x="1169" y="25"/>
                    <a:pt x="1169" y="11"/>
                    <a:pt x="1169" y="11"/>
                  </a:cubicBezTo>
                  <a:cubicBezTo>
                    <a:pt x="1162" y="4"/>
                    <a:pt x="1156" y="1"/>
                    <a:pt x="11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0" name="Google Shape;1780;p73"/>
            <p:cNvSpPr/>
            <p:nvPr/>
          </p:nvSpPr>
          <p:spPr>
            <a:xfrm>
              <a:off x="3936275" y="3537425"/>
              <a:ext cx="26850" cy="36775"/>
            </a:xfrm>
            <a:custGeom>
              <a:avLst/>
              <a:gdLst/>
              <a:ahLst/>
              <a:cxnLst/>
              <a:rect l="l" t="t" r="r" b="b"/>
              <a:pathLst>
                <a:path w="1074" h="1471" extrusionOk="0">
                  <a:moveTo>
                    <a:pt x="1046" y="0"/>
                  </a:moveTo>
                  <a:cubicBezTo>
                    <a:pt x="839" y="261"/>
                    <a:pt x="688" y="550"/>
                    <a:pt x="592" y="866"/>
                  </a:cubicBezTo>
                  <a:cubicBezTo>
                    <a:pt x="525" y="833"/>
                    <a:pt x="449" y="815"/>
                    <a:pt x="374" y="815"/>
                  </a:cubicBezTo>
                  <a:cubicBezTo>
                    <a:pt x="326" y="815"/>
                    <a:pt x="278" y="822"/>
                    <a:pt x="235" y="839"/>
                  </a:cubicBezTo>
                  <a:cubicBezTo>
                    <a:pt x="111" y="894"/>
                    <a:pt x="15" y="1017"/>
                    <a:pt x="1" y="1141"/>
                  </a:cubicBezTo>
                  <a:cubicBezTo>
                    <a:pt x="1" y="1278"/>
                    <a:pt x="83" y="1416"/>
                    <a:pt x="207" y="1471"/>
                  </a:cubicBezTo>
                  <a:cubicBezTo>
                    <a:pt x="221" y="1471"/>
                    <a:pt x="221" y="1471"/>
                    <a:pt x="235" y="1457"/>
                  </a:cubicBezTo>
                  <a:cubicBezTo>
                    <a:pt x="235" y="1457"/>
                    <a:pt x="221" y="1443"/>
                    <a:pt x="221" y="1443"/>
                  </a:cubicBezTo>
                  <a:cubicBezTo>
                    <a:pt x="111" y="1388"/>
                    <a:pt x="42" y="1278"/>
                    <a:pt x="42" y="1155"/>
                  </a:cubicBezTo>
                  <a:cubicBezTo>
                    <a:pt x="56" y="1031"/>
                    <a:pt x="138" y="921"/>
                    <a:pt x="248" y="880"/>
                  </a:cubicBezTo>
                  <a:cubicBezTo>
                    <a:pt x="290" y="864"/>
                    <a:pt x="335" y="857"/>
                    <a:pt x="380" y="857"/>
                  </a:cubicBezTo>
                  <a:cubicBezTo>
                    <a:pt x="456" y="857"/>
                    <a:pt x="532" y="878"/>
                    <a:pt x="592" y="921"/>
                  </a:cubicBezTo>
                  <a:lnTo>
                    <a:pt x="606" y="921"/>
                  </a:lnTo>
                  <a:cubicBezTo>
                    <a:pt x="619" y="907"/>
                    <a:pt x="619" y="907"/>
                    <a:pt x="619" y="907"/>
                  </a:cubicBezTo>
                  <a:cubicBezTo>
                    <a:pt x="716" y="591"/>
                    <a:pt x="867" y="289"/>
                    <a:pt x="1073" y="28"/>
                  </a:cubicBezTo>
                  <a:cubicBezTo>
                    <a:pt x="1073" y="14"/>
                    <a:pt x="1073" y="14"/>
                    <a:pt x="107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1" name="Google Shape;1781;p73"/>
            <p:cNvSpPr/>
            <p:nvPr/>
          </p:nvSpPr>
          <p:spPr>
            <a:xfrm>
              <a:off x="3925975" y="3521125"/>
              <a:ext cx="71175" cy="34525"/>
            </a:xfrm>
            <a:custGeom>
              <a:avLst/>
              <a:gdLst/>
              <a:ahLst/>
              <a:cxnLst/>
              <a:rect l="l" t="t" r="r" b="b"/>
              <a:pathLst>
                <a:path w="2847" h="1381" extrusionOk="0">
                  <a:moveTo>
                    <a:pt x="96" y="0"/>
                  </a:moveTo>
                  <a:cubicBezTo>
                    <a:pt x="83" y="0"/>
                    <a:pt x="69" y="10"/>
                    <a:pt x="69" y="20"/>
                  </a:cubicBezTo>
                  <a:cubicBezTo>
                    <a:pt x="0" y="185"/>
                    <a:pt x="69" y="377"/>
                    <a:pt x="220" y="460"/>
                  </a:cubicBezTo>
                  <a:cubicBezTo>
                    <a:pt x="262" y="487"/>
                    <a:pt x="330" y="501"/>
                    <a:pt x="385" y="501"/>
                  </a:cubicBezTo>
                  <a:cubicBezTo>
                    <a:pt x="495" y="501"/>
                    <a:pt x="605" y="460"/>
                    <a:pt x="674" y="363"/>
                  </a:cubicBezTo>
                  <a:cubicBezTo>
                    <a:pt x="688" y="350"/>
                    <a:pt x="674" y="322"/>
                    <a:pt x="660" y="322"/>
                  </a:cubicBezTo>
                  <a:cubicBezTo>
                    <a:pt x="653" y="315"/>
                    <a:pt x="643" y="312"/>
                    <a:pt x="635" y="312"/>
                  </a:cubicBezTo>
                  <a:cubicBezTo>
                    <a:pt x="626" y="312"/>
                    <a:pt x="619" y="315"/>
                    <a:pt x="619" y="322"/>
                  </a:cubicBezTo>
                  <a:cubicBezTo>
                    <a:pt x="564" y="395"/>
                    <a:pt x="472" y="438"/>
                    <a:pt x="381" y="438"/>
                  </a:cubicBezTo>
                  <a:cubicBezTo>
                    <a:pt x="335" y="438"/>
                    <a:pt x="289" y="428"/>
                    <a:pt x="248" y="405"/>
                  </a:cubicBezTo>
                  <a:cubicBezTo>
                    <a:pt x="138" y="336"/>
                    <a:pt x="83" y="171"/>
                    <a:pt x="138" y="47"/>
                  </a:cubicBezTo>
                  <a:cubicBezTo>
                    <a:pt x="138" y="33"/>
                    <a:pt x="138" y="20"/>
                    <a:pt x="110" y="6"/>
                  </a:cubicBezTo>
                  <a:cubicBezTo>
                    <a:pt x="106" y="2"/>
                    <a:pt x="101" y="0"/>
                    <a:pt x="96" y="0"/>
                  </a:cubicBezTo>
                  <a:close/>
                  <a:moveTo>
                    <a:pt x="2310" y="927"/>
                  </a:moveTo>
                  <a:cubicBezTo>
                    <a:pt x="2296" y="927"/>
                    <a:pt x="2269" y="941"/>
                    <a:pt x="2269" y="954"/>
                  </a:cubicBezTo>
                  <a:cubicBezTo>
                    <a:pt x="2255" y="1009"/>
                    <a:pt x="2241" y="1064"/>
                    <a:pt x="2255" y="1133"/>
                  </a:cubicBezTo>
                  <a:cubicBezTo>
                    <a:pt x="2282" y="1257"/>
                    <a:pt x="2379" y="1326"/>
                    <a:pt x="2475" y="1367"/>
                  </a:cubicBezTo>
                  <a:cubicBezTo>
                    <a:pt x="2502" y="1367"/>
                    <a:pt x="2544" y="1381"/>
                    <a:pt x="2585" y="1381"/>
                  </a:cubicBezTo>
                  <a:cubicBezTo>
                    <a:pt x="2612" y="1381"/>
                    <a:pt x="2640" y="1381"/>
                    <a:pt x="2681" y="1367"/>
                  </a:cubicBezTo>
                  <a:cubicBezTo>
                    <a:pt x="2736" y="1353"/>
                    <a:pt x="2791" y="1298"/>
                    <a:pt x="2832" y="1257"/>
                  </a:cubicBezTo>
                  <a:cubicBezTo>
                    <a:pt x="2846" y="1243"/>
                    <a:pt x="2846" y="1229"/>
                    <a:pt x="2832" y="1216"/>
                  </a:cubicBezTo>
                  <a:cubicBezTo>
                    <a:pt x="2823" y="1206"/>
                    <a:pt x="2806" y="1196"/>
                    <a:pt x="2792" y="1196"/>
                  </a:cubicBezTo>
                  <a:cubicBezTo>
                    <a:pt x="2787" y="1196"/>
                    <a:pt x="2781" y="1198"/>
                    <a:pt x="2777" y="1202"/>
                  </a:cubicBezTo>
                  <a:cubicBezTo>
                    <a:pt x="2736" y="1243"/>
                    <a:pt x="2695" y="1284"/>
                    <a:pt x="2654" y="1298"/>
                  </a:cubicBezTo>
                  <a:cubicBezTo>
                    <a:pt x="2635" y="1303"/>
                    <a:pt x="2617" y="1304"/>
                    <a:pt x="2599" y="1304"/>
                  </a:cubicBezTo>
                  <a:cubicBezTo>
                    <a:pt x="2563" y="1304"/>
                    <a:pt x="2530" y="1298"/>
                    <a:pt x="2502" y="1298"/>
                  </a:cubicBezTo>
                  <a:cubicBezTo>
                    <a:pt x="2406" y="1257"/>
                    <a:pt x="2337" y="1188"/>
                    <a:pt x="2324" y="1119"/>
                  </a:cubicBezTo>
                  <a:cubicBezTo>
                    <a:pt x="2310" y="1078"/>
                    <a:pt x="2324" y="1023"/>
                    <a:pt x="2337" y="968"/>
                  </a:cubicBezTo>
                  <a:cubicBezTo>
                    <a:pt x="2337" y="954"/>
                    <a:pt x="2324" y="927"/>
                    <a:pt x="2310" y="92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2" name="Google Shape;1782;p73"/>
            <p:cNvSpPr/>
            <p:nvPr/>
          </p:nvSpPr>
          <p:spPr>
            <a:xfrm>
              <a:off x="3919450" y="3584850"/>
              <a:ext cx="45725" cy="30700"/>
            </a:xfrm>
            <a:custGeom>
              <a:avLst/>
              <a:gdLst/>
              <a:ahLst/>
              <a:cxnLst/>
              <a:rect l="l" t="t" r="r" b="b"/>
              <a:pathLst>
                <a:path w="1829" h="1228" extrusionOk="0">
                  <a:moveTo>
                    <a:pt x="193" y="0"/>
                  </a:moveTo>
                  <a:lnTo>
                    <a:pt x="193" y="0"/>
                  </a:lnTo>
                  <a:cubicBezTo>
                    <a:pt x="0" y="371"/>
                    <a:pt x="83" y="729"/>
                    <a:pt x="289" y="962"/>
                  </a:cubicBezTo>
                  <a:cubicBezTo>
                    <a:pt x="457" y="1131"/>
                    <a:pt x="704" y="1228"/>
                    <a:pt x="952" y="1228"/>
                  </a:cubicBezTo>
                  <a:cubicBezTo>
                    <a:pt x="1049" y="1228"/>
                    <a:pt x="1145" y="1213"/>
                    <a:pt x="1237" y="1182"/>
                  </a:cubicBezTo>
                  <a:cubicBezTo>
                    <a:pt x="1554" y="1072"/>
                    <a:pt x="1801" y="770"/>
                    <a:pt x="1829" y="426"/>
                  </a:cubicBezTo>
                  <a:cubicBezTo>
                    <a:pt x="1292" y="234"/>
                    <a:pt x="743" y="96"/>
                    <a:pt x="19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3" name="Google Shape;1783;p73"/>
            <p:cNvSpPr/>
            <p:nvPr/>
          </p:nvSpPr>
          <p:spPr>
            <a:xfrm>
              <a:off x="3879575" y="3522150"/>
              <a:ext cx="143000" cy="75000"/>
            </a:xfrm>
            <a:custGeom>
              <a:avLst/>
              <a:gdLst/>
              <a:ahLst/>
              <a:cxnLst/>
              <a:rect l="l" t="t" r="r" b="b"/>
              <a:pathLst>
                <a:path w="5720" h="3000" extrusionOk="0">
                  <a:moveTo>
                    <a:pt x="691" y="0"/>
                  </a:moveTo>
                  <a:cubicBezTo>
                    <a:pt x="447" y="0"/>
                    <a:pt x="243" y="94"/>
                    <a:pt x="152" y="267"/>
                  </a:cubicBezTo>
                  <a:cubicBezTo>
                    <a:pt x="1" y="570"/>
                    <a:pt x="234" y="982"/>
                    <a:pt x="661" y="1202"/>
                  </a:cubicBezTo>
                  <a:cubicBezTo>
                    <a:pt x="840" y="1292"/>
                    <a:pt x="1024" y="1336"/>
                    <a:pt x="1190" y="1336"/>
                  </a:cubicBezTo>
                  <a:cubicBezTo>
                    <a:pt x="1429" y="1336"/>
                    <a:pt x="1630" y="1244"/>
                    <a:pt x="1719" y="1065"/>
                  </a:cubicBezTo>
                  <a:cubicBezTo>
                    <a:pt x="1870" y="762"/>
                    <a:pt x="1650" y="350"/>
                    <a:pt x="1210" y="130"/>
                  </a:cubicBezTo>
                  <a:cubicBezTo>
                    <a:pt x="1034" y="42"/>
                    <a:pt x="854" y="0"/>
                    <a:pt x="691" y="0"/>
                  </a:cubicBezTo>
                  <a:close/>
                  <a:moveTo>
                    <a:pt x="4522" y="1659"/>
                  </a:moveTo>
                  <a:cubicBezTo>
                    <a:pt x="4282" y="1659"/>
                    <a:pt x="4077" y="1752"/>
                    <a:pt x="3987" y="1931"/>
                  </a:cubicBezTo>
                  <a:cubicBezTo>
                    <a:pt x="3836" y="2233"/>
                    <a:pt x="4070" y="2646"/>
                    <a:pt x="4510" y="2865"/>
                  </a:cubicBezTo>
                  <a:cubicBezTo>
                    <a:pt x="4684" y="2955"/>
                    <a:pt x="4867" y="2999"/>
                    <a:pt x="5033" y="2999"/>
                  </a:cubicBezTo>
                  <a:cubicBezTo>
                    <a:pt x="5274" y="2999"/>
                    <a:pt x="5479" y="2907"/>
                    <a:pt x="5568" y="2728"/>
                  </a:cubicBezTo>
                  <a:cubicBezTo>
                    <a:pt x="5719" y="2426"/>
                    <a:pt x="5486" y="2013"/>
                    <a:pt x="5046" y="1793"/>
                  </a:cubicBezTo>
                  <a:cubicBezTo>
                    <a:pt x="4872" y="1703"/>
                    <a:pt x="4688" y="1659"/>
                    <a:pt x="4522" y="1659"/>
                  </a:cubicBezTo>
                  <a:close/>
                </a:path>
              </a:pathLst>
            </a:custGeom>
            <a:solidFill>
              <a:srgbClr val="902C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73"/>
            <p:cNvSpPr/>
            <p:nvPr/>
          </p:nvSpPr>
          <p:spPr>
            <a:xfrm>
              <a:off x="3929075" y="3494300"/>
              <a:ext cx="81125" cy="39350"/>
            </a:xfrm>
            <a:custGeom>
              <a:avLst/>
              <a:gdLst/>
              <a:ahLst/>
              <a:cxnLst/>
              <a:rect l="l" t="t" r="r" b="b"/>
              <a:pathLst>
                <a:path w="3245" h="1574" extrusionOk="0">
                  <a:moveTo>
                    <a:pt x="478" y="1"/>
                  </a:moveTo>
                  <a:cubicBezTo>
                    <a:pt x="225" y="1"/>
                    <a:pt x="0" y="172"/>
                    <a:pt x="0" y="172"/>
                  </a:cubicBezTo>
                  <a:cubicBezTo>
                    <a:pt x="128" y="133"/>
                    <a:pt x="239" y="117"/>
                    <a:pt x="335" y="117"/>
                  </a:cubicBezTo>
                  <a:cubicBezTo>
                    <a:pt x="856" y="117"/>
                    <a:pt x="935" y="598"/>
                    <a:pt x="935" y="598"/>
                  </a:cubicBezTo>
                  <a:cubicBezTo>
                    <a:pt x="935" y="598"/>
                    <a:pt x="990" y="158"/>
                    <a:pt x="660" y="34"/>
                  </a:cubicBezTo>
                  <a:cubicBezTo>
                    <a:pt x="599" y="11"/>
                    <a:pt x="538" y="1"/>
                    <a:pt x="478" y="1"/>
                  </a:cubicBezTo>
                  <a:close/>
                  <a:moveTo>
                    <a:pt x="2727" y="977"/>
                  </a:moveTo>
                  <a:cubicBezTo>
                    <a:pt x="2470" y="977"/>
                    <a:pt x="2255" y="1148"/>
                    <a:pt x="2255" y="1148"/>
                  </a:cubicBezTo>
                  <a:cubicBezTo>
                    <a:pt x="2379" y="1113"/>
                    <a:pt x="2486" y="1098"/>
                    <a:pt x="2580" y="1098"/>
                  </a:cubicBezTo>
                  <a:cubicBezTo>
                    <a:pt x="3106" y="1098"/>
                    <a:pt x="3176" y="1574"/>
                    <a:pt x="3176" y="1574"/>
                  </a:cubicBezTo>
                  <a:cubicBezTo>
                    <a:pt x="3176" y="1574"/>
                    <a:pt x="3244" y="1148"/>
                    <a:pt x="2914" y="1010"/>
                  </a:cubicBezTo>
                  <a:cubicBezTo>
                    <a:pt x="2851" y="987"/>
                    <a:pt x="2788" y="977"/>
                    <a:pt x="2727" y="9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73"/>
            <p:cNvSpPr/>
            <p:nvPr/>
          </p:nvSpPr>
          <p:spPr>
            <a:xfrm>
              <a:off x="3709800" y="3837100"/>
              <a:ext cx="479100" cy="209250"/>
            </a:xfrm>
            <a:custGeom>
              <a:avLst/>
              <a:gdLst/>
              <a:ahLst/>
              <a:cxnLst/>
              <a:rect l="l" t="t" r="r" b="b"/>
              <a:pathLst>
                <a:path w="19164" h="8370" extrusionOk="0">
                  <a:moveTo>
                    <a:pt x="18737" y="0"/>
                  </a:moveTo>
                  <a:cubicBezTo>
                    <a:pt x="18251" y="331"/>
                    <a:pt x="17656" y="514"/>
                    <a:pt x="17063" y="514"/>
                  </a:cubicBezTo>
                  <a:cubicBezTo>
                    <a:pt x="16868" y="514"/>
                    <a:pt x="16673" y="494"/>
                    <a:pt x="16483" y="454"/>
                  </a:cubicBezTo>
                  <a:cubicBezTo>
                    <a:pt x="16112" y="371"/>
                    <a:pt x="15754" y="220"/>
                    <a:pt x="15370" y="165"/>
                  </a:cubicBezTo>
                  <a:cubicBezTo>
                    <a:pt x="15266" y="151"/>
                    <a:pt x="15163" y="144"/>
                    <a:pt x="15061" y="144"/>
                  </a:cubicBezTo>
                  <a:cubicBezTo>
                    <a:pt x="14754" y="144"/>
                    <a:pt x="14452" y="206"/>
                    <a:pt x="14174" y="330"/>
                  </a:cubicBezTo>
                  <a:cubicBezTo>
                    <a:pt x="14119" y="357"/>
                    <a:pt x="14077" y="371"/>
                    <a:pt x="14022" y="399"/>
                  </a:cubicBezTo>
                  <a:cubicBezTo>
                    <a:pt x="14050" y="742"/>
                    <a:pt x="14077" y="1072"/>
                    <a:pt x="14119" y="1416"/>
                  </a:cubicBezTo>
                  <a:cubicBezTo>
                    <a:pt x="14215" y="2296"/>
                    <a:pt x="14311" y="3175"/>
                    <a:pt x="14407" y="4069"/>
                  </a:cubicBezTo>
                  <a:cubicBezTo>
                    <a:pt x="11842" y="3640"/>
                    <a:pt x="9251" y="3428"/>
                    <a:pt x="6661" y="3428"/>
                  </a:cubicBezTo>
                  <a:cubicBezTo>
                    <a:pt x="5934" y="3428"/>
                    <a:pt x="5208" y="3445"/>
                    <a:pt x="4482" y="3478"/>
                  </a:cubicBezTo>
                  <a:cubicBezTo>
                    <a:pt x="3924" y="3341"/>
                    <a:pt x="3338" y="3261"/>
                    <a:pt x="2755" y="3261"/>
                  </a:cubicBezTo>
                  <a:cubicBezTo>
                    <a:pt x="2634" y="3261"/>
                    <a:pt x="2513" y="3265"/>
                    <a:pt x="2393" y="3272"/>
                  </a:cubicBezTo>
                  <a:cubicBezTo>
                    <a:pt x="1912" y="3299"/>
                    <a:pt x="1403" y="3382"/>
                    <a:pt x="1059" y="3712"/>
                  </a:cubicBezTo>
                  <a:cubicBezTo>
                    <a:pt x="922" y="3753"/>
                    <a:pt x="771" y="3794"/>
                    <a:pt x="633" y="3849"/>
                  </a:cubicBezTo>
                  <a:cubicBezTo>
                    <a:pt x="510" y="3904"/>
                    <a:pt x="358" y="3973"/>
                    <a:pt x="345" y="4124"/>
                  </a:cubicBezTo>
                  <a:cubicBezTo>
                    <a:pt x="331" y="4220"/>
                    <a:pt x="386" y="4303"/>
                    <a:pt x="468" y="4371"/>
                  </a:cubicBezTo>
                  <a:cubicBezTo>
                    <a:pt x="372" y="4413"/>
                    <a:pt x="276" y="4468"/>
                    <a:pt x="193" y="4536"/>
                  </a:cubicBezTo>
                  <a:cubicBezTo>
                    <a:pt x="111" y="4605"/>
                    <a:pt x="42" y="4688"/>
                    <a:pt x="42" y="4798"/>
                  </a:cubicBezTo>
                  <a:cubicBezTo>
                    <a:pt x="28" y="4949"/>
                    <a:pt x="166" y="5073"/>
                    <a:pt x="317" y="5114"/>
                  </a:cubicBezTo>
                  <a:lnTo>
                    <a:pt x="345" y="5114"/>
                  </a:lnTo>
                  <a:cubicBezTo>
                    <a:pt x="290" y="5141"/>
                    <a:pt x="235" y="5169"/>
                    <a:pt x="180" y="5210"/>
                  </a:cubicBezTo>
                  <a:cubicBezTo>
                    <a:pt x="97" y="5265"/>
                    <a:pt x="1" y="5347"/>
                    <a:pt x="15" y="5457"/>
                  </a:cubicBezTo>
                  <a:cubicBezTo>
                    <a:pt x="28" y="5526"/>
                    <a:pt x="83" y="5581"/>
                    <a:pt x="152" y="5622"/>
                  </a:cubicBezTo>
                  <a:cubicBezTo>
                    <a:pt x="221" y="5650"/>
                    <a:pt x="303" y="5650"/>
                    <a:pt x="372" y="5650"/>
                  </a:cubicBezTo>
                  <a:cubicBezTo>
                    <a:pt x="627" y="5667"/>
                    <a:pt x="882" y="5679"/>
                    <a:pt x="1140" y="5679"/>
                  </a:cubicBezTo>
                  <a:cubicBezTo>
                    <a:pt x="1299" y="5679"/>
                    <a:pt x="1460" y="5674"/>
                    <a:pt x="1623" y="5664"/>
                  </a:cubicBezTo>
                  <a:cubicBezTo>
                    <a:pt x="1650" y="5664"/>
                    <a:pt x="1692" y="5664"/>
                    <a:pt x="1719" y="5677"/>
                  </a:cubicBezTo>
                  <a:cubicBezTo>
                    <a:pt x="1802" y="5705"/>
                    <a:pt x="1843" y="5760"/>
                    <a:pt x="1884" y="5829"/>
                  </a:cubicBezTo>
                  <a:cubicBezTo>
                    <a:pt x="2118" y="6145"/>
                    <a:pt x="2475" y="6378"/>
                    <a:pt x="2860" y="6475"/>
                  </a:cubicBezTo>
                  <a:cubicBezTo>
                    <a:pt x="2997" y="6509"/>
                    <a:pt x="3140" y="6526"/>
                    <a:pt x="3282" y="6526"/>
                  </a:cubicBezTo>
                  <a:cubicBezTo>
                    <a:pt x="3540" y="6526"/>
                    <a:pt x="3799" y="6471"/>
                    <a:pt x="4029" y="6365"/>
                  </a:cubicBezTo>
                  <a:cubicBezTo>
                    <a:pt x="7094" y="7423"/>
                    <a:pt x="10270" y="8083"/>
                    <a:pt x="13486" y="8317"/>
                  </a:cubicBezTo>
                  <a:cubicBezTo>
                    <a:pt x="13854" y="8348"/>
                    <a:pt x="14231" y="8369"/>
                    <a:pt x="14608" y="8369"/>
                  </a:cubicBezTo>
                  <a:cubicBezTo>
                    <a:pt x="15738" y="8369"/>
                    <a:pt x="16864" y="8176"/>
                    <a:pt x="17720" y="7464"/>
                  </a:cubicBezTo>
                  <a:cubicBezTo>
                    <a:pt x="18394" y="6901"/>
                    <a:pt x="18792" y="6076"/>
                    <a:pt x="18985" y="5224"/>
                  </a:cubicBezTo>
                  <a:cubicBezTo>
                    <a:pt x="19164" y="4358"/>
                    <a:pt x="19150" y="3478"/>
                    <a:pt x="19081" y="2598"/>
                  </a:cubicBezTo>
                  <a:cubicBezTo>
                    <a:pt x="19012" y="1732"/>
                    <a:pt x="18902" y="852"/>
                    <a:pt x="18737" y="0"/>
                  </a:cubicBezTo>
                  <a:close/>
                </a:path>
              </a:pathLst>
            </a:custGeom>
            <a:solidFill>
              <a:srgbClr val="9E34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6" name="Google Shape;1786;p73"/>
            <p:cNvSpPr/>
            <p:nvPr/>
          </p:nvSpPr>
          <p:spPr>
            <a:xfrm>
              <a:off x="3713925" y="3925400"/>
              <a:ext cx="394225" cy="42300"/>
            </a:xfrm>
            <a:custGeom>
              <a:avLst/>
              <a:gdLst/>
              <a:ahLst/>
              <a:cxnLst/>
              <a:rect l="l" t="t" r="r" b="b"/>
              <a:pathLst>
                <a:path w="15769" h="1692" extrusionOk="0">
                  <a:moveTo>
                    <a:pt x="2145" y="1"/>
                  </a:moveTo>
                  <a:cubicBezTo>
                    <a:pt x="1719" y="1"/>
                    <a:pt x="1307" y="42"/>
                    <a:pt x="894" y="152"/>
                  </a:cubicBezTo>
                  <a:cubicBezTo>
                    <a:pt x="881" y="166"/>
                    <a:pt x="881" y="166"/>
                    <a:pt x="881" y="180"/>
                  </a:cubicBezTo>
                  <a:cubicBezTo>
                    <a:pt x="881" y="193"/>
                    <a:pt x="894" y="193"/>
                    <a:pt x="894" y="193"/>
                  </a:cubicBezTo>
                  <a:lnTo>
                    <a:pt x="908" y="193"/>
                  </a:lnTo>
                  <a:cubicBezTo>
                    <a:pt x="1266" y="94"/>
                    <a:pt x="1636" y="40"/>
                    <a:pt x="2017" y="40"/>
                  </a:cubicBezTo>
                  <a:cubicBezTo>
                    <a:pt x="2059" y="40"/>
                    <a:pt x="2102" y="41"/>
                    <a:pt x="2145" y="42"/>
                  </a:cubicBezTo>
                  <a:cubicBezTo>
                    <a:pt x="2159" y="42"/>
                    <a:pt x="2159" y="42"/>
                    <a:pt x="2159" y="28"/>
                  </a:cubicBezTo>
                  <a:cubicBezTo>
                    <a:pt x="2159" y="15"/>
                    <a:pt x="2159" y="1"/>
                    <a:pt x="2145" y="1"/>
                  </a:cubicBezTo>
                  <a:close/>
                  <a:moveTo>
                    <a:pt x="13074" y="331"/>
                  </a:moveTo>
                  <a:cubicBezTo>
                    <a:pt x="13060" y="331"/>
                    <a:pt x="13046" y="345"/>
                    <a:pt x="13046" y="345"/>
                  </a:cubicBezTo>
                  <a:cubicBezTo>
                    <a:pt x="13046" y="358"/>
                    <a:pt x="13060" y="372"/>
                    <a:pt x="13060" y="372"/>
                  </a:cubicBezTo>
                  <a:cubicBezTo>
                    <a:pt x="13459" y="427"/>
                    <a:pt x="13857" y="482"/>
                    <a:pt x="14242" y="551"/>
                  </a:cubicBezTo>
                  <a:cubicBezTo>
                    <a:pt x="14751" y="633"/>
                    <a:pt x="15260" y="729"/>
                    <a:pt x="15741" y="826"/>
                  </a:cubicBezTo>
                  <a:lnTo>
                    <a:pt x="15754" y="826"/>
                  </a:lnTo>
                  <a:cubicBezTo>
                    <a:pt x="15754" y="826"/>
                    <a:pt x="15768" y="812"/>
                    <a:pt x="15768" y="798"/>
                  </a:cubicBezTo>
                  <a:cubicBezTo>
                    <a:pt x="15768" y="798"/>
                    <a:pt x="15754" y="784"/>
                    <a:pt x="15754" y="784"/>
                  </a:cubicBezTo>
                  <a:cubicBezTo>
                    <a:pt x="15260" y="688"/>
                    <a:pt x="14751" y="592"/>
                    <a:pt x="14242" y="510"/>
                  </a:cubicBezTo>
                  <a:cubicBezTo>
                    <a:pt x="13857" y="455"/>
                    <a:pt x="13459" y="386"/>
                    <a:pt x="13074" y="331"/>
                  </a:cubicBezTo>
                  <a:close/>
                  <a:moveTo>
                    <a:pt x="1994" y="413"/>
                  </a:moveTo>
                  <a:cubicBezTo>
                    <a:pt x="1430" y="441"/>
                    <a:pt x="894" y="565"/>
                    <a:pt x="372" y="784"/>
                  </a:cubicBezTo>
                  <a:cubicBezTo>
                    <a:pt x="372" y="784"/>
                    <a:pt x="358" y="798"/>
                    <a:pt x="345" y="798"/>
                  </a:cubicBezTo>
                  <a:cubicBezTo>
                    <a:pt x="331" y="798"/>
                    <a:pt x="317" y="812"/>
                    <a:pt x="303" y="812"/>
                  </a:cubicBezTo>
                  <a:cubicBezTo>
                    <a:pt x="290" y="826"/>
                    <a:pt x="290" y="839"/>
                    <a:pt x="290" y="839"/>
                  </a:cubicBezTo>
                  <a:cubicBezTo>
                    <a:pt x="290" y="853"/>
                    <a:pt x="303" y="853"/>
                    <a:pt x="303" y="853"/>
                  </a:cubicBezTo>
                  <a:lnTo>
                    <a:pt x="317" y="853"/>
                  </a:lnTo>
                  <a:cubicBezTo>
                    <a:pt x="331" y="839"/>
                    <a:pt x="345" y="839"/>
                    <a:pt x="358" y="826"/>
                  </a:cubicBezTo>
                  <a:cubicBezTo>
                    <a:pt x="372" y="826"/>
                    <a:pt x="386" y="826"/>
                    <a:pt x="386" y="812"/>
                  </a:cubicBezTo>
                  <a:cubicBezTo>
                    <a:pt x="894" y="592"/>
                    <a:pt x="1444" y="468"/>
                    <a:pt x="1994" y="455"/>
                  </a:cubicBezTo>
                  <a:cubicBezTo>
                    <a:pt x="2008" y="455"/>
                    <a:pt x="2008" y="441"/>
                    <a:pt x="2008" y="441"/>
                  </a:cubicBezTo>
                  <a:cubicBezTo>
                    <a:pt x="2008" y="427"/>
                    <a:pt x="2008" y="413"/>
                    <a:pt x="1994" y="413"/>
                  </a:cubicBezTo>
                  <a:close/>
                  <a:moveTo>
                    <a:pt x="1857" y="1252"/>
                  </a:moveTo>
                  <a:cubicBezTo>
                    <a:pt x="1499" y="1252"/>
                    <a:pt x="1128" y="1293"/>
                    <a:pt x="771" y="1376"/>
                  </a:cubicBezTo>
                  <a:cubicBezTo>
                    <a:pt x="578" y="1417"/>
                    <a:pt x="372" y="1458"/>
                    <a:pt x="180" y="1568"/>
                  </a:cubicBezTo>
                  <a:cubicBezTo>
                    <a:pt x="111" y="1596"/>
                    <a:pt x="56" y="1623"/>
                    <a:pt x="1" y="1664"/>
                  </a:cubicBezTo>
                  <a:cubicBezTo>
                    <a:pt x="1" y="1664"/>
                    <a:pt x="1" y="1678"/>
                    <a:pt x="1" y="1692"/>
                  </a:cubicBezTo>
                  <a:lnTo>
                    <a:pt x="28" y="1692"/>
                  </a:lnTo>
                  <a:cubicBezTo>
                    <a:pt x="83" y="1650"/>
                    <a:pt x="138" y="1623"/>
                    <a:pt x="193" y="1596"/>
                  </a:cubicBezTo>
                  <a:cubicBezTo>
                    <a:pt x="386" y="1499"/>
                    <a:pt x="592" y="1444"/>
                    <a:pt x="771" y="1417"/>
                  </a:cubicBezTo>
                  <a:cubicBezTo>
                    <a:pt x="1128" y="1334"/>
                    <a:pt x="1499" y="1293"/>
                    <a:pt x="1857" y="1293"/>
                  </a:cubicBezTo>
                  <a:cubicBezTo>
                    <a:pt x="1870" y="1293"/>
                    <a:pt x="1870" y="1279"/>
                    <a:pt x="1870" y="1266"/>
                  </a:cubicBezTo>
                  <a:cubicBezTo>
                    <a:pt x="1870" y="1266"/>
                    <a:pt x="1870" y="1252"/>
                    <a:pt x="1857" y="1252"/>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7" name="Google Shape;1787;p73"/>
          <p:cNvGrpSpPr/>
          <p:nvPr/>
        </p:nvGrpSpPr>
        <p:grpSpPr>
          <a:xfrm>
            <a:off x="6881834" y="877233"/>
            <a:ext cx="3420457" cy="2029159"/>
            <a:chOff x="5161375" y="657924"/>
            <a:chExt cx="2565343" cy="1521869"/>
          </a:xfrm>
        </p:grpSpPr>
        <p:sp>
          <p:nvSpPr>
            <p:cNvPr id="1788" name="Google Shape;1788;p73"/>
            <p:cNvSpPr/>
            <p:nvPr/>
          </p:nvSpPr>
          <p:spPr>
            <a:xfrm>
              <a:off x="7197100" y="984981"/>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9" name="Google Shape;1789;p73"/>
            <p:cNvSpPr/>
            <p:nvPr/>
          </p:nvSpPr>
          <p:spPr>
            <a:xfrm>
              <a:off x="7548100" y="6579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0" name="Google Shape;1790;p73"/>
            <p:cNvSpPr/>
            <p:nvPr/>
          </p:nvSpPr>
          <p:spPr>
            <a:xfrm>
              <a:off x="5161375" y="19351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1" name="Google Shape;1791;p73"/>
            <p:cNvSpPr/>
            <p:nvPr/>
          </p:nvSpPr>
          <p:spPr>
            <a:xfrm>
              <a:off x="6210150" y="128297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99" name="Google Shape;1799;p73"/>
          <p:cNvSpPr/>
          <p:nvPr/>
        </p:nvSpPr>
        <p:spPr>
          <a:xfrm flipH="1">
            <a:off x="7009471" y="922533"/>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4FC5CD-37A4-4D5D-8D79-1B5E08120B94}"/>
              </a:ext>
            </a:extLst>
          </p:cNvPr>
          <p:cNvSpPr txBox="1"/>
          <p:nvPr/>
        </p:nvSpPr>
        <p:spPr>
          <a:xfrm>
            <a:off x="419100" y="1369642"/>
            <a:ext cx="11353800" cy="4914166"/>
          </a:xfrm>
          <a:prstGeom prst="rect">
            <a:avLst/>
          </a:prstGeom>
          <a:noFill/>
        </p:spPr>
        <p:txBody>
          <a:bodyPr wrap="square">
            <a:spAutoFit/>
          </a:bodyPr>
          <a:lstStyle/>
          <a:p>
            <a:pPr marL="342900" indent="-342900" algn="just">
              <a:spcAft>
                <a:spcPts val="800"/>
              </a:spcAft>
              <a:buClr>
                <a:srgbClr val="E74427"/>
              </a:buClr>
              <a:buFont typeface="+mj-lt"/>
              <a:buAutoNum type="arabicPeriod"/>
            </a:pPr>
            <a:r>
              <a:rPr lang="en-US" sz="2800">
                <a:solidFill>
                  <a:schemeClr val="accent3"/>
                </a:solidFill>
              </a:rPr>
              <a:t>Countries are becoming more connected and interdependent.</a:t>
            </a:r>
          </a:p>
          <a:p>
            <a:pPr marL="342900" indent="-342900" algn="just">
              <a:spcAft>
                <a:spcPts val="800"/>
              </a:spcAft>
              <a:buClr>
                <a:srgbClr val="E74427"/>
              </a:buClr>
              <a:buFont typeface="+mj-lt"/>
              <a:buAutoNum type="arabicPeriod"/>
            </a:pPr>
            <a:r>
              <a:rPr lang="en-US" sz="2800">
                <a:solidFill>
                  <a:schemeClr val="accent3"/>
                </a:solidFill>
              </a:rPr>
              <a:t>Nations with few natural resources depend on other nations for oil to fuel their economies.</a:t>
            </a:r>
          </a:p>
          <a:p>
            <a:pPr marL="342900" indent="-342900" algn="just">
              <a:spcAft>
                <a:spcPts val="800"/>
              </a:spcAft>
              <a:buClr>
                <a:srgbClr val="E74427"/>
              </a:buClr>
              <a:buFont typeface="+mj-lt"/>
              <a:buAutoNum type="arabicPeriod"/>
            </a:pPr>
            <a:r>
              <a:rPr lang="en-US" sz="2800">
                <a:solidFill>
                  <a:schemeClr val="accent3"/>
                </a:solidFill>
              </a:rPr>
              <a:t>Globalization exposes us to new ideas and cultures.</a:t>
            </a:r>
          </a:p>
          <a:p>
            <a:pPr marL="342900" indent="-342900" algn="just">
              <a:spcAft>
                <a:spcPts val="800"/>
              </a:spcAft>
              <a:buClr>
                <a:srgbClr val="E74427"/>
              </a:buClr>
              <a:buFont typeface="+mj-lt"/>
              <a:buAutoNum type="arabicPeriod"/>
            </a:pPr>
            <a:r>
              <a:rPr lang="en-US" sz="2800">
                <a:solidFill>
                  <a:schemeClr val="accent3"/>
                </a:solidFill>
              </a:rPr>
              <a:t>Each year, more indigenous communities are losing their native languages and lands to growth</a:t>
            </a:r>
          </a:p>
          <a:p>
            <a:pPr marL="342900" indent="-342900" algn="just">
              <a:spcAft>
                <a:spcPts val="800"/>
              </a:spcAft>
              <a:buClr>
                <a:srgbClr val="E74427"/>
              </a:buClr>
              <a:buFont typeface="+mj-lt"/>
              <a:buAutoNum type="arabicPeriod"/>
            </a:pPr>
            <a:r>
              <a:rPr lang="en-US" sz="2800">
                <a:solidFill>
                  <a:schemeClr val="accent3"/>
                </a:solidFill>
              </a:rPr>
              <a:t>Some people worry that their communities are changing and losing their traditions.</a:t>
            </a:r>
          </a:p>
          <a:p>
            <a:pPr marL="342900" indent="-342900" algn="just">
              <a:spcAft>
                <a:spcPts val="800"/>
              </a:spcAft>
              <a:buClr>
                <a:srgbClr val="E74427"/>
              </a:buClr>
              <a:buFont typeface="+mj-lt"/>
              <a:buAutoNum type="arabicPeriod"/>
            </a:pPr>
            <a:r>
              <a:rPr lang="en-US" sz="2800">
                <a:solidFill>
                  <a:schemeClr val="accent3"/>
                </a:solidFill>
              </a:rPr>
              <a:t>A global marketplace can be great for business but can also put local industries out of business.</a:t>
            </a:r>
          </a:p>
        </p:txBody>
      </p:sp>
      <p:sp>
        <p:nvSpPr>
          <p:cNvPr id="7" name="TextBox 6">
            <a:extLst>
              <a:ext uri="{FF2B5EF4-FFF2-40B4-BE49-F238E27FC236}">
                <a16:creationId xmlns:a16="http://schemas.microsoft.com/office/drawing/2014/main" id="{EA4E8F4A-9282-4C52-B769-64FD79B243A9}"/>
              </a:ext>
            </a:extLst>
          </p:cNvPr>
          <p:cNvSpPr txBox="1"/>
          <p:nvPr/>
        </p:nvSpPr>
        <p:spPr>
          <a:xfrm>
            <a:off x="-147391" y="195918"/>
            <a:ext cx="124867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57AFD4"/>
                </a:solidFill>
                <a:latin typeface="Calibri" panose="020F0502020204030204" pitchFamily="34" charset="0"/>
                <a:cs typeface="Calibri" panose="020F0502020204030204" pitchFamily="34" charset="0"/>
              </a:rPr>
              <a:t>Impacts of globalisation</a:t>
            </a:r>
            <a:endParaRPr kumimoji="0" lang="en-US" sz="6000" b="1" i="0" u="none" strike="noStrike" kern="1200" cap="none" spc="0" normalizeH="0" baseline="0" noProof="0" dirty="0">
              <a:ln>
                <a:noFill/>
              </a:ln>
              <a:solidFill>
                <a:srgbClr val="57AFD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6607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p:cTn id="3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235A6046-DDB4-4FCC-AEC9-6BF4A677083B}"/>
              </a:ext>
            </a:extLst>
          </p:cNvPr>
          <p:cNvSpPr/>
          <p:nvPr/>
        </p:nvSpPr>
        <p:spPr>
          <a:xfrm>
            <a:off x="1408714" y="829571"/>
            <a:ext cx="1883767"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5" name="Rounded Rectangle 22">
            <a:extLst>
              <a:ext uri="{FF2B5EF4-FFF2-40B4-BE49-F238E27FC236}">
                <a16:creationId xmlns:a16="http://schemas.microsoft.com/office/drawing/2014/main" id="{2AB83568-2B28-4010-9405-754C036EC1FC}"/>
              </a:ext>
            </a:extLst>
          </p:cNvPr>
          <p:cNvSpPr/>
          <p:nvPr/>
        </p:nvSpPr>
        <p:spPr>
          <a:xfrm>
            <a:off x="3143245" y="1850271"/>
            <a:ext cx="2183000" cy="655403"/>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PRE-READING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6" name="Rounded Rectangle 23">
            <a:extLst>
              <a:ext uri="{FF2B5EF4-FFF2-40B4-BE49-F238E27FC236}">
                <a16:creationId xmlns:a16="http://schemas.microsoft.com/office/drawing/2014/main" id="{EB12FFD5-0851-422F-966E-837955175726}"/>
              </a:ext>
            </a:extLst>
          </p:cNvPr>
          <p:cNvSpPr/>
          <p:nvPr/>
        </p:nvSpPr>
        <p:spPr>
          <a:xfrm>
            <a:off x="1109482" y="3095757"/>
            <a:ext cx="2183000" cy="710205"/>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WHILE-READING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7" name="Rectangle 6">
            <a:extLst>
              <a:ext uri="{FF2B5EF4-FFF2-40B4-BE49-F238E27FC236}">
                <a16:creationId xmlns:a16="http://schemas.microsoft.com/office/drawing/2014/main" id="{915CA01E-BFD2-4131-9A8F-A74535A896B5}"/>
              </a:ext>
            </a:extLst>
          </p:cNvPr>
          <p:cNvSpPr/>
          <p:nvPr/>
        </p:nvSpPr>
        <p:spPr>
          <a:xfrm>
            <a:off x="6007694" y="653340"/>
            <a:ext cx="4879383" cy="699274"/>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Calibri" panose="020F0502020204030204"/>
              </a:rPr>
              <a:t>Video watching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54658D4-F028-48E7-86A3-16F99BE94DEF}"/>
              </a:ext>
            </a:extLst>
          </p:cNvPr>
          <p:cNvSpPr/>
          <p:nvPr/>
        </p:nvSpPr>
        <p:spPr>
          <a:xfrm>
            <a:off x="6007694" y="1650395"/>
            <a:ext cx="4879384" cy="1170880"/>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1: Discuss the questions.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Vocabulary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panose="020F0502020204030204"/>
              </a:rPr>
              <a:t>Spelling bee</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CC5407-25AA-4885-BC78-BFA27514C2F4}"/>
              </a:ext>
            </a:extLst>
          </p:cNvPr>
          <p:cNvSpPr/>
          <p:nvPr/>
        </p:nvSpPr>
        <p:spPr>
          <a:xfrm>
            <a:off x="6007694" y="3119056"/>
            <a:ext cx="4879385" cy="1170881"/>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2: Match each section with a heading.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Task 3: Choose the correct answer A, B, or C.</a:t>
            </a:r>
          </a:p>
        </p:txBody>
      </p:sp>
      <p:cxnSp>
        <p:nvCxnSpPr>
          <p:cNvPr id="10" name="Curved Connector 27">
            <a:extLst>
              <a:ext uri="{FF2B5EF4-FFF2-40B4-BE49-F238E27FC236}">
                <a16:creationId xmlns:a16="http://schemas.microsoft.com/office/drawing/2014/main" id="{574FFE6E-3BA8-4B5A-9C43-8EACADE34C2C}"/>
              </a:ext>
            </a:extLst>
          </p:cNvPr>
          <p:cNvCxnSpPr>
            <a:cxnSpLocks/>
            <a:stCxn id="4" idx="3"/>
            <a:endCxn id="5" idx="0"/>
          </p:cNvCxnSpPr>
          <p:nvPr/>
        </p:nvCxnSpPr>
        <p:spPr>
          <a:xfrm>
            <a:off x="3292481" y="1157273"/>
            <a:ext cx="942264" cy="6929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CA7D6F52-EFA9-47CA-9178-F63F1A7B2DDB}"/>
              </a:ext>
            </a:extLst>
          </p:cNvPr>
          <p:cNvCxnSpPr>
            <a:cxnSpLocks/>
            <a:stCxn id="5" idx="1"/>
            <a:endCxn id="6" idx="0"/>
          </p:cNvCxnSpPr>
          <p:nvPr/>
        </p:nvCxnSpPr>
        <p:spPr>
          <a:xfrm rot="10800000" flipV="1">
            <a:off x="2200983" y="2177973"/>
            <a:ext cx="942263" cy="91778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074BA795-2253-4208-9F67-5DE961117850}"/>
              </a:ext>
            </a:extLst>
          </p:cNvPr>
          <p:cNvSpPr/>
          <p:nvPr/>
        </p:nvSpPr>
        <p:spPr>
          <a:xfrm>
            <a:off x="2910978" y="4436558"/>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Adobe Gothic Std B" panose="020B0800000000000000" pitchFamily="34" charset="-128"/>
                <a:cs typeface="+mn-cs"/>
              </a:rPr>
              <a:t>POST-READING</a:t>
            </a:r>
            <a:endPar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13" name="Rectangle 12">
            <a:extLst>
              <a:ext uri="{FF2B5EF4-FFF2-40B4-BE49-F238E27FC236}">
                <a16:creationId xmlns:a16="http://schemas.microsoft.com/office/drawing/2014/main" id="{55D1472F-4A53-4BA4-A986-14F275FC5FE1}"/>
              </a:ext>
            </a:extLst>
          </p:cNvPr>
          <p:cNvSpPr/>
          <p:nvPr/>
        </p:nvSpPr>
        <p:spPr>
          <a:xfrm>
            <a:off x="6007695" y="5551649"/>
            <a:ext cx="4879382" cy="684962"/>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Wrap-up</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Homework</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Curved Connector 32">
            <a:extLst>
              <a:ext uri="{FF2B5EF4-FFF2-40B4-BE49-F238E27FC236}">
                <a16:creationId xmlns:a16="http://schemas.microsoft.com/office/drawing/2014/main" id="{ACD404BE-CC6F-4121-A03B-DCBEE58EAB86}"/>
              </a:ext>
            </a:extLst>
          </p:cNvPr>
          <p:cNvCxnSpPr>
            <a:stCxn id="12" idx="1"/>
            <a:endCxn id="15" idx="0"/>
          </p:cNvCxnSpPr>
          <p:nvPr/>
        </p:nvCxnSpPr>
        <p:spPr>
          <a:xfrm rot="10800000" flipV="1">
            <a:off x="2200982" y="4769633"/>
            <a:ext cx="709997" cy="749554"/>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1D697754-C955-462A-A7C0-1AABD223C3A7}"/>
              </a:ext>
            </a:extLst>
          </p:cNvPr>
          <p:cNvSpPr/>
          <p:nvPr/>
        </p:nvSpPr>
        <p:spPr>
          <a:xfrm>
            <a:off x="1109481" y="5519187"/>
            <a:ext cx="2183000" cy="666149"/>
          </a:xfrm>
          <a:prstGeom prst="roundRect">
            <a:avLst/>
          </a:prstGeom>
          <a:solidFill>
            <a:srgbClr val="E74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CONSOLIDATION</a:t>
            </a:r>
            <a:endParaRPr kumimoji="0" lang="en-GB" sz="2000" b="1" i="0" u="none" strike="noStrike" kern="120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cxnSp>
        <p:nvCxnSpPr>
          <p:cNvPr id="16" name="Curved Connector 34">
            <a:extLst>
              <a:ext uri="{FF2B5EF4-FFF2-40B4-BE49-F238E27FC236}">
                <a16:creationId xmlns:a16="http://schemas.microsoft.com/office/drawing/2014/main" id="{454C64DA-CD40-4B3A-A0D6-EEC9317D2A94}"/>
              </a:ext>
            </a:extLst>
          </p:cNvPr>
          <p:cNvCxnSpPr>
            <a:cxnSpLocks/>
            <a:stCxn id="6" idx="3"/>
            <a:endCxn id="12" idx="0"/>
          </p:cNvCxnSpPr>
          <p:nvPr/>
        </p:nvCxnSpPr>
        <p:spPr>
          <a:xfrm>
            <a:off x="3292482" y="3450860"/>
            <a:ext cx="709996" cy="985698"/>
          </a:xfrm>
          <a:prstGeom prst="curvedConnector2">
            <a:avLst/>
          </a:prstGeom>
          <a:ln w="38100">
            <a:solidFill>
              <a:srgbClr val="F2BC5A"/>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E13322AF-1E55-42AA-A577-BFE6A3278D73}"/>
              </a:ext>
            </a:extLst>
          </p:cNvPr>
          <p:cNvSpPr/>
          <p:nvPr/>
        </p:nvSpPr>
        <p:spPr>
          <a:xfrm>
            <a:off x="6007695" y="4587718"/>
            <a:ext cx="4879382" cy="666149"/>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 Task 4: Discussion.</a:t>
            </a:r>
          </a:p>
        </p:txBody>
      </p:sp>
      <p:sp>
        <p:nvSpPr>
          <p:cNvPr id="18" name="Oval 17">
            <a:extLst>
              <a:ext uri="{FF2B5EF4-FFF2-40B4-BE49-F238E27FC236}">
                <a16:creationId xmlns:a16="http://schemas.microsoft.com/office/drawing/2014/main" id="{31388896-22FD-4198-9AE7-37AB143FDD43}"/>
              </a:ext>
            </a:extLst>
          </p:cNvPr>
          <p:cNvSpPr/>
          <p:nvPr/>
        </p:nvSpPr>
        <p:spPr>
          <a:xfrm>
            <a:off x="2655420" y="1576612"/>
            <a:ext cx="3011549" cy="1148465"/>
          </a:xfrm>
          <a:prstGeom prst="ellipse">
            <a:avLst/>
          </a:prstGeom>
          <a:noFill/>
          <a:ln w="38100">
            <a:solidFill>
              <a:srgbClr val="AB4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0322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ading-cat GIFs - Get the best GIF on GIPHY">
            <a:extLst>
              <a:ext uri="{FF2B5EF4-FFF2-40B4-BE49-F238E27FC236}">
                <a16:creationId xmlns:a16="http://schemas.microsoft.com/office/drawing/2014/main" id="{4ED77AFE-7F37-4808-8BDA-4CEA002ACD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3048"/>
            <a:ext cx="12191999" cy="68519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DDAA6A-A3DB-4092-8E02-724F996A70A1}"/>
              </a:ext>
            </a:extLst>
          </p:cNvPr>
          <p:cNvSpPr txBox="1"/>
          <p:nvPr/>
        </p:nvSpPr>
        <p:spPr>
          <a:xfrm>
            <a:off x="279887" y="380159"/>
            <a:ext cx="4730264"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Arial"/>
              </a:rPr>
              <a:t>PRE-READING</a:t>
            </a:r>
          </a:p>
        </p:txBody>
      </p:sp>
    </p:spTree>
    <p:extLst>
      <p:ext uri="{BB962C8B-B14F-4D97-AF65-F5344CB8AC3E}">
        <p14:creationId xmlns:p14="http://schemas.microsoft.com/office/powerpoint/2010/main" val="284986650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5"/>
          <p:cNvSpPr/>
          <p:nvPr/>
        </p:nvSpPr>
        <p:spPr>
          <a:xfrm>
            <a:off x="6477233" y="5464967"/>
            <a:ext cx="1513515" cy="2115343"/>
          </a:xfrm>
          <a:custGeom>
            <a:avLst/>
            <a:gdLst/>
            <a:ahLst/>
            <a:cxnLst/>
            <a:rect l="l" t="t" r="r" b="b"/>
            <a:pathLst>
              <a:path w="13115" h="18330" extrusionOk="0">
                <a:moveTo>
                  <a:pt x="2104" y="0"/>
                </a:moveTo>
                <a:cubicBezTo>
                  <a:pt x="2104" y="619"/>
                  <a:pt x="2186" y="1237"/>
                  <a:pt x="2337" y="1828"/>
                </a:cubicBezTo>
                <a:cubicBezTo>
                  <a:pt x="2502" y="2461"/>
                  <a:pt x="2750" y="3079"/>
                  <a:pt x="3176" y="3561"/>
                </a:cubicBezTo>
                <a:cubicBezTo>
                  <a:pt x="3753" y="4165"/>
                  <a:pt x="4564" y="4468"/>
                  <a:pt x="5362" y="4729"/>
                </a:cubicBezTo>
                <a:cubicBezTo>
                  <a:pt x="5513" y="4990"/>
                  <a:pt x="5664" y="5265"/>
                  <a:pt x="5815" y="5540"/>
                </a:cubicBezTo>
                <a:lnTo>
                  <a:pt x="5815" y="5554"/>
                </a:lnTo>
                <a:cubicBezTo>
                  <a:pt x="5654" y="5618"/>
                  <a:pt x="5491" y="5645"/>
                  <a:pt x="5326" y="5645"/>
                </a:cubicBezTo>
                <a:cubicBezTo>
                  <a:pt x="4927" y="5645"/>
                  <a:pt x="4519" y="5489"/>
                  <a:pt x="4111" y="5334"/>
                </a:cubicBezTo>
                <a:cubicBezTo>
                  <a:pt x="3506" y="5114"/>
                  <a:pt x="2901" y="4908"/>
                  <a:pt x="2269" y="4798"/>
                </a:cubicBezTo>
                <a:cubicBezTo>
                  <a:pt x="1961" y="4744"/>
                  <a:pt x="1646" y="4713"/>
                  <a:pt x="1334" y="4713"/>
                </a:cubicBezTo>
                <a:cubicBezTo>
                  <a:pt x="1004" y="4713"/>
                  <a:pt x="675" y="4748"/>
                  <a:pt x="358" y="4825"/>
                </a:cubicBezTo>
                <a:cubicBezTo>
                  <a:pt x="550" y="5128"/>
                  <a:pt x="743" y="5430"/>
                  <a:pt x="949" y="5732"/>
                </a:cubicBezTo>
                <a:cubicBezTo>
                  <a:pt x="1114" y="5980"/>
                  <a:pt x="1293" y="6227"/>
                  <a:pt x="1540" y="6406"/>
                </a:cubicBezTo>
                <a:cubicBezTo>
                  <a:pt x="1787" y="6599"/>
                  <a:pt x="2104" y="6695"/>
                  <a:pt x="2420" y="6763"/>
                </a:cubicBezTo>
                <a:cubicBezTo>
                  <a:pt x="2780" y="6832"/>
                  <a:pt x="3147" y="6867"/>
                  <a:pt x="3512" y="6867"/>
                </a:cubicBezTo>
                <a:cubicBezTo>
                  <a:pt x="4388" y="6867"/>
                  <a:pt x="5259" y="6670"/>
                  <a:pt x="6035" y="6282"/>
                </a:cubicBezTo>
                <a:cubicBezTo>
                  <a:pt x="6379" y="6901"/>
                  <a:pt x="6667" y="7561"/>
                  <a:pt x="6929" y="8221"/>
                </a:cubicBezTo>
                <a:cubicBezTo>
                  <a:pt x="6750" y="8246"/>
                  <a:pt x="6572" y="8257"/>
                  <a:pt x="6396" y="8257"/>
                </a:cubicBezTo>
                <a:cubicBezTo>
                  <a:pt x="5335" y="8257"/>
                  <a:pt x="4307" y="7853"/>
                  <a:pt x="3258" y="7712"/>
                </a:cubicBezTo>
                <a:cubicBezTo>
                  <a:pt x="2975" y="7675"/>
                  <a:pt x="2689" y="7658"/>
                  <a:pt x="2403" y="7658"/>
                </a:cubicBezTo>
                <a:cubicBezTo>
                  <a:pt x="1622" y="7658"/>
                  <a:pt x="838" y="7786"/>
                  <a:pt x="83" y="7987"/>
                </a:cubicBezTo>
                <a:cubicBezTo>
                  <a:pt x="42" y="8001"/>
                  <a:pt x="0" y="8014"/>
                  <a:pt x="0" y="8056"/>
                </a:cubicBezTo>
                <a:cubicBezTo>
                  <a:pt x="0" y="8083"/>
                  <a:pt x="14" y="8097"/>
                  <a:pt x="28" y="8111"/>
                </a:cubicBezTo>
                <a:cubicBezTo>
                  <a:pt x="866" y="8894"/>
                  <a:pt x="1925" y="9472"/>
                  <a:pt x="3066" y="9527"/>
                </a:cubicBezTo>
                <a:cubicBezTo>
                  <a:pt x="3144" y="9531"/>
                  <a:pt x="3222" y="9533"/>
                  <a:pt x="3300" y="9533"/>
                </a:cubicBezTo>
                <a:cubicBezTo>
                  <a:pt x="3920" y="9533"/>
                  <a:pt x="4529" y="9394"/>
                  <a:pt x="5128" y="9210"/>
                </a:cubicBezTo>
                <a:cubicBezTo>
                  <a:pt x="5788" y="8990"/>
                  <a:pt x="6434" y="8715"/>
                  <a:pt x="7094" y="8509"/>
                </a:cubicBezTo>
                <a:lnTo>
                  <a:pt x="7547" y="10997"/>
                </a:lnTo>
                <a:cubicBezTo>
                  <a:pt x="6280" y="10471"/>
                  <a:pt x="4903" y="10159"/>
                  <a:pt x="3528" y="10159"/>
                </a:cubicBezTo>
                <a:cubicBezTo>
                  <a:pt x="2963" y="10159"/>
                  <a:pt x="2399" y="10212"/>
                  <a:pt x="1842" y="10324"/>
                </a:cubicBezTo>
                <a:cubicBezTo>
                  <a:pt x="1389" y="10406"/>
                  <a:pt x="935" y="10544"/>
                  <a:pt x="523" y="10764"/>
                </a:cubicBezTo>
                <a:cubicBezTo>
                  <a:pt x="921" y="11245"/>
                  <a:pt x="1540" y="11492"/>
                  <a:pt x="2145" y="11657"/>
                </a:cubicBezTo>
                <a:cubicBezTo>
                  <a:pt x="2876" y="11849"/>
                  <a:pt x="3628" y="11938"/>
                  <a:pt x="4381" y="11938"/>
                </a:cubicBezTo>
                <a:cubicBezTo>
                  <a:pt x="5468" y="11938"/>
                  <a:pt x="6557" y="11751"/>
                  <a:pt x="7589" y="11410"/>
                </a:cubicBezTo>
                <a:cubicBezTo>
                  <a:pt x="7698" y="12083"/>
                  <a:pt x="7767" y="12771"/>
                  <a:pt x="7822" y="13458"/>
                </a:cubicBezTo>
                <a:cubicBezTo>
                  <a:pt x="7077" y="12986"/>
                  <a:pt x="6164" y="12806"/>
                  <a:pt x="5254" y="12806"/>
                </a:cubicBezTo>
                <a:cubicBezTo>
                  <a:pt x="5157" y="12806"/>
                  <a:pt x="5060" y="12808"/>
                  <a:pt x="4963" y="12812"/>
                </a:cubicBezTo>
                <a:cubicBezTo>
                  <a:pt x="3973" y="12867"/>
                  <a:pt x="2997" y="13114"/>
                  <a:pt x="2049" y="13389"/>
                </a:cubicBezTo>
                <a:cubicBezTo>
                  <a:pt x="2956" y="14077"/>
                  <a:pt x="4083" y="14475"/>
                  <a:pt x="5224" y="14517"/>
                </a:cubicBezTo>
                <a:cubicBezTo>
                  <a:pt x="5284" y="14518"/>
                  <a:pt x="5344" y="14519"/>
                  <a:pt x="5403" y="14519"/>
                </a:cubicBezTo>
                <a:cubicBezTo>
                  <a:pt x="6210" y="14519"/>
                  <a:pt x="7015" y="14353"/>
                  <a:pt x="7808" y="14187"/>
                </a:cubicBezTo>
                <a:cubicBezTo>
                  <a:pt x="7863" y="14805"/>
                  <a:pt x="7946" y="15424"/>
                  <a:pt x="8056" y="16042"/>
                </a:cubicBezTo>
                <a:cubicBezTo>
                  <a:pt x="7386" y="15743"/>
                  <a:pt x="6654" y="15592"/>
                  <a:pt x="5920" y="15592"/>
                </a:cubicBezTo>
                <a:cubicBezTo>
                  <a:pt x="5237" y="15592"/>
                  <a:pt x="4554" y="15723"/>
                  <a:pt x="3918" y="15987"/>
                </a:cubicBezTo>
                <a:cubicBezTo>
                  <a:pt x="4774" y="16375"/>
                  <a:pt x="5705" y="16641"/>
                  <a:pt x="6628" y="16641"/>
                </a:cubicBezTo>
                <a:cubicBezTo>
                  <a:pt x="6951" y="16641"/>
                  <a:pt x="7272" y="16608"/>
                  <a:pt x="7589" y="16537"/>
                </a:cubicBezTo>
                <a:cubicBezTo>
                  <a:pt x="7781" y="16496"/>
                  <a:pt x="7960" y="16441"/>
                  <a:pt x="8111" y="16331"/>
                </a:cubicBezTo>
                <a:lnTo>
                  <a:pt x="8111" y="16331"/>
                </a:lnTo>
                <a:cubicBezTo>
                  <a:pt x="8070" y="16991"/>
                  <a:pt x="8070" y="17664"/>
                  <a:pt x="8097" y="18324"/>
                </a:cubicBezTo>
                <a:cubicBezTo>
                  <a:pt x="8137" y="18327"/>
                  <a:pt x="8180" y="18329"/>
                  <a:pt x="8223" y="18329"/>
                </a:cubicBezTo>
                <a:cubicBezTo>
                  <a:pt x="8373" y="18329"/>
                  <a:pt x="8539" y="18309"/>
                  <a:pt x="8688" y="18256"/>
                </a:cubicBezTo>
                <a:cubicBezTo>
                  <a:pt x="8674" y="17568"/>
                  <a:pt x="8661" y="16908"/>
                  <a:pt x="8661" y="16249"/>
                </a:cubicBezTo>
                <a:cubicBezTo>
                  <a:pt x="9719" y="15946"/>
                  <a:pt x="10736" y="15493"/>
                  <a:pt x="11657" y="14888"/>
                </a:cubicBezTo>
                <a:cubicBezTo>
                  <a:pt x="12097" y="14613"/>
                  <a:pt x="12524" y="14283"/>
                  <a:pt x="12771" y="13829"/>
                </a:cubicBezTo>
                <a:cubicBezTo>
                  <a:pt x="12692" y="13825"/>
                  <a:pt x="12613" y="13823"/>
                  <a:pt x="12533" y="13823"/>
                </a:cubicBezTo>
                <a:cubicBezTo>
                  <a:pt x="11046" y="13823"/>
                  <a:pt x="9575" y="14552"/>
                  <a:pt x="8674" y="15726"/>
                </a:cubicBezTo>
                <a:cubicBezTo>
                  <a:pt x="8578" y="15135"/>
                  <a:pt x="8537" y="14572"/>
                  <a:pt x="8496" y="14008"/>
                </a:cubicBezTo>
                <a:cubicBezTo>
                  <a:pt x="9183" y="13870"/>
                  <a:pt x="9788" y="13499"/>
                  <a:pt x="10352" y="13114"/>
                </a:cubicBezTo>
                <a:cubicBezTo>
                  <a:pt x="11493" y="12331"/>
                  <a:pt x="12592" y="11369"/>
                  <a:pt x="13115" y="10076"/>
                </a:cubicBezTo>
                <a:lnTo>
                  <a:pt x="13115" y="10076"/>
                </a:lnTo>
                <a:cubicBezTo>
                  <a:pt x="12152" y="10365"/>
                  <a:pt x="11190" y="10668"/>
                  <a:pt x="10338" y="11190"/>
                </a:cubicBezTo>
                <a:cubicBezTo>
                  <a:pt x="9486" y="11712"/>
                  <a:pt x="8743" y="12455"/>
                  <a:pt x="8400" y="13389"/>
                </a:cubicBezTo>
                <a:cubicBezTo>
                  <a:pt x="8358" y="12592"/>
                  <a:pt x="8262" y="11836"/>
                  <a:pt x="8070" y="11107"/>
                </a:cubicBezTo>
                <a:cubicBezTo>
                  <a:pt x="9087" y="10640"/>
                  <a:pt x="10063" y="10021"/>
                  <a:pt x="10819" y="9197"/>
                </a:cubicBezTo>
                <a:cubicBezTo>
                  <a:pt x="11575" y="8358"/>
                  <a:pt x="12125" y="7313"/>
                  <a:pt x="12249" y="6200"/>
                </a:cubicBezTo>
                <a:lnTo>
                  <a:pt x="12249" y="6200"/>
                </a:lnTo>
                <a:cubicBezTo>
                  <a:pt x="11314" y="6708"/>
                  <a:pt x="10379" y="7231"/>
                  <a:pt x="9596" y="7932"/>
                </a:cubicBezTo>
                <a:cubicBezTo>
                  <a:pt x="8798" y="8647"/>
                  <a:pt x="8166" y="9582"/>
                  <a:pt x="8001" y="10626"/>
                </a:cubicBezTo>
                <a:cubicBezTo>
                  <a:pt x="7918" y="9856"/>
                  <a:pt x="7767" y="9155"/>
                  <a:pt x="7561" y="8454"/>
                </a:cubicBezTo>
                <a:cubicBezTo>
                  <a:pt x="7740" y="8042"/>
                  <a:pt x="8083" y="7781"/>
                  <a:pt x="8400" y="7520"/>
                </a:cubicBezTo>
                <a:cubicBezTo>
                  <a:pt x="8798" y="7203"/>
                  <a:pt x="9183" y="6873"/>
                  <a:pt x="9513" y="6502"/>
                </a:cubicBezTo>
                <a:cubicBezTo>
                  <a:pt x="9843" y="6131"/>
                  <a:pt x="10118" y="5691"/>
                  <a:pt x="10255" y="5210"/>
                </a:cubicBezTo>
                <a:cubicBezTo>
                  <a:pt x="10365" y="4866"/>
                  <a:pt x="10393" y="4495"/>
                  <a:pt x="10379" y="4124"/>
                </a:cubicBezTo>
                <a:cubicBezTo>
                  <a:pt x="10365" y="3657"/>
                  <a:pt x="10297" y="3189"/>
                  <a:pt x="10159" y="2736"/>
                </a:cubicBezTo>
                <a:cubicBezTo>
                  <a:pt x="9472" y="3354"/>
                  <a:pt x="8853" y="4042"/>
                  <a:pt x="8290" y="4784"/>
                </a:cubicBezTo>
                <a:cubicBezTo>
                  <a:pt x="8056" y="5086"/>
                  <a:pt x="7836" y="5389"/>
                  <a:pt x="7685" y="5746"/>
                </a:cubicBezTo>
                <a:cubicBezTo>
                  <a:pt x="7547" y="6049"/>
                  <a:pt x="7479" y="6392"/>
                  <a:pt x="7479" y="6736"/>
                </a:cubicBezTo>
                <a:cubicBezTo>
                  <a:pt x="7465" y="6956"/>
                  <a:pt x="7492" y="7176"/>
                  <a:pt x="7479" y="7396"/>
                </a:cubicBezTo>
                <a:cubicBezTo>
                  <a:pt x="7451" y="7616"/>
                  <a:pt x="7382" y="7836"/>
                  <a:pt x="7231" y="7987"/>
                </a:cubicBezTo>
                <a:cubicBezTo>
                  <a:pt x="7080" y="7327"/>
                  <a:pt x="6819" y="6695"/>
                  <a:pt x="6448" y="6131"/>
                </a:cubicBezTo>
                <a:cubicBezTo>
                  <a:pt x="6860" y="5416"/>
                  <a:pt x="7465" y="4839"/>
                  <a:pt x="7795" y="4097"/>
                </a:cubicBezTo>
                <a:cubicBezTo>
                  <a:pt x="8083" y="3492"/>
                  <a:pt x="8166" y="2804"/>
                  <a:pt x="8083" y="2145"/>
                </a:cubicBezTo>
                <a:cubicBezTo>
                  <a:pt x="8001" y="1471"/>
                  <a:pt x="7767" y="839"/>
                  <a:pt x="7437" y="261"/>
                </a:cubicBezTo>
                <a:cubicBezTo>
                  <a:pt x="6901" y="1114"/>
                  <a:pt x="6530" y="2103"/>
                  <a:pt x="6516" y="3107"/>
                </a:cubicBezTo>
                <a:cubicBezTo>
                  <a:pt x="6516" y="3533"/>
                  <a:pt x="6571" y="3959"/>
                  <a:pt x="6558" y="4385"/>
                </a:cubicBezTo>
                <a:cubicBezTo>
                  <a:pt x="6544" y="4798"/>
                  <a:pt x="6448" y="5238"/>
                  <a:pt x="6173" y="5568"/>
                </a:cubicBezTo>
                <a:cubicBezTo>
                  <a:pt x="6049" y="5306"/>
                  <a:pt x="5911" y="5059"/>
                  <a:pt x="5788" y="4798"/>
                </a:cubicBezTo>
                <a:cubicBezTo>
                  <a:pt x="5760" y="4743"/>
                  <a:pt x="5719" y="4674"/>
                  <a:pt x="5705" y="4605"/>
                </a:cubicBezTo>
                <a:cubicBezTo>
                  <a:pt x="5691" y="4509"/>
                  <a:pt x="5705" y="4399"/>
                  <a:pt x="5705" y="4289"/>
                </a:cubicBezTo>
                <a:cubicBezTo>
                  <a:pt x="5801" y="3272"/>
                  <a:pt x="5417" y="2241"/>
                  <a:pt x="4729" y="1485"/>
                </a:cubicBezTo>
                <a:cubicBezTo>
                  <a:pt x="4042" y="715"/>
                  <a:pt x="3093" y="220"/>
                  <a:pt x="21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45"/>
          <p:cNvSpPr/>
          <p:nvPr/>
        </p:nvSpPr>
        <p:spPr>
          <a:xfrm rot="-3600245">
            <a:off x="10920897" y="4804509"/>
            <a:ext cx="1932955" cy="2163743"/>
          </a:xfrm>
          <a:custGeom>
            <a:avLst/>
            <a:gdLst/>
            <a:ahLst/>
            <a:cxnLst/>
            <a:rect l="l" t="t" r="r" b="b"/>
            <a:pathLst>
              <a:path w="44725" h="50065" extrusionOk="0">
                <a:moveTo>
                  <a:pt x="38354" y="1"/>
                </a:moveTo>
                <a:cubicBezTo>
                  <a:pt x="37497" y="1"/>
                  <a:pt x="36604" y="234"/>
                  <a:pt x="35812" y="579"/>
                </a:cubicBezTo>
                <a:cubicBezTo>
                  <a:pt x="31018" y="2574"/>
                  <a:pt x="27929" y="7336"/>
                  <a:pt x="25869" y="12130"/>
                </a:cubicBezTo>
                <a:cubicBezTo>
                  <a:pt x="25612" y="12709"/>
                  <a:pt x="25355" y="13320"/>
                  <a:pt x="24872" y="13738"/>
                </a:cubicBezTo>
                <a:cubicBezTo>
                  <a:pt x="24603" y="13953"/>
                  <a:pt x="24235" y="14088"/>
                  <a:pt x="23884" y="14088"/>
                </a:cubicBezTo>
                <a:cubicBezTo>
                  <a:pt x="23604" y="14088"/>
                  <a:pt x="23334" y="14003"/>
                  <a:pt x="23135" y="13803"/>
                </a:cubicBezTo>
                <a:cubicBezTo>
                  <a:pt x="22781" y="13417"/>
                  <a:pt x="22781" y="12870"/>
                  <a:pt x="22813" y="12355"/>
                </a:cubicBezTo>
                <a:cubicBezTo>
                  <a:pt x="22974" y="11036"/>
                  <a:pt x="23488" y="9749"/>
                  <a:pt x="23682" y="8430"/>
                </a:cubicBezTo>
                <a:cubicBezTo>
                  <a:pt x="23842" y="7078"/>
                  <a:pt x="23585" y="5566"/>
                  <a:pt x="22523" y="4729"/>
                </a:cubicBezTo>
                <a:cubicBezTo>
                  <a:pt x="22015" y="4334"/>
                  <a:pt x="21375" y="4159"/>
                  <a:pt x="20725" y="4159"/>
                </a:cubicBezTo>
                <a:cubicBezTo>
                  <a:pt x="20264" y="4159"/>
                  <a:pt x="19797" y="4247"/>
                  <a:pt x="19370" y="4408"/>
                </a:cubicBezTo>
                <a:cubicBezTo>
                  <a:pt x="18340" y="4826"/>
                  <a:pt x="17504" y="5598"/>
                  <a:pt x="16828" y="6467"/>
                </a:cubicBezTo>
                <a:cubicBezTo>
                  <a:pt x="14093" y="9974"/>
                  <a:pt x="13514" y="14704"/>
                  <a:pt x="13900" y="19112"/>
                </a:cubicBezTo>
                <a:cubicBezTo>
                  <a:pt x="13997" y="20463"/>
                  <a:pt x="14222" y="21847"/>
                  <a:pt x="14061" y="23198"/>
                </a:cubicBezTo>
                <a:cubicBezTo>
                  <a:pt x="13932" y="24549"/>
                  <a:pt x="13418" y="25965"/>
                  <a:pt x="12356" y="26802"/>
                </a:cubicBezTo>
                <a:cubicBezTo>
                  <a:pt x="12064" y="27049"/>
                  <a:pt x="11678" y="27249"/>
                  <a:pt x="11319" y="27249"/>
                </a:cubicBezTo>
                <a:cubicBezTo>
                  <a:pt x="11163" y="27249"/>
                  <a:pt x="11012" y="27211"/>
                  <a:pt x="10876" y="27123"/>
                </a:cubicBezTo>
                <a:cubicBezTo>
                  <a:pt x="10586" y="26995"/>
                  <a:pt x="10425" y="26673"/>
                  <a:pt x="10329" y="26383"/>
                </a:cubicBezTo>
                <a:cubicBezTo>
                  <a:pt x="9878" y="25289"/>
                  <a:pt x="9975" y="24035"/>
                  <a:pt x="9846" y="22876"/>
                </a:cubicBezTo>
                <a:cubicBezTo>
                  <a:pt x="9750" y="21686"/>
                  <a:pt x="9363" y="20399"/>
                  <a:pt x="8334" y="19787"/>
                </a:cubicBezTo>
                <a:cubicBezTo>
                  <a:pt x="7937" y="19559"/>
                  <a:pt x="7482" y="19453"/>
                  <a:pt x="7025" y="19453"/>
                </a:cubicBezTo>
                <a:cubicBezTo>
                  <a:pt x="6518" y="19453"/>
                  <a:pt x="6007" y="19583"/>
                  <a:pt x="5567" y="19820"/>
                </a:cubicBezTo>
                <a:cubicBezTo>
                  <a:pt x="4698" y="20238"/>
                  <a:pt x="4022" y="20978"/>
                  <a:pt x="3443" y="21750"/>
                </a:cubicBezTo>
                <a:cubicBezTo>
                  <a:pt x="740" y="25450"/>
                  <a:pt x="0" y="30244"/>
                  <a:pt x="258" y="34813"/>
                </a:cubicBezTo>
                <a:cubicBezTo>
                  <a:pt x="580" y="40155"/>
                  <a:pt x="2156" y="45431"/>
                  <a:pt x="4827" y="50032"/>
                </a:cubicBezTo>
                <a:lnTo>
                  <a:pt x="4827" y="50065"/>
                </a:lnTo>
                <a:cubicBezTo>
                  <a:pt x="8141" y="42793"/>
                  <a:pt x="13675" y="40830"/>
                  <a:pt x="18887" y="39929"/>
                </a:cubicBezTo>
                <a:cubicBezTo>
                  <a:pt x="24132" y="39061"/>
                  <a:pt x="29570" y="38867"/>
                  <a:pt x="34364" y="36583"/>
                </a:cubicBezTo>
                <a:cubicBezTo>
                  <a:pt x="35554" y="36036"/>
                  <a:pt x="36777" y="35200"/>
                  <a:pt x="37034" y="33912"/>
                </a:cubicBezTo>
                <a:cubicBezTo>
                  <a:pt x="37292" y="32754"/>
                  <a:pt x="36616" y="31532"/>
                  <a:pt x="35651" y="30824"/>
                </a:cubicBezTo>
                <a:cubicBezTo>
                  <a:pt x="34686" y="30116"/>
                  <a:pt x="33495" y="29858"/>
                  <a:pt x="32305" y="29665"/>
                </a:cubicBezTo>
                <a:cubicBezTo>
                  <a:pt x="31223" y="29525"/>
                  <a:pt x="30141" y="29447"/>
                  <a:pt x="29060" y="29447"/>
                </a:cubicBezTo>
                <a:cubicBezTo>
                  <a:pt x="28404" y="29447"/>
                  <a:pt x="27748" y="29476"/>
                  <a:pt x="27092" y="29537"/>
                </a:cubicBezTo>
                <a:cubicBezTo>
                  <a:pt x="26477" y="29586"/>
                  <a:pt x="25823" y="29649"/>
                  <a:pt x="25185" y="29649"/>
                </a:cubicBezTo>
                <a:cubicBezTo>
                  <a:pt x="24154" y="29649"/>
                  <a:pt x="23162" y="29484"/>
                  <a:pt x="22427" y="28829"/>
                </a:cubicBezTo>
                <a:cubicBezTo>
                  <a:pt x="22201" y="28636"/>
                  <a:pt x="22008" y="28410"/>
                  <a:pt x="21944" y="28121"/>
                </a:cubicBezTo>
                <a:cubicBezTo>
                  <a:pt x="21783" y="27381"/>
                  <a:pt x="22523" y="26737"/>
                  <a:pt x="23199" y="26383"/>
                </a:cubicBezTo>
                <a:cubicBezTo>
                  <a:pt x="28669" y="23520"/>
                  <a:pt x="35426" y="24775"/>
                  <a:pt x="41281" y="22748"/>
                </a:cubicBezTo>
                <a:cubicBezTo>
                  <a:pt x="42375" y="22362"/>
                  <a:pt x="43534" y="21782"/>
                  <a:pt x="44081" y="20721"/>
                </a:cubicBezTo>
                <a:cubicBezTo>
                  <a:pt x="44724" y="19401"/>
                  <a:pt x="44145" y="17696"/>
                  <a:pt x="42987" y="16763"/>
                </a:cubicBezTo>
                <a:cubicBezTo>
                  <a:pt x="41885" y="15875"/>
                  <a:pt x="40434" y="15570"/>
                  <a:pt x="39021" y="15570"/>
                </a:cubicBezTo>
                <a:cubicBezTo>
                  <a:pt x="38949" y="15570"/>
                  <a:pt x="38876" y="15571"/>
                  <a:pt x="38804" y="15572"/>
                </a:cubicBezTo>
                <a:cubicBezTo>
                  <a:pt x="37324" y="15605"/>
                  <a:pt x="35876" y="15926"/>
                  <a:pt x="34396" y="16055"/>
                </a:cubicBezTo>
                <a:cubicBezTo>
                  <a:pt x="34295" y="16064"/>
                  <a:pt x="34190" y="16070"/>
                  <a:pt x="34084" y="16070"/>
                </a:cubicBezTo>
                <a:cubicBezTo>
                  <a:pt x="33785" y="16070"/>
                  <a:pt x="33484" y="16020"/>
                  <a:pt x="33270" y="15830"/>
                </a:cubicBezTo>
                <a:cubicBezTo>
                  <a:pt x="32658" y="15347"/>
                  <a:pt x="33077" y="14350"/>
                  <a:pt x="33559" y="13738"/>
                </a:cubicBezTo>
                <a:cubicBezTo>
                  <a:pt x="35361" y="11518"/>
                  <a:pt x="37774" y="9910"/>
                  <a:pt x="39673" y="7786"/>
                </a:cubicBezTo>
                <a:cubicBezTo>
                  <a:pt x="40574" y="6756"/>
                  <a:pt x="41378" y="5598"/>
                  <a:pt x="41635" y="4279"/>
                </a:cubicBezTo>
                <a:cubicBezTo>
                  <a:pt x="41893" y="2928"/>
                  <a:pt x="41507" y="1415"/>
                  <a:pt x="40413" y="611"/>
                </a:cubicBezTo>
                <a:cubicBezTo>
                  <a:pt x="39814" y="177"/>
                  <a:pt x="39098" y="1"/>
                  <a:pt x="383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49" name="Google Shape;849;p45"/>
          <p:cNvGrpSpPr/>
          <p:nvPr/>
        </p:nvGrpSpPr>
        <p:grpSpPr>
          <a:xfrm>
            <a:off x="7219488" y="1463284"/>
            <a:ext cx="3495989" cy="6056312"/>
            <a:chOff x="1236450" y="789450"/>
            <a:chExt cx="1145475" cy="1984375"/>
          </a:xfrm>
        </p:grpSpPr>
        <p:sp>
          <p:nvSpPr>
            <p:cNvPr id="850" name="Google Shape;850;p45"/>
            <p:cNvSpPr/>
            <p:nvPr/>
          </p:nvSpPr>
          <p:spPr>
            <a:xfrm>
              <a:off x="2202150" y="1965500"/>
              <a:ext cx="179775" cy="187425"/>
            </a:xfrm>
            <a:custGeom>
              <a:avLst/>
              <a:gdLst/>
              <a:ahLst/>
              <a:cxnLst/>
              <a:rect l="l" t="t" r="r" b="b"/>
              <a:pathLst>
                <a:path w="7191" h="7497" extrusionOk="0">
                  <a:moveTo>
                    <a:pt x="3506" y="0"/>
                  </a:moveTo>
                  <a:cubicBezTo>
                    <a:pt x="2324" y="743"/>
                    <a:pt x="1169" y="1334"/>
                    <a:pt x="1" y="1897"/>
                  </a:cubicBezTo>
                  <a:cubicBezTo>
                    <a:pt x="537" y="2983"/>
                    <a:pt x="935" y="4083"/>
                    <a:pt x="1238" y="5197"/>
                  </a:cubicBezTo>
                  <a:cubicBezTo>
                    <a:pt x="1403" y="5760"/>
                    <a:pt x="1540" y="6337"/>
                    <a:pt x="1760" y="6874"/>
                  </a:cubicBezTo>
                  <a:cubicBezTo>
                    <a:pt x="1807" y="6979"/>
                    <a:pt x="1894" y="7105"/>
                    <a:pt x="2005" y="7105"/>
                  </a:cubicBezTo>
                  <a:cubicBezTo>
                    <a:pt x="2023" y="7105"/>
                    <a:pt x="2043" y="7102"/>
                    <a:pt x="2063" y="7094"/>
                  </a:cubicBezTo>
                  <a:cubicBezTo>
                    <a:pt x="2159" y="7052"/>
                    <a:pt x="2173" y="6929"/>
                    <a:pt x="2159" y="6819"/>
                  </a:cubicBezTo>
                  <a:cubicBezTo>
                    <a:pt x="2145" y="6090"/>
                    <a:pt x="2049" y="5361"/>
                    <a:pt x="1898" y="4633"/>
                  </a:cubicBezTo>
                  <a:lnTo>
                    <a:pt x="1898" y="4633"/>
                  </a:lnTo>
                  <a:cubicBezTo>
                    <a:pt x="2214" y="5581"/>
                    <a:pt x="2530" y="6530"/>
                    <a:pt x="3121" y="7341"/>
                  </a:cubicBezTo>
                  <a:cubicBezTo>
                    <a:pt x="3179" y="7419"/>
                    <a:pt x="3286" y="7497"/>
                    <a:pt x="3368" y="7497"/>
                  </a:cubicBezTo>
                  <a:cubicBezTo>
                    <a:pt x="3401" y="7497"/>
                    <a:pt x="3431" y="7483"/>
                    <a:pt x="3451" y="7451"/>
                  </a:cubicBezTo>
                  <a:cubicBezTo>
                    <a:pt x="3479" y="7410"/>
                    <a:pt x="3479" y="7355"/>
                    <a:pt x="3479" y="7300"/>
                  </a:cubicBezTo>
                  <a:cubicBezTo>
                    <a:pt x="3396" y="6296"/>
                    <a:pt x="3204" y="5279"/>
                    <a:pt x="2887" y="4317"/>
                  </a:cubicBezTo>
                  <a:lnTo>
                    <a:pt x="2887" y="4317"/>
                  </a:lnTo>
                  <a:cubicBezTo>
                    <a:pt x="3396" y="5293"/>
                    <a:pt x="3918" y="6283"/>
                    <a:pt x="4661" y="7094"/>
                  </a:cubicBezTo>
                  <a:cubicBezTo>
                    <a:pt x="4716" y="7149"/>
                    <a:pt x="4771" y="7217"/>
                    <a:pt x="4853" y="7245"/>
                  </a:cubicBezTo>
                  <a:cubicBezTo>
                    <a:pt x="4875" y="7252"/>
                    <a:pt x="4898" y="7255"/>
                    <a:pt x="4921" y="7255"/>
                  </a:cubicBezTo>
                  <a:cubicBezTo>
                    <a:pt x="4988" y="7255"/>
                    <a:pt x="5056" y="7227"/>
                    <a:pt x="5087" y="7176"/>
                  </a:cubicBezTo>
                  <a:cubicBezTo>
                    <a:pt x="5114" y="7121"/>
                    <a:pt x="5101" y="7052"/>
                    <a:pt x="5087" y="6997"/>
                  </a:cubicBezTo>
                  <a:cubicBezTo>
                    <a:pt x="4839" y="5939"/>
                    <a:pt x="4386" y="4935"/>
                    <a:pt x="3918" y="3946"/>
                  </a:cubicBezTo>
                  <a:lnTo>
                    <a:pt x="3918" y="3946"/>
                  </a:lnTo>
                  <a:cubicBezTo>
                    <a:pt x="4331" y="4578"/>
                    <a:pt x="4743" y="5210"/>
                    <a:pt x="5224" y="5801"/>
                  </a:cubicBezTo>
                  <a:cubicBezTo>
                    <a:pt x="5417" y="6049"/>
                    <a:pt x="5637" y="6283"/>
                    <a:pt x="5939" y="6406"/>
                  </a:cubicBezTo>
                  <a:cubicBezTo>
                    <a:pt x="5973" y="6423"/>
                    <a:pt x="6018" y="6435"/>
                    <a:pt x="6063" y="6435"/>
                  </a:cubicBezTo>
                  <a:cubicBezTo>
                    <a:pt x="6091" y="6435"/>
                    <a:pt x="6119" y="6430"/>
                    <a:pt x="6145" y="6420"/>
                  </a:cubicBezTo>
                  <a:cubicBezTo>
                    <a:pt x="6269" y="6351"/>
                    <a:pt x="6228" y="6159"/>
                    <a:pt x="6173" y="6021"/>
                  </a:cubicBezTo>
                  <a:cubicBezTo>
                    <a:pt x="5705" y="4963"/>
                    <a:pt x="5142" y="3946"/>
                    <a:pt x="4510" y="2983"/>
                  </a:cubicBezTo>
                  <a:cubicBezTo>
                    <a:pt x="4839" y="2983"/>
                    <a:pt x="5046" y="2915"/>
                    <a:pt x="5046" y="2915"/>
                  </a:cubicBezTo>
                  <a:cubicBezTo>
                    <a:pt x="5527" y="3327"/>
                    <a:pt x="6077" y="3671"/>
                    <a:pt x="6668" y="3918"/>
                  </a:cubicBezTo>
                  <a:cubicBezTo>
                    <a:pt x="6742" y="3948"/>
                    <a:pt x="6828" y="3974"/>
                    <a:pt x="6907" y="3974"/>
                  </a:cubicBezTo>
                  <a:cubicBezTo>
                    <a:pt x="6974" y="3974"/>
                    <a:pt x="7036" y="3955"/>
                    <a:pt x="7080" y="3904"/>
                  </a:cubicBezTo>
                  <a:cubicBezTo>
                    <a:pt x="7190" y="3781"/>
                    <a:pt x="7108" y="3588"/>
                    <a:pt x="6998" y="3451"/>
                  </a:cubicBezTo>
                  <a:cubicBezTo>
                    <a:pt x="6599" y="2997"/>
                    <a:pt x="6077" y="2681"/>
                    <a:pt x="5596" y="2310"/>
                  </a:cubicBezTo>
                  <a:cubicBezTo>
                    <a:pt x="4771" y="1677"/>
                    <a:pt x="4056" y="894"/>
                    <a:pt x="3506"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45"/>
            <p:cNvSpPr/>
            <p:nvPr/>
          </p:nvSpPr>
          <p:spPr>
            <a:xfrm>
              <a:off x="2233075" y="2026325"/>
              <a:ext cx="95575" cy="33025"/>
            </a:xfrm>
            <a:custGeom>
              <a:avLst/>
              <a:gdLst/>
              <a:ahLst/>
              <a:cxnLst/>
              <a:rect l="l" t="t" r="r" b="b"/>
              <a:pathLst>
                <a:path w="3823" h="1321" extrusionOk="0">
                  <a:moveTo>
                    <a:pt x="2104" y="207"/>
                  </a:moveTo>
                  <a:cubicBezTo>
                    <a:pt x="2104" y="207"/>
                    <a:pt x="2090" y="207"/>
                    <a:pt x="2077" y="220"/>
                  </a:cubicBezTo>
                  <a:cubicBezTo>
                    <a:pt x="2077" y="234"/>
                    <a:pt x="2077" y="248"/>
                    <a:pt x="2090" y="248"/>
                  </a:cubicBezTo>
                  <a:cubicBezTo>
                    <a:pt x="2461" y="468"/>
                    <a:pt x="2860" y="578"/>
                    <a:pt x="3273" y="578"/>
                  </a:cubicBezTo>
                  <a:cubicBezTo>
                    <a:pt x="3589" y="578"/>
                    <a:pt x="3809" y="509"/>
                    <a:pt x="3809" y="495"/>
                  </a:cubicBezTo>
                  <a:cubicBezTo>
                    <a:pt x="3822" y="495"/>
                    <a:pt x="3822" y="482"/>
                    <a:pt x="3822" y="468"/>
                  </a:cubicBezTo>
                  <a:cubicBezTo>
                    <a:pt x="3822" y="454"/>
                    <a:pt x="3809" y="454"/>
                    <a:pt x="3795" y="454"/>
                  </a:cubicBezTo>
                  <a:cubicBezTo>
                    <a:pt x="3795" y="454"/>
                    <a:pt x="3589" y="523"/>
                    <a:pt x="3273" y="523"/>
                  </a:cubicBezTo>
                  <a:cubicBezTo>
                    <a:pt x="2860" y="523"/>
                    <a:pt x="2475" y="427"/>
                    <a:pt x="2104" y="207"/>
                  </a:cubicBezTo>
                  <a:close/>
                  <a:moveTo>
                    <a:pt x="1582" y="0"/>
                  </a:moveTo>
                  <a:cubicBezTo>
                    <a:pt x="1568" y="0"/>
                    <a:pt x="1554" y="0"/>
                    <a:pt x="1554" y="14"/>
                  </a:cubicBezTo>
                  <a:cubicBezTo>
                    <a:pt x="1403" y="399"/>
                    <a:pt x="1211" y="688"/>
                    <a:pt x="977" y="880"/>
                  </a:cubicBezTo>
                  <a:cubicBezTo>
                    <a:pt x="661" y="1128"/>
                    <a:pt x="262" y="1265"/>
                    <a:pt x="15" y="1279"/>
                  </a:cubicBezTo>
                  <a:cubicBezTo>
                    <a:pt x="15" y="1279"/>
                    <a:pt x="1" y="1293"/>
                    <a:pt x="1" y="1293"/>
                  </a:cubicBezTo>
                  <a:cubicBezTo>
                    <a:pt x="1" y="1306"/>
                    <a:pt x="15" y="1320"/>
                    <a:pt x="15" y="1320"/>
                  </a:cubicBezTo>
                  <a:cubicBezTo>
                    <a:pt x="276" y="1306"/>
                    <a:pt x="674" y="1169"/>
                    <a:pt x="1004" y="908"/>
                  </a:cubicBezTo>
                  <a:cubicBezTo>
                    <a:pt x="1238" y="715"/>
                    <a:pt x="1431" y="427"/>
                    <a:pt x="1595" y="28"/>
                  </a:cubicBezTo>
                  <a:cubicBezTo>
                    <a:pt x="1595" y="14"/>
                    <a:pt x="1595" y="0"/>
                    <a:pt x="158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45"/>
            <p:cNvSpPr/>
            <p:nvPr/>
          </p:nvSpPr>
          <p:spPr>
            <a:xfrm>
              <a:off x="1312400" y="789450"/>
              <a:ext cx="140250" cy="159850"/>
            </a:xfrm>
            <a:custGeom>
              <a:avLst/>
              <a:gdLst/>
              <a:ahLst/>
              <a:cxnLst/>
              <a:rect l="l" t="t" r="r" b="b"/>
              <a:pathLst>
                <a:path w="5610" h="6394" extrusionOk="0">
                  <a:moveTo>
                    <a:pt x="3436" y="1"/>
                  </a:moveTo>
                  <a:cubicBezTo>
                    <a:pt x="3432" y="1"/>
                    <a:pt x="3428" y="1"/>
                    <a:pt x="3424" y="2"/>
                  </a:cubicBezTo>
                  <a:cubicBezTo>
                    <a:pt x="3369" y="2"/>
                    <a:pt x="3314" y="43"/>
                    <a:pt x="3272" y="98"/>
                  </a:cubicBezTo>
                  <a:cubicBezTo>
                    <a:pt x="3121" y="304"/>
                    <a:pt x="3011" y="538"/>
                    <a:pt x="2901" y="771"/>
                  </a:cubicBezTo>
                  <a:cubicBezTo>
                    <a:pt x="2613" y="1431"/>
                    <a:pt x="2406" y="2119"/>
                    <a:pt x="2214" y="2792"/>
                  </a:cubicBezTo>
                  <a:cubicBezTo>
                    <a:pt x="2283" y="2036"/>
                    <a:pt x="2310" y="1266"/>
                    <a:pt x="2324" y="510"/>
                  </a:cubicBezTo>
                  <a:cubicBezTo>
                    <a:pt x="2324" y="428"/>
                    <a:pt x="2324" y="345"/>
                    <a:pt x="2283" y="277"/>
                  </a:cubicBezTo>
                  <a:cubicBezTo>
                    <a:pt x="2262" y="235"/>
                    <a:pt x="2202" y="193"/>
                    <a:pt x="2144" y="193"/>
                  </a:cubicBezTo>
                  <a:cubicBezTo>
                    <a:pt x="2125" y="193"/>
                    <a:pt x="2107" y="198"/>
                    <a:pt x="2090" y="208"/>
                  </a:cubicBezTo>
                  <a:cubicBezTo>
                    <a:pt x="2063" y="222"/>
                    <a:pt x="2035" y="263"/>
                    <a:pt x="2008" y="290"/>
                  </a:cubicBezTo>
                  <a:cubicBezTo>
                    <a:pt x="1540" y="1115"/>
                    <a:pt x="1513" y="2105"/>
                    <a:pt x="1265" y="3012"/>
                  </a:cubicBezTo>
                  <a:cubicBezTo>
                    <a:pt x="1238" y="2352"/>
                    <a:pt x="1183" y="1706"/>
                    <a:pt x="1101" y="1060"/>
                  </a:cubicBezTo>
                  <a:cubicBezTo>
                    <a:pt x="1087" y="950"/>
                    <a:pt x="1073" y="840"/>
                    <a:pt x="991" y="758"/>
                  </a:cubicBezTo>
                  <a:cubicBezTo>
                    <a:pt x="967" y="722"/>
                    <a:pt x="922" y="686"/>
                    <a:pt x="875" y="686"/>
                  </a:cubicBezTo>
                  <a:cubicBezTo>
                    <a:pt x="868" y="686"/>
                    <a:pt x="860" y="687"/>
                    <a:pt x="853" y="689"/>
                  </a:cubicBezTo>
                  <a:cubicBezTo>
                    <a:pt x="784" y="703"/>
                    <a:pt x="743" y="758"/>
                    <a:pt x="716" y="813"/>
                  </a:cubicBezTo>
                  <a:cubicBezTo>
                    <a:pt x="441" y="1253"/>
                    <a:pt x="372" y="1789"/>
                    <a:pt x="372" y="2311"/>
                  </a:cubicBezTo>
                  <a:cubicBezTo>
                    <a:pt x="372" y="2833"/>
                    <a:pt x="427" y="3356"/>
                    <a:pt x="358" y="3864"/>
                  </a:cubicBezTo>
                  <a:cubicBezTo>
                    <a:pt x="276" y="4511"/>
                    <a:pt x="1" y="5129"/>
                    <a:pt x="1" y="5789"/>
                  </a:cubicBezTo>
                  <a:cubicBezTo>
                    <a:pt x="1" y="5816"/>
                    <a:pt x="1" y="5858"/>
                    <a:pt x="15" y="5885"/>
                  </a:cubicBezTo>
                  <a:cubicBezTo>
                    <a:pt x="56" y="5954"/>
                    <a:pt x="138" y="5968"/>
                    <a:pt x="207" y="5981"/>
                  </a:cubicBezTo>
                  <a:cubicBezTo>
                    <a:pt x="1197" y="6091"/>
                    <a:pt x="2186" y="6201"/>
                    <a:pt x="3176" y="6325"/>
                  </a:cubicBezTo>
                  <a:lnTo>
                    <a:pt x="3341" y="6394"/>
                  </a:lnTo>
                  <a:cubicBezTo>
                    <a:pt x="3602" y="5844"/>
                    <a:pt x="3836" y="5267"/>
                    <a:pt x="4001" y="4675"/>
                  </a:cubicBezTo>
                  <a:cubicBezTo>
                    <a:pt x="4029" y="4607"/>
                    <a:pt x="4042" y="4538"/>
                    <a:pt x="4084" y="4469"/>
                  </a:cubicBezTo>
                  <a:cubicBezTo>
                    <a:pt x="4125" y="4401"/>
                    <a:pt x="4180" y="4346"/>
                    <a:pt x="4235" y="4291"/>
                  </a:cubicBezTo>
                  <a:cubicBezTo>
                    <a:pt x="4702" y="3768"/>
                    <a:pt x="5128" y="3218"/>
                    <a:pt x="5499" y="2627"/>
                  </a:cubicBezTo>
                  <a:cubicBezTo>
                    <a:pt x="5554" y="2531"/>
                    <a:pt x="5609" y="2407"/>
                    <a:pt x="5541" y="2311"/>
                  </a:cubicBezTo>
                  <a:cubicBezTo>
                    <a:pt x="5513" y="2284"/>
                    <a:pt x="5472" y="2256"/>
                    <a:pt x="5431" y="2256"/>
                  </a:cubicBezTo>
                  <a:cubicBezTo>
                    <a:pt x="5412" y="2252"/>
                    <a:pt x="5392" y="2250"/>
                    <a:pt x="5373" y="2250"/>
                  </a:cubicBezTo>
                  <a:cubicBezTo>
                    <a:pt x="5269" y="2250"/>
                    <a:pt x="5166" y="2308"/>
                    <a:pt x="5073" y="2366"/>
                  </a:cubicBezTo>
                  <a:cubicBezTo>
                    <a:pt x="4688" y="2600"/>
                    <a:pt x="4358" y="2902"/>
                    <a:pt x="4084" y="3260"/>
                  </a:cubicBezTo>
                  <a:cubicBezTo>
                    <a:pt x="4317" y="2586"/>
                    <a:pt x="4537" y="1926"/>
                    <a:pt x="4771" y="1253"/>
                  </a:cubicBezTo>
                  <a:cubicBezTo>
                    <a:pt x="4840" y="1060"/>
                    <a:pt x="4908" y="840"/>
                    <a:pt x="4826" y="648"/>
                  </a:cubicBezTo>
                  <a:cubicBezTo>
                    <a:pt x="4812" y="620"/>
                    <a:pt x="4785" y="579"/>
                    <a:pt x="4757" y="565"/>
                  </a:cubicBezTo>
                  <a:cubicBezTo>
                    <a:pt x="4740" y="557"/>
                    <a:pt x="4723" y="553"/>
                    <a:pt x="4705" y="553"/>
                  </a:cubicBezTo>
                  <a:cubicBezTo>
                    <a:pt x="4641" y="553"/>
                    <a:pt x="4578" y="607"/>
                    <a:pt x="4523" y="661"/>
                  </a:cubicBezTo>
                  <a:cubicBezTo>
                    <a:pt x="3960" y="1349"/>
                    <a:pt x="3492" y="2105"/>
                    <a:pt x="3121" y="2902"/>
                  </a:cubicBezTo>
                  <a:cubicBezTo>
                    <a:pt x="3190" y="2009"/>
                    <a:pt x="3534" y="1156"/>
                    <a:pt x="3575" y="263"/>
                  </a:cubicBezTo>
                  <a:cubicBezTo>
                    <a:pt x="3575" y="157"/>
                    <a:pt x="3537" y="1"/>
                    <a:pt x="3436" y="1"/>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45"/>
            <p:cNvSpPr/>
            <p:nvPr/>
          </p:nvSpPr>
          <p:spPr>
            <a:xfrm>
              <a:off x="1336125" y="870250"/>
              <a:ext cx="78725" cy="33000"/>
            </a:xfrm>
            <a:custGeom>
              <a:avLst/>
              <a:gdLst/>
              <a:ahLst/>
              <a:cxnLst/>
              <a:rect l="l" t="t" r="r" b="b"/>
              <a:pathLst>
                <a:path w="3149" h="1320" extrusionOk="0">
                  <a:moveTo>
                    <a:pt x="14" y="316"/>
                  </a:moveTo>
                  <a:cubicBezTo>
                    <a:pt x="18" y="316"/>
                    <a:pt x="22" y="316"/>
                    <a:pt x="26" y="316"/>
                  </a:cubicBezTo>
                  <a:lnTo>
                    <a:pt x="26" y="316"/>
                  </a:lnTo>
                  <a:cubicBezTo>
                    <a:pt x="27" y="316"/>
                    <a:pt x="27" y="316"/>
                    <a:pt x="28" y="316"/>
                  </a:cubicBezTo>
                  <a:close/>
                  <a:moveTo>
                    <a:pt x="26" y="316"/>
                  </a:moveTo>
                  <a:cubicBezTo>
                    <a:pt x="13" y="317"/>
                    <a:pt x="0" y="331"/>
                    <a:pt x="0" y="344"/>
                  </a:cubicBezTo>
                  <a:cubicBezTo>
                    <a:pt x="0" y="344"/>
                    <a:pt x="14" y="358"/>
                    <a:pt x="28" y="358"/>
                  </a:cubicBezTo>
                  <a:lnTo>
                    <a:pt x="42" y="358"/>
                  </a:lnTo>
                  <a:cubicBezTo>
                    <a:pt x="316" y="358"/>
                    <a:pt x="605" y="495"/>
                    <a:pt x="935" y="797"/>
                  </a:cubicBezTo>
                  <a:cubicBezTo>
                    <a:pt x="1018" y="880"/>
                    <a:pt x="1086" y="962"/>
                    <a:pt x="1086" y="1059"/>
                  </a:cubicBezTo>
                  <a:cubicBezTo>
                    <a:pt x="1086" y="1072"/>
                    <a:pt x="1086" y="1086"/>
                    <a:pt x="1100" y="1086"/>
                  </a:cubicBezTo>
                  <a:cubicBezTo>
                    <a:pt x="1114" y="1086"/>
                    <a:pt x="1128" y="1072"/>
                    <a:pt x="1128" y="1059"/>
                  </a:cubicBezTo>
                  <a:cubicBezTo>
                    <a:pt x="1128" y="949"/>
                    <a:pt x="1045" y="839"/>
                    <a:pt x="963" y="770"/>
                  </a:cubicBezTo>
                  <a:cubicBezTo>
                    <a:pt x="623" y="458"/>
                    <a:pt x="324" y="320"/>
                    <a:pt x="26" y="316"/>
                  </a:cubicBezTo>
                  <a:close/>
                  <a:moveTo>
                    <a:pt x="3148" y="0"/>
                  </a:moveTo>
                  <a:cubicBezTo>
                    <a:pt x="3135" y="0"/>
                    <a:pt x="3121" y="0"/>
                    <a:pt x="3107" y="14"/>
                  </a:cubicBezTo>
                  <a:cubicBezTo>
                    <a:pt x="2956" y="206"/>
                    <a:pt x="2805" y="426"/>
                    <a:pt x="2695" y="660"/>
                  </a:cubicBezTo>
                  <a:cubicBezTo>
                    <a:pt x="2200" y="687"/>
                    <a:pt x="1774" y="1017"/>
                    <a:pt x="1416" y="1279"/>
                  </a:cubicBezTo>
                  <a:cubicBezTo>
                    <a:pt x="1416" y="1292"/>
                    <a:pt x="1416" y="1306"/>
                    <a:pt x="1416" y="1320"/>
                  </a:cubicBezTo>
                  <a:lnTo>
                    <a:pt x="1444" y="1320"/>
                  </a:lnTo>
                  <a:cubicBezTo>
                    <a:pt x="1787" y="1059"/>
                    <a:pt x="2227" y="729"/>
                    <a:pt x="2708" y="701"/>
                  </a:cubicBezTo>
                  <a:cubicBezTo>
                    <a:pt x="2708" y="701"/>
                    <a:pt x="2722" y="701"/>
                    <a:pt x="2722" y="687"/>
                  </a:cubicBezTo>
                  <a:cubicBezTo>
                    <a:pt x="2846" y="454"/>
                    <a:pt x="2983" y="234"/>
                    <a:pt x="3148" y="41"/>
                  </a:cubicBezTo>
                  <a:cubicBezTo>
                    <a:pt x="3148" y="28"/>
                    <a:pt x="3148" y="14"/>
                    <a:pt x="314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45"/>
            <p:cNvSpPr/>
            <p:nvPr/>
          </p:nvSpPr>
          <p:spPr>
            <a:xfrm>
              <a:off x="1350200" y="2037675"/>
              <a:ext cx="750950" cy="736150"/>
            </a:xfrm>
            <a:custGeom>
              <a:avLst/>
              <a:gdLst/>
              <a:ahLst/>
              <a:cxnLst/>
              <a:rect l="l" t="t" r="r" b="b"/>
              <a:pathLst>
                <a:path w="30038" h="29446" extrusionOk="0">
                  <a:moveTo>
                    <a:pt x="25941" y="0"/>
                  </a:moveTo>
                  <a:cubicBezTo>
                    <a:pt x="22428" y="864"/>
                    <a:pt x="18829" y="1213"/>
                    <a:pt x="15208" y="1213"/>
                  </a:cubicBezTo>
                  <a:cubicBezTo>
                    <a:pt x="10936" y="1213"/>
                    <a:pt x="6633" y="727"/>
                    <a:pt x="2407" y="28"/>
                  </a:cubicBezTo>
                  <a:cubicBezTo>
                    <a:pt x="2379" y="316"/>
                    <a:pt x="2352" y="619"/>
                    <a:pt x="2324" y="907"/>
                  </a:cubicBezTo>
                  <a:cubicBezTo>
                    <a:pt x="1925" y="4536"/>
                    <a:pt x="1348" y="8152"/>
                    <a:pt x="949" y="11781"/>
                  </a:cubicBezTo>
                  <a:cubicBezTo>
                    <a:pt x="317" y="17458"/>
                    <a:pt x="166" y="23163"/>
                    <a:pt x="1" y="28868"/>
                  </a:cubicBezTo>
                  <a:lnTo>
                    <a:pt x="10338" y="29445"/>
                  </a:lnTo>
                  <a:lnTo>
                    <a:pt x="14435" y="4880"/>
                  </a:lnTo>
                  <a:lnTo>
                    <a:pt x="16827" y="29239"/>
                  </a:lnTo>
                  <a:cubicBezTo>
                    <a:pt x="16827" y="29239"/>
                    <a:pt x="29955" y="28222"/>
                    <a:pt x="30037" y="27672"/>
                  </a:cubicBezTo>
                  <a:cubicBezTo>
                    <a:pt x="28168" y="18530"/>
                    <a:pt x="26793" y="9293"/>
                    <a:pt x="259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5"/>
            <p:cNvSpPr/>
            <p:nvPr/>
          </p:nvSpPr>
          <p:spPr>
            <a:xfrm>
              <a:off x="1236450" y="920425"/>
              <a:ext cx="1073300" cy="1147600"/>
            </a:xfrm>
            <a:custGeom>
              <a:avLst/>
              <a:gdLst/>
              <a:ahLst/>
              <a:cxnLst/>
              <a:rect l="l" t="t" r="r" b="b"/>
              <a:pathLst>
                <a:path w="42932" h="45904" extrusionOk="0">
                  <a:moveTo>
                    <a:pt x="2626" y="0"/>
                  </a:moveTo>
                  <a:cubicBezTo>
                    <a:pt x="743" y="3945"/>
                    <a:pt x="1" y="8537"/>
                    <a:pt x="1101" y="12784"/>
                  </a:cubicBezTo>
                  <a:cubicBezTo>
                    <a:pt x="2186" y="17032"/>
                    <a:pt x="5252" y="20840"/>
                    <a:pt x="9321" y="22118"/>
                  </a:cubicBezTo>
                  <a:cubicBezTo>
                    <a:pt x="7699" y="29528"/>
                    <a:pt x="7699" y="37171"/>
                    <a:pt x="6957" y="44718"/>
                  </a:cubicBezTo>
                  <a:cubicBezTo>
                    <a:pt x="11183" y="45417"/>
                    <a:pt x="15486" y="45903"/>
                    <a:pt x="19758" y="45903"/>
                  </a:cubicBezTo>
                  <a:cubicBezTo>
                    <a:pt x="23379" y="45903"/>
                    <a:pt x="26978" y="45554"/>
                    <a:pt x="30491" y="44690"/>
                  </a:cubicBezTo>
                  <a:cubicBezTo>
                    <a:pt x="30092" y="40360"/>
                    <a:pt x="29803" y="36016"/>
                    <a:pt x="29638" y="31658"/>
                  </a:cubicBezTo>
                  <a:lnTo>
                    <a:pt x="29638" y="31658"/>
                  </a:lnTo>
                  <a:lnTo>
                    <a:pt x="38120" y="44346"/>
                  </a:lnTo>
                  <a:lnTo>
                    <a:pt x="42931" y="41913"/>
                  </a:lnTo>
                  <a:cubicBezTo>
                    <a:pt x="40086" y="35796"/>
                    <a:pt x="37240" y="29665"/>
                    <a:pt x="34079" y="23699"/>
                  </a:cubicBezTo>
                  <a:cubicBezTo>
                    <a:pt x="33295" y="22215"/>
                    <a:pt x="32470" y="20716"/>
                    <a:pt x="31274" y="19520"/>
                  </a:cubicBezTo>
                  <a:cubicBezTo>
                    <a:pt x="28814" y="17032"/>
                    <a:pt x="25171" y="16207"/>
                    <a:pt x="21734" y="15506"/>
                  </a:cubicBezTo>
                  <a:cubicBezTo>
                    <a:pt x="21734" y="15218"/>
                    <a:pt x="21734" y="14929"/>
                    <a:pt x="21748" y="14626"/>
                  </a:cubicBezTo>
                  <a:cubicBezTo>
                    <a:pt x="21789" y="13650"/>
                    <a:pt x="21885" y="12619"/>
                    <a:pt x="21995" y="11588"/>
                  </a:cubicBezTo>
                  <a:lnTo>
                    <a:pt x="21995" y="11588"/>
                  </a:lnTo>
                  <a:cubicBezTo>
                    <a:pt x="21801" y="11597"/>
                    <a:pt x="21606" y="11601"/>
                    <a:pt x="21413" y="11601"/>
                  </a:cubicBezTo>
                  <a:cubicBezTo>
                    <a:pt x="20087" y="11601"/>
                    <a:pt x="18782" y="11411"/>
                    <a:pt x="17486" y="11231"/>
                  </a:cubicBezTo>
                  <a:cubicBezTo>
                    <a:pt x="17431" y="12427"/>
                    <a:pt x="17349" y="13444"/>
                    <a:pt x="17266" y="14420"/>
                  </a:cubicBezTo>
                  <a:cubicBezTo>
                    <a:pt x="17239" y="14681"/>
                    <a:pt x="17212" y="14943"/>
                    <a:pt x="17198" y="15190"/>
                  </a:cubicBezTo>
                  <a:cubicBezTo>
                    <a:pt x="16877" y="15213"/>
                    <a:pt x="16556" y="15226"/>
                    <a:pt x="16234" y="15226"/>
                  </a:cubicBezTo>
                  <a:cubicBezTo>
                    <a:pt x="14856" y="15226"/>
                    <a:pt x="13475" y="15004"/>
                    <a:pt x="12194" y="14503"/>
                  </a:cubicBezTo>
                  <a:cubicBezTo>
                    <a:pt x="10627" y="13884"/>
                    <a:pt x="9197" y="12826"/>
                    <a:pt x="8249" y="11423"/>
                  </a:cubicBezTo>
                  <a:cubicBezTo>
                    <a:pt x="7163" y="9801"/>
                    <a:pt x="6750" y="7822"/>
                    <a:pt x="6668" y="5870"/>
                  </a:cubicBezTo>
                  <a:cubicBezTo>
                    <a:pt x="6585" y="4097"/>
                    <a:pt x="6778" y="2323"/>
                    <a:pt x="7204" y="605"/>
                  </a:cubicBezTo>
                  <a:cubicBezTo>
                    <a:pt x="7204" y="605"/>
                    <a:pt x="2736" y="0"/>
                    <a:pt x="2626" y="0"/>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45"/>
            <p:cNvSpPr/>
            <p:nvPr/>
          </p:nvSpPr>
          <p:spPr>
            <a:xfrm>
              <a:off x="1236450" y="920425"/>
              <a:ext cx="1073300" cy="1147600"/>
            </a:xfrm>
            <a:custGeom>
              <a:avLst/>
              <a:gdLst/>
              <a:ahLst/>
              <a:cxnLst/>
              <a:rect l="l" t="t" r="r" b="b"/>
              <a:pathLst>
                <a:path w="42932" h="45904" extrusionOk="0">
                  <a:moveTo>
                    <a:pt x="2626" y="0"/>
                  </a:moveTo>
                  <a:cubicBezTo>
                    <a:pt x="743" y="3945"/>
                    <a:pt x="1" y="8537"/>
                    <a:pt x="1101" y="12784"/>
                  </a:cubicBezTo>
                  <a:cubicBezTo>
                    <a:pt x="2186" y="17032"/>
                    <a:pt x="5252" y="20840"/>
                    <a:pt x="9321" y="22118"/>
                  </a:cubicBezTo>
                  <a:cubicBezTo>
                    <a:pt x="7699" y="29528"/>
                    <a:pt x="7713" y="37171"/>
                    <a:pt x="6957" y="44718"/>
                  </a:cubicBezTo>
                  <a:cubicBezTo>
                    <a:pt x="11183" y="45417"/>
                    <a:pt x="15486" y="45903"/>
                    <a:pt x="19758" y="45903"/>
                  </a:cubicBezTo>
                  <a:cubicBezTo>
                    <a:pt x="23379" y="45903"/>
                    <a:pt x="26978" y="45554"/>
                    <a:pt x="30491" y="44690"/>
                  </a:cubicBezTo>
                  <a:cubicBezTo>
                    <a:pt x="30092" y="40360"/>
                    <a:pt x="29803" y="36016"/>
                    <a:pt x="29638" y="31658"/>
                  </a:cubicBezTo>
                  <a:lnTo>
                    <a:pt x="29638" y="31658"/>
                  </a:lnTo>
                  <a:lnTo>
                    <a:pt x="38134" y="44346"/>
                  </a:lnTo>
                  <a:lnTo>
                    <a:pt x="42931" y="41913"/>
                  </a:lnTo>
                  <a:cubicBezTo>
                    <a:pt x="40086" y="35796"/>
                    <a:pt x="37240" y="29665"/>
                    <a:pt x="34079" y="23699"/>
                  </a:cubicBezTo>
                  <a:cubicBezTo>
                    <a:pt x="33295" y="22215"/>
                    <a:pt x="32470" y="20716"/>
                    <a:pt x="31274" y="19520"/>
                  </a:cubicBezTo>
                  <a:cubicBezTo>
                    <a:pt x="28814" y="17032"/>
                    <a:pt x="25171" y="16207"/>
                    <a:pt x="21734" y="15506"/>
                  </a:cubicBezTo>
                  <a:cubicBezTo>
                    <a:pt x="21249" y="15593"/>
                    <a:pt x="20676" y="15648"/>
                    <a:pt x="20067" y="15648"/>
                  </a:cubicBezTo>
                  <a:cubicBezTo>
                    <a:pt x="19140" y="15648"/>
                    <a:pt x="18126" y="15522"/>
                    <a:pt x="17198" y="15190"/>
                  </a:cubicBezTo>
                  <a:cubicBezTo>
                    <a:pt x="16877" y="15213"/>
                    <a:pt x="16556" y="15226"/>
                    <a:pt x="16234" y="15226"/>
                  </a:cubicBezTo>
                  <a:cubicBezTo>
                    <a:pt x="14856" y="15226"/>
                    <a:pt x="13475" y="15004"/>
                    <a:pt x="12194" y="14503"/>
                  </a:cubicBezTo>
                  <a:cubicBezTo>
                    <a:pt x="10627" y="13884"/>
                    <a:pt x="9197" y="12826"/>
                    <a:pt x="8249" y="11423"/>
                  </a:cubicBezTo>
                  <a:cubicBezTo>
                    <a:pt x="7163" y="9801"/>
                    <a:pt x="6750" y="7822"/>
                    <a:pt x="6668" y="5870"/>
                  </a:cubicBezTo>
                  <a:cubicBezTo>
                    <a:pt x="6599" y="4097"/>
                    <a:pt x="6778" y="2323"/>
                    <a:pt x="7204" y="605"/>
                  </a:cubicBezTo>
                  <a:cubicBezTo>
                    <a:pt x="7204" y="605"/>
                    <a:pt x="2736" y="0"/>
                    <a:pt x="26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45"/>
            <p:cNvSpPr/>
            <p:nvPr/>
          </p:nvSpPr>
          <p:spPr>
            <a:xfrm>
              <a:off x="1251225" y="1025225"/>
              <a:ext cx="1022100" cy="967100"/>
            </a:xfrm>
            <a:custGeom>
              <a:avLst/>
              <a:gdLst/>
              <a:ahLst/>
              <a:cxnLst/>
              <a:rect l="l" t="t" r="r" b="b"/>
              <a:pathLst>
                <a:path w="40884" h="38684" extrusionOk="0">
                  <a:moveTo>
                    <a:pt x="6091" y="1"/>
                  </a:moveTo>
                  <a:lnTo>
                    <a:pt x="6091" y="1"/>
                  </a:lnTo>
                  <a:cubicBezTo>
                    <a:pt x="4939" y="295"/>
                    <a:pt x="3750" y="442"/>
                    <a:pt x="2560" y="442"/>
                  </a:cubicBezTo>
                  <a:cubicBezTo>
                    <a:pt x="1861" y="442"/>
                    <a:pt x="1161" y="391"/>
                    <a:pt x="468" y="289"/>
                  </a:cubicBezTo>
                  <a:cubicBezTo>
                    <a:pt x="413" y="578"/>
                    <a:pt x="358" y="853"/>
                    <a:pt x="303" y="1142"/>
                  </a:cubicBezTo>
                  <a:cubicBezTo>
                    <a:pt x="1032" y="1252"/>
                    <a:pt x="1788" y="1307"/>
                    <a:pt x="2530" y="1307"/>
                  </a:cubicBezTo>
                  <a:cubicBezTo>
                    <a:pt x="3712" y="1307"/>
                    <a:pt x="4908" y="1169"/>
                    <a:pt x="6063" y="894"/>
                  </a:cubicBezTo>
                  <a:cubicBezTo>
                    <a:pt x="6063" y="592"/>
                    <a:pt x="6063" y="289"/>
                    <a:pt x="6091" y="1"/>
                  </a:cubicBezTo>
                  <a:close/>
                  <a:moveTo>
                    <a:pt x="6352" y="3974"/>
                  </a:moveTo>
                  <a:lnTo>
                    <a:pt x="6352" y="3974"/>
                  </a:lnTo>
                  <a:cubicBezTo>
                    <a:pt x="4518" y="4727"/>
                    <a:pt x="2534" y="5125"/>
                    <a:pt x="559" y="5125"/>
                  </a:cubicBezTo>
                  <a:cubicBezTo>
                    <a:pt x="373" y="5125"/>
                    <a:pt x="187" y="5122"/>
                    <a:pt x="1" y="5114"/>
                  </a:cubicBezTo>
                  <a:lnTo>
                    <a:pt x="1" y="5114"/>
                  </a:lnTo>
                  <a:cubicBezTo>
                    <a:pt x="15" y="5403"/>
                    <a:pt x="28" y="5692"/>
                    <a:pt x="56" y="5981"/>
                  </a:cubicBezTo>
                  <a:lnTo>
                    <a:pt x="565" y="5981"/>
                  </a:lnTo>
                  <a:cubicBezTo>
                    <a:pt x="2613" y="5981"/>
                    <a:pt x="4661" y="5582"/>
                    <a:pt x="6558" y="4826"/>
                  </a:cubicBezTo>
                  <a:cubicBezTo>
                    <a:pt x="6476" y="4551"/>
                    <a:pt x="6407" y="4262"/>
                    <a:pt x="6338" y="3987"/>
                  </a:cubicBezTo>
                  <a:lnTo>
                    <a:pt x="6352" y="3974"/>
                  </a:lnTo>
                  <a:close/>
                  <a:moveTo>
                    <a:pt x="7300" y="6654"/>
                  </a:moveTo>
                  <a:cubicBezTo>
                    <a:pt x="5637" y="8455"/>
                    <a:pt x="3548" y="9898"/>
                    <a:pt x="1293" y="10847"/>
                  </a:cubicBezTo>
                  <a:cubicBezTo>
                    <a:pt x="1403" y="11122"/>
                    <a:pt x="1527" y="11369"/>
                    <a:pt x="1664" y="11630"/>
                  </a:cubicBezTo>
                  <a:cubicBezTo>
                    <a:pt x="3946" y="10654"/>
                    <a:pt x="6063" y="9197"/>
                    <a:pt x="7781" y="7396"/>
                  </a:cubicBezTo>
                  <a:cubicBezTo>
                    <a:pt x="7740" y="7341"/>
                    <a:pt x="7699" y="7286"/>
                    <a:pt x="7658" y="7231"/>
                  </a:cubicBezTo>
                  <a:cubicBezTo>
                    <a:pt x="7534" y="7039"/>
                    <a:pt x="7410" y="6847"/>
                    <a:pt x="7300" y="6654"/>
                  </a:cubicBezTo>
                  <a:close/>
                  <a:moveTo>
                    <a:pt x="13115" y="10764"/>
                  </a:moveTo>
                  <a:cubicBezTo>
                    <a:pt x="14998" y="12029"/>
                    <a:pt x="17363" y="12881"/>
                    <a:pt x="20002" y="13239"/>
                  </a:cubicBezTo>
                  <a:cubicBezTo>
                    <a:pt x="20662" y="13335"/>
                    <a:pt x="21322" y="13390"/>
                    <a:pt x="21982" y="13431"/>
                  </a:cubicBezTo>
                  <a:cubicBezTo>
                    <a:pt x="22511" y="13460"/>
                    <a:pt x="23038" y="13473"/>
                    <a:pt x="23559" y="13473"/>
                  </a:cubicBezTo>
                  <a:cubicBezTo>
                    <a:pt x="25012" y="13473"/>
                    <a:pt x="26419" y="13374"/>
                    <a:pt x="27714" y="13252"/>
                  </a:cubicBezTo>
                  <a:cubicBezTo>
                    <a:pt x="27137" y="12978"/>
                    <a:pt x="26546" y="12744"/>
                    <a:pt x="25941" y="12538"/>
                  </a:cubicBezTo>
                  <a:cubicBezTo>
                    <a:pt x="25180" y="12583"/>
                    <a:pt x="24391" y="12612"/>
                    <a:pt x="23587" y="12612"/>
                  </a:cubicBezTo>
                  <a:cubicBezTo>
                    <a:pt x="22445" y="12612"/>
                    <a:pt x="21274" y="12553"/>
                    <a:pt x="20112" y="12400"/>
                  </a:cubicBezTo>
                  <a:cubicBezTo>
                    <a:pt x="18380" y="12153"/>
                    <a:pt x="16758" y="11685"/>
                    <a:pt x="15342" y="11039"/>
                  </a:cubicBezTo>
                  <a:cubicBezTo>
                    <a:pt x="14600" y="11012"/>
                    <a:pt x="13844" y="10929"/>
                    <a:pt x="13115" y="10764"/>
                  </a:cubicBezTo>
                  <a:close/>
                  <a:moveTo>
                    <a:pt x="9472" y="9115"/>
                  </a:moveTo>
                  <a:cubicBezTo>
                    <a:pt x="8441" y="10957"/>
                    <a:pt x="6929" y="12510"/>
                    <a:pt x="5417" y="13926"/>
                  </a:cubicBezTo>
                  <a:cubicBezTo>
                    <a:pt x="4977" y="14325"/>
                    <a:pt x="4551" y="14710"/>
                    <a:pt x="4084" y="15012"/>
                  </a:cubicBezTo>
                  <a:cubicBezTo>
                    <a:pt x="4290" y="15218"/>
                    <a:pt x="4510" y="15424"/>
                    <a:pt x="4730" y="15617"/>
                  </a:cubicBezTo>
                  <a:cubicBezTo>
                    <a:pt x="5183" y="15301"/>
                    <a:pt x="5596" y="14930"/>
                    <a:pt x="5994" y="14558"/>
                  </a:cubicBezTo>
                  <a:cubicBezTo>
                    <a:pt x="7548" y="13101"/>
                    <a:pt x="9101" y="11520"/>
                    <a:pt x="10187" y="9610"/>
                  </a:cubicBezTo>
                  <a:cubicBezTo>
                    <a:pt x="9940" y="9458"/>
                    <a:pt x="9692" y="9293"/>
                    <a:pt x="9472" y="9115"/>
                  </a:cubicBezTo>
                  <a:close/>
                  <a:moveTo>
                    <a:pt x="10888" y="14338"/>
                  </a:moveTo>
                  <a:cubicBezTo>
                    <a:pt x="10819" y="14517"/>
                    <a:pt x="10668" y="14847"/>
                    <a:pt x="10545" y="15136"/>
                  </a:cubicBezTo>
                  <a:cubicBezTo>
                    <a:pt x="11342" y="15548"/>
                    <a:pt x="12208" y="15809"/>
                    <a:pt x="12978" y="16016"/>
                  </a:cubicBezTo>
                  <a:cubicBezTo>
                    <a:pt x="16758" y="17019"/>
                    <a:pt x="20635" y="17528"/>
                    <a:pt x="24525" y="17528"/>
                  </a:cubicBezTo>
                  <a:cubicBezTo>
                    <a:pt x="25982" y="17528"/>
                    <a:pt x="27439" y="17459"/>
                    <a:pt x="28896" y="17321"/>
                  </a:cubicBezTo>
                  <a:cubicBezTo>
                    <a:pt x="29130" y="17294"/>
                    <a:pt x="29309" y="17088"/>
                    <a:pt x="29281" y="16854"/>
                  </a:cubicBezTo>
                  <a:cubicBezTo>
                    <a:pt x="29268" y="16636"/>
                    <a:pt x="29077" y="16466"/>
                    <a:pt x="28861" y="16466"/>
                  </a:cubicBezTo>
                  <a:cubicBezTo>
                    <a:pt x="28846" y="16466"/>
                    <a:pt x="28830" y="16467"/>
                    <a:pt x="28814" y="16469"/>
                  </a:cubicBezTo>
                  <a:cubicBezTo>
                    <a:pt x="27400" y="16606"/>
                    <a:pt x="25986" y="16674"/>
                    <a:pt x="24574" y="16674"/>
                  </a:cubicBezTo>
                  <a:cubicBezTo>
                    <a:pt x="20740" y="16674"/>
                    <a:pt x="16925" y="16172"/>
                    <a:pt x="13198" y="15177"/>
                  </a:cubicBezTo>
                  <a:cubicBezTo>
                    <a:pt x="12455" y="14985"/>
                    <a:pt x="11630" y="14737"/>
                    <a:pt x="10888" y="14338"/>
                  </a:cubicBezTo>
                  <a:close/>
                  <a:moveTo>
                    <a:pt x="32058" y="17047"/>
                  </a:moveTo>
                  <a:cubicBezTo>
                    <a:pt x="31123" y="18009"/>
                    <a:pt x="30037" y="18861"/>
                    <a:pt x="28855" y="19548"/>
                  </a:cubicBezTo>
                  <a:lnTo>
                    <a:pt x="28882" y="20524"/>
                  </a:lnTo>
                  <a:cubicBezTo>
                    <a:pt x="30216" y="19796"/>
                    <a:pt x="31453" y="18861"/>
                    <a:pt x="32539" y="17789"/>
                  </a:cubicBezTo>
                  <a:cubicBezTo>
                    <a:pt x="32388" y="17541"/>
                    <a:pt x="32223" y="17294"/>
                    <a:pt x="32058" y="17047"/>
                  </a:cubicBezTo>
                  <a:close/>
                  <a:moveTo>
                    <a:pt x="8070" y="21487"/>
                  </a:moveTo>
                  <a:cubicBezTo>
                    <a:pt x="8029" y="21775"/>
                    <a:pt x="7988" y="22064"/>
                    <a:pt x="7946" y="22353"/>
                  </a:cubicBezTo>
                  <a:cubicBezTo>
                    <a:pt x="8675" y="22600"/>
                    <a:pt x="9459" y="22751"/>
                    <a:pt x="10201" y="22875"/>
                  </a:cubicBezTo>
                  <a:cubicBezTo>
                    <a:pt x="13500" y="23439"/>
                    <a:pt x="16552" y="23714"/>
                    <a:pt x="19411" y="23714"/>
                  </a:cubicBezTo>
                  <a:cubicBezTo>
                    <a:pt x="22861" y="23714"/>
                    <a:pt x="26023" y="23301"/>
                    <a:pt x="28910" y="22476"/>
                  </a:cubicBezTo>
                  <a:lnTo>
                    <a:pt x="28882" y="21597"/>
                  </a:lnTo>
                  <a:cubicBezTo>
                    <a:pt x="26019" y="22440"/>
                    <a:pt x="22879" y="22859"/>
                    <a:pt x="19417" y="22859"/>
                  </a:cubicBezTo>
                  <a:cubicBezTo>
                    <a:pt x="16614" y="22859"/>
                    <a:pt x="13600" y="22584"/>
                    <a:pt x="10352" y="22036"/>
                  </a:cubicBezTo>
                  <a:cubicBezTo>
                    <a:pt x="9555" y="21899"/>
                    <a:pt x="8785" y="21748"/>
                    <a:pt x="8070" y="21487"/>
                  </a:cubicBezTo>
                  <a:close/>
                  <a:moveTo>
                    <a:pt x="34257" y="20992"/>
                  </a:moveTo>
                  <a:cubicBezTo>
                    <a:pt x="32718" y="22463"/>
                    <a:pt x="30917" y="23659"/>
                    <a:pt x="28965" y="24497"/>
                  </a:cubicBezTo>
                  <a:lnTo>
                    <a:pt x="28979" y="25418"/>
                  </a:lnTo>
                  <a:cubicBezTo>
                    <a:pt x="31082" y="24580"/>
                    <a:pt x="33020" y="23329"/>
                    <a:pt x="34670" y="21775"/>
                  </a:cubicBezTo>
                  <a:cubicBezTo>
                    <a:pt x="34532" y="21514"/>
                    <a:pt x="34395" y="21253"/>
                    <a:pt x="34257" y="20992"/>
                  </a:cubicBezTo>
                  <a:close/>
                  <a:moveTo>
                    <a:pt x="7479" y="26270"/>
                  </a:moveTo>
                  <a:cubicBezTo>
                    <a:pt x="7452" y="26573"/>
                    <a:pt x="7424" y="26875"/>
                    <a:pt x="7397" y="27178"/>
                  </a:cubicBezTo>
                  <a:cubicBezTo>
                    <a:pt x="10380" y="28539"/>
                    <a:pt x="13747" y="28786"/>
                    <a:pt x="17225" y="28910"/>
                  </a:cubicBezTo>
                  <a:cubicBezTo>
                    <a:pt x="18256" y="28951"/>
                    <a:pt x="19287" y="28979"/>
                    <a:pt x="20291" y="28979"/>
                  </a:cubicBezTo>
                  <a:cubicBezTo>
                    <a:pt x="23343" y="28979"/>
                    <a:pt x="26284" y="28717"/>
                    <a:pt x="29047" y="27673"/>
                  </a:cubicBezTo>
                  <a:cubicBezTo>
                    <a:pt x="29047" y="27604"/>
                    <a:pt x="29047" y="27535"/>
                    <a:pt x="29047" y="27480"/>
                  </a:cubicBezTo>
                  <a:lnTo>
                    <a:pt x="29061" y="27494"/>
                  </a:lnTo>
                  <a:lnTo>
                    <a:pt x="29034" y="26752"/>
                  </a:lnTo>
                  <a:cubicBezTo>
                    <a:pt x="26319" y="27846"/>
                    <a:pt x="23379" y="28111"/>
                    <a:pt x="20325" y="28111"/>
                  </a:cubicBezTo>
                  <a:cubicBezTo>
                    <a:pt x="19312" y="28111"/>
                    <a:pt x="18287" y="28081"/>
                    <a:pt x="17253" y="28044"/>
                  </a:cubicBezTo>
                  <a:cubicBezTo>
                    <a:pt x="13761" y="27920"/>
                    <a:pt x="10380" y="27686"/>
                    <a:pt x="7479" y="26270"/>
                  </a:cubicBezTo>
                  <a:close/>
                  <a:moveTo>
                    <a:pt x="36457" y="25322"/>
                  </a:moveTo>
                  <a:cubicBezTo>
                    <a:pt x="34670" y="26999"/>
                    <a:pt x="32580" y="28401"/>
                    <a:pt x="30367" y="29446"/>
                  </a:cubicBezTo>
                  <a:lnTo>
                    <a:pt x="30848" y="30161"/>
                  </a:lnTo>
                  <a:cubicBezTo>
                    <a:pt x="33020" y="29130"/>
                    <a:pt x="35068" y="27755"/>
                    <a:pt x="36855" y="26133"/>
                  </a:cubicBezTo>
                  <a:cubicBezTo>
                    <a:pt x="36718" y="25858"/>
                    <a:pt x="36581" y="25597"/>
                    <a:pt x="36457" y="25322"/>
                  </a:cubicBezTo>
                  <a:close/>
                  <a:moveTo>
                    <a:pt x="38519" y="29583"/>
                  </a:moveTo>
                  <a:cubicBezTo>
                    <a:pt x="36745" y="30972"/>
                    <a:pt x="34821" y="32126"/>
                    <a:pt x="32745" y="33006"/>
                  </a:cubicBezTo>
                  <a:lnTo>
                    <a:pt x="33240" y="33735"/>
                  </a:lnTo>
                  <a:cubicBezTo>
                    <a:pt x="35261" y="32855"/>
                    <a:pt x="37158" y="31728"/>
                    <a:pt x="38890" y="30367"/>
                  </a:cubicBezTo>
                  <a:cubicBezTo>
                    <a:pt x="38766" y="30106"/>
                    <a:pt x="38643" y="29845"/>
                    <a:pt x="38519" y="29583"/>
                  </a:cubicBezTo>
                  <a:close/>
                  <a:moveTo>
                    <a:pt x="7053" y="31494"/>
                  </a:moveTo>
                  <a:cubicBezTo>
                    <a:pt x="7025" y="31783"/>
                    <a:pt x="7012" y="32071"/>
                    <a:pt x="6998" y="32360"/>
                  </a:cubicBezTo>
                  <a:cubicBezTo>
                    <a:pt x="10778" y="33322"/>
                    <a:pt x="14668" y="33804"/>
                    <a:pt x="18559" y="33804"/>
                  </a:cubicBezTo>
                  <a:cubicBezTo>
                    <a:pt x="22160" y="33804"/>
                    <a:pt x="25762" y="33391"/>
                    <a:pt x="29295" y="32566"/>
                  </a:cubicBezTo>
                  <a:cubicBezTo>
                    <a:pt x="29281" y="32264"/>
                    <a:pt x="29267" y="31975"/>
                    <a:pt x="29254" y="31687"/>
                  </a:cubicBezTo>
                  <a:cubicBezTo>
                    <a:pt x="25729" y="32528"/>
                    <a:pt x="22134" y="32948"/>
                    <a:pt x="18542" y="32948"/>
                  </a:cubicBezTo>
                  <a:cubicBezTo>
                    <a:pt x="14680" y="32948"/>
                    <a:pt x="10820" y="32463"/>
                    <a:pt x="7053" y="31494"/>
                  </a:cubicBezTo>
                  <a:close/>
                  <a:moveTo>
                    <a:pt x="40512" y="33817"/>
                  </a:moveTo>
                  <a:cubicBezTo>
                    <a:pt x="38945" y="35068"/>
                    <a:pt x="37185" y="36113"/>
                    <a:pt x="35343" y="36897"/>
                  </a:cubicBezTo>
                  <a:lnTo>
                    <a:pt x="35824" y="37611"/>
                  </a:lnTo>
                  <a:cubicBezTo>
                    <a:pt x="37625" y="36842"/>
                    <a:pt x="39344" y="35824"/>
                    <a:pt x="40883" y="34615"/>
                  </a:cubicBezTo>
                  <a:cubicBezTo>
                    <a:pt x="40759" y="34353"/>
                    <a:pt x="40636" y="34078"/>
                    <a:pt x="40512" y="33817"/>
                  </a:cubicBezTo>
                  <a:close/>
                  <a:moveTo>
                    <a:pt x="6723" y="36319"/>
                  </a:moveTo>
                  <a:cubicBezTo>
                    <a:pt x="6695" y="36608"/>
                    <a:pt x="6668" y="36897"/>
                    <a:pt x="6654" y="37185"/>
                  </a:cubicBezTo>
                  <a:cubicBezTo>
                    <a:pt x="10435" y="38189"/>
                    <a:pt x="14380" y="38684"/>
                    <a:pt x="18325" y="38684"/>
                  </a:cubicBezTo>
                  <a:cubicBezTo>
                    <a:pt x="22270" y="38684"/>
                    <a:pt x="25954" y="38216"/>
                    <a:pt x="29625" y="37281"/>
                  </a:cubicBezTo>
                  <a:cubicBezTo>
                    <a:pt x="29597" y="36993"/>
                    <a:pt x="29584" y="36704"/>
                    <a:pt x="29556" y="36415"/>
                  </a:cubicBezTo>
                  <a:cubicBezTo>
                    <a:pt x="25910" y="37356"/>
                    <a:pt x="22115" y="37826"/>
                    <a:pt x="18318" y="37826"/>
                  </a:cubicBezTo>
                  <a:cubicBezTo>
                    <a:pt x="14399" y="37826"/>
                    <a:pt x="10480" y="37325"/>
                    <a:pt x="6723" y="36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45"/>
            <p:cNvSpPr/>
            <p:nvPr/>
          </p:nvSpPr>
          <p:spPr>
            <a:xfrm>
              <a:off x="1666375" y="1280925"/>
              <a:ext cx="113775" cy="30725"/>
            </a:xfrm>
            <a:custGeom>
              <a:avLst/>
              <a:gdLst/>
              <a:ahLst/>
              <a:cxnLst/>
              <a:rect l="l" t="t" r="r" b="b"/>
              <a:pathLst>
                <a:path w="4551" h="1229" extrusionOk="0">
                  <a:moveTo>
                    <a:pt x="69" y="0"/>
                  </a:moveTo>
                  <a:cubicBezTo>
                    <a:pt x="42" y="261"/>
                    <a:pt x="15" y="523"/>
                    <a:pt x="1" y="770"/>
                  </a:cubicBezTo>
                  <a:cubicBezTo>
                    <a:pt x="929" y="1102"/>
                    <a:pt x="1943" y="1228"/>
                    <a:pt x="2870" y="1228"/>
                  </a:cubicBezTo>
                  <a:cubicBezTo>
                    <a:pt x="3479" y="1228"/>
                    <a:pt x="4052" y="1173"/>
                    <a:pt x="4537" y="1086"/>
                  </a:cubicBezTo>
                  <a:cubicBezTo>
                    <a:pt x="4537" y="798"/>
                    <a:pt x="4537" y="509"/>
                    <a:pt x="4551" y="206"/>
                  </a:cubicBezTo>
                  <a:lnTo>
                    <a:pt x="4523" y="206"/>
                  </a:lnTo>
                  <a:cubicBezTo>
                    <a:pt x="4001" y="468"/>
                    <a:pt x="3382" y="481"/>
                    <a:pt x="2791" y="481"/>
                  </a:cubicBezTo>
                  <a:cubicBezTo>
                    <a:pt x="1857" y="468"/>
                    <a:pt x="894" y="413"/>
                    <a:pt x="6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45"/>
            <p:cNvSpPr/>
            <p:nvPr/>
          </p:nvSpPr>
          <p:spPr>
            <a:xfrm>
              <a:off x="1702125" y="1287625"/>
              <a:ext cx="173225" cy="111875"/>
            </a:xfrm>
            <a:custGeom>
              <a:avLst/>
              <a:gdLst/>
              <a:ahLst/>
              <a:cxnLst/>
              <a:rect l="l" t="t" r="r" b="b"/>
              <a:pathLst>
                <a:path w="6929" h="4475" extrusionOk="0">
                  <a:moveTo>
                    <a:pt x="3270" y="1"/>
                  </a:moveTo>
                  <a:cubicBezTo>
                    <a:pt x="3142" y="1"/>
                    <a:pt x="3014" y="11"/>
                    <a:pt x="2887" y="35"/>
                  </a:cubicBezTo>
                  <a:cubicBezTo>
                    <a:pt x="2227" y="145"/>
                    <a:pt x="1677" y="585"/>
                    <a:pt x="1224" y="1066"/>
                  </a:cubicBezTo>
                  <a:cubicBezTo>
                    <a:pt x="798" y="1533"/>
                    <a:pt x="454" y="2055"/>
                    <a:pt x="248" y="2646"/>
                  </a:cubicBezTo>
                  <a:cubicBezTo>
                    <a:pt x="42" y="3238"/>
                    <a:pt x="0" y="3884"/>
                    <a:pt x="207" y="4475"/>
                  </a:cubicBezTo>
                  <a:cubicBezTo>
                    <a:pt x="756" y="4117"/>
                    <a:pt x="1293" y="3705"/>
                    <a:pt x="1719" y="3196"/>
                  </a:cubicBezTo>
                  <a:cubicBezTo>
                    <a:pt x="2131" y="2674"/>
                    <a:pt x="2447" y="2055"/>
                    <a:pt x="2502" y="1396"/>
                  </a:cubicBezTo>
                  <a:cubicBezTo>
                    <a:pt x="2516" y="1231"/>
                    <a:pt x="2502" y="1079"/>
                    <a:pt x="2544" y="914"/>
                  </a:cubicBezTo>
                  <a:cubicBezTo>
                    <a:pt x="2571" y="763"/>
                    <a:pt x="2653" y="612"/>
                    <a:pt x="2791" y="530"/>
                  </a:cubicBezTo>
                  <a:lnTo>
                    <a:pt x="2777" y="516"/>
                  </a:lnTo>
                  <a:lnTo>
                    <a:pt x="2777" y="516"/>
                  </a:lnTo>
                  <a:cubicBezTo>
                    <a:pt x="2887" y="557"/>
                    <a:pt x="3038" y="736"/>
                    <a:pt x="3135" y="901"/>
                  </a:cubicBezTo>
                  <a:cubicBezTo>
                    <a:pt x="3396" y="1327"/>
                    <a:pt x="3643" y="1767"/>
                    <a:pt x="3987" y="2124"/>
                  </a:cubicBezTo>
                  <a:cubicBezTo>
                    <a:pt x="4248" y="2399"/>
                    <a:pt x="4578" y="2619"/>
                    <a:pt x="4922" y="2798"/>
                  </a:cubicBezTo>
                  <a:cubicBezTo>
                    <a:pt x="5540" y="3128"/>
                    <a:pt x="6228" y="3348"/>
                    <a:pt x="6929" y="3444"/>
                  </a:cubicBezTo>
                  <a:cubicBezTo>
                    <a:pt x="6805" y="2894"/>
                    <a:pt x="6654" y="2344"/>
                    <a:pt x="6406" y="1822"/>
                  </a:cubicBezTo>
                  <a:cubicBezTo>
                    <a:pt x="6145" y="1313"/>
                    <a:pt x="5788" y="846"/>
                    <a:pt x="5293" y="557"/>
                  </a:cubicBezTo>
                  <a:cubicBezTo>
                    <a:pt x="4963" y="351"/>
                    <a:pt x="4592" y="227"/>
                    <a:pt x="4207" y="131"/>
                  </a:cubicBezTo>
                  <a:cubicBezTo>
                    <a:pt x="3903" y="62"/>
                    <a:pt x="3586" y="1"/>
                    <a:pt x="327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5"/>
            <p:cNvSpPr/>
            <p:nvPr/>
          </p:nvSpPr>
          <p:spPr>
            <a:xfrm>
              <a:off x="1719300" y="1295350"/>
              <a:ext cx="130975" cy="79075"/>
            </a:xfrm>
            <a:custGeom>
              <a:avLst/>
              <a:gdLst/>
              <a:ahLst/>
              <a:cxnLst/>
              <a:rect l="l" t="t" r="r" b="b"/>
              <a:pathLst>
                <a:path w="5239" h="3163" extrusionOk="0">
                  <a:moveTo>
                    <a:pt x="2324" y="1"/>
                  </a:moveTo>
                  <a:cubicBezTo>
                    <a:pt x="2008" y="14"/>
                    <a:pt x="1747" y="234"/>
                    <a:pt x="1554" y="413"/>
                  </a:cubicBezTo>
                  <a:cubicBezTo>
                    <a:pt x="784" y="1128"/>
                    <a:pt x="234" y="2104"/>
                    <a:pt x="1" y="3135"/>
                  </a:cubicBezTo>
                  <a:cubicBezTo>
                    <a:pt x="1" y="3135"/>
                    <a:pt x="1" y="3149"/>
                    <a:pt x="14" y="3162"/>
                  </a:cubicBezTo>
                  <a:cubicBezTo>
                    <a:pt x="28" y="3162"/>
                    <a:pt x="42" y="3149"/>
                    <a:pt x="42" y="3135"/>
                  </a:cubicBezTo>
                  <a:cubicBezTo>
                    <a:pt x="262" y="2118"/>
                    <a:pt x="812" y="1155"/>
                    <a:pt x="1582" y="440"/>
                  </a:cubicBezTo>
                  <a:cubicBezTo>
                    <a:pt x="1774" y="262"/>
                    <a:pt x="2021" y="56"/>
                    <a:pt x="2324" y="42"/>
                  </a:cubicBezTo>
                  <a:cubicBezTo>
                    <a:pt x="2571" y="42"/>
                    <a:pt x="2805" y="166"/>
                    <a:pt x="3011" y="289"/>
                  </a:cubicBezTo>
                  <a:cubicBezTo>
                    <a:pt x="3850" y="798"/>
                    <a:pt x="4592" y="1430"/>
                    <a:pt x="5197" y="2173"/>
                  </a:cubicBezTo>
                  <a:cubicBezTo>
                    <a:pt x="5197" y="2179"/>
                    <a:pt x="5200" y="2183"/>
                    <a:pt x="5206" y="2183"/>
                  </a:cubicBezTo>
                  <a:cubicBezTo>
                    <a:pt x="5211" y="2183"/>
                    <a:pt x="5218" y="2179"/>
                    <a:pt x="5224" y="2173"/>
                  </a:cubicBezTo>
                  <a:cubicBezTo>
                    <a:pt x="5238" y="2173"/>
                    <a:pt x="5238" y="2159"/>
                    <a:pt x="5224" y="2145"/>
                  </a:cubicBezTo>
                  <a:cubicBezTo>
                    <a:pt x="4620" y="1389"/>
                    <a:pt x="3877" y="757"/>
                    <a:pt x="3039" y="248"/>
                  </a:cubicBezTo>
                  <a:cubicBezTo>
                    <a:pt x="2833" y="124"/>
                    <a:pt x="2585" y="1"/>
                    <a:pt x="232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45"/>
            <p:cNvSpPr/>
            <p:nvPr/>
          </p:nvSpPr>
          <p:spPr>
            <a:xfrm>
              <a:off x="1753675" y="1279250"/>
              <a:ext cx="30600" cy="32975"/>
            </a:xfrm>
            <a:custGeom>
              <a:avLst/>
              <a:gdLst/>
              <a:ahLst/>
              <a:cxnLst/>
              <a:rect l="l" t="t" r="r" b="b"/>
              <a:pathLst>
                <a:path w="1224" h="1319" extrusionOk="0">
                  <a:moveTo>
                    <a:pt x="1039" y="1"/>
                  </a:moveTo>
                  <a:cubicBezTo>
                    <a:pt x="951" y="1"/>
                    <a:pt x="862" y="64"/>
                    <a:pt x="811" y="136"/>
                  </a:cubicBezTo>
                  <a:cubicBezTo>
                    <a:pt x="701" y="287"/>
                    <a:pt x="660" y="480"/>
                    <a:pt x="701" y="672"/>
                  </a:cubicBezTo>
                  <a:cubicBezTo>
                    <a:pt x="619" y="493"/>
                    <a:pt x="482" y="328"/>
                    <a:pt x="330" y="191"/>
                  </a:cubicBezTo>
                  <a:cubicBezTo>
                    <a:pt x="289" y="163"/>
                    <a:pt x="248" y="136"/>
                    <a:pt x="207" y="122"/>
                  </a:cubicBezTo>
                  <a:cubicBezTo>
                    <a:pt x="124" y="122"/>
                    <a:pt x="69" y="163"/>
                    <a:pt x="42" y="232"/>
                  </a:cubicBezTo>
                  <a:cubicBezTo>
                    <a:pt x="0" y="301"/>
                    <a:pt x="14" y="370"/>
                    <a:pt x="28" y="438"/>
                  </a:cubicBezTo>
                  <a:cubicBezTo>
                    <a:pt x="69" y="631"/>
                    <a:pt x="234" y="796"/>
                    <a:pt x="399" y="920"/>
                  </a:cubicBezTo>
                  <a:cubicBezTo>
                    <a:pt x="550" y="1043"/>
                    <a:pt x="729" y="1153"/>
                    <a:pt x="853" y="1318"/>
                  </a:cubicBezTo>
                  <a:lnTo>
                    <a:pt x="866" y="1318"/>
                  </a:lnTo>
                  <a:cubicBezTo>
                    <a:pt x="976" y="1043"/>
                    <a:pt x="1086" y="700"/>
                    <a:pt x="1169" y="356"/>
                  </a:cubicBezTo>
                  <a:cubicBezTo>
                    <a:pt x="1210" y="232"/>
                    <a:pt x="1224" y="95"/>
                    <a:pt x="1128" y="26"/>
                  </a:cubicBezTo>
                  <a:cubicBezTo>
                    <a:pt x="1099" y="8"/>
                    <a:pt x="1069" y="1"/>
                    <a:pt x="10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45"/>
            <p:cNvSpPr/>
            <p:nvPr/>
          </p:nvSpPr>
          <p:spPr>
            <a:xfrm>
              <a:off x="1482175" y="1303950"/>
              <a:ext cx="495600" cy="408625"/>
            </a:xfrm>
            <a:custGeom>
              <a:avLst/>
              <a:gdLst/>
              <a:ahLst/>
              <a:cxnLst/>
              <a:rect l="l" t="t" r="r" b="b"/>
              <a:pathLst>
                <a:path w="19824" h="16345" extrusionOk="0">
                  <a:moveTo>
                    <a:pt x="2516" y="0"/>
                  </a:moveTo>
                  <a:cubicBezTo>
                    <a:pt x="2516" y="0"/>
                    <a:pt x="2502" y="0"/>
                    <a:pt x="2502" y="14"/>
                  </a:cubicBezTo>
                  <a:cubicBezTo>
                    <a:pt x="2200" y="2186"/>
                    <a:pt x="1334" y="4262"/>
                    <a:pt x="1" y="6007"/>
                  </a:cubicBezTo>
                  <a:cubicBezTo>
                    <a:pt x="1" y="6021"/>
                    <a:pt x="1" y="6035"/>
                    <a:pt x="1" y="6049"/>
                  </a:cubicBezTo>
                  <a:lnTo>
                    <a:pt x="14" y="6049"/>
                  </a:lnTo>
                  <a:cubicBezTo>
                    <a:pt x="28" y="6049"/>
                    <a:pt x="28" y="6049"/>
                    <a:pt x="42" y="6035"/>
                  </a:cubicBezTo>
                  <a:cubicBezTo>
                    <a:pt x="1375" y="4289"/>
                    <a:pt x="2241" y="2200"/>
                    <a:pt x="2544" y="14"/>
                  </a:cubicBezTo>
                  <a:cubicBezTo>
                    <a:pt x="2544" y="14"/>
                    <a:pt x="2530" y="0"/>
                    <a:pt x="2516" y="0"/>
                  </a:cubicBezTo>
                  <a:close/>
                  <a:moveTo>
                    <a:pt x="19617" y="7657"/>
                  </a:moveTo>
                  <a:cubicBezTo>
                    <a:pt x="19603" y="7657"/>
                    <a:pt x="19589" y="7671"/>
                    <a:pt x="19589" y="7685"/>
                  </a:cubicBezTo>
                  <a:cubicBezTo>
                    <a:pt x="19603" y="10585"/>
                    <a:pt x="19672" y="13486"/>
                    <a:pt x="19782" y="16317"/>
                  </a:cubicBezTo>
                  <a:cubicBezTo>
                    <a:pt x="19782" y="16331"/>
                    <a:pt x="19796" y="16345"/>
                    <a:pt x="19809" y="16345"/>
                  </a:cubicBezTo>
                  <a:cubicBezTo>
                    <a:pt x="19823" y="16345"/>
                    <a:pt x="19823" y="16331"/>
                    <a:pt x="19823" y="16317"/>
                  </a:cubicBezTo>
                  <a:cubicBezTo>
                    <a:pt x="19713" y="13486"/>
                    <a:pt x="19644" y="10585"/>
                    <a:pt x="19631" y="7685"/>
                  </a:cubicBezTo>
                  <a:cubicBezTo>
                    <a:pt x="19631" y="7671"/>
                    <a:pt x="19631" y="7657"/>
                    <a:pt x="19617" y="765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45"/>
            <p:cNvSpPr/>
            <p:nvPr/>
          </p:nvSpPr>
          <p:spPr>
            <a:xfrm>
              <a:off x="1606250" y="984400"/>
              <a:ext cx="301400" cy="280100"/>
            </a:xfrm>
            <a:custGeom>
              <a:avLst/>
              <a:gdLst/>
              <a:ahLst/>
              <a:cxnLst/>
              <a:rect l="l" t="t" r="r" b="b"/>
              <a:pathLst>
                <a:path w="12056" h="11204" extrusionOk="0">
                  <a:moveTo>
                    <a:pt x="6743" y="0"/>
                  </a:moveTo>
                  <a:cubicBezTo>
                    <a:pt x="5539" y="0"/>
                    <a:pt x="4341" y="512"/>
                    <a:pt x="3505" y="1373"/>
                  </a:cubicBezTo>
                  <a:cubicBezTo>
                    <a:pt x="3560" y="1263"/>
                    <a:pt x="3615" y="1153"/>
                    <a:pt x="3602" y="1043"/>
                  </a:cubicBezTo>
                  <a:cubicBezTo>
                    <a:pt x="3589" y="925"/>
                    <a:pt x="3514" y="808"/>
                    <a:pt x="3400" y="808"/>
                  </a:cubicBezTo>
                  <a:cubicBezTo>
                    <a:pt x="3394" y="808"/>
                    <a:pt x="3388" y="808"/>
                    <a:pt x="3382" y="809"/>
                  </a:cubicBezTo>
                  <a:cubicBezTo>
                    <a:pt x="3327" y="809"/>
                    <a:pt x="3286" y="836"/>
                    <a:pt x="3244" y="864"/>
                  </a:cubicBezTo>
                  <a:cubicBezTo>
                    <a:pt x="3024" y="1001"/>
                    <a:pt x="2901" y="1263"/>
                    <a:pt x="2914" y="1524"/>
                  </a:cubicBezTo>
                  <a:cubicBezTo>
                    <a:pt x="2763" y="1414"/>
                    <a:pt x="2571" y="1345"/>
                    <a:pt x="2378" y="1345"/>
                  </a:cubicBezTo>
                  <a:cubicBezTo>
                    <a:pt x="2296" y="1345"/>
                    <a:pt x="2213" y="1359"/>
                    <a:pt x="2158" y="1414"/>
                  </a:cubicBezTo>
                  <a:cubicBezTo>
                    <a:pt x="2076" y="1483"/>
                    <a:pt x="2090" y="1620"/>
                    <a:pt x="2158" y="1703"/>
                  </a:cubicBezTo>
                  <a:cubicBezTo>
                    <a:pt x="2227" y="1785"/>
                    <a:pt x="2351" y="1826"/>
                    <a:pt x="2461" y="1826"/>
                  </a:cubicBezTo>
                  <a:cubicBezTo>
                    <a:pt x="894" y="2816"/>
                    <a:pt x="0" y="4741"/>
                    <a:pt x="179" y="6583"/>
                  </a:cubicBezTo>
                  <a:cubicBezTo>
                    <a:pt x="371" y="8425"/>
                    <a:pt x="1595" y="10102"/>
                    <a:pt x="3272" y="10885"/>
                  </a:cubicBezTo>
                  <a:cubicBezTo>
                    <a:pt x="3746" y="11112"/>
                    <a:pt x="4265" y="11203"/>
                    <a:pt x="4797" y="11203"/>
                  </a:cubicBezTo>
                  <a:cubicBezTo>
                    <a:pt x="5651" y="11203"/>
                    <a:pt x="6539" y="10967"/>
                    <a:pt x="7327" y="10679"/>
                  </a:cubicBezTo>
                  <a:cubicBezTo>
                    <a:pt x="8605" y="10225"/>
                    <a:pt x="9733" y="9194"/>
                    <a:pt x="10049" y="7875"/>
                  </a:cubicBezTo>
                  <a:cubicBezTo>
                    <a:pt x="10269" y="7861"/>
                    <a:pt x="10489" y="7847"/>
                    <a:pt x="10695" y="7778"/>
                  </a:cubicBezTo>
                  <a:cubicBezTo>
                    <a:pt x="10887" y="7696"/>
                    <a:pt x="11066" y="7545"/>
                    <a:pt x="11135" y="7339"/>
                  </a:cubicBezTo>
                  <a:cubicBezTo>
                    <a:pt x="11190" y="7132"/>
                    <a:pt x="11080" y="6871"/>
                    <a:pt x="10874" y="6816"/>
                  </a:cubicBezTo>
                  <a:cubicBezTo>
                    <a:pt x="11314" y="6693"/>
                    <a:pt x="11822" y="6514"/>
                    <a:pt x="11973" y="6088"/>
                  </a:cubicBezTo>
                  <a:cubicBezTo>
                    <a:pt x="12056" y="5854"/>
                    <a:pt x="12015" y="5593"/>
                    <a:pt x="11863" y="5400"/>
                  </a:cubicBezTo>
                  <a:cubicBezTo>
                    <a:pt x="11728" y="5228"/>
                    <a:pt x="11514" y="5121"/>
                    <a:pt x="11293" y="5121"/>
                  </a:cubicBezTo>
                  <a:cubicBezTo>
                    <a:pt x="11283" y="5121"/>
                    <a:pt x="11272" y="5121"/>
                    <a:pt x="11262" y="5122"/>
                  </a:cubicBezTo>
                  <a:lnTo>
                    <a:pt x="11262" y="5122"/>
                  </a:lnTo>
                  <a:cubicBezTo>
                    <a:pt x="11479" y="5101"/>
                    <a:pt x="11683" y="5022"/>
                    <a:pt x="11863" y="4919"/>
                  </a:cubicBezTo>
                  <a:cubicBezTo>
                    <a:pt x="11918" y="4892"/>
                    <a:pt x="11960" y="4850"/>
                    <a:pt x="11987" y="4795"/>
                  </a:cubicBezTo>
                  <a:cubicBezTo>
                    <a:pt x="12042" y="4699"/>
                    <a:pt x="11973" y="4576"/>
                    <a:pt x="11905" y="4479"/>
                  </a:cubicBezTo>
                  <a:cubicBezTo>
                    <a:pt x="11685" y="4218"/>
                    <a:pt x="11369" y="4026"/>
                    <a:pt x="11025" y="3957"/>
                  </a:cubicBezTo>
                  <a:lnTo>
                    <a:pt x="11025" y="3957"/>
                  </a:lnTo>
                  <a:cubicBezTo>
                    <a:pt x="11103" y="3961"/>
                    <a:pt x="11181" y="3966"/>
                    <a:pt x="11259" y="3966"/>
                  </a:cubicBezTo>
                  <a:cubicBezTo>
                    <a:pt x="11426" y="3966"/>
                    <a:pt x="11589" y="3945"/>
                    <a:pt x="11740" y="3861"/>
                  </a:cubicBezTo>
                  <a:cubicBezTo>
                    <a:pt x="11946" y="3751"/>
                    <a:pt x="12056" y="3435"/>
                    <a:pt x="11905" y="3256"/>
                  </a:cubicBezTo>
                  <a:cubicBezTo>
                    <a:pt x="11808" y="3146"/>
                    <a:pt x="11657" y="3105"/>
                    <a:pt x="11520" y="3050"/>
                  </a:cubicBezTo>
                  <a:cubicBezTo>
                    <a:pt x="10997" y="2857"/>
                    <a:pt x="10709" y="2307"/>
                    <a:pt x="10379" y="1854"/>
                  </a:cubicBezTo>
                  <a:cubicBezTo>
                    <a:pt x="9609" y="795"/>
                    <a:pt x="8358" y="94"/>
                    <a:pt x="7052" y="12"/>
                  </a:cubicBezTo>
                  <a:cubicBezTo>
                    <a:pt x="6949" y="4"/>
                    <a:pt x="6846" y="0"/>
                    <a:pt x="6743" y="0"/>
                  </a:cubicBezTo>
                  <a:close/>
                </a:path>
              </a:pathLst>
            </a:custGeom>
            <a:solidFill>
              <a:srgbClr val="D16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45"/>
            <p:cNvSpPr/>
            <p:nvPr/>
          </p:nvSpPr>
          <p:spPr>
            <a:xfrm>
              <a:off x="1609675" y="1071275"/>
              <a:ext cx="260875" cy="200075"/>
            </a:xfrm>
            <a:custGeom>
              <a:avLst/>
              <a:gdLst/>
              <a:ahLst/>
              <a:cxnLst/>
              <a:rect l="l" t="t" r="r" b="b"/>
              <a:pathLst>
                <a:path w="10435" h="8003" extrusionOk="0">
                  <a:moveTo>
                    <a:pt x="4578" y="1"/>
                  </a:moveTo>
                  <a:cubicBezTo>
                    <a:pt x="4509" y="372"/>
                    <a:pt x="4358" y="743"/>
                    <a:pt x="4125" y="1046"/>
                  </a:cubicBezTo>
                  <a:cubicBezTo>
                    <a:pt x="4028" y="1183"/>
                    <a:pt x="3891" y="1320"/>
                    <a:pt x="3712" y="1362"/>
                  </a:cubicBezTo>
                  <a:cubicBezTo>
                    <a:pt x="3695" y="1365"/>
                    <a:pt x="3678" y="1366"/>
                    <a:pt x="3660" y="1366"/>
                  </a:cubicBezTo>
                  <a:cubicBezTo>
                    <a:pt x="3507" y="1366"/>
                    <a:pt x="3341" y="1261"/>
                    <a:pt x="3341" y="1101"/>
                  </a:cubicBezTo>
                  <a:cubicBezTo>
                    <a:pt x="3300" y="1252"/>
                    <a:pt x="3272" y="1389"/>
                    <a:pt x="3190" y="1513"/>
                  </a:cubicBezTo>
                  <a:cubicBezTo>
                    <a:pt x="3107" y="1637"/>
                    <a:pt x="2956" y="1733"/>
                    <a:pt x="2819" y="1733"/>
                  </a:cubicBezTo>
                  <a:cubicBezTo>
                    <a:pt x="2667" y="1719"/>
                    <a:pt x="2530" y="1582"/>
                    <a:pt x="2557" y="1430"/>
                  </a:cubicBezTo>
                  <a:lnTo>
                    <a:pt x="2557" y="1430"/>
                  </a:lnTo>
                  <a:cubicBezTo>
                    <a:pt x="2434" y="1967"/>
                    <a:pt x="1980" y="2420"/>
                    <a:pt x="1444" y="2530"/>
                  </a:cubicBezTo>
                  <a:cubicBezTo>
                    <a:pt x="1430" y="2668"/>
                    <a:pt x="1416" y="2805"/>
                    <a:pt x="1403" y="2956"/>
                  </a:cubicBezTo>
                  <a:cubicBezTo>
                    <a:pt x="1293" y="2874"/>
                    <a:pt x="1169" y="2819"/>
                    <a:pt x="1045" y="2805"/>
                  </a:cubicBezTo>
                  <a:cubicBezTo>
                    <a:pt x="1017" y="2802"/>
                    <a:pt x="989" y="2801"/>
                    <a:pt x="961" y="2801"/>
                  </a:cubicBezTo>
                  <a:cubicBezTo>
                    <a:pt x="713" y="2801"/>
                    <a:pt x="462" y="2909"/>
                    <a:pt x="289" y="3094"/>
                  </a:cubicBezTo>
                  <a:cubicBezTo>
                    <a:pt x="97" y="3300"/>
                    <a:pt x="1" y="3589"/>
                    <a:pt x="1" y="3864"/>
                  </a:cubicBezTo>
                  <a:cubicBezTo>
                    <a:pt x="1" y="4276"/>
                    <a:pt x="207" y="4688"/>
                    <a:pt x="537" y="4922"/>
                  </a:cubicBezTo>
                  <a:cubicBezTo>
                    <a:pt x="755" y="5075"/>
                    <a:pt x="1018" y="5159"/>
                    <a:pt x="1275" y="5159"/>
                  </a:cubicBezTo>
                  <a:cubicBezTo>
                    <a:pt x="1341" y="5159"/>
                    <a:pt x="1407" y="5153"/>
                    <a:pt x="1471" y="5142"/>
                  </a:cubicBezTo>
                  <a:cubicBezTo>
                    <a:pt x="1526" y="5389"/>
                    <a:pt x="1595" y="5637"/>
                    <a:pt x="1678" y="5871"/>
                  </a:cubicBezTo>
                  <a:cubicBezTo>
                    <a:pt x="2063" y="6888"/>
                    <a:pt x="2901" y="7685"/>
                    <a:pt x="3960" y="7905"/>
                  </a:cubicBezTo>
                  <a:cubicBezTo>
                    <a:pt x="4064" y="7921"/>
                    <a:pt x="4456" y="8002"/>
                    <a:pt x="4992" y="8002"/>
                  </a:cubicBezTo>
                  <a:cubicBezTo>
                    <a:pt x="5376" y="8002"/>
                    <a:pt x="5833" y="7960"/>
                    <a:pt x="6310" y="7823"/>
                  </a:cubicBezTo>
                  <a:cubicBezTo>
                    <a:pt x="7204" y="7561"/>
                    <a:pt x="7699" y="7012"/>
                    <a:pt x="8029" y="6668"/>
                  </a:cubicBezTo>
                  <a:cubicBezTo>
                    <a:pt x="8276" y="6407"/>
                    <a:pt x="8482" y="6132"/>
                    <a:pt x="8647" y="5829"/>
                  </a:cubicBezTo>
                  <a:cubicBezTo>
                    <a:pt x="8730" y="5843"/>
                    <a:pt x="8813" y="5849"/>
                    <a:pt x="8897" y="5849"/>
                  </a:cubicBezTo>
                  <a:cubicBezTo>
                    <a:pt x="9244" y="5849"/>
                    <a:pt x="9591" y="5735"/>
                    <a:pt x="9857" y="5513"/>
                  </a:cubicBezTo>
                  <a:cubicBezTo>
                    <a:pt x="10242" y="5183"/>
                    <a:pt x="10434" y="4633"/>
                    <a:pt x="10283" y="4139"/>
                  </a:cubicBezTo>
                  <a:cubicBezTo>
                    <a:pt x="10242" y="4015"/>
                    <a:pt x="10187" y="3891"/>
                    <a:pt x="10091" y="3795"/>
                  </a:cubicBezTo>
                  <a:cubicBezTo>
                    <a:pt x="9957" y="3650"/>
                    <a:pt x="9768" y="3577"/>
                    <a:pt x="9577" y="3577"/>
                  </a:cubicBezTo>
                  <a:cubicBezTo>
                    <a:pt x="9533" y="3577"/>
                    <a:pt x="9488" y="3581"/>
                    <a:pt x="9444" y="3589"/>
                  </a:cubicBezTo>
                  <a:cubicBezTo>
                    <a:pt x="9389" y="3602"/>
                    <a:pt x="9334" y="3616"/>
                    <a:pt x="9280" y="3630"/>
                  </a:cubicBezTo>
                  <a:cubicBezTo>
                    <a:pt x="9293" y="3410"/>
                    <a:pt x="9293" y="3190"/>
                    <a:pt x="9280" y="2970"/>
                  </a:cubicBezTo>
                  <a:cubicBezTo>
                    <a:pt x="8922" y="2915"/>
                    <a:pt x="8620" y="2681"/>
                    <a:pt x="8441" y="2379"/>
                  </a:cubicBezTo>
                  <a:cubicBezTo>
                    <a:pt x="8262" y="2077"/>
                    <a:pt x="8207" y="1719"/>
                    <a:pt x="8262" y="1375"/>
                  </a:cubicBezTo>
                  <a:lnTo>
                    <a:pt x="8262" y="1375"/>
                  </a:lnTo>
                  <a:cubicBezTo>
                    <a:pt x="8123" y="1476"/>
                    <a:pt x="7954" y="1529"/>
                    <a:pt x="7785" y="1529"/>
                  </a:cubicBezTo>
                  <a:cubicBezTo>
                    <a:pt x="7654" y="1529"/>
                    <a:pt x="7524" y="1497"/>
                    <a:pt x="7410" y="1430"/>
                  </a:cubicBezTo>
                  <a:cubicBezTo>
                    <a:pt x="7135" y="1279"/>
                    <a:pt x="6970" y="977"/>
                    <a:pt x="6998" y="674"/>
                  </a:cubicBezTo>
                  <a:lnTo>
                    <a:pt x="6998" y="674"/>
                  </a:lnTo>
                  <a:cubicBezTo>
                    <a:pt x="6888" y="949"/>
                    <a:pt x="6571" y="1101"/>
                    <a:pt x="6283" y="1142"/>
                  </a:cubicBezTo>
                  <a:cubicBezTo>
                    <a:pt x="6223" y="1149"/>
                    <a:pt x="6164" y="1153"/>
                    <a:pt x="6104" y="1153"/>
                  </a:cubicBezTo>
                  <a:cubicBezTo>
                    <a:pt x="5421" y="1153"/>
                    <a:pt x="4755" y="658"/>
                    <a:pt x="4578" y="1"/>
                  </a:cubicBezTo>
                  <a:close/>
                </a:path>
              </a:pathLst>
            </a:custGeom>
            <a:solidFill>
              <a:srgbClr val="FFC1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45"/>
            <p:cNvSpPr/>
            <p:nvPr/>
          </p:nvSpPr>
          <p:spPr>
            <a:xfrm>
              <a:off x="1623425" y="1161200"/>
              <a:ext cx="236800" cy="110800"/>
            </a:xfrm>
            <a:custGeom>
              <a:avLst/>
              <a:gdLst/>
              <a:ahLst/>
              <a:cxnLst/>
              <a:rect l="l" t="t" r="r" b="b"/>
              <a:pathLst>
                <a:path w="9472" h="4432" extrusionOk="0">
                  <a:moveTo>
                    <a:pt x="331" y="0"/>
                  </a:moveTo>
                  <a:cubicBezTo>
                    <a:pt x="309" y="0"/>
                    <a:pt x="286" y="2"/>
                    <a:pt x="262" y="5"/>
                  </a:cubicBezTo>
                  <a:cubicBezTo>
                    <a:pt x="179" y="5"/>
                    <a:pt x="97" y="33"/>
                    <a:pt x="14" y="60"/>
                  </a:cubicBezTo>
                  <a:cubicBezTo>
                    <a:pt x="0" y="74"/>
                    <a:pt x="0" y="74"/>
                    <a:pt x="0" y="88"/>
                  </a:cubicBezTo>
                  <a:cubicBezTo>
                    <a:pt x="14" y="102"/>
                    <a:pt x="28" y="102"/>
                    <a:pt x="28" y="102"/>
                  </a:cubicBezTo>
                  <a:cubicBezTo>
                    <a:pt x="110" y="74"/>
                    <a:pt x="179" y="47"/>
                    <a:pt x="262" y="47"/>
                  </a:cubicBezTo>
                  <a:cubicBezTo>
                    <a:pt x="282" y="43"/>
                    <a:pt x="302" y="42"/>
                    <a:pt x="321" y="42"/>
                  </a:cubicBezTo>
                  <a:cubicBezTo>
                    <a:pt x="378" y="42"/>
                    <a:pt x="427" y="57"/>
                    <a:pt x="468" y="88"/>
                  </a:cubicBezTo>
                  <a:cubicBezTo>
                    <a:pt x="509" y="115"/>
                    <a:pt x="550" y="184"/>
                    <a:pt x="578" y="253"/>
                  </a:cubicBezTo>
                  <a:cubicBezTo>
                    <a:pt x="592" y="322"/>
                    <a:pt x="592" y="404"/>
                    <a:pt x="592" y="473"/>
                  </a:cubicBezTo>
                  <a:cubicBezTo>
                    <a:pt x="592" y="514"/>
                    <a:pt x="578" y="542"/>
                    <a:pt x="578" y="583"/>
                  </a:cubicBezTo>
                  <a:cubicBezTo>
                    <a:pt x="517" y="522"/>
                    <a:pt x="435" y="484"/>
                    <a:pt x="352" y="484"/>
                  </a:cubicBezTo>
                  <a:cubicBezTo>
                    <a:pt x="322" y="484"/>
                    <a:pt x="291" y="489"/>
                    <a:pt x="262" y="500"/>
                  </a:cubicBezTo>
                  <a:cubicBezTo>
                    <a:pt x="138" y="528"/>
                    <a:pt x="28" y="652"/>
                    <a:pt x="28" y="789"/>
                  </a:cubicBezTo>
                  <a:cubicBezTo>
                    <a:pt x="28" y="803"/>
                    <a:pt x="28" y="816"/>
                    <a:pt x="42" y="816"/>
                  </a:cubicBezTo>
                  <a:cubicBezTo>
                    <a:pt x="55" y="816"/>
                    <a:pt x="69" y="803"/>
                    <a:pt x="69" y="789"/>
                  </a:cubicBezTo>
                  <a:cubicBezTo>
                    <a:pt x="69" y="679"/>
                    <a:pt x="165" y="569"/>
                    <a:pt x="275" y="542"/>
                  </a:cubicBezTo>
                  <a:cubicBezTo>
                    <a:pt x="301" y="532"/>
                    <a:pt x="327" y="528"/>
                    <a:pt x="354" y="528"/>
                  </a:cubicBezTo>
                  <a:cubicBezTo>
                    <a:pt x="444" y="528"/>
                    <a:pt x="535" y="577"/>
                    <a:pt x="578" y="652"/>
                  </a:cubicBezTo>
                  <a:cubicBezTo>
                    <a:pt x="592" y="665"/>
                    <a:pt x="605" y="665"/>
                    <a:pt x="605" y="665"/>
                  </a:cubicBezTo>
                  <a:cubicBezTo>
                    <a:pt x="619" y="652"/>
                    <a:pt x="619" y="652"/>
                    <a:pt x="619" y="638"/>
                  </a:cubicBezTo>
                  <a:cubicBezTo>
                    <a:pt x="619" y="583"/>
                    <a:pt x="619" y="528"/>
                    <a:pt x="633" y="473"/>
                  </a:cubicBezTo>
                  <a:cubicBezTo>
                    <a:pt x="633" y="390"/>
                    <a:pt x="633" y="322"/>
                    <a:pt x="619" y="239"/>
                  </a:cubicBezTo>
                  <a:cubicBezTo>
                    <a:pt x="592" y="157"/>
                    <a:pt x="550" y="88"/>
                    <a:pt x="495" y="47"/>
                  </a:cubicBezTo>
                  <a:cubicBezTo>
                    <a:pt x="454" y="16"/>
                    <a:pt x="397" y="0"/>
                    <a:pt x="331" y="0"/>
                  </a:cubicBezTo>
                  <a:close/>
                  <a:moveTo>
                    <a:pt x="9190" y="694"/>
                  </a:moveTo>
                  <a:cubicBezTo>
                    <a:pt x="9069" y="694"/>
                    <a:pt x="8943" y="735"/>
                    <a:pt x="8839" y="816"/>
                  </a:cubicBezTo>
                  <a:cubicBezTo>
                    <a:pt x="8675" y="954"/>
                    <a:pt x="8578" y="1160"/>
                    <a:pt x="8565" y="1408"/>
                  </a:cubicBezTo>
                  <a:cubicBezTo>
                    <a:pt x="8565" y="1421"/>
                    <a:pt x="8565" y="1435"/>
                    <a:pt x="8578" y="1435"/>
                  </a:cubicBezTo>
                  <a:lnTo>
                    <a:pt x="8592" y="1435"/>
                  </a:lnTo>
                  <a:cubicBezTo>
                    <a:pt x="8663" y="1382"/>
                    <a:pt x="8744" y="1358"/>
                    <a:pt x="8823" y="1358"/>
                  </a:cubicBezTo>
                  <a:cubicBezTo>
                    <a:pt x="8867" y="1358"/>
                    <a:pt x="8910" y="1365"/>
                    <a:pt x="8949" y="1380"/>
                  </a:cubicBezTo>
                  <a:cubicBezTo>
                    <a:pt x="9073" y="1421"/>
                    <a:pt x="9169" y="1531"/>
                    <a:pt x="9197" y="1655"/>
                  </a:cubicBezTo>
                  <a:cubicBezTo>
                    <a:pt x="9197" y="1655"/>
                    <a:pt x="9211" y="1669"/>
                    <a:pt x="9224" y="1669"/>
                  </a:cubicBezTo>
                  <a:cubicBezTo>
                    <a:pt x="9238" y="1655"/>
                    <a:pt x="9238" y="1655"/>
                    <a:pt x="9238" y="1641"/>
                  </a:cubicBezTo>
                  <a:cubicBezTo>
                    <a:pt x="9211" y="1504"/>
                    <a:pt x="9101" y="1380"/>
                    <a:pt x="8963" y="1339"/>
                  </a:cubicBezTo>
                  <a:cubicBezTo>
                    <a:pt x="8920" y="1323"/>
                    <a:pt x="8872" y="1315"/>
                    <a:pt x="8824" y="1315"/>
                  </a:cubicBezTo>
                  <a:cubicBezTo>
                    <a:pt x="8749" y="1315"/>
                    <a:pt x="8672" y="1333"/>
                    <a:pt x="8606" y="1366"/>
                  </a:cubicBezTo>
                  <a:cubicBezTo>
                    <a:pt x="8633" y="1160"/>
                    <a:pt x="8716" y="968"/>
                    <a:pt x="8867" y="858"/>
                  </a:cubicBezTo>
                  <a:cubicBezTo>
                    <a:pt x="8956" y="784"/>
                    <a:pt x="9073" y="745"/>
                    <a:pt x="9186" y="745"/>
                  </a:cubicBezTo>
                  <a:cubicBezTo>
                    <a:pt x="9282" y="745"/>
                    <a:pt x="9375" y="773"/>
                    <a:pt x="9444" y="830"/>
                  </a:cubicBezTo>
                  <a:lnTo>
                    <a:pt x="9472" y="830"/>
                  </a:lnTo>
                  <a:cubicBezTo>
                    <a:pt x="9472" y="816"/>
                    <a:pt x="9472" y="803"/>
                    <a:pt x="9472" y="789"/>
                  </a:cubicBezTo>
                  <a:cubicBezTo>
                    <a:pt x="9395" y="725"/>
                    <a:pt x="9295" y="694"/>
                    <a:pt x="9190" y="694"/>
                  </a:cubicBezTo>
                  <a:close/>
                  <a:moveTo>
                    <a:pt x="825" y="899"/>
                  </a:moveTo>
                  <a:cubicBezTo>
                    <a:pt x="825" y="899"/>
                    <a:pt x="811" y="913"/>
                    <a:pt x="811" y="913"/>
                  </a:cubicBezTo>
                  <a:cubicBezTo>
                    <a:pt x="825" y="1133"/>
                    <a:pt x="866" y="1353"/>
                    <a:pt x="908" y="1559"/>
                  </a:cubicBezTo>
                  <a:cubicBezTo>
                    <a:pt x="949" y="1792"/>
                    <a:pt x="1018" y="2040"/>
                    <a:pt x="1114" y="2274"/>
                  </a:cubicBezTo>
                  <a:cubicBezTo>
                    <a:pt x="1279" y="2727"/>
                    <a:pt x="1526" y="3140"/>
                    <a:pt x="1856" y="3470"/>
                  </a:cubicBezTo>
                  <a:cubicBezTo>
                    <a:pt x="2324" y="3937"/>
                    <a:pt x="2915" y="4239"/>
                    <a:pt x="3575" y="4349"/>
                  </a:cubicBezTo>
                  <a:cubicBezTo>
                    <a:pt x="3877" y="4404"/>
                    <a:pt x="4179" y="4432"/>
                    <a:pt x="4468" y="4432"/>
                  </a:cubicBezTo>
                  <a:cubicBezTo>
                    <a:pt x="5183" y="4432"/>
                    <a:pt x="5829" y="4281"/>
                    <a:pt x="6406" y="3964"/>
                  </a:cubicBezTo>
                  <a:cubicBezTo>
                    <a:pt x="7080" y="3607"/>
                    <a:pt x="7657" y="3016"/>
                    <a:pt x="8111" y="2232"/>
                  </a:cubicBezTo>
                  <a:cubicBezTo>
                    <a:pt x="8235" y="2026"/>
                    <a:pt x="8331" y="1806"/>
                    <a:pt x="8427" y="1573"/>
                  </a:cubicBezTo>
                  <a:cubicBezTo>
                    <a:pt x="8427" y="1559"/>
                    <a:pt x="8427" y="1545"/>
                    <a:pt x="8413" y="1545"/>
                  </a:cubicBezTo>
                  <a:cubicBezTo>
                    <a:pt x="8409" y="1541"/>
                    <a:pt x="8405" y="1539"/>
                    <a:pt x="8402" y="1539"/>
                  </a:cubicBezTo>
                  <a:cubicBezTo>
                    <a:pt x="8393" y="1539"/>
                    <a:pt x="8386" y="1549"/>
                    <a:pt x="8386" y="1559"/>
                  </a:cubicBezTo>
                  <a:cubicBezTo>
                    <a:pt x="8290" y="1779"/>
                    <a:pt x="8193" y="2012"/>
                    <a:pt x="8070" y="2219"/>
                  </a:cubicBezTo>
                  <a:cubicBezTo>
                    <a:pt x="7616" y="2988"/>
                    <a:pt x="7052" y="3566"/>
                    <a:pt x="6379" y="3923"/>
                  </a:cubicBezTo>
                  <a:cubicBezTo>
                    <a:pt x="5816" y="4234"/>
                    <a:pt x="5184" y="4387"/>
                    <a:pt x="4483" y="4387"/>
                  </a:cubicBezTo>
                  <a:cubicBezTo>
                    <a:pt x="4192" y="4387"/>
                    <a:pt x="3889" y="4361"/>
                    <a:pt x="3575" y="4308"/>
                  </a:cubicBezTo>
                  <a:cubicBezTo>
                    <a:pt x="2928" y="4198"/>
                    <a:pt x="2337" y="3896"/>
                    <a:pt x="1884" y="3428"/>
                  </a:cubicBezTo>
                  <a:cubicBezTo>
                    <a:pt x="1568" y="3112"/>
                    <a:pt x="1320" y="2713"/>
                    <a:pt x="1141" y="2260"/>
                  </a:cubicBezTo>
                  <a:cubicBezTo>
                    <a:pt x="1059" y="2026"/>
                    <a:pt x="990" y="1779"/>
                    <a:pt x="949" y="1545"/>
                  </a:cubicBezTo>
                  <a:cubicBezTo>
                    <a:pt x="908" y="1339"/>
                    <a:pt x="880" y="1133"/>
                    <a:pt x="853" y="913"/>
                  </a:cubicBezTo>
                  <a:cubicBezTo>
                    <a:pt x="853" y="899"/>
                    <a:pt x="839" y="899"/>
                    <a:pt x="825" y="89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45"/>
            <p:cNvSpPr/>
            <p:nvPr/>
          </p:nvSpPr>
          <p:spPr>
            <a:xfrm>
              <a:off x="1744725" y="1151025"/>
              <a:ext cx="17900" cy="49150"/>
            </a:xfrm>
            <a:custGeom>
              <a:avLst/>
              <a:gdLst/>
              <a:ahLst/>
              <a:cxnLst/>
              <a:rect l="l" t="t" r="r" b="b"/>
              <a:pathLst>
                <a:path w="716" h="1966" extrusionOk="0">
                  <a:moveTo>
                    <a:pt x="207" y="0"/>
                  </a:moveTo>
                  <a:cubicBezTo>
                    <a:pt x="193" y="0"/>
                    <a:pt x="180" y="14"/>
                    <a:pt x="180" y="28"/>
                  </a:cubicBezTo>
                  <a:lnTo>
                    <a:pt x="70" y="1004"/>
                  </a:lnTo>
                  <a:cubicBezTo>
                    <a:pt x="70" y="1004"/>
                    <a:pt x="83" y="1017"/>
                    <a:pt x="83" y="1017"/>
                  </a:cubicBezTo>
                  <a:lnTo>
                    <a:pt x="111" y="1017"/>
                  </a:lnTo>
                  <a:cubicBezTo>
                    <a:pt x="147" y="1001"/>
                    <a:pt x="188" y="993"/>
                    <a:pt x="229" y="993"/>
                  </a:cubicBezTo>
                  <a:cubicBezTo>
                    <a:pt x="361" y="993"/>
                    <a:pt x="505" y="1071"/>
                    <a:pt x="578" y="1196"/>
                  </a:cubicBezTo>
                  <a:cubicBezTo>
                    <a:pt x="661" y="1347"/>
                    <a:pt x="647" y="1567"/>
                    <a:pt x="523" y="1718"/>
                  </a:cubicBezTo>
                  <a:cubicBezTo>
                    <a:pt x="410" y="1844"/>
                    <a:pt x="239" y="1913"/>
                    <a:pt x="63" y="1913"/>
                  </a:cubicBezTo>
                  <a:cubicBezTo>
                    <a:pt x="47" y="1913"/>
                    <a:pt x="31" y="1912"/>
                    <a:pt x="15" y="1911"/>
                  </a:cubicBezTo>
                  <a:cubicBezTo>
                    <a:pt x="1" y="1911"/>
                    <a:pt x="1" y="1925"/>
                    <a:pt x="1" y="1938"/>
                  </a:cubicBezTo>
                  <a:cubicBezTo>
                    <a:pt x="1" y="1952"/>
                    <a:pt x="1" y="1966"/>
                    <a:pt x="15" y="1966"/>
                  </a:cubicBezTo>
                  <a:lnTo>
                    <a:pt x="56" y="1966"/>
                  </a:lnTo>
                  <a:cubicBezTo>
                    <a:pt x="248" y="1966"/>
                    <a:pt x="441" y="1883"/>
                    <a:pt x="551" y="1746"/>
                  </a:cubicBezTo>
                  <a:cubicBezTo>
                    <a:pt x="688" y="1581"/>
                    <a:pt x="716" y="1347"/>
                    <a:pt x="620" y="1168"/>
                  </a:cubicBezTo>
                  <a:cubicBezTo>
                    <a:pt x="542" y="1035"/>
                    <a:pt x="383" y="947"/>
                    <a:pt x="231" y="947"/>
                  </a:cubicBezTo>
                  <a:cubicBezTo>
                    <a:pt x="195" y="947"/>
                    <a:pt x="159" y="952"/>
                    <a:pt x="125" y="962"/>
                  </a:cubicBezTo>
                  <a:lnTo>
                    <a:pt x="235" y="28"/>
                  </a:lnTo>
                  <a:cubicBezTo>
                    <a:pt x="235" y="14"/>
                    <a:pt x="221" y="0"/>
                    <a:pt x="2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45"/>
            <p:cNvSpPr/>
            <p:nvPr/>
          </p:nvSpPr>
          <p:spPr>
            <a:xfrm>
              <a:off x="1713475" y="1208750"/>
              <a:ext cx="48825" cy="33575"/>
            </a:xfrm>
            <a:custGeom>
              <a:avLst/>
              <a:gdLst/>
              <a:ahLst/>
              <a:cxnLst/>
              <a:rect l="l" t="t" r="r" b="b"/>
              <a:pathLst>
                <a:path w="1953" h="1343" extrusionOk="0">
                  <a:moveTo>
                    <a:pt x="41" y="0"/>
                  </a:moveTo>
                  <a:cubicBezTo>
                    <a:pt x="28" y="275"/>
                    <a:pt x="0" y="509"/>
                    <a:pt x="55" y="715"/>
                  </a:cubicBezTo>
                  <a:cubicBezTo>
                    <a:pt x="151" y="1018"/>
                    <a:pt x="412" y="1251"/>
                    <a:pt x="715" y="1320"/>
                  </a:cubicBezTo>
                  <a:cubicBezTo>
                    <a:pt x="780" y="1335"/>
                    <a:pt x="847" y="1342"/>
                    <a:pt x="914" y="1342"/>
                  </a:cubicBezTo>
                  <a:cubicBezTo>
                    <a:pt x="1155" y="1342"/>
                    <a:pt x="1398" y="1248"/>
                    <a:pt x="1581" y="1086"/>
                  </a:cubicBezTo>
                  <a:cubicBezTo>
                    <a:pt x="1801" y="880"/>
                    <a:pt x="1938" y="564"/>
                    <a:pt x="1952" y="262"/>
                  </a:cubicBezTo>
                  <a:cubicBezTo>
                    <a:pt x="1292" y="165"/>
                    <a:pt x="674" y="83"/>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45"/>
            <p:cNvSpPr/>
            <p:nvPr/>
          </p:nvSpPr>
          <p:spPr>
            <a:xfrm>
              <a:off x="1714850" y="1135200"/>
              <a:ext cx="68750" cy="21350"/>
            </a:xfrm>
            <a:custGeom>
              <a:avLst/>
              <a:gdLst/>
              <a:ahLst/>
              <a:cxnLst/>
              <a:rect l="l" t="t" r="r" b="b"/>
              <a:pathLst>
                <a:path w="2750" h="854" extrusionOk="0">
                  <a:moveTo>
                    <a:pt x="192" y="1"/>
                  </a:moveTo>
                  <a:cubicBezTo>
                    <a:pt x="124" y="1"/>
                    <a:pt x="41" y="124"/>
                    <a:pt x="28" y="289"/>
                  </a:cubicBezTo>
                  <a:cubicBezTo>
                    <a:pt x="0" y="454"/>
                    <a:pt x="41" y="592"/>
                    <a:pt x="110" y="606"/>
                  </a:cubicBezTo>
                  <a:cubicBezTo>
                    <a:pt x="114" y="606"/>
                    <a:pt x="118" y="607"/>
                    <a:pt x="123" y="607"/>
                  </a:cubicBezTo>
                  <a:cubicBezTo>
                    <a:pt x="201" y="607"/>
                    <a:pt x="276" y="487"/>
                    <a:pt x="289" y="331"/>
                  </a:cubicBezTo>
                  <a:cubicBezTo>
                    <a:pt x="316" y="152"/>
                    <a:pt x="275" y="14"/>
                    <a:pt x="192" y="1"/>
                  </a:cubicBezTo>
                  <a:close/>
                  <a:moveTo>
                    <a:pt x="2629" y="247"/>
                  </a:moveTo>
                  <a:cubicBezTo>
                    <a:pt x="2562" y="247"/>
                    <a:pt x="2487" y="367"/>
                    <a:pt x="2461" y="537"/>
                  </a:cubicBezTo>
                  <a:cubicBezTo>
                    <a:pt x="2433" y="702"/>
                    <a:pt x="2474" y="839"/>
                    <a:pt x="2557" y="853"/>
                  </a:cubicBezTo>
                  <a:cubicBezTo>
                    <a:pt x="2560" y="854"/>
                    <a:pt x="2563" y="854"/>
                    <a:pt x="2567" y="854"/>
                  </a:cubicBezTo>
                  <a:cubicBezTo>
                    <a:pt x="2633" y="854"/>
                    <a:pt x="2709" y="722"/>
                    <a:pt x="2736" y="564"/>
                  </a:cubicBezTo>
                  <a:cubicBezTo>
                    <a:pt x="2749" y="399"/>
                    <a:pt x="2708" y="262"/>
                    <a:pt x="2639" y="248"/>
                  </a:cubicBezTo>
                  <a:cubicBezTo>
                    <a:pt x="2636" y="247"/>
                    <a:pt x="2632" y="247"/>
                    <a:pt x="2629" y="24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45"/>
            <p:cNvSpPr/>
            <p:nvPr/>
          </p:nvSpPr>
          <p:spPr>
            <a:xfrm>
              <a:off x="1710025" y="1109375"/>
              <a:ext cx="81475" cy="17325"/>
            </a:xfrm>
            <a:custGeom>
              <a:avLst/>
              <a:gdLst/>
              <a:ahLst/>
              <a:cxnLst/>
              <a:rect l="l" t="t" r="r" b="b"/>
              <a:pathLst>
                <a:path w="3259" h="693" extrusionOk="0">
                  <a:moveTo>
                    <a:pt x="454" y="1"/>
                  </a:moveTo>
                  <a:cubicBezTo>
                    <a:pt x="301" y="1"/>
                    <a:pt x="144" y="70"/>
                    <a:pt x="56" y="209"/>
                  </a:cubicBezTo>
                  <a:cubicBezTo>
                    <a:pt x="1" y="278"/>
                    <a:pt x="28" y="319"/>
                    <a:pt x="56" y="333"/>
                  </a:cubicBezTo>
                  <a:cubicBezTo>
                    <a:pt x="76" y="339"/>
                    <a:pt x="93" y="343"/>
                    <a:pt x="109" y="343"/>
                  </a:cubicBezTo>
                  <a:cubicBezTo>
                    <a:pt x="124" y="343"/>
                    <a:pt x="138" y="339"/>
                    <a:pt x="152" y="333"/>
                  </a:cubicBezTo>
                  <a:cubicBezTo>
                    <a:pt x="234" y="291"/>
                    <a:pt x="289" y="236"/>
                    <a:pt x="372" y="209"/>
                  </a:cubicBezTo>
                  <a:cubicBezTo>
                    <a:pt x="389" y="205"/>
                    <a:pt x="408" y="204"/>
                    <a:pt x="427" y="204"/>
                  </a:cubicBezTo>
                  <a:cubicBezTo>
                    <a:pt x="486" y="204"/>
                    <a:pt x="550" y="219"/>
                    <a:pt x="592" y="250"/>
                  </a:cubicBezTo>
                  <a:cubicBezTo>
                    <a:pt x="647" y="291"/>
                    <a:pt x="674" y="333"/>
                    <a:pt x="729" y="374"/>
                  </a:cubicBezTo>
                  <a:cubicBezTo>
                    <a:pt x="729" y="374"/>
                    <a:pt x="743" y="388"/>
                    <a:pt x="757" y="388"/>
                  </a:cubicBezTo>
                  <a:cubicBezTo>
                    <a:pt x="770" y="388"/>
                    <a:pt x="784" y="374"/>
                    <a:pt x="812" y="360"/>
                  </a:cubicBezTo>
                  <a:cubicBezTo>
                    <a:pt x="853" y="319"/>
                    <a:pt x="839" y="236"/>
                    <a:pt x="812" y="168"/>
                  </a:cubicBezTo>
                  <a:cubicBezTo>
                    <a:pt x="743" y="71"/>
                    <a:pt x="619" y="16"/>
                    <a:pt x="495" y="3"/>
                  </a:cubicBezTo>
                  <a:cubicBezTo>
                    <a:pt x="482" y="2"/>
                    <a:pt x="468" y="1"/>
                    <a:pt x="454" y="1"/>
                  </a:cubicBezTo>
                  <a:close/>
                  <a:moveTo>
                    <a:pt x="2845" y="267"/>
                  </a:moveTo>
                  <a:cubicBezTo>
                    <a:pt x="2750" y="267"/>
                    <a:pt x="2656" y="295"/>
                    <a:pt x="2585" y="346"/>
                  </a:cubicBezTo>
                  <a:cubicBezTo>
                    <a:pt x="2530" y="388"/>
                    <a:pt x="2502" y="415"/>
                    <a:pt x="2489" y="443"/>
                  </a:cubicBezTo>
                  <a:cubicBezTo>
                    <a:pt x="2475" y="484"/>
                    <a:pt x="2475" y="525"/>
                    <a:pt x="2502" y="553"/>
                  </a:cubicBezTo>
                  <a:cubicBezTo>
                    <a:pt x="2519" y="569"/>
                    <a:pt x="2539" y="575"/>
                    <a:pt x="2562" y="575"/>
                  </a:cubicBezTo>
                  <a:cubicBezTo>
                    <a:pt x="2578" y="575"/>
                    <a:pt x="2595" y="572"/>
                    <a:pt x="2612" y="566"/>
                  </a:cubicBezTo>
                  <a:cubicBezTo>
                    <a:pt x="2640" y="553"/>
                    <a:pt x="2681" y="539"/>
                    <a:pt x="2709" y="525"/>
                  </a:cubicBezTo>
                  <a:cubicBezTo>
                    <a:pt x="2740" y="516"/>
                    <a:pt x="2772" y="511"/>
                    <a:pt x="2805" y="511"/>
                  </a:cubicBezTo>
                  <a:cubicBezTo>
                    <a:pt x="2913" y="511"/>
                    <a:pt x="3019" y="561"/>
                    <a:pt x="3094" y="635"/>
                  </a:cubicBezTo>
                  <a:cubicBezTo>
                    <a:pt x="3107" y="663"/>
                    <a:pt x="3135" y="690"/>
                    <a:pt x="3162" y="690"/>
                  </a:cubicBezTo>
                  <a:cubicBezTo>
                    <a:pt x="3168" y="692"/>
                    <a:pt x="3173" y="693"/>
                    <a:pt x="3179" y="693"/>
                  </a:cubicBezTo>
                  <a:cubicBezTo>
                    <a:pt x="3214" y="693"/>
                    <a:pt x="3245" y="657"/>
                    <a:pt x="3245" y="621"/>
                  </a:cubicBezTo>
                  <a:cubicBezTo>
                    <a:pt x="3259" y="580"/>
                    <a:pt x="3245" y="539"/>
                    <a:pt x="3231" y="498"/>
                  </a:cubicBezTo>
                  <a:cubicBezTo>
                    <a:pt x="3162" y="388"/>
                    <a:pt x="3066" y="305"/>
                    <a:pt x="2942" y="278"/>
                  </a:cubicBezTo>
                  <a:cubicBezTo>
                    <a:pt x="2910" y="271"/>
                    <a:pt x="2877" y="267"/>
                    <a:pt x="2845" y="267"/>
                  </a:cubicBezTo>
                  <a:close/>
                </a:path>
              </a:pathLst>
            </a:custGeom>
            <a:solidFill>
              <a:srgbClr val="E25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45"/>
            <p:cNvSpPr/>
            <p:nvPr/>
          </p:nvSpPr>
          <p:spPr>
            <a:xfrm>
              <a:off x="1599700" y="966300"/>
              <a:ext cx="207275" cy="138025"/>
            </a:xfrm>
            <a:custGeom>
              <a:avLst/>
              <a:gdLst/>
              <a:ahLst/>
              <a:cxnLst/>
              <a:rect l="l" t="t" r="r" b="b"/>
              <a:pathLst>
                <a:path w="8291" h="5521" extrusionOk="0">
                  <a:moveTo>
                    <a:pt x="6094" y="1"/>
                  </a:moveTo>
                  <a:cubicBezTo>
                    <a:pt x="6005" y="1"/>
                    <a:pt x="5917" y="3"/>
                    <a:pt x="5829" y="7"/>
                  </a:cubicBezTo>
                  <a:cubicBezTo>
                    <a:pt x="4001" y="103"/>
                    <a:pt x="2228" y="969"/>
                    <a:pt x="1046" y="2372"/>
                  </a:cubicBezTo>
                  <a:cubicBezTo>
                    <a:pt x="743" y="2715"/>
                    <a:pt x="427" y="3183"/>
                    <a:pt x="235" y="3719"/>
                  </a:cubicBezTo>
                  <a:cubicBezTo>
                    <a:pt x="70" y="4172"/>
                    <a:pt x="1" y="4708"/>
                    <a:pt x="303" y="5093"/>
                  </a:cubicBezTo>
                  <a:cubicBezTo>
                    <a:pt x="549" y="5416"/>
                    <a:pt x="1001" y="5521"/>
                    <a:pt x="1419" y="5521"/>
                  </a:cubicBezTo>
                  <a:cubicBezTo>
                    <a:pt x="1446" y="5521"/>
                    <a:pt x="1473" y="5520"/>
                    <a:pt x="1499" y="5519"/>
                  </a:cubicBezTo>
                  <a:cubicBezTo>
                    <a:pt x="2008" y="5506"/>
                    <a:pt x="2489" y="5410"/>
                    <a:pt x="2970" y="5272"/>
                  </a:cubicBezTo>
                  <a:cubicBezTo>
                    <a:pt x="4482" y="4846"/>
                    <a:pt x="5898" y="4076"/>
                    <a:pt x="7080" y="3031"/>
                  </a:cubicBezTo>
                  <a:cubicBezTo>
                    <a:pt x="7493" y="2674"/>
                    <a:pt x="7891" y="2275"/>
                    <a:pt x="8111" y="1767"/>
                  </a:cubicBezTo>
                  <a:cubicBezTo>
                    <a:pt x="8221" y="1533"/>
                    <a:pt x="8290" y="1258"/>
                    <a:pt x="8221" y="1011"/>
                  </a:cubicBezTo>
                  <a:cubicBezTo>
                    <a:pt x="8139" y="694"/>
                    <a:pt x="7864" y="461"/>
                    <a:pt x="7575" y="310"/>
                  </a:cubicBezTo>
                  <a:cubicBezTo>
                    <a:pt x="7119" y="75"/>
                    <a:pt x="6602" y="1"/>
                    <a:pt x="60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45"/>
            <p:cNvSpPr/>
            <p:nvPr/>
          </p:nvSpPr>
          <p:spPr>
            <a:xfrm>
              <a:off x="1601775" y="979175"/>
              <a:ext cx="195900" cy="113775"/>
            </a:xfrm>
            <a:custGeom>
              <a:avLst/>
              <a:gdLst/>
              <a:ahLst/>
              <a:cxnLst/>
              <a:rect l="l" t="t" r="r" b="b"/>
              <a:pathLst>
                <a:path w="7836" h="4551" extrusionOk="0">
                  <a:moveTo>
                    <a:pt x="7808" y="1"/>
                  </a:moveTo>
                  <a:cubicBezTo>
                    <a:pt x="7767" y="372"/>
                    <a:pt x="7643" y="702"/>
                    <a:pt x="7520" y="936"/>
                  </a:cubicBezTo>
                  <a:cubicBezTo>
                    <a:pt x="7327" y="1293"/>
                    <a:pt x="7052" y="1637"/>
                    <a:pt x="6640" y="2035"/>
                  </a:cubicBezTo>
                  <a:cubicBezTo>
                    <a:pt x="5472" y="3190"/>
                    <a:pt x="4069" y="3987"/>
                    <a:pt x="2585" y="4345"/>
                  </a:cubicBezTo>
                  <a:cubicBezTo>
                    <a:pt x="2174" y="4447"/>
                    <a:pt x="1819" y="4503"/>
                    <a:pt x="1490" y="4503"/>
                  </a:cubicBezTo>
                  <a:cubicBezTo>
                    <a:pt x="1423" y="4503"/>
                    <a:pt x="1358" y="4501"/>
                    <a:pt x="1293" y="4496"/>
                  </a:cubicBezTo>
                  <a:cubicBezTo>
                    <a:pt x="976" y="4482"/>
                    <a:pt x="715" y="4427"/>
                    <a:pt x="495" y="4303"/>
                  </a:cubicBezTo>
                  <a:cubicBezTo>
                    <a:pt x="289" y="4180"/>
                    <a:pt x="124" y="3987"/>
                    <a:pt x="14" y="3767"/>
                  </a:cubicBezTo>
                  <a:cubicBezTo>
                    <a:pt x="14" y="3795"/>
                    <a:pt x="14" y="3822"/>
                    <a:pt x="0" y="3864"/>
                  </a:cubicBezTo>
                  <a:cubicBezTo>
                    <a:pt x="124" y="4056"/>
                    <a:pt x="289" y="4235"/>
                    <a:pt x="482" y="4345"/>
                  </a:cubicBezTo>
                  <a:cubicBezTo>
                    <a:pt x="701" y="4468"/>
                    <a:pt x="963" y="4523"/>
                    <a:pt x="1293" y="4551"/>
                  </a:cubicBezTo>
                  <a:lnTo>
                    <a:pt x="1458" y="4551"/>
                  </a:lnTo>
                  <a:cubicBezTo>
                    <a:pt x="1801" y="4551"/>
                    <a:pt x="2159" y="4496"/>
                    <a:pt x="2599" y="4386"/>
                  </a:cubicBezTo>
                  <a:cubicBezTo>
                    <a:pt x="4083" y="4028"/>
                    <a:pt x="5499" y="3217"/>
                    <a:pt x="6667" y="2076"/>
                  </a:cubicBezTo>
                  <a:cubicBezTo>
                    <a:pt x="7094" y="1664"/>
                    <a:pt x="7355" y="1320"/>
                    <a:pt x="7547" y="963"/>
                  </a:cubicBezTo>
                  <a:lnTo>
                    <a:pt x="7561" y="963"/>
                  </a:lnTo>
                  <a:cubicBezTo>
                    <a:pt x="7685" y="729"/>
                    <a:pt x="7808" y="399"/>
                    <a:pt x="7836" y="28"/>
                  </a:cubicBezTo>
                  <a:cubicBezTo>
                    <a:pt x="7822" y="28"/>
                    <a:pt x="7822" y="14"/>
                    <a:pt x="78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45"/>
            <p:cNvSpPr/>
            <p:nvPr/>
          </p:nvSpPr>
          <p:spPr>
            <a:xfrm>
              <a:off x="1657450" y="970400"/>
              <a:ext cx="24425" cy="32875"/>
            </a:xfrm>
            <a:custGeom>
              <a:avLst/>
              <a:gdLst/>
              <a:ahLst/>
              <a:cxnLst/>
              <a:rect l="l" t="t" r="r" b="b"/>
              <a:pathLst>
                <a:path w="977" h="1315" extrusionOk="0">
                  <a:moveTo>
                    <a:pt x="266" y="1"/>
                  </a:moveTo>
                  <a:cubicBezTo>
                    <a:pt x="227" y="1"/>
                    <a:pt x="188" y="11"/>
                    <a:pt x="152" y="36"/>
                  </a:cubicBezTo>
                  <a:cubicBezTo>
                    <a:pt x="69" y="91"/>
                    <a:pt x="42" y="201"/>
                    <a:pt x="28" y="311"/>
                  </a:cubicBezTo>
                  <a:cubicBezTo>
                    <a:pt x="0" y="654"/>
                    <a:pt x="83" y="1012"/>
                    <a:pt x="248" y="1314"/>
                  </a:cubicBezTo>
                  <a:lnTo>
                    <a:pt x="248" y="1300"/>
                  </a:lnTo>
                  <a:cubicBezTo>
                    <a:pt x="481" y="1300"/>
                    <a:pt x="743" y="1163"/>
                    <a:pt x="949" y="970"/>
                  </a:cubicBezTo>
                  <a:cubicBezTo>
                    <a:pt x="963" y="957"/>
                    <a:pt x="976" y="943"/>
                    <a:pt x="976" y="915"/>
                  </a:cubicBezTo>
                  <a:cubicBezTo>
                    <a:pt x="976" y="902"/>
                    <a:pt x="976" y="888"/>
                    <a:pt x="963" y="874"/>
                  </a:cubicBezTo>
                  <a:cubicBezTo>
                    <a:pt x="853" y="654"/>
                    <a:pt x="743" y="448"/>
                    <a:pt x="605" y="242"/>
                  </a:cubicBezTo>
                  <a:cubicBezTo>
                    <a:pt x="550" y="159"/>
                    <a:pt x="495" y="91"/>
                    <a:pt x="413" y="49"/>
                  </a:cubicBezTo>
                  <a:cubicBezTo>
                    <a:pt x="366" y="18"/>
                    <a:pt x="316" y="1"/>
                    <a:pt x="26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45"/>
            <p:cNvSpPr/>
            <p:nvPr/>
          </p:nvSpPr>
          <p:spPr>
            <a:xfrm>
              <a:off x="1663975" y="1161475"/>
              <a:ext cx="155350" cy="42900"/>
            </a:xfrm>
            <a:custGeom>
              <a:avLst/>
              <a:gdLst/>
              <a:ahLst/>
              <a:cxnLst/>
              <a:rect l="l" t="t" r="r" b="b"/>
              <a:pathLst>
                <a:path w="6214" h="1716" extrusionOk="0">
                  <a:moveTo>
                    <a:pt x="901" y="0"/>
                  </a:moveTo>
                  <a:cubicBezTo>
                    <a:pt x="468" y="0"/>
                    <a:pt x="116" y="216"/>
                    <a:pt x="69" y="531"/>
                  </a:cubicBezTo>
                  <a:cubicBezTo>
                    <a:pt x="1" y="902"/>
                    <a:pt x="385" y="1273"/>
                    <a:pt x="908" y="1355"/>
                  </a:cubicBezTo>
                  <a:cubicBezTo>
                    <a:pt x="990" y="1370"/>
                    <a:pt x="1070" y="1377"/>
                    <a:pt x="1148" y="1377"/>
                  </a:cubicBezTo>
                  <a:cubicBezTo>
                    <a:pt x="1581" y="1377"/>
                    <a:pt x="1933" y="1161"/>
                    <a:pt x="1980" y="847"/>
                  </a:cubicBezTo>
                  <a:cubicBezTo>
                    <a:pt x="2049" y="476"/>
                    <a:pt x="1664" y="104"/>
                    <a:pt x="1141" y="22"/>
                  </a:cubicBezTo>
                  <a:cubicBezTo>
                    <a:pt x="1060" y="7"/>
                    <a:pt x="979" y="0"/>
                    <a:pt x="901" y="0"/>
                  </a:cubicBezTo>
                  <a:close/>
                  <a:moveTo>
                    <a:pt x="5066" y="330"/>
                  </a:moveTo>
                  <a:cubicBezTo>
                    <a:pt x="4634" y="330"/>
                    <a:pt x="4281" y="546"/>
                    <a:pt x="4234" y="860"/>
                  </a:cubicBezTo>
                  <a:cubicBezTo>
                    <a:pt x="4166" y="1232"/>
                    <a:pt x="4551" y="1603"/>
                    <a:pt x="5073" y="1699"/>
                  </a:cubicBezTo>
                  <a:cubicBezTo>
                    <a:pt x="5146" y="1710"/>
                    <a:pt x="5217" y="1716"/>
                    <a:pt x="5287" y="1716"/>
                  </a:cubicBezTo>
                  <a:cubicBezTo>
                    <a:pt x="5732" y="1716"/>
                    <a:pt x="6100" y="1497"/>
                    <a:pt x="6159" y="1177"/>
                  </a:cubicBezTo>
                  <a:cubicBezTo>
                    <a:pt x="6214" y="805"/>
                    <a:pt x="5829" y="434"/>
                    <a:pt x="5307" y="352"/>
                  </a:cubicBezTo>
                  <a:cubicBezTo>
                    <a:pt x="5225" y="337"/>
                    <a:pt x="5144" y="330"/>
                    <a:pt x="5066" y="330"/>
                  </a:cubicBezTo>
                  <a:close/>
                </a:path>
              </a:pathLst>
            </a:custGeom>
            <a:solidFill>
              <a:srgbClr val="D16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74" name="Google Shape;874;p45"/>
          <p:cNvGrpSpPr/>
          <p:nvPr/>
        </p:nvGrpSpPr>
        <p:grpSpPr>
          <a:xfrm flipH="1">
            <a:off x="8848407" y="1101566"/>
            <a:ext cx="2935591" cy="1593225"/>
            <a:chOff x="6328700" y="1172799"/>
            <a:chExt cx="2201693" cy="1194919"/>
          </a:xfrm>
        </p:grpSpPr>
        <p:sp>
          <p:nvSpPr>
            <p:cNvPr id="875" name="Google Shape;875;p45"/>
            <p:cNvSpPr/>
            <p:nvPr/>
          </p:nvSpPr>
          <p:spPr>
            <a:xfrm>
              <a:off x="8009625" y="1417406"/>
              <a:ext cx="312948" cy="428541"/>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45"/>
            <p:cNvSpPr/>
            <p:nvPr/>
          </p:nvSpPr>
          <p:spPr>
            <a:xfrm>
              <a:off x="6328700" y="2123124"/>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45"/>
            <p:cNvSpPr/>
            <p:nvPr/>
          </p:nvSpPr>
          <p:spPr>
            <a:xfrm>
              <a:off x="8351775" y="1172799"/>
              <a:ext cx="178618" cy="244594"/>
            </a:xfrm>
            <a:custGeom>
              <a:avLst/>
              <a:gdLst/>
              <a:ahLst/>
              <a:cxnLst/>
              <a:rect l="l" t="t" r="r" b="b"/>
              <a:pathLst>
                <a:path w="5060" h="6929" extrusionOk="0">
                  <a:moveTo>
                    <a:pt x="2530" y="0"/>
                  </a:moveTo>
                  <a:cubicBezTo>
                    <a:pt x="2530" y="0"/>
                    <a:pt x="2502" y="3464"/>
                    <a:pt x="0" y="3464"/>
                  </a:cubicBezTo>
                  <a:cubicBezTo>
                    <a:pt x="2502" y="3464"/>
                    <a:pt x="2530" y="6929"/>
                    <a:pt x="2530" y="6929"/>
                  </a:cubicBezTo>
                  <a:cubicBezTo>
                    <a:pt x="2530" y="6929"/>
                    <a:pt x="2557" y="3464"/>
                    <a:pt x="5059" y="3464"/>
                  </a:cubicBezTo>
                  <a:cubicBezTo>
                    <a:pt x="2557" y="3464"/>
                    <a:pt x="2530" y="0"/>
                    <a:pt x="25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78" name="Google Shape;878;p45"/>
          <p:cNvGrpSpPr/>
          <p:nvPr/>
        </p:nvGrpSpPr>
        <p:grpSpPr>
          <a:xfrm>
            <a:off x="6799729" y="1479293"/>
            <a:ext cx="3860728" cy="3579348"/>
            <a:chOff x="5099797" y="1109469"/>
            <a:chExt cx="2895546" cy="2684511"/>
          </a:xfrm>
        </p:grpSpPr>
        <p:grpSp>
          <p:nvGrpSpPr>
            <p:cNvPr id="879" name="Google Shape;879;p45"/>
            <p:cNvGrpSpPr/>
            <p:nvPr/>
          </p:nvGrpSpPr>
          <p:grpSpPr>
            <a:xfrm rot="578534" flipH="1">
              <a:off x="5099797" y="2799744"/>
              <a:ext cx="425822" cy="994236"/>
              <a:chOff x="7407525" y="1130642"/>
              <a:chExt cx="425810" cy="994209"/>
            </a:xfrm>
          </p:grpSpPr>
          <p:sp>
            <p:nvSpPr>
              <p:cNvPr id="880" name="Google Shape;880;p45"/>
              <p:cNvSpPr/>
              <p:nvPr/>
            </p:nvSpPr>
            <p:spPr>
              <a:xfrm>
                <a:off x="7439320" y="186810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4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2" name="Google Shape;882;p45"/>
            <p:cNvGrpSpPr/>
            <p:nvPr/>
          </p:nvGrpSpPr>
          <p:grpSpPr>
            <a:xfrm rot="-312342">
              <a:off x="7722952" y="1109469"/>
              <a:ext cx="272391" cy="177115"/>
              <a:chOff x="7407525" y="1079775"/>
              <a:chExt cx="394800" cy="256746"/>
            </a:xfrm>
          </p:grpSpPr>
          <p:sp>
            <p:nvSpPr>
              <p:cNvPr id="883" name="Google Shape;883;p4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4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85" name="Google Shape;885;p45"/>
          <p:cNvGrpSpPr/>
          <p:nvPr/>
        </p:nvGrpSpPr>
        <p:grpSpPr>
          <a:xfrm rot="9161513" flipH="1">
            <a:off x="1501973" y="5203248"/>
            <a:ext cx="526428" cy="342345"/>
            <a:chOff x="7407525" y="1079775"/>
            <a:chExt cx="394800" cy="256746"/>
          </a:xfrm>
        </p:grpSpPr>
        <p:sp>
          <p:nvSpPr>
            <p:cNvPr id="886" name="Google Shape;886;p45"/>
            <p:cNvSpPr/>
            <p:nvPr/>
          </p:nvSpPr>
          <p:spPr>
            <a:xfrm>
              <a:off x="7408310" y="1079775"/>
              <a:ext cx="394015" cy="256746"/>
            </a:xfrm>
            <a:custGeom>
              <a:avLst/>
              <a:gdLst/>
              <a:ahLst/>
              <a:cxnLst/>
              <a:rect l="l" t="t" r="r" b="b"/>
              <a:pathLst>
                <a:path w="7025" h="4578" extrusionOk="0">
                  <a:moveTo>
                    <a:pt x="4220" y="0"/>
                  </a:moveTo>
                  <a:cubicBezTo>
                    <a:pt x="3927" y="0"/>
                    <a:pt x="3635" y="37"/>
                    <a:pt x="3354" y="110"/>
                  </a:cubicBezTo>
                  <a:cubicBezTo>
                    <a:pt x="2406" y="371"/>
                    <a:pt x="1581" y="1031"/>
                    <a:pt x="1031" y="1842"/>
                  </a:cubicBezTo>
                  <a:cubicBezTo>
                    <a:pt x="467" y="2653"/>
                    <a:pt x="151" y="3616"/>
                    <a:pt x="0" y="4578"/>
                  </a:cubicBezTo>
                  <a:cubicBezTo>
                    <a:pt x="1801" y="3533"/>
                    <a:pt x="3904" y="4014"/>
                    <a:pt x="5677" y="3341"/>
                  </a:cubicBezTo>
                  <a:cubicBezTo>
                    <a:pt x="6145" y="3148"/>
                    <a:pt x="6626" y="2860"/>
                    <a:pt x="6805" y="2378"/>
                  </a:cubicBezTo>
                  <a:cubicBezTo>
                    <a:pt x="7025" y="1760"/>
                    <a:pt x="6667" y="1059"/>
                    <a:pt x="6158" y="646"/>
                  </a:cubicBezTo>
                  <a:cubicBezTo>
                    <a:pt x="5616" y="211"/>
                    <a:pt x="4917" y="0"/>
                    <a:pt x="4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45"/>
            <p:cNvSpPr/>
            <p:nvPr/>
          </p:nvSpPr>
          <p:spPr>
            <a:xfrm>
              <a:off x="7407525" y="1130642"/>
              <a:ext cx="327719" cy="205879"/>
            </a:xfrm>
            <a:custGeom>
              <a:avLst/>
              <a:gdLst/>
              <a:ahLst/>
              <a:cxnLst/>
              <a:rect l="l" t="t" r="r" b="b"/>
              <a:pathLst>
                <a:path w="5843" h="3671" extrusionOk="0">
                  <a:moveTo>
                    <a:pt x="5801" y="1"/>
                  </a:moveTo>
                  <a:cubicBezTo>
                    <a:pt x="3478" y="385"/>
                    <a:pt x="1361" y="1705"/>
                    <a:pt x="0" y="3616"/>
                  </a:cubicBezTo>
                  <a:cubicBezTo>
                    <a:pt x="0" y="3630"/>
                    <a:pt x="0" y="3657"/>
                    <a:pt x="14" y="3671"/>
                  </a:cubicBezTo>
                  <a:lnTo>
                    <a:pt x="28" y="3671"/>
                  </a:lnTo>
                  <a:cubicBezTo>
                    <a:pt x="42" y="3671"/>
                    <a:pt x="55" y="3671"/>
                    <a:pt x="55" y="3657"/>
                  </a:cubicBezTo>
                  <a:cubicBezTo>
                    <a:pt x="1402" y="1746"/>
                    <a:pt x="3506" y="440"/>
                    <a:pt x="5815" y="69"/>
                  </a:cubicBezTo>
                  <a:cubicBezTo>
                    <a:pt x="5829" y="69"/>
                    <a:pt x="5843" y="56"/>
                    <a:pt x="5843" y="28"/>
                  </a:cubicBezTo>
                  <a:cubicBezTo>
                    <a:pt x="5829" y="14"/>
                    <a:pt x="5815" y="1"/>
                    <a:pt x="5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8" name="Google Shape;888;p45"/>
          <p:cNvGrpSpPr/>
          <p:nvPr/>
        </p:nvGrpSpPr>
        <p:grpSpPr>
          <a:xfrm>
            <a:off x="9153944" y="2069835"/>
            <a:ext cx="3581904" cy="5614140"/>
            <a:chOff x="5539825" y="1158075"/>
            <a:chExt cx="1147850" cy="1799250"/>
          </a:xfrm>
        </p:grpSpPr>
        <p:sp>
          <p:nvSpPr>
            <p:cNvPr id="889" name="Google Shape;889;p45"/>
            <p:cNvSpPr/>
            <p:nvPr/>
          </p:nvSpPr>
          <p:spPr>
            <a:xfrm>
              <a:off x="5922675" y="1158075"/>
              <a:ext cx="396250" cy="401375"/>
            </a:xfrm>
            <a:custGeom>
              <a:avLst/>
              <a:gdLst/>
              <a:ahLst/>
              <a:cxnLst/>
              <a:rect l="l" t="t" r="r" b="b"/>
              <a:pathLst>
                <a:path w="15850" h="16055" extrusionOk="0">
                  <a:moveTo>
                    <a:pt x="5680" y="1"/>
                  </a:moveTo>
                  <a:cubicBezTo>
                    <a:pt x="5597" y="1"/>
                    <a:pt x="5513" y="3"/>
                    <a:pt x="5430" y="7"/>
                  </a:cubicBezTo>
                  <a:cubicBezTo>
                    <a:pt x="4055" y="62"/>
                    <a:pt x="2708" y="694"/>
                    <a:pt x="1760" y="1711"/>
                  </a:cubicBezTo>
                  <a:cubicBezTo>
                    <a:pt x="1224" y="2289"/>
                    <a:pt x="825" y="2990"/>
                    <a:pt x="536" y="3732"/>
                  </a:cubicBezTo>
                  <a:cubicBezTo>
                    <a:pt x="193" y="4584"/>
                    <a:pt x="0" y="5505"/>
                    <a:pt x="55" y="6426"/>
                  </a:cubicBezTo>
                  <a:cubicBezTo>
                    <a:pt x="165" y="8172"/>
                    <a:pt x="1196" y="9835"/>
                    <a:pt x="2722" y="10702"/>
                  </a:cubicBezTo>
                  <a:cubicBezTo>
                    <a:pt x="3512" y="11154"/>
                    <a:pt x="4427" y="11382"/>
                    <a:pt x="5341" y="11382"/>
                  </a:cubicBezTo>
                  <a:cubicBezTo>
                    <a:pt x="6176" y="11382"/>
                    <a:pt x="7012" y="11192"/>
                    <a:pt x="7753" y="10811"/>
                  </a:cubicBezTo>
                  <a:cubicBezTo>
                    <a:pt x="7936" y="10811"/>
                    <a:pt x="8109" y="10855"/>
                    <a:pt x="8261" y="10855"/>
                  </a:cubicBezTo>
                  <a:cubicBezTo>
                    <a:pt x="8280" y="10855"/>
                    <a:pt x="8298" y="10854"/>
                    <a:pt x="8317" y="10853"/>
                  </a:cubicBezTo>
                  <a:cubicBezTo>
                    <a:pt x="8633" y="10853"/>
                    <a:pt x="8935" y="10756"/>
                    <a:pt x="9210" y="10605"/>
                  </a:cubicBezTo>
                  <a:lnTo>
                    <a:pt x="9210" y="10605"/>
                  </a:lnTo>
                  <a:cubicBezTo>
                    <a:pt x="9142" y="10921"/>
                    <a:pt x="9183" y="11279"/>
                    <a:pt x="9375" y="11554"/>
                  </a:cubicBezTo>
                  <a:cubicBezTo>
                    <a:pt x="9540" y="11789"/>
                    <a:pt x="9825" y="11953"/>
                    <a:pt x="10110" y="11953"/>
                  </a:cubicBezTo>
                  <a:cubicBezTo>
                    <a:pt x="10159" y="11953"/>
                    <a:pt x="10207" y="11949"/>
                    <a:pt x="10255" y="11939"/>
                  </a:cubicBezTo>
                  <a:lnTo>
                    <a:pt x="10255" y="11939"/>
                  </a:lnTo>
                  <a:cubicBezTo>
                    <a:pt x="10118" y="12337"/>
                    <a:pt x="10228" y="12805"/>
                    <a:pt x="10530" y="13093"/>
                  </a:cubicBezTo>
                  <a:cubicBezTo>
                    <a:pt x="10741" y="13277"/>
                    <a:pt x="11019" y="13381"/>
                    <a:pt x="11295" y="13381"/>
                  </a:cubicBezTo>
                  <a:cubicBezTo>
                    <a:pt x="11433" y="13381"/>
                    <a:pt x="11570" y="13355"/>
                    <a:pt x="11698" y="13300"/>
                  </a:cubicBezTo>
                  <a:lnTo>
                    <a:pt x="11698" y="13300"/>
                  </a:lnTo>
                  <a:cubicBezTo>
                    <a:pt x="11506" y="13753"/>
                    <a:pt x="11767" y="14331"/>
                    <a:pt x="12221" y="14523"/>
                  </a:cubicBezTo>
                  <a:cubicBezTo>
                    <a:pt x="12370" y="14593"/>
                    <a:pt x="12533" y="14625"/>
                    <a:pt x="12698" y="14625"/>
                  </a:cubicBezTo>
                  <a:cubicBezTo>
                    <a:pt x="13020" y="14625"/>
                    <a:pt x="13350" y="14503"/>
                    <a:pt x="13595" y="14303"/>
                  </a:cubicBezTo>
                  <a:cubicBezTo>
                    <a:pt x="13595" y="14784"/>
                    <a:pt x="13815" y="15265"/>
                    <a:pt x="14159" y="15595"/>
                  </a:cubicBezTo>
                  <a:cubicBezTo>
                    <a:pt x="14482" y="15881"/>
                    <a:pt x="14918" y="16055"/>
                    <a:pt x="15354" y="16055"/>
                  </a:cubicBezTo>
                  <a:cubicBezTo>
                    <a:pt x="15400" y="16055"/>
                    <a:pt x="15447" y="16053"/>
                    <a:pt x="15492" y="16049"/>
                  </a:cubicBezTo>
                  <a:cubicBezTo>
                    <a:pt x="15671" y="15513"/>
                    <a:pt x="15850" y="14867"/>
                    <a:pt x="15589" y="14344"/>
                  </a:cubicBezTo>
                  <a:cubicBezTo>
                    <a:pt x="15437" y="14028"/>
                    <a:pt x="15149" y="13781"/>
                    <a:pt x="14805" y="13685"/>
                  </a:cubicBezTo>
                  <a:cubicBezTo>
                    <a:pt x="14683" y="13649"/>
                    <a:pt x="14555" y="13632"/>
                    <a:pt x="14426" y="13632"/>
                  </a:cubicBezTo>
                  <a:cubicBezTo>
                    <a:pt x="14208" y="13632"/>
                    <a:pt x="13987" y="13680"/>
                    <a:pt x="13788" y="13767"/>
                  </a:cubicBezTo>
                  <a:cubicBezTo>
                    <a:pt x="13994" y="13465"/>
                    <a:pt x="13994" y="13038"/>
                    <a:pt x="13774" y="12736"/>
                  </a:cubicBezTo>
                  <a:cubicBezTo>
                    <a:pt x="13612" y="12498"/>
                    <a:pt x="13322" y="12362"/>
                    <a:pt x="13031" y="12362"/>
                  </a:cubicBezTo>
                  <a:cubicBezTo>
                    <a:pt x="12953" y="12362"/>
                    <a:pt x="12874" y="12372"/>
                    <a:pt x="12798" y="12392"/>
                  </a:cubicBezTo>
                  <a:cubicBezTo>
                    <a:pt x="13046" y="12090"/>
                    <a:pt x="13046" y="11623"/>
                    <a:pt x="12798" y="11320"/>
                  </a:cubicBezTo>
                  <a:cubicBezTo>
                    <a:pt x="12641" y="11128"/>
                    <a:pt x="12394" y="11024"/>
                    <a:pt x="12150" y="11024"/>
                  </a:cubicBezTo>
                  <a:cubicBezTo>
                    <a:pt x="12011" y="11024"/>
                    <a:pt x="11873" y="11058"/>
                    <a:pt x="11753" y="11128"/>
                  </a:cubicBezTo>
                  <a:cubicBezTo>
                    <a:pt x="11960" y="10811"/>
                    <a:pt x="11960" y="10372"/>
                    <a:pt x="11740" y="10069"/>
                  </a:cubicBezTo>
                  <a:cubicBezTo>
                    <a:pt x="11566" y="9820"/>
                    <a:pt x="11264" y="9682"/>
                    <a:pt x="10969" y="9682"/>
                  </a:cubicBezTo>
                  <a:cubicBezTo>
                    <a:pt x="10890" y="9682"/>
                    <a:pt x="10812" y="9691"/>
                    <a:pt x="10736" y="9712"/>
                  </a:cubicBezTo>
                  <a:cubicBezTo>
                    <a:pt x="10942" y="9396"/>
                    <a:pt x="10984" y="8969"/>
                    <a:pt x="10819" y="8626"/>
                  </a:cubicBezTo>
                  <a:cubicBezTo>
                    <a:pt x="10667" y="8282"/>
                    <a:pt x="10324" y="8021"/>
                    <a:pt x="9939" y="7980"/>
                  </a:cubicBezTo>
                  <a:cubicBezTo>
                    <a:pt x="10530" y="6866"/>
                    <a:pt x="10777" y="5560"/>
                    <a:pt x="10654" y="4296"/>
                  </a:cubicBezTo>
                  <a:cubicBezTo>
                    <a:pt x="10612" y="3732"/>
                    <a:pt x="10489" y="3182"/>
                    <a:pt x="10241" y="2687"/>
                  </a:cubicBezTo>
                  <a:cubicBezTo>
                    <a:pt x="10008" y="2179"/>
                    <a:pt x="9650" y="1739"/>
                    <a:pt x="9238" y="1368"/>
                  </a:cubicBezTo>
                  <a:cubicBezTo>
                    <a:pt x="8282" y="502"/>
                    <a:pt x="6985" y="1"/>
                    <a:pt x="5680" y="1"/>
                  </a:cubicBezTo>
                  <a:close/>
                </a:path>
              </a:pathLst>
            </a:custGeom>
            <a:solidFill>
              <a:srgbClr val="9E34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45"/>
            <p:cNvSpPr/>
            <p:nvPr/>
          </p:nvSpPr>
          <p:spPr>
            <a:xfrm>
              <a:off x="5539825" y="1377475"/>
              <a:ext cx="1147850" cy="1579200"/>
            </a:xfrm>
            <a:custGeom>
              <a:avLst/>
              <a:gdLst/>
              <a:ahLst/>
              <a:cxnLst/>
              <a:rect l="l" t="t" r="r" b="b"/>
              <a:pathLst>
                <a:path w="45914" h="63168" extrusionOk="0">
                  <a:moveTo>
                    <a:pt x="23438" y="1"/>
                  </a:moveTo>
                  <a:cubicBezTo>
                    <a:pt x="22077" y="111"/>
                    <a:pt x="20758" y="441"/>
                    <a:pt x="19534" y="991"/>
                  </a:cubicBezTo>
                  <a:cubicBezTo>
                    <a:pt x="19534" y="1596"/>
                    <a:pt x="19548" y="2173"/>
                    <a:pt x="19534" y="2792"/>
                  </a:cubicBezTo>
                  <a:cubicBezTo>
                    <a:pt x="19521" y="2957"/>
                    <a:pt x="19521" y="3108"/>
                    <a:pt x="19507" y="3273"/>
                  </a:cubicBezTo>
                  <a:cubicBezTo>
                    <a:pt x="18366" y="3493"/>
                    <a:pt x="17239" y="3781"/>
                    <a:pt x="16125" y="4111"/>
                  </a:cubicBezTo>
                  <a:cubicBezTo>
                    <a:pt x="15603" y="4276"/>
                    <a:pt x="15080" y="4441"/>
                    <a:pt x="14613" y="4716"/>
                  </a:cubicBezTo>
                  <a:cubicBezTo>
                    <a:pt x="13829" y="5183"/>
                    <a:pt x="13252" y="5898"/>
                    <a:pt x="12716" y="6627"/>
                  </a:cubicBezTo>
                  <a:cubicBezTo>
                    <a:pt x="11493" y="8304"/>
                    <a:pt x="10448" y="10091"/>
                    <a:pt x="9486" y="11878"/>
                  </a:cubicBezTo>
                  <a:cubicBezTo>
                    <a:pt x="9307" y="12208"/>
                    <a:pt x="9128" y="12524"/>
                    <a:pt x="8963" y="12854"/>
                  </a:cubicBezTo>
                  <a:cubicBezTo>
                    <a:pt x="7534" y="10833"/>
                    <a:pt x="5705" y="9087"/>
                    <a:pt x="4386" y="6998"/>
                  </a:cubicBezTo>
                  <a:cubicBezTo>
                    <a:pt x="4399" y="6214"/>
                    <a:pt x="4413" y="5431"/>
                    <a:pt x="4427" y="4647"/>
                  </a:cubicBezTo>
                  <a:cubicBezTo>
                    <a:pt x="4427" y="4482"/>
                    <a:pt x="4427" y="4290"/>
                    <a:pt x="4289" y="4194"/>
                  </a:cubicBezTo>
                  <a:cubicBezTo>
                    <a:pt x="4269" y="4174"/>
                    <a:pt x="4249" y="4161"/>
                    <a:pt x="4224" y="4161"/>
                  </a:cubicBezTo>
                  <a:cubicBezTo>
                    <a:pt x="4214" y="4161"/>
                    <a:pt x="4204" y="4163"/>
                    <a:pt x="4193" y="4166"/>
                  </a:cubicBezTo>
                  <a:cubicBezTo>
                    <a:pt x="4152" y="4166"/>
                    <a:pt x="4111" y="4221"/>
                    <a:pt x="4097" y="4262"/>
                  </a:cubicBezTo>
                  <a:cubicBezTo>
                    <a:pt x="3836" y="4716"/>
                    <a:pt x="3698" y="5225"/>
                    <a:pt x="3671" y="5747"/>
                  </a:cubicBezTo>
                  <a:cubicBezTo>
                    <a:pt x="3616" y="5802"/>
                    <a:pt x="3561" y="5857"/>
                    <a:pt x="3506" y="5926"/>
                  </a:cubicBezTo>
                  <a:cubicBezTo>
                    <a:pt x="3245" y="5211"/>
                    <a:pt x="2970" y="4510"/>
                    <a:pt x="2612" y="3850"/>
                  </a:cubicBezTo>
                  <a:cubicBezTo>
                    <a:pt x="2530" y="3685"/>
                    <a:pt x="2434" y="3520"/>
                    <a:pt x="2282" y="3438"/>
                  </a:cubicBezTo>
                  <a:cubicBezTo>
                    <a:pt x="2266" y="3430"/>
                    <a:pt x="2246" y="3422"/>
                    <a:pt x="2226" y="3422"/>
                  </a:cubicBezTo>
                  <a:cubicBezTo>
                    <a:pt x="2212" y="3422"/>
                    <a:pt x="2198" y="3426"/>
                    <a:pt x="2186" y="3438"/>
                  </a:cubicBezTo>
                  <a:cubicBezTo>
                    <a:pt x="2159" y="3451"/>
                    <a:pt x="2159" y="3479"/>
                    <a:pt x="2159" y="3506"/>
                  </a:cubicBezTo>
                  <a:cubicBezTo>
                    <a:pt x="2090" y="4304"/>
                    <a:pt x="2557" y="5032"/>
                    <a:pt x="2736" y="5816"/>
                  </a:cubicBezTo>
                  <a:cubicBezTo>
                    <a:pt x="2324" y="5238"/>
                    <a:pt x="1829" y="4716"/>
                    <a:pt x="1279" y="4276"/>
                  </a:cubicBezTo>
                  <a:cubicBezTo>
                    <a:pt x="1204" y="4213"/>
                    <a:pt x="1117" y="4151"/>
                    <a:pt x="1029" y="4151"/>
                  </a:cubicBezTo>
                  <a:cubicBezTo>
                    <a:pt x="1021" y="4151"/>
                    <a:pt x="1012" y="4151"/>
                    <a:pt x="1004" y="4152"/>
                  </a:cubicBezTo>
                  <a:cubicBezTo>
                    <a:pt x="963" y="4152"/>
                    <a:pt x="935" y="4166"/>
                    <a:pt x="908" y="4194"/>
                  </a:cubicBezTo>
                  <a:cubicBezTo>
                    <a:pt x="839" y="4249"/>
                    <a:pt x="880" y="4359"/>
                    <a:pt x="921" y="4441"/>
                  </a:cubicBezTo>
                  <a:cubicBezTo>
                    <a:pt x="1265" y="5073"/>
                    <a:pt x="1622" y="5692"/>
                    <a:pt x="2021" y="6283"/>
                  </a:cubicBezTo>
                  <a:cubicBezTo>
                    <a:pt x="1526" y="5981"/>
                    <a:pt x="1155" y="5486"/>
                    <a:pt x="633" y="5238"/>
                  </a:cubicBezTo>
                  <a:cubicBezTo>
                    <a:pt x="577" y="5215"/>
                    <a:pt x="508" y="5191"/>
                    <a:pt x="446" y="5191"/>
                  </a:cubicBezTo>
                  <a:cubicBezTo>
                    <a:pt x="401" y="5191"/>
                    <a:pt x="359" y="5204"/>
                    <a:pt x="330" y="5238"/>
                  </a:cubicBezTo>
                  <a:cubicBezTo>
                    <a:pt x="262" y="5321"/>
                    <a:pt x="303" y="5445"/>
                    <a:pt x="358" y="5541"/>
                  </a:cubicBezTo>
                  <a:cubicBezTo>
                    <a:pt x="495" y="5775"/>
                    <a:pt x="688" y="5981"/>
                    <a:pt x="894" y="6173"/>
                  </a:cubicBezTo>
                  <a:cubicBezTo>
                    <a:pt x="1155" y="6434"/>
                    <a:pt x="1416" y="6682"/>
                    <a:pt x="1677" y="6929"/>
                  </a:cubicBezTo>
                  <a:cubicBezTo>
                    <a:pt x="1251" y="6696"/>
                    <a:pt x="811" y="6462"/>
                    <a:pt x="330" y="6352"/>
                  </a:cubicBezTo>
                  <a:cubicBezTo>
                    <a:pt x="291" y="6347"/>
                    <a:pt x="249" y="6342"/>
                    <a:pt x="208" y="6342"/>
                  </a:cubicBezTo>
                  <a:cubicBezTo>
                    <a:pt x="133" y="6342"/>
                    <a:pt x="63" y="6358"/>
                    <a:pt x="28" y="6421"/>
                  </a:cubicBezTo>
                  <a:cubicBezTo>
                    <a:pt x="0" y="6448"/>
                    <a:pt x="0" y="6489"/>
                    <a:pt x="0" y="6544"/>
                  </a:cubicBezTo>
                  <a:cubicBezTo>
                    <a:pt x="0" y="6682"/>
                    <a:pt x="110" y="6792"/>
                    <a:pt x="207" y="6902"/>
                  </a:cubicBezTo>
                  <a:cubicBezTo>
                    <a:pt x="619" y="7300"/>
                    <a:pt x="1073" y="7658"/>
                    <a:pt x="1567" y="7946"/>
                  </a:cubicBezTo>
                  <a:cubicBezTo>
                    <a:pt x="1664" y="8001"/>
                    <a:pt x="1774" y="8056"/>
                    <a:pt x="1856" y="8125"/>
                  </a:cubicBezTo>
                  <a:cubicBezTo>
                    <a:pt x="1911" y="8180"/>
                    <a:pt x="1952" y="8235"/>
                    <a:pt x="1994" y="8304"/>
                  </a:cubicBezTo>
                  <a:cubicBezTo>
                    <a:pt x="2159" y="8524"/>
                    <a:pt x="2324" y="8744"/>
                    <a:pt x="2447" y="8923"/>
                  </a:cubicBezTo>
                  <a:cubicBezTo>
                    <a:pt x="3203" y="10600"/>
                    <a:pt x="4001" y="12263"/>
                    <a:pt x="4812" y="13899"/>
                  </a:cubicBezTo>
                  <a:cubicBezTo>
                    <a:pt x="5348" y="14971"/>
                    <a:pt x="5884" y="16043"/>
                    <a:pt x="6585" y="17005"/>
                  </a:cubicBezTo>
                  <a:cubicBezTo>
                    <a:pt x="7011" y="17610"/>
                    <a:pt x="7520" y="18201"/>
                    <a:pt x="8152" y="18586"/>
                  </a:cubicBezTo>
                  <a:cubicBezTo>
                    <a:pt x="8616" y="18879"/>
                    <a:pt x="9169" y="19060"/>
                    <a:pt x="9712" y="19060"/>
                  </a:cubicBezTo>
                  <a:cubicBezTo>
                    <a:pt x="9910" y="19060"/>
                    <a:pt x="10106" y="19036"/>
                    <a:pt x="10297" y="18985"/>
                  </a:cubicBezTo>
                  <a:cubicBezTo>
                    <a:pt x="11190" y="18751"/>
                    <a:pt x="11822" y="17995"/>
                    <a:pt x="12372" y="17253"/>
                  </a:cubicBezTo>
                  <a:cubicBezTo>
                    <a:pt x="12881" y="16566"/>
                    <a:pt x="13348" y="15851"/>
                    <a:pt x="13802" y="15136"/>
                  </a:cubicBezTo>
                  <a:cubicBezTo>
                    <a:pt x="14269" y="14352"/>
                    <a:pt x="14723" y="13541"/>
                    <a:pt x="15122" y="12730"/>
                  </a:cubicBezTo>
                  <a:cubicBezTo>
                    <a:pt x="15287" y="13143"/>
                    <a:pt x="15493" y="13555"/>
                    <a:pt x="15740" y="13940"/>
                  </a:cubicBezTo>
                  <a:cubicBezTo>
                    <a:pt x="13623" y="18834"/>
                    <a:pt x="12331" y="24154"/>
                    <a:pt x="11974" y="29542"/>
                  </a:cubicBezTo>
                  <a:cubicBezTo>
                    <a:pt x="11767" y="32388"/>
                    <a:pt x="11836" y="35247"/>
                    <a:pt x="11424" y="38051"/>
                  </a:cubicBezTo>
                  <a:cubicBezTo>
                    <a:pt x="10929" y="41433"/>
                    <a:pt x="9788" y="44677"/>
                    <a:pt x="8949" y="47990"/>
                  </a:cubicBezTo>
                  <a:cubicBezTo>
                    <a:pt x="8056" y="51496"/>
                    <a:pt x="7506" y="55083"/>
                    <a:pt x="7066" y="58685"/>
                  </a:cubicBezTo>
                  <a:cubicBezTo>
                    <a:pt x="11341" y="61902"/>
                    <a:pt x="16744" y="63139"/>
                    <a:pt x="22022" y="63166"/>
                  </a:cubicBezTo>
                  <a:cubicBezTo>
                    <a:pt x="22121" y="63167"/>
                    <a:pt x="22219" y="63168"/>
                    <a:pt x="22318" y="63168"/>
                  </a:cubicBezTo>
                  <a:cubicBezTo>
                    <a:pt x="27482" y="63168"/>
                    <a:pt x="32594" y="62115"/>
                    <a:pt x="37652" y="61049"/>
                  </a:cubicBezTo>
                  <a:cubicBezTo>
                    <a:pt x="39494" y="60665"/>
                    <a:pt x="41460" y="60197"/>
                    <a:pt x="42697" y="58795"/>
                  </a:cubicBezTo>
                  <a:cubicBezTo>
                    <a:pt x="42189" y="53695"/>
                    <a:pt x="40580" y="48760"/>
                    <a:pt x="38010" y="44375"/>
                  </a:cubicBezTo>
                  <a:cubicBezTo>
                    <a:pt x="36580" y="41969"/>
                    <a:pt x="34862" y="39687"/>
                    <a:pt x="33886" y="37062"/>
                  </a:cubicBezTo>
                  <a:cubicBezTo>
                    <a:pt x="32566" y="33460"/>
                    <a:pt x="32772" y="29487"/>
                    <a:pt x="32057" y="25721"/>
                  </a:cubicBezTo>
                  <a:cubicBezTo>
                    <a:pt x="31563" y="23123"/>
                    <a:pt x="30614" y="20593"/>
                    <a:pt x="29267" y="18298"/>
                  </a:cubicBezTo>
                  <a:cubicBezTo>
                    <a:pt x="28841" y="17569"/>
                    <a:pt x="28360" y="16854"/>
                    <a:pt x="28140" y="16043"/>
                  </a:cubicBezTo>
                  <a:cubicBezTo>
                    <a:pt x="27755" y="14682"/>
                    <a:pt x="28098" y="13239"/>
                    <a:pt x="28442" y="11878"/>
                  </a:cubicBezTo>
                  <a:cubicBezTo>
                    <a:pt x="28580" y="12634"/>
                    <a:pt x="28799" y="13390"/>
                    <a:pt x="29074" y="14132"/>
                  </a:cubicBezTo>
                  <a:cubicBezTo>
                    <a:pt x="29528" y="15356"/>
                    <a:pt x="30160" y="16538"/>
                    <a:pt x="30944" y="17624"/>
                  </a:cubicBezTo>
                  <a:cubicBezTo>
                    <a:pt x="31576" y="18518"/>
                    <a:pt x="32319" y="19342"/>
                    <a:pt x="33047" y="20167"/>
                  </a:cubicBezTo>
                  <a:cubicBezTo>
                    <a:pt x="35494" y="22903"/>
                    <a:pt x="37941" y="25638"/>
                    <a:pt x="40828" y="27906"/>
                  </a:cubicBezTo>
                  <a:cubicBezTo>
                    <a:pt x="40731" y="28456"/>
                    <a:pt x="40759" y="29034"/>
                    <a:pt x="40965" y="29570"/>
                  </a:cubicBezTo>
                  <a:cubicBezTo>
                    <a:pt x="41006" y="29694"/>
                    <a:pt x="41061" y="29817"/>
                    <a:pt x="41089" y="29955"/>
                  </a:cubicBezTo>
                  <a:cubicBezTo>
                    <a:pt x="41116" y="30065"/>
                    <a:pt x="41116" y="30175"/>
                    <a:pt x="41116" y="30298"/>
                  </a:cubicBezTo>
                  <a:cubicBezTo>
                    <a:pt x="41130" y="30793"/>
                    <a:pt x="41199" y="31288"/>
                    <a:pt x="41323" y="31769"/>
                  </a:cubicBezTo>
                  <a:cubicBezTo>
                    <a:pt x="41347" y="31869"/>
                    <a:pt x="41406" y="31979"/>
                    <a:pt x="41488" y="31979"/>
                  </a:cubicBezTo>
                  <a:cubicBezTo>
                    <a:pt x="41497" y="31979"/>
                    <a:pt x="41506" y="31978"/>
                    <a:pt x="41515" y="31975"/>
                  </a:cubicBezTo>
                  <a:cubicBezTo>
                    <a:pt x="41584" y="31962"/>
                    <a:pt x="41625" y="31879"/>
                    <a:pt x="41639" y="31811"/>
                  </a:cubicBezTo>
                  <a:cubicBezTo>
                    <a:pt x="41804" y="31288"/>
                    <a:pt x="41845" y="30725"/>
                    <a:pt x="41762" y="30175"/>
                  </a:cubicBezTo>
                  <a:lnTo>
                    <a:pt x="41762" y="30175"/>
                  </a:lnTo>
                  <a:cubicBezTo>
                    <a:pt x="41914" y="30835"/>
                    <a:pt x="42065" y="31494"/>
                    <a:pt x="42326" y="32099"/>
                  </a:cubicBezTo>
                  <a:cubicBezTo>
                    <a:pt x="42374" y="32218"/>
                    <a:pt x="42473" y="32357"/>
                    <a:pt x="42596" y="32357"/>
                  </a:cubicBezTo>
                  <a:cubicBezTo>
                    <a:pt x="42616" y="32357"/>
                    <a:pt x="42636" y="32354"/>
                    <a:pt x="42656" y="32347"/>
                  </a:cubicBezTo>
                  <a:cubicBezTo>
                    <a:pt x="42766" y="32305"/>
                    <a:pt x="42780" y="32168"/>
                    <a:pt x="42780" y="32044"/>
                  </a:cubicBezTo>
                  <a:cubicBezTo>
                    <a:pt x="42793" y="31426"/>
                    <a:pt x="42725" y="30793"/>
                    <a:pt x="42574" y="30188"/>
                  </a:cubicBezTo>
                  <a:lnTo>
                    <a:pt x="42574" y="30188"/>
                  </a:lnTo>
                  <a:cubicBezTo>
                    <a:pt x="42835" y="30835"/>
                    <a:pt x="43165" y="31453"/>
                    <a:pt x="43577" y="32003"/>
                  </a:cubicBezTo>
                  <a:cubicBezTo>
                    <a:pt x="43618" y="32072"/>
                    <a:pt x="43687" y="32140"/>
                    <a:pt x="43756" y="32140"/>
                  </a:cubicBezTo>
                  <a:cubicBezTo>
                    <a:pt x="43893" y="32127"/>
                    <a:pt x="43907" y="31948"/>
                    <a:pt x="43879" y="31824"/>
                  </a:cubicBezTo>
                  <a:cubicBezTo>
                    <a:pt x="43769" y="31151"/>
                    <a:pt x="43605" y="30491"/>
                    <a:pt x="43371" y="29858"/>
                  </a:cubicBezTo>
                  <a:lnTo>
                    <a:pt x="43371" y="29858"/>
                  </a:lnTo>
                  <a:cubicBezTo>
                    <a:pt x="43673" y="30216"/>
                    <a:pt x="43989" y="30573"/>
                    <a:pt x="44292" y="30931"/>
                  </a:cubicBezTo>
                  <a:cubicBezTo>
                    <a:pt x="44457" y="31137"/>
                    <a:pt x="44636" y="31343"/>
                    <a:pt x="44869" y="31494"/>
                  </a:cubicBezTo>
                  <a:cubicBezTo>
                    <a:pt x="44902" y="31519"/>
                    <a:pt x="44950" y="31539"/>
                    <a:pt x="44992" y="31539"/>
                  </a:cubicBezTo>
                  <a:cubicBezTo>
                    <a:pt x="45020" y="31539"/>
                    <a:pt x="45045" y="31530"/>
                    <a:pt x="45062" y="31508"/>
                  </a:cubicBezTo>
                  <a:cubicBezTo>
                    <a:pt x="45075" y="31481"/>
                    <a:pt x="45089" y="31439"/>
                    <a:pt x="45089" y="31412"/>
                  </a:cubicBezTo>
                  <a:cubicBezTo>
                    <a:pt x="45089" y="31123"/>
                    <a:pt x="44952" y="30862"/>
                    <a:pt x="44800" y="30601"/>
                  </a:cubicBezTo>
                  <a:cubicBezTo>
                    <a:pt x="44526" y="30092"/>
                    <a:pt x="44223" y="29597"/>
                    <a:pt x="43907" y="29116"/>
                  </a:cubicBezTo>
                  <a:cubicBezTo>
                    <a:pt x="43962" y="29102"/>
                    <a:pt x="44017" y="29075"/>
                    <a:pt x="44086" y="29034"/>
                  </a:cubicBezTo>
                  <a:cubicBezTo>
                    <a:pt x="44113" y="29020"/>
                    <a:pt x="44154" y="28992"/>
                    <a:pt x="44209" y="28992"/>
                  </a:cubicBezTo>
                  <a:cubicBezTo>
                    <a:pt x="44264" y="28992"/>
                    <a:pt x="44306" y="29034"/>
                    <a:pt x="44347" y="29075"/>
                  </a:cubicBezTo>
                  <a:cubicBezTo>
                    <a:pt x="44718" y="29405"/>
                    <a:pt x="45144" y="29666"/>
                    <a:pt x="45612" y="29831"/>
                  </a:cubicBezTo>
                  <a:cubicBezTo>
                    <a:pt x="45651" y="29847"/>
                    <a:pt x="45695" y="29863"/>
                    <a:pt x="45739" y="29863"/>
                  </a:cubicBezTo>
                  <a:cubicBezTo>
                    <a:pt x="45771" y="29863"/>
                    <a:pt x="45802" y="29854"/>
                    <a:pt x="45831" y="29831"/>
                  </a:cubicBezTo>
                  <a:cubicBezTo>
                    <a:pt x="45914" y="29762"/>
                    <a:pt x="45886" y="29639"/>
                    <a:pt x="45831" y="29542"/>
                  </a:cubicBezTo>
                  <a:lnTo>
                    <a:pt x="45845" y="29542"/>
                  </a:lnTo>
                  <a:cubicBezTo>
                    <a:pt x="45667" y="29185"/>
                    <a:pt x="45378" y="28896"/>
                    <a:pt x="45103" y="28621"/>
                  </a:cubicBezTo>
                  <a:cubicBezTo>
                    <a:pt x="44663" y="28181"/>
                    <a:pt x="44223" y="27742"/>
                    <a:pt x="43783" y="27288"/>
                  </a:cubicBezTo>
                  <a:cubicBezTo>
                    <a:pt x="42175" y="24057"/>
                    <a:pt x="40237" y="21006"/>
                    <a:pt x="38023" y="18160"/>
                  </a:cubicBezTo>
                  <a:cubicBezTo>
                    <a:pt x="37130" y="17019"/>
                    <a:pt x="36181" y="15906"/>
                    <a:pt x="35467" y="14641"/>
                  </a:cubicBezTo>
                  <a:cubicBezTo>
                    <a:pt x="34779" y="13404"/>
                    <a:pt x="34326" y="12043"/>
                    <a:pt x="33803" y="10723"/>
                  </a:cubicBezTo>
                  <a:cubicBezTo>
                    <a:pt x="33789" y="10668"/>
                    <a:pt x="33762" y="10613"/>
                    <a:pt x="33734" y="10545"/>
                  </a:cubicBezTo>
                  <a:cubicBezTo>
                    <a:pt x="33047" y="8813"/>
                    <a:pt x="32250" y="7122"/>
                    <a:pt x="31343" y="5500"/>
                  </a:cubicBezTo>
                  <a:cubicBezTo>
                    <a:pt x="31040" y="4963"/>
                    <a:pt x="30724" y="4427"/>
                    <a:pt x="30284" y="4015"/>
                  </a:cubicBezTo>
                  <a:cubicBezTo>
                    <a:pt x="29446" y="3218"/>
                    <a:pt x="28236" y="2943"/>
                    <a:pt x="27081" y="2888"/>
                  </a:cubicBezTo>
                  <a:cubicBezTo>
                    <a:pt x="26876" y="2878"/>
                    <a:pt x="26670" y="2874"/>
                    <a:pt x="26464" y="2874"/>
                  </a:cubicBezTo>
                  <a:cubicBezTo>
                    <a:pt x="25830" y="2874"/>
                    <a:pt x="25194" y="2909"/>
                    <a:pt x="24563" y="2909"/>
                  </a:cubicBezTo>
                  <a:cubicBezTo>
                    <a:pt x="24246" y="2909"/>
                    <a:pt x="23930" y="2900"/>
                    <a:pt x="23617" y="2874"/>
                  </a:cubicBezTo>
                  <a:cubicBezTo>
                    <a:pt x="23603" y="2654"/>
                    <a:pt x="23589" y="2420"/>
                    <a:pt x="23576" y="2200"/>
                  </a:cubicBezTo>
                  <a:cubicBezTo>
                    <a:pt x="23548" y="1458"/>
                    <a:pt x="23507" y="730"/>
                    <a:pt x="23438" y="1"/>
                  </a:cubicBezTo>
                  <a:close/>
                </a:path>
              </a:pathLst>
            </a:custGeom>
            <a:solidFill>
              <a:srgbClr val="E87C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45"/>
            <p:cNvSpPr/>
            <p:nvPr/>
          </p:nvSpPr>
          <p:spPr>
            <a:xfrm>
              <a:off x="5617825" y="1520525"/>
              <a:ext cx="1031375" cy="586925"/>
            </a:xfrm>
            <a:custGeom>
              <a:avLst/>
              <a:gdLst/>
              <a:ahLst/>
              <a:cxnLst/>
              <a:rect l="l" t="t" r="r" b="b"/>
              <a:pathLst>
                <a:path w="41255" h="23477" extrusionOk="0">
                  <a:moveTo>
                    <a:pt x="556" y="1"/>
                  </a:moveTo>
                  <a:cubicBezTo>
                    <a:pt x="551" y="1"/>
                    <a:pt x="544" y="4"/>
                    <a:pt x="537" y="11"/>
                  </a:cubicBezTo>
                  <a:cubicBezTo>
                    <a:pt x="482" y="53"/>
                    <a:pt x="427" y="121"/>
                    <a:pt x="372" y="190"/>
                  </a:cubicBezTo>
                  <a:cubicBezTo>
                    <a:pt x="125" y="520"/>
                    <a:pt x="1" y="946"/>
                    <a:pt x="42" y="1358"/>
                  </a:cubicBezTo>
                  <a:cubicBezTo>
                    <a:pt x="42" y="1358"/>
                    <a:pt x="42" y="1372"/>
                    <a:pt x="56" y="1372"/>
                  </a:cubicBezTo>
                  <a:cubicBezTo>
                    <a:pt x="70" y="1372"/>
                    <a:pt x="83" y="1358"/>
                    <a:pt x="83" y="1345"/>
                  </a:cubicBezTo>
                  <a:cubicBezTo>
                    <a:pt x="42" y="946"/>
                    <a:pt x="166" y="534"/>
                    <a:pt x="413" y="218"/>
                  </a:cubicBezTo>
                  <a:cubicBezTo>
                    <a:pt x="468" y="149"/>
                    <a:pt x="509" y="94"/>
                    <a:pt x="564" y="39"/>
                  </a:cubicBezTo>
                  <a:cubicBezTo>
                    <a:pt x="578" y="25"/>
                    <a:pt x="578" y="11"/>
                    <a:pt x="564" y="11"/>
                  </a:cubicBezTo>
                  <a:cubicBezTo>
                    <a:pt x="564" y="4"/>
                    <a:pt x="561" y="1"/>
                    <a:pt x="556" y="1"/>
                  </a:cubicBezTo>
                  <a:close/>
                  <a:moveTo>
                    <a:pt x="39545" y="23164"/>
                  </a:moveTo>
                  <a:cubicBezTo>
                    <a:pt x="39539" y="23164"/>
                    <a:pt x="39536" y="23167"/>
                    <a:pt x="39536" y="23174"/>
                  </a:cubicBezTo>
                  <a:cubicBezTo>
                    <a:pt x="39522" y="23188"/>
                    <a:pt x="39522" y="23202"/>
                    <a:pt x="39536" y="23202"/>
                  </a:cubicBezTo>
                  <a:cubicBezTo>
                    <a:pt x="39756" y="23380"/>
                    <a:pt x="40058" y="23477"/>
                    <a:pt x="40361" y="23477"/>
                  </a:cubicBezTo>
                  <a:cubicBezTo>
                    <a:pt x="40498" y="23477"/>
                    <a:pt x="40649" y="23463"/>
                    <a:pt x="40787" y="23408"/>
                  </a:cubicBezTo>
                  <a:cubicBezTo>
                    <a:pt x="40856" y="23394"/>
                    <a:pt x="40911" y="23367"/>
                    <a:pt x="40979" y="23325"/>
                  </a:cubicBezTo>
                  <a:cubicBezTo>
                    <a:pt x="41021" y="23312"/>
                    <a:pt x="41048" y="23284"/>
                    <a:pt x="41076" y="23284"/>
                  </a:cubicBezTo>
                  <a:cubicBezTo>
                    <a:pt x="41131" y="23284"/>
                    <a:pt x="41172" y="23325"/>
                    <a:pt x="41213" y="23367"/>
                  </a:cubicBezTo>
                  <a:cubicBezTo>
                    <a:pt x="41227" y="23367"/>
                    <a:pt x="41241" y="23367"/>
                    <a:pt x="41241" y="23353"/>
                  </a:cubicBezTo>
                  <a:cubicBezTo>
                    <a:pt x="41254" y="23353"/>
                    <a:pt x="41254" y="23339"/>
                    <a:pt x="41241" y="23325"/>
                  </a:cubicBezTo>
                  <a:cubicBezTo>
                    <a:pt x="41199" y="23284"/>
                    <a:pt x="41144" y="23243"/>
                    <a:pt x="41089" y="23243"/>
                  </a:cubicBezTo>
                  <a:cubicBezTo>
                    <a:pt x="41034" y="23243"/>
                    <a:pt x="40993" y="23270"/>
                    <a:pt x="40966" y="23284"/>
                  </a:cubicBezTo>
                  <a:lnTo>
                    <a:pt x="40952" y="23298"/>
                  </a:lnTo>
                  <a:cubicBezTo>
                    <a:pt x="40897" y="23325"/>
                    <a:pt x="40828" y="23353"/>
                    <a:pt x="40773" y="23367"/>
                  </a:cubicBezTo>
                  <a:cubicBezTo>
                    <a:pt x="40639" y="23418"/>
                    <a:pt x="40495" y="23442"/>
                    <a:pt x="40351" y="23442"/>
                  </a:cubicBezTo>
                  <a:cubicBezTo>
                    <a:pt x="40068" y="23442"/>
                    <a:pt x="39782" y="23347"/>
                    <a:pt x="39563" y="23174"/>
                  </a:cubicBezTo>
                  <a:cubicBezTo>
                    <a:pt x="39557" y="23167"/>
                    <a:pt x="39550" y="23164"/>
                    <a:pt x="39545" y="2316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45"/>
            <p:cNvSpPr/>
            <p:nvPr/>
          </p:nvSpPr>
          <p:spPr>
            <a:xfrm>
              <a:off x="5716125" y="1432475"/>
              <a:ext cx="891150" cy="1524850"/>
            </a:xfrm>
            <a:custGeom>
              <a:avLst/>
              <a:gdLst/>
              <a:ahLst/>
              <a:cxnLst/>
              <a:rect l="l" t="t" r="r" b="b"/>
              <a:pathLst>
                <a:path w="35646" h="60994" extrusionOk="0">
                  <a:moveTo>
                    <a:pt x="8056" y="10530"/>
                  </a:moveTo>
                  <a:cubicBezTo>
                    <a:pt x="7657" y="11341"/>
                    <a:pt x="7217" y="12152"/>
                    <a:pt x="6736" y="12922"/>
                  </a:cubicBezTo>
                  <a:cubicBezTo>
                    <a:pt x="4963" y="12441"/>
                    <a:pt x="3396" y="11259"/>
                    <a:pt x="2434" y="9678"/>
                  </a:cubicBezTo>
                  <a:cubicBezTo>
                    <a:pt x="3396" y="7891"/>
                    <a:pt x="4441" y="6104"/>
                    <a:pt x="5664" y="4427"/>
                  </a:cubicBezTo>
                  <a:cubicBezTo>
                    <a:pt x="6200" y="3698"/>
                    <a:pt x="6777" y="2983"/>
                    <a:pt x="7561" y="2516"/>
                  </a:cubicBezTo>
                  <a:cubicBezTo>
                    <a:pt x="8028" y="2241"/>
                    <a:pt x="8551" y="2076"/>
                    <a:pt x="9073" y="1911"/>
                  </a:cubicBezTo>
                  <a:cubicBezTo>
                    <a:pt x="10187" y="1581"/>
                    <a:pt x="11314" y="1293"/>
                    <a:pt x="12455" y="1073"/>
                  </a:cubicBezTo>
                  <a:cubicBezTo>
                    <a:pt x="12469" y="908"/>
                    <a:pt x="12469" y="757"/>
                    <a:pt x="12482" y="592"/>
                  </a:cubicBezTo>
                  <a:cubicBezTo>
                    <a:pt x="12867" y="537"/>
                    <a:pt x="13266" y="495"/>
                    <a:pt x="13651" y="550"/>
                  </a:cubicBezTo>
                  <a:cubicBezTo>
                    <a:pt x="13829" y="564"/>
                    <a:pt x="14022" y="619"/>
                    <a:pt x="14159" y="729"/>
                  </a:cubicBezTo>
                  <a:cubicBezTo>
                    <a:pt x="14393" y="908"/>
                    <a:pt x="14476" y="1210"/>
                    <a:pt x="14544" y="1499"/>
                  </a:cubicBezTo>
                  <a:cubicBezTo>
                    <a:pt x="14558" y="1196"/>
                    <a:pt x="14585" y="866"/>
                    <a:pt x="14792" y="647"/>
                  </a:cubicBezTo>
                  <a:cubicBezTo>
                    <a:pt x="14902" y="537"/>
                    <a:pt x="15039" y="454"/>
                    <a:pt x="15163" y="399"/>
                  </a:cubicBezTo>
                  <a:cubicBezTo>
                    <a:pt x="15603" y="193"/>
                    <a:pt x="16056" y="55"/>
                    <a:pt x="16537" y="0"/>
                  </a:cubicBezTo>
                  <a:cubicBezTo>
                    <a:pt x="16537" y="220"/>
                    <a:pt x="16551" y="440"/>
                    <a:pt x="16565" y="674"/>
                  </a:cubicBezTo>
                  <a:cubicBezTo>
                    <a:pt x="17706" y="770"/>
                    <a:pt x="18874" y="633"/>
                    <a:pt x="20029" y="674"/>
                  </a:cubicBezTo>
                  <a:cubicBezTo>
                    <a:pt x="21184" y="729"/>
                    <a:pt x="22394" y="1018"/>
                    <a:pt x="23232" y="1801"/>
                  </a:cubicBezTo>
                  <a:cubicBezTo>
                    <a:pt x="23672" y="2227"/>
                    <a:pt x="23988" y="2763"/>
                    <a:pt x="24291" y="3300"/>
                  </a:cubicBezTo>
                  <a:cubicBezTo>
                    <a:pt x="25198" y="4922"/>
                    <a:pt x="25995" y="6613"/>
                    <a:pt x="26682" y="8345"/>
                  </a:cubicBezTo>
                  <a:cubicBezTo>
                    <a:pt x="25487" y="9939"/>
                    <a:pt x="23851" y="11190"/>
                    <a:pt x="22009" y="11919"/>
                  </a:cubicBezTo>
                  <a:cubicBezTo>
                    <a:pt x="21734" y="11176"/>
                    <a:pt x="21528" y="10420"/>
                    <a:pt x="21376" y="9664"/>
                  </a:cubicBezTo>
                  <a:cubicBezTo>
                    <a:pt x="21033" y="11039"/>
                    <a:pt x="20689" y="12482"/>
                    <a:pt x="21074" y="13843"/>
                  </a:cubicBezTo>
                  <a:cubicBezTo>
                    <a:pt x="21308" y="14654"/>
                    <a:pt x="21775" y="15369"/>
                    <a:pt x="22201" y="16098"/>
                  </a:cubicBezTo>
                  <a:cubicBezTo>
                    <a:pt x="23548" y="18380"/>
                    <a:pt x="24497" y="20909"/>
                    <a:pt x="25005" y="23521"/>
                  </a:cubicBezTo>
                  <a:cubicBezTo>
                    <a:pt x="25720" y="27287"/>
                    <a:pt x="25514" y="31246"/>
                    <a:pt x="26834" y="34848"/>
                  </a:cubicBezTo>
                  <a:cubicBezTo>
                    <a:pt x="27796" y="37487"/>
                    <a:pt x="29528" y="39755"/>
                    <a:pt x="30944" y="42175"/>
                  </a:cubicBezTo>
                  <a:cubicBezTo>
                    <a:pt x="33515" y="46546"/>
                    <a:pt x="35137" y="51481"/>
                    <a:pt x="35645" y="56581"/>
                  </a:cubicBezTo>
                  <a:cubicBezTo>
                    <a:pt x="34394" y="57983"/>
                    <a:pt x="32429" y="58451"/>
                    <a:pt x="30600" y="58836"/>
                  </a:cubicBezTo>
                  <a:cubicBezTo>
                    <a:pt x="25445" y="59922"/>
                    <a:pt x="20235" y="60994"/>
                    <a:pt x="14957" y="60966"/>
                  </a:cubicBezTo>
                  <a:cubicBezTo>
                    <a:pt x="9692" y="60925"/>
                    <a:pt x="4289" y="59688"/>
                    <a:pt x="0" y="56471"/>
                  </a:cubicBezTo>
                  <a:cubicBezTo>
                    <a:pt x="454" y="52883"/>
                    <a:pt x="990" y="49282"/>
                    <a:pt x="1884" y="45776"/>
                  </a:cubicBezTo>
                  <a:cubicBezTo>
                    <a:pt x="2722" y="42464"/>
                    <a:pt x="3877" y="39233"/>
                    <a:pt x="4358" y="35851"/>
                  </a:cubicBezTo>
                  <a:cubicBezTo>
                    <a:pt x="4770" y="33033"/>
                    <a:pt x="4715" y="30174"/>
                    <a:pt x="4908" y="27342"/>
                  </a:cubicBezTo>
                  <a:cubicBezTo>
                    <a:pt x="5279" y="21954"/>
                    <a:pt x="6557" y="16634"/>
                    <a:pt x="8688" y="11726"/>
                  </a:cubicBezTo>
                  <a:cubicBezTo>
                    <a:pt x="8441" y="11341"/>
                    <a:pt x="8235" y="10943"/>
                    <a:pt x="8056" y="1051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45"/>
            <p:cNvSpPr/>
            <p:nvPr/>
          </p:nvSpPr>
          <p:spPr>
            <a:xfrm>
              <a:off x="5901025" y="1451725"/>
              <a:ext cx="216175" cy="274600"/>
            </a:xfrm>
            <a:custGeom>
              <a:avLst/>
              <a:gdLst/>
              <a:ahLst/>
              <a:cxnLst/>
              <a:rect l="l" t="t" r="r" b="b"/>
              <a:pathLst>
                <a:path w="8647" h="10984" extrusionOk="0">
                  <a:moveTo>
                    <a:pt x="8619" y="0"/>
                  </a:moveTo>
                  <a:cubicBezTo>
                    <a:pt x="8358" y="206"/>
                    <a:pt x="8069" y="399"/>
                    <a:pt x="7781" y="564"/>
                  </a:cubicBezTo>
                  <a:cubicBezTo>
                    <a:pt x="7767" y="564"/>
                    <a:pt x="7767" y="578"/>
                    <a:pt x="7781" y="591"/>
                  </a:cubicBezTo>
                  <a:cubicBezTo>
                    <a:pt x="7781" y="591"/>
                    <a:pt x="7781" y="605"/>
                    <a:pt x="7794" y="605"/>
                  </a:cubicBezTo>
                  <a:cubicBezTo>
                    <a:pt x="7794" y="605"/>
                    <a:pt x="7794" y="605"/>
                    <a:pt x="7808" y="591"/>
                  </a:cubicBezTo>
                  <a:cubicBezTo>
                    <a:pt x="8097" y="440"/>
                    <a:pt x="8372" y="248"/>
                    <a:pt x="8633" y="41"/>
                  </a:cubicBezTo>
                  <a:cubicBezTo>
                    <a:pt x="8647" y="28"/>
                    <a:pt x="8647" y="14"/>
                    <a:pt x="8647" y="14"/>
                  </a:cubicBezTo>
                  <a:cubicBezTo>
                    <a:pt x="8633" y="0"/>
                    <a:pt x="8619" y="0"/>
                    <a:pt x="8619" y="0"/>
                  </a:cubicBezTo>
                  <a:close/>
                  <a:moveTo>
                    <a:pt x="5457" y="468"/>
                  </a:moveTo>
                  <a:cubicBezTo>
                    <a:pt x="5444" y="468"/>
                    <a:pt x="5430" y="481"/>
                    <a:pt x="5430" y="481"/>
                  </a:cubicBezTo>
                  <a:cubicBezTo>
                    <a:pt x="5430" y="495"/>
                    <a:pt x="5430" y="509"/>
                    <a:pt x="5444" y="509"/>
                  </a:cubicBezTo>
                  <a:cubicBezTo>
                    <a:pt x="5705" y="591"/>
                    <a:pt x="5980" y="646"/>
                    <a:pt x="6268" y="688"/>
                  </a:cubicBezTo>
                  <a:lnTo>
                    <a:pt x="6310" y="701"/>
                  </a:lnTo>
                  <a:cubicBezTo>
                    <a:pt x="6365" y="701"/>
                    <a:pt x="6433" y="715"/>
                    <a:pt x="6488" y="729"/>
                  </a:cubicBezTo>
                  <a:cubicBezTo>
                    <a:pt x="6502" y="729"/>
                    <a:pt x="6502" y="715"/>
                    <a:pt x="6502" y="701"/>
                  </a:cubicBezTo>
                  <a:cubicBezTo>
                    <a:pt x="6516" y="688"/>
                    <a:pt x="6502" y="688"/>
                    <a:pt x="6488" y="674"/>
                  </a:cubicBezTo>
                  <a:cubicBezTo>
                    <a:pt x="6433" y="660"/>
                    <a:pt x="6378" y="660"/>
                    <a:pt x="6323" y="646"/>
                  </a:cubicBezTo>
                  <a:lnTo>
                    <a:pt x="6282" y="646"/>
                  </a:lnTo>
                  <a:cubicBezTo>
                    <a:pt x="5994" y="605"/>
                    <a:pt x="5719" y="550"/>
                    <a:pt x="5457" y="468"/>
                  </a:cubicBezTo>
                  <a:close/>
                  <a:moveTo>
                    <a:pt x="124" y="6255"/>
                  </a:moveTo>
                  <a:cubicBezTo>
                    <a:pt x="110" y="6255"/>
                    <a:pt x="96" y="6255"/>
                    <a:pt x="96" y="6269"/>
                  </a:cubicBezTo>
                  <a:cubicBezTo>
                    <a:pt x="0" y="7451"/>
                    <a:pt x="192" y="8647"/>
                    <a:pt x="646" y="9760"/>
                  </a:cubicBezTo>
                  <a:cubicBezTo>
                    <a:pt x="811" y="10186"/>
                    <a:pt x="1031" y="10599"/>
                    <a:pt x="1265" y="10970"/>
                  </a:cubicBezTo>
                  <a:cubicBezTo>
                    <a:pt x="1278" y="10984"/>
                    <a:pt x="1278" y="10984"/>
                    <a:pt x="1292" y="10984"/>
                  </a:cubicBezTo>
                  <a:lnTo>
                    <a:pt x="1306" y="10984"/>
                  </a:lnTo>
                  <a:cubicBezTo>
                    <a:pt x="1306" y="10970"/>
                    <a:pt x="1320" y="10956"/>
                    <a:pt x="1306" y="10956"/>
                  </a:cubicBezTo>
                  <a:cubicBezTo>
                    <a:pt x="1059" y="10571"/>
                    <a:pt x="852" y="10159"/>
                    <a:pt x="687" y="9747"/>
                  </a:cubicBezTo>
                  <a:cubicBezTo>
                    <a:pt x="234" y="8647"/>
                    <a:pt x="55" y="7437"/>
                    <a:pt x="137" y="6269"/>
                  </a:cubicBezTo>
                  <a:cubicBezTo>
                    <a:pt x="137" y="6255"/>
                    <a:pt x="124" y="6255"/>
                    <a:pt x="124" y="62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45"/>
            <p:cNvSpPr/>
            <p:nvPr/>
          </p:nvSpPr>
          <p:spPr>
            <a:xfrm>
              <a:off x="5829875" y="1449325"/>
              <a:ext cx="440250" cy="837875"/>
            </a:xfrm>
            <a:custGeom>
              <a:avLst/>
              <a:gdLst/>
              <a:ahLst/>
              <a:cxnLst/>
              <a:rect l="l" t="t" r="r" b="b"/>
              <a:pathLst>
                <a:path w="17610" h="33515" extrusionOk="0">
                  <a:moveTo>
                    <a:pt x="14627" y="0"/>
                  </a:moveTo>
                  <a:cubicBezTo>
                    <a:pt x="14434" y="5141"/>
                    <a:pt x="12620" y="10159"/>
                    <a:pt x="9953" y="14558"/>
                  </a:cubicBezTo>
                  <a:cubicBezTo>
                    <a:pt x="7369" y="18805"/>
                    <a:pt x="4014" y="22531"/>
                    <a:pt x="413" y="25954"/>
                  </a:cubicBezTo>
                  <a:cubicBezTo>
                    <a:pt x="399" y="26187"/>
                    <a:pt x="372" y="26435"/>
                    <a:pt x="358" y="26668"/>
                  </a:cubicBezTo>
                  <a:cubicBezTo>
                    <a:pt x="207" y="28950"/>
                    <a:pt x="207" y="31246"/>
                    <a:pt x="0" y="33514"/>
                  </a:cubicBezTo>
                  <a:cubicBezTo>
                    <a:pt x="4083" y="31260"/>
                    <a:pt x="7644" y="28084"/>
                    <a:pt x="10338" y="24276"/>
                  </a:cubicBezTo>
                  <a:cubicBezTo>
                    <a:pt x="12964" y="20565"/>
                    <a:pt x="14751" y="16331"/>
                    <a:pt x="16166" y="12015"/>
                  </a:cubicBezTo>
                  <a:cubicBezTo>
                    <a:pt x="16235" y="11795"/>
                    <a:pt x="16318" y="11575"/>
                    <a:pt x="16386" y="11355"/>
                  </a:cubicBezTo>
                  <a:cubicBezTo>
                    <a:pt x="16579" y="10709"/>
                    <a:pt x="16771" y="10076"/>
                    <a:pt x="16923" y="9430"/>
                  </a:cubicBezTo>
                  <a:cubicBezTo>
                    <a:pt x="16991" y="9155"/>
                    <a:pt x="17046" y="8880"/>
                    <a:pt x="17101" y="8605"/>
                  </a:cubicBezTo>
                  <a:cubicBezTo>
                    <a:pt x="17610" y="5870"/>
                    <a:pt x="17390" y="3052"/>
                    <a:pt x="17115" y="275"/>
                  </a:cubicBezTo>
                  <a:cubicBezTo>
                    <a:pt x="16579" y="110"/>
                    <a:pt x="16029" y="41"/>
                    <a:pt x="15479" y="14"/>
                  </a:cubicBezTo>
                  <a:cubicBezTo>
                    <a:pt x="15190" y="0"/>
                    <a:pt x="14916" y="0"/>
                    <a:pt x="1462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45"/>
            <p:cNvSpPr/>
            <p:nvPr/>
          </p:nvSpPr>
          <p:spPr>
            <a:xfrm>
              <a:off x="5840175" y="1449325"/>
              <a:ext cx="355375" cy="648850"/>
            </a:xfrm>
            <a:custGeom>
              <a:avLst/>
              <a:gdLst/>
              <a:ahLst/>
              <a:cxnLst/>
              <a:rect l="l" t="t" r="r" b="b"/>
              <a:pathLst>
                <a:path w="14215" h="25954" extrusionOk="0">
                  <a:moveTo>
                    <a:pt x="14215" y="0"/>
                  </a:moveTo>
                  <a:lnTo>
                    <a:pt x="14215" y="0"/>
                  </a:lnTo>
                  <a:cubicBezTo>
                    <a:pt x="13641" y="10"/>
                    <a:pt x="13074" y="37"/>
                    <a:pt x="12504" y="37"/>
                  </a:cubicBezTo>
                  <a:cubicBezTo>
                    <a:pt x="12323" y="37"/>
                    <a:pt x="12142" y="34"/>
                    <a:pt x="11960" y="28"/>
                  </a:cubicBezTo>
                  <a:cubicBezTo>
                    <a:pt x="10325" y="4426"/>
                    <a:pt x="7410" y="8344"/>
                    <a:pt x="3671" y="11176"/>
                  </a:cubicBezTo>
                  <a:cubicBezTo>
                    <a:pt x="1678" y="15836"/>
                    <a:pt x="427" y="20854"/>
                    <a:pt x="1" y="25954"/>
                  </a:cubicBezTo>
                  <a:cubicBezTo>
                    <a:pt x="3602" y="22531"/>
                    <a:pt x="6957" y="18805"/>
                    <a:pt x="9541" y="14558"/>
                  </a:cubicBezTo>
                  <a:cubicBezTo>
                    <a:pt x="12208" y="10159"/>
                    <a:pt x="14022" y="5141"/>
                    <a:pt x="142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45"/>
            <p:cNvSpPr/>
            <p:nvPr/>
          </p:nvSpPr>
          <p:spPr>
            <a:xfrm>
              <a:off x="5908925" y="1592275"/>
              <a:ext cx="283800" cy="546450"/>
            </a:xfrm>
            <a:custGeom>
              <a:avLst/>
              <a:gdLst/>
              <a:ahLst/>
              <a:cxnLst/>
              <a:rect l="l" t="t" r="r" b="b"/>
              <a:pathLst>
                <a:path w="11352" h="21858" extrusionOk="0">
                  <a:moveTo>
                    <a:pt x="8069" y="1"/>
                  </a:moveTo>
                  <a:cubicBezTo>
                    <a:pt x="8069" y="1"/>
                    <a:pt x="8042" y="1"/>
                    <a:pt x="8042" y="14"/>
                  </a:cubicBezTo>
                  <a:cubicBezTo>
                    <a:pt x="6117" y="4303"/>
                    <a:pt x="3547" y="8235"/>
                    <a:pt x="399" y="11713"/>
                  </a:cubicBezTo>
                  <a:cubicBezTo>
                    <a:pt x="385" y="11726"/>
                    <a:pt x="399" y="11740"/>
                    <a:pt x="399" y="11740"/>
                  </a:cubicBezTo>
                  <a:cubicBezTo>
                    <a:pt x="399" y="11740"/>
                    <a:pt x="413" y="11754"/>
                    <a:pt x="413" y="11754"/>
                  </a:cubicBezTo>
                  <a:cubicBezTo>
                    <a:pt x="413" y="11754"/>
                    <a:pt x="426" y="11754"/>
                    <a:pt x="426" y="11740"/>
                  </a:cubicBezTo>
                  <a:cubicBezTo>
                    <a:pt x="3588" y="8262"/>
                    <a:pt x="6159" y="4317"/>
                    <a:pt x="8083" y="28"/>
                  </a:cubicBezTo>
                  <a:cubicBezTo>
                    <a:pt x="8083" y="28"/>
                    <a:pt x="8083" y="14"/>
                    <a:pt x="8069" y="1"/>
                  </a:cubicBezTo>
                  <a:close/>
                  <a:moveTo>
                    <a:pt x="11328" y="3809"/>
                  </a:moveTo>
                  <a:cubicBezTo>
                    <a:pt x="11331" y="3812"/>
                    <a:pt x="11335" y="3816"/>
                    <a:pt x="11338" y="3819"/>
                  </a:cubicBezTo>
                  <a:lnTo>
                    <a:pt x="11338" y="3819"/>
                  </a:lnTo>
                  <a:cubicBezTo>
                    <a:pt x="11334" y="3817"/>
                    <a:pt x="11331" y="3816"/>
                    <a:pt x="11327" y="3816"/>
                  </a:cubicBezTo>
                  <a:cubicBezTo>
                    <a:pt x="11318" y="3816"/>
                    <a:pt x="11309" y="3822"/>
                    <a:pt x="11300" y="3822"/>
                  </a:cubicBezTo>
                  <a:cubicBezTo>
                    <a:pt x="8633" y="10462"/>
                    <a:pt x="4825" y="16524"/>
                    <a:pt x="14" y="21816"/>
                  </a:cubicBezTo>
                  <a:cubicBezTo>
                    <a:pt x="0" y="21830"/>
                    <a:pt x="14" y="21844"/>
                    <a:pt x="14" y="21844"/>
                  </a:cubicBezTo>
                  <a:cubicBezTo>
                    <a:pt x="14" y="21858"/>
                    <a:pt x="28" y="21858"/>
                    <a:pt x="28" y="21858"/>
                  </a:cubicBezTo>
                  <a:cubicBezTo>
                    <a:pt x="28" y="21858"/>
                    <a:pt x="41" y="21858"/>
                    <a:pt x="41" y="21844"/>
                  </a:cubicBezTo>
                  <a:cubicBezTo>
                    <a:pt x="2433" y="19232"/>
                    <a:pt x="4605" y="16359"/>
                    <a:pt x="6489" y="13348"/>
                  </a:cubicBezTo>
                  <a:cubicBezTo>
                    <a:pt x="8386" y="10324"/>
                    <a:pt x="10021" y="7135"/>
                    <a:pt x="11341" y="3850"/>
                  </a:cubicBezTo>
                  <a:cubicBezTo>
                    <a:pt x="11351" y="3840"/>
                    <a:pt x="11346" y="3829"/>
                    <a:pt x="11338" y="3819"/>
                  </a:cubicBezTo>
                  <a:lnTo>
                    <a:pt x="11338" y="3819"/>
                  </a:lnTo>
                  <a:cubicBezTo>
                    <a:pt x="11339" y="3820"/>
                    <a:pt x="11340" y="3821"/>
                    <a:pt x="11341" y="3822"/>
                  </a:cubicBezTo>
                  <a:lnTo>
                    <a:pt x="11328" y="380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45"/>
            <p:cNvSpPr/>
            <p:nvPr/>
          </p:nvSpPr>
          <p:spPr>
            <a:xfrm>
              <a:off x="5924375" y="1215275"/>
              <a:ext cx="280450" cy="213000"/>
            </a:xfrm>
            <a:custGeom>
              <a:avLst/>
              <a:gdLst/>
              <a:ahLst/>
              <a:cxnLst/>
              <a:rect l="l" t="t" r="r" b="b"/>
              <a:pathLst>
                <a:path w="11218" h="8520" extrusionOk="0">
                  <a:moveTo>
                    <a:pt x="4400" y="1"/>
                  </a:moveTo>
                  <a:lnTo>
                    <a:pt x="4400" y="1"/>
                  </a:lnTo>
                  <a:cubicBezTo>
                    <a:pt x="3905" y="853"/>
                    <a:pt x="3657" y="1856"/>
                    <a:pt x="3699" y="2832"/>
                  </a:cubicBezTo>
                  <a:lnTo>
                    <a:pt x="1334" y="3341"/>
                  </a:lnTo>
                  <a:cubicBezTo>
                    <a:pt x="1334" y="3588"/>
                    <a:pt x="1334" y="3822"/>
                    <a:pt x="1334" y="4070"/>
                  </a:cubicBezTo>
                  <a:cubicBezTo>
                    <a:pt x="1334" y="4111"/>
                    <a:pt x="1348" y="4152"/>
                    <a:pt x="1348" y="4180"/>
                  </a:cubicBezTo>
                  <a:cubicBezTo>
                    <a:pt x="1228" y="4114"/>
                    <a:pt x="1100" y="4075"/>
                    <a:pt x="963" y="4075"/>
                  </a:cubicBezTo>
                  <a:cubicBezTo>
                    <a:pt x="927" y="4075"/>
                    <a:pt x="890" y="4078"/>
                    <a:pt x="853" y="4083"/>
                  </a:cubicBezTo>
                  <a:cubicBezTo>
                    <a:pt x="551" y="4111"/>
                    <a:pt x="276" y="4345"/>
                    <a:pt x="138" y="4633"/>
                  </a:cubicBezTo>
                  <a:cubicBezTo>
                    <a:pt x="1" y="4922"/>
                    <a:pt x="15" y="5252"/>
                    <a:pt x="111" y="5554"/>
                  </a:cubicBezTo>
                  <a:cubicBezTo>
                    <a:pt x="234" y="5953"/>
                    <a:pt x="551" y="6297"/>
                    <a:pt x="949" y="6434"/>
                  </a:cubicBezTo>
                  <a:cubicBezTo>
                    <a:pt x="1070" y="6476"/>
                    <a:pt x="1198" y="6497"/>
                    <a:pt x="1327" y="6497"/>
                  </a:cubicBezTo>
                  <a:cubicBezTo>
                    <a:pt x="1493" y="6497"/>
                    <a:pt x="1661" y="6462"/>
                    <a:pt x="1815" y="6393"/>
                  </a:cubicBezTo>
                  <a:cubicBezTo>
                    <a:pt x="2035" y="6874"/>
                    <a:pt x="2338" y="7328"/>
                    <a:pt x="2750" y="7685"/>
                  </a:cubicBezTo>
                  <a:cubicBezTo>
                    <a:pt x="3327" y="8180"/>
                    <a:pt x="4084" y="8468"/>
                    <a:pt x="4853" y="8510"/>
                  </a:cubicBezTo>
                  <a:cubicBezTo>
                    <a:pt x="4946" y="8516"/>
                    <a:pt x="5039" y="8520"/>
                    <a:pt x="5132" y="8520"/>
                  </a:cubicBezTo>
                  <a:cubicBezTo>
                    <a:pt x="5811" y="8520"/>
                    <a:pt x="6491" y="8348"/>
                    <a:pt x="7108" y="8070"/>
                  </a:cubicBezTo>
                  <a:cubicBezTo>
                    <a:pt x="8125" y="7616"/>
                    <a:pt x="9019" y="6846"/>
                    <a:pt x="9500" y="5843"/>
                  </a:cubicBezTo>
                  <a:cubicBezTo>
                    <a:pt x="9665" y="5513"/>
                    <a:pt x="9775" y="5156"/>
                    <a:pt x="9857" y="4798"/>
                  </a:cubicBezTo>
                  <a:cubicBezTo>
                    <a:pt x="10242" y="4688"/>
                    <a:pt x="10627" y="4509"/>
                    <a:pt x="10874" y="4193"/>
                  </a:cubicBezTo>
                  <a:cubicBezTo>
                    <a:pt x="10998" y="4015"/>
                    <a:pt x="11094" y="3822"/>
                    <a:pt x="11136" y="3616"/>
                  </a:cubicBezTo>
                  <a:cubicBezTo>
                    <a:pt x="11204" y="3369"/>
                    <a:pt x="11218" y="3107"/>
                    <a:pt x="11149" y="2874"/>
                  </a:cubicBezTo>
                  <a:cubicBezTo>
                    <a:pt x="11081" y="2640"/>
                    <a:pt x="10916" y="2420"/>
                    <a:pt x="10682" y="2338"/>
                  </a:cubicBezTo>
                  <a:cubicBezTo>
                    <a:pt x="10593" y="2308"/>
                    <a:pt x="10505" y="2294"/>
                    <a:pt x="10417" y="2294"/>
                  </a:cubicBezTo>
                  <a:cubicBezTo>
                    <a:pt x="10340" y="2294"/>
                    <a:pt x="10264" y="2305"/>
                    <a:pt x="10187" y="2324"/>
                  </a:cubicBezTo>
                  <a:cubicBezTo>
                    <a:pt x="10063" y="2351"/>
                    <a:pt x="9940" y="2393"/>
                    <a:pt x="9830" y="2461"/>
                  </a:cubicBezTo>
                  <a:cubicBezTo>
                    <a:pt x="9830" y="2434"/>
                    <a:pt x="9816" y="2393"/>
                    <a:pt x="9816" y="2365"/>
                  </a:cubicBezTo>
                  <a:cubicBezTo>
                    <a:pt x="9761" y="2076"/>
                    <a:pt x="9692" y="1788"/>
                    <a:pt x="9610" y="1513"/>
                  </a:cubicBezTo>
                  <a:cubicBezTo>
                    <a:pt x="8001" y="1994"/>
                    <a:pt x="6420" y="2379"/>
                    <a:pt x="4812" y="2640"/>
                  </a:cubicBezTo>
                  <a:cubicBezTo>
                    <a:pt x="4537" y="1801"/>
                    <a:pt x="4386" y="908"/>
                    <a:pt x="4400" y="1"/>
                  </a:cubicBezTo>
                  <a:close/>
                </a:path>
              </a:pathLst>
            </a:custGeom>
            <a:solidFill>
              <a:srgbClr val="E87C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45"/>
            <p:cNvSpPr/>
            <p:nvPr/>
          </p:nvSpPr>
          <p:spPr>
            <a:xfrm>
              <a:off x="6047750" y="1314250"/>
              <a:ext cx="13775" cy="52275"/>
            </a:xfrm>
            <a:custGeom>
              <a:avLst/>
              <a:gdLst/>
              <a:ahLst/>
              <a:cxnLst/>
              <a:rect l="l" t="t" r="r" b="b"/>
              <a:pathLst>
                <a:path w="551" h="2091" extrusionOk="0">
                  <a:moveTo>
                    <a:pt x="193" y="1"/>
                  </a:moveTo>
                  <a:cubicBezTo>
                    <a:pt x="180" y="1"/>
                    <a:pt x="180" y="1"/>
                    <a:pt x="180" y="14"/>
                  </a:cubicBezTo>
                  <a:cubicBezTo>
                    <a:pt x="152" y="413"/>
                    <a:pt x="221" y="812"/>
                    <a:pt x="358" y="1183"/>
                  </a:cubicBezTo>
                  <a:cubicBezTo>
                    <a:pt x="152" y="1238"/>
                    <a:pt x="1" y="1472"/>
                    <a:pt x="28" y="1705"/>
                  </a:cubicBezTo>
                  <a:cubicBezTo>
                    <a:pt x="70" y="1911"/>
                    <a:pt x="276" y="2090"/>
                    <a:pt x="496" y="2090"/>
                  </a:cubicBezTo>
                  <a:lnTo>
                    <a:pt x="537" y="2090"/>
                  </a:lnTo>
                  <a:cubicBezTo>
                    <a:pt x="551" y="2090"/>
                    <a:pt x="551" y="2076"/>
                    <a:pt x="551" y="2063"/>
                  </a:cubicBezTo>
                  <a:cubicBezTo>
                    <a:pt x="551" y="2053"/>
                    <a:pt x="551" y="2043"/>
                    <a:pt x="546" y="2043"/>
                  </a:cubicBezTo>
                  <a:cubicBezTo>
                    <a:pt x="544" y="2043"/>
                    <a:pt x="541" y="2045"/>
                    <a:pt x="537" y="2049"/>
                  </a:cubicBezTo>
                  <a:cubicBezTo>
                    <a:pt x="528" y="2049"/>
                    <a:pt x="520" y="2050"/>
                    <a:pt x="511" y="2050"/>
                  </a:cubicBezTo>
                  <a:cubicBezTo>
                    <a:pt x="301" y="2050"/>
                    <a:pt x="109" y="1890"/>
                    <a:pt x="70" y="1691"/>
                  </a:cubicBezTo>
                  <a:cubicBezTo>
                    <a:pt x="42" y="1485"/>
                    <a:pt x="193" y="1265"/>
                    <a:pt x="399" y="1210"/>
                  </a:cubicBezTo>
                  <a:cubicBezTo>
                    <a:pt x="399" y="1210"/>
                    <a:pt x="399" y="1210"/>
                    <a:pt x="413" y="1197"/>
                  </a:cubicBezTo>
                  <a:cubicBezTo>
                    <a:pt x="413" y="1197"/>
                    <a:pt x="413" y="1183"/>
                    <a:pt x="413" y="1183"/>
                  </a:cubicBezTo>
                  <a:cubicBezTo>
                    <a:pt x="262" y="812"/>
                    <a:pt x="193" y="413"/>
                    <a:pt x="221" y="14"/>
                  </a:cubicBezTo>
                  <a:cubicBezTo>
                    <a:pt x="221" y="1"/>
                    <a:pt x="207" y="1"/>
                    <a:pt x="1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45"/>
            <p:cNvSpPr/>
            <p:nvPr/>
          </p:nvSpPr>
          <p:spPr>
            <a:xfrm>
              <a:off x="6053950" y="1383325"/>
              <a:ext cx="23400" cy="14125"/>
            </a:xfrm>
            <a:custGeom>
              <a:avLst/>
              <a:gdLst/>
              <a:ahLst/>
              <a:cxnLst/>
              <a:rect l="l" t="t" r="r" b="b"/>
              <a:pathLst>
                <a:path w="936" h="565" extrusionOk="0">
                  <a:moveTo>
                    <a:pt x="894" y="1"/>
                  </a:moveTo>
                  <a:cubicBezTo>
                    <a:pt x="880" y="1"/>
                    <a:pt x="880" y="14"/>
                    <a:pt x="880" y="28"/>
                  </a:cubicBezTo>
                  <a:cubicBezTo>
                    <a:pt x="894" y="234"/>
                    <a:pt x="770" y="441"/>
                    <a:pt x="605" y="509"/>
                  </a:cubicBezTo>
                  <a:cubicBezTo>
                    <a:pt x="569" y="517"/>
                    <a:pt x="531" y="522"/>
                    <a:pt x="492" y="522"/>
                  </a:cubicBezTo>
                  <a:cubicBezTo>
                    <a:pt x="397" y="522"/>
                    <a:pt x="298" y="495"/>
                    <a:pt x="220" y="427"/>
                  </a:cubicBezTo>
                  <a:cubicBezTo>
                    <a:pt x="124" y="358"/>
                    <a:pt x="55" y="234"/>
                    <a:pt x="41" y="97"/>
                  </a:cubicBezTo>
                  <a:cubicBezTo>
                    <a:pt x="41" y="83"/>
                    <a:pt x="28" y="69"/>
                    <a:pt x="14" y="69"/>
                  </a:cubicBezTo>
                  <a:cubicBezTo>
                    <a:pt x="0" y="69"/>
                    <a:pt x="0" y="83"/>
                    <a:pt x="0" y="97"/>
                  </a:cubicBezTo>
                  <a:cubicBezTo>
                    <a:pt x="14" y="248"/>
                    <a:pt x="96" y="386"/>
                    <a:pt x="206" y="468"/>
                  </a:cubicBezTo>
                  <a:cubicBezTo>
                    <a:pt x="289" y="537"/>
                    <a:pt x="385" y="564"/>
                    <a:pt x="481" y="564"/>
                  </a:cubicBezTo>
                  <a:cubicBezTo>
                    <a:pt x="523" y="564"/>
                    <a:pt x="578" y="564"/>
                    <a:pt x="619" y="551"/>
                  </a:cubicBezTo>
                  <a:cubicBezTo>
                    <a:pt x="811" y="482"/>
                    <a:pt x="935" y="248"/>
                    <a:pt x="921" y="28"/>
                  </a:cubicBezTo>
                  <a:cubicBezTo>
                    <a:pt x="921" y="14"/>
                    <a:pt x="908" y="1"/>
                    <a:pt x="8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45"/>
            <p:cNvSpPr/>
            <p:nvPr/>
          </p:nvSpPr>
          <p:spPr>
            <a:xfrm>
              <a:off x="6010650" y="1303250"/>
              <a:ext cx="102075" cy="33025"/>
            </a:xfrm>
            <a:custGeom>
              <a:avLst/>
              <a:gdLst/>
              <a:ahLst/>
              <a:cxnLst/>
              <a:rect l="l" t="t" r="r" b="b"/>
              <a:pathLst>
                <a:path w="4083" h="1321" extrusionOk="0">
                  <a:moveTo>
                    <a:pt x="3712" y="1"/>
                  </a:moveTo>
                  <a:cubicBezTo>
                    <a:pt x="3561" y="1"/>
                    <a:pt x="3409" y="56"/>
                    <a:pt x="3313" y="166"/>
                  </a:cubicBezTo>
                  <a:cubicBezTo>
                    <a:pt x="3217" y="289"/>
                    <a:pt x="3162" y="441"/>
                    <a:pt x="3189" y="578"/>
                  </a:cubicBezTo>
                  <a:cubicBezTo>
                    <a:pt x="3189" y="606"/>
                    <a:pt x="3217" y="619"/>
                    <a:pt x="3231" y="619"/>
                  </a:cubicBezTo>
                  <a:lnTo>
                    <a:pt x="3244" y="619"/>
                  </a:lnTo>
                  <a:cubicBezTo>
                    <a:pt x="3258" y="619"/>
                    <a:pt x="3286" y="592"/>
                    <a:pt x="3272" y="564"/>
                  </a:cubicBezTo>
                  <a:cubicBezTo>
                    <a:pt x="3258" y="454"/>
                    <a:pt x="3299" y="317"/>
                    <a:pt x="3382" y="234"/>
                  </a:cubicBezTo>
                  <a:cubicBezTo>
                    <a:pt x="3456" y="148"/>
                    <a:pt x="3563" y="95"/>
                    <a:pt x="3674" y="95"/>
                  </a:cubicBezTo>
                  <a:cubicBezTo>
                    <a:pt x="3686" y="95"/>
                    <a:pt x="3699" y="96"/>
                    <a:pt x="3712" y="97"/>
                  </a:cubicBezTo>
                  <a:cubicBezTo>
                    <a:pt x="3794" y="97"/>
                    <a:pt x="3877" y="138"/>
                    <a:pt x="3918" y="193"/>
                  </a:cubicBezTo>
                  <a:cubicBezTo>
                    <a:pt x="3959" y="248"/>
                    <a:pt x="3987" y="317"/>
                    <a:pt x="4000" y="386"/>
                  </a:cubicBezTo>
                  <a:cubicBezTo>
                    <a:pt x="4000" y="413"/>
                    <a:pt x="4028" y="427"/>
                    <a:pt x="4055" y="427"/>
                  </a:cubicBezTo>
                  <a:cubicBezTo>
                    <a:pt x="4069" y="427"/>
                    <a:pt x="4083" y="399"/>
                    <a:pt x="4083" y="372"/>
                  </a:cubicBezTo>
                  <a:cubicBezTo>
                    <a:pt x="4069" y="289"/>
                    <a:pt x="4042" y="207"/>
                    <a:pt x="3987" y="138"/>
                  </a:cubicBezTo>
                  <a:cubicBezTo>
                    <a:pt x="3932" y="56"/>
                    <a:pt x="3822" y="14"/>
                    <a:pt x="3712" y="1"/>
                  </a:cubicBezTo>
                  <a:close/>
                  <a:moveTo>
                    <a:pt x="528" y="654"/>
                  </a:moveTo>
                  <a:cubicBezTo>
                    <a:pt x="485" y="654"/>
                    <a:pt x="440" y="661"/>
                    <a:pt x="399" y="674"/>
                  </a:cubicBezTo>
                  <a:cubicBezTo>
                    <a:pt x="275" y="716"/>
                    <a:pt x="151" y="798"/>
                    <a:pt x="96" y="908"/>
                  </a:cubicBezTo>
                  <a:cubicBezTo>
                    <a:pt x="14" y="1032"/>
                    <a:pt x="0" y="1169"/>
                    <a:pt x="28" y="1293"/>
                  </a:cubicBezTo>
                  <a:cubicBezTo>
                    <a:pt x="28" y="1307"/>
                    <a:pt x="55" y="1320"/>
                    <a:pt x="69" y="1320"/>
                  </a:cubicBezTo>
                  <a:lnTo>
                    <a:pt x="83" y="1320"/>
                  </a:lnTo>
                  <a:cubicBezTo>
                    <a:pt x="110" y="1320"/>
                    <a:pt x="110" y="1293"/>
                    <a:pt x="110" y="1265"/>
                  </a:cubicBezTo>
                  <a:cubicBezTo>
                    <a:pt x="83" y="1169"/>
                    <a:pt x="110" y="1045"/>
                    <a:pt x="165" y="963"/>
                  </a:cubicBezTo>
                  <a:cubicBezTo>
                    <a:pt x="220" y="867"/>
                    <a:pt x="316" y="798"/>
                    <a:pt x="426" y="757"/>
                  </a:cubicBezTo>
                  <a:cubicBezTo>
                    <a:pt x="458" y="749"/>
                    <a:pt x="494" y="741"/>
                    <a:pt x="535" y="741"/>
                  </a:cubicBezTo>
                  <a:cubicBezTo>
                    <a:pt x="565" y="741"/>
                    <a:pt x="598" y="745"/>
                    <a:pt x="633" y="757"/>
                  </a:cubicBezTo>
                  <a:cubicBezTo>
                    <a:pt x="729" y="784"/>
                    <a:pt x="811" y="881"/>
                    <a:pt x="852" y="1004"/>
                  </a:cubicBezTo>
                  <a:cubicBezTo>
                    <a:pt x="852" y="1024"/>
                    <a:pt x="867" y="1037"/>
                    <a:pt x="886" y="1037"/>
                  </a:cubicBezTo>
                  <a:cubicBezTo>
                    <a:pt x="893" y="1037"/>
                    <a:pt x="900" y="1035"/>
                    <a:pt x="907" y="1032"/>
                  </a:cubicBezTo>
                  <a:cubicBezTo>
                    <a:pt x="935" y="1032"/>
                    <a:pt x="935" y="1004"/>
                    <a:pt x="935" y="977"/>
                  </a:cubicBezTo>
                  <a:cubicBezTo>
                    <a:pt x="880" y="826"/>
                    <a:pt x="784" y="716"/>
                    <a:pt x="660" y="674"/>
                  </a:cubicBezTo>
                  <a:lnTo>
                    <a:pt x="646" y="674"/>
                  </a:lnTo>
                  <a:cubicBezTo>
                    <a:pt x="612" y="661"/>
                    <a:pt x="571" y="654"/>
                    <a:pt x="528" y="65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45"/>
            <p:cNvSpPr/>
            <p:nvPr/>
          </p:nvSpPr>
          <p:spPr>
            <a:xfrm>
              <a:off x="5998275" y="1277450"/>
              <a:ext cx="113425" cy="33725"/>
            </a:xfrm>
            <a:custGeom>
              <a:avLst/>
              <a:gdLst/>
              <a:ahLst/>
              <a:cxnLst/>
              <a:rect l="l" t="t" r="r" b="b"/>
              <a:pathLst>
                <a:path w="4537" h="1349" extrusionOk="0">
                  <a:moveTo>
                    <a:pt x="4523" y="359"/>
                  </a:moveTo>
                  <a:cubicBezTo>
                    <a:pt x="4523" y="387"/>
                    <a:pt x="4523" y="400"/>
                    <a:pt x="4537" y="414"/>
                  </a:cubicBezTo>
                  <a:cubicBezTo>
                    <a:pt x="4537" y="400"/>
                    <a:pt x="4537" y="373"/>
                    <a:pt x="4523" y="359"/>
                  </a:cubicBezTo>
                  <a:close/>
                  <a:moveTo>
                    <a:pt x="3990" y="0"/>
                  </a:moveTo>
                  <a:cubicBezTo>
                    <a:pt x="3840" y="0"/>
                    <a:pt x="3688" y="46"/>
                    <a:pt x="3574" y="139"/>
                  </a:cubicBezTo>
                  <a:cubicBezTo>
                    <a:pt x="3423" y="263"/>
                    <a:pt x="3313" y="442"/>
                    <a:pt x="3272" y="634"/>
                  </a:cubicBezTo>
                  <a:cubicBezTo>
                    <a:pt x="3396" y="428"/>
                    <a:pt x="3588" y="277"/>
                    <a:pt x="3822" y="222"/>
                  </a:cubicBezTo>
                  <a:cubicBezTo>
                    <a:pt x="3886" y="206"/>
                    <a:pt x="3953" y="198"/>
                    <a:pt x="4019" y="198"/>
                  </a:cubicBezTo>
                  <a:cubicBezTo>
                    <a:pt x="4182" y="198"/>
                    <a:pt x="4345" y="244"/>
                    <a:pt x="4482" y="332"/>
                  </a:cubicBezTo>
                  <a:cubicBezTo>
                    <a:pt x="4495" y="345"/>
                    <a:pt x="4509" y="345"/>
                    <a:pt x="4523" y="359"/>
                  </a:cubicBezTo>
                  <a:cubicBezTo>
                    <a:pt x="4454" y="194"/>
                    <a:pt x="4303" y="57"/>
                    <a:pt x="4138" y="15"/>
                  </a:cubicBezTo>
                  <a:cubicBezTo>
                    <a:pt x="4090" y="5"/>
                    <a:pt x="4040" y="0"/>
                    <a:pt x="3990" y="0"/>
                  </a:cubicBezTo>
                  <a:close/>
                  <a:moveTo>
                    <a:pt x="784" y="689"/>
                  </a:moveTo>
                  <a:lnTo>
                    <a:pt x="784" y="703"/>
                  </a:lnTo>
                  <a:cubicBezTo>
                    <a:pt x="744" y="694"/>
                    <a:pt x="703" y="689"/>
                    <a:pt x="662" y="689"/>
                  </a:cubicBezTo>
                  <a:cubicBezTo>
                    <a:pt x="517" y="689"/>
                    <a:pt x="369" y="744"/>
                    <a:pt x="261" y="840"/>
                  </a:cubicBezTo>
                  <a:cubicBezTo>
                    <a:pt x="110" y="978"/>
                    <a:pt x="28" y="1156"/>
                    <a:pt x="0" y="1349"/>
                  </a:cubicBezTo>
                  <a:cubicBezTo>
                    <a:pt x="124" y="1143"/>
                    <a:pt x="234" y="1019"/>
                    <a:pt x="371" y="950"/>
                  </a:cubicBezTo>
                  <a:cubicBezTo>
                    <a:pt x="468" y="909"/>
                    <a:pt x="578" y="895"/>
                    <a:pt x="688" y="882"/>
                  </a:cubicBezTo>
                  <a:cubicBezTo>
                    <a:pt x="727" y="876"/>
                    <a:pt x="767" y="872"/>
                    <a:pt x="806" y="872"/>
                  </a:cubicBezTo>
                  <a:cubicBezTo>
                    <a:pt x="861" y="872"/>
                    <a:pt x="914" y="879"/>
                    <a:pt x="963" y="895"/>
                  </a:cubicBezTo>
                  <a:cubicBezTo>
                    <a:pt x="1059" y="923"/>
                    <a:pt x="1141" y="978"/>
                    <a:pt x="1183" y="1060"/>
                  </a:cubicBezTo>
                  <a:cubicBezTo>
                    <a:pt x="1141" y="882"/>
                    <a:pt x="976" y="730"/>
                    <a:pt x="784" y="6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45"/>
            <p:cNvSpPr/>
            <p:nvPr/>
          </p:nvSpPr>
          <p:spPr>
            <a:xfrm>
              <a:off x="5984525" y="1320375"/>
              <a:ext cx="170125" cy="61000"/>
            </a:xfrm>
            <a:custGeom>
              <a:avLst/>
              <a:gdLst/>
              <a:ahLst/>
              <a:cxnLst/>
              <a:rect l="l" t="t" r="r" b="b"/>
              <a:pathLst>
                <a:path w="6805" h="2440" extrusionOk="0">
                  <a:moveTo>
                    <a:pt x="5909" y="0"/>
                  </a:moveTo>
                  <a:cubicBezTo>
                    <a:pt x="5842" y="0"/>
                    <a:pt x="5774" y="6"/>
                    <a:pt x="5705" y="17"/>
                  </a:cubicBezTo>
                  <a:cubicBezTo>
                    <a:pt x="5183" y="99"/>
                    <a:pt x="4812" y="457"/>
                    <a:pt x="4880" y="828"/>
                  </a:cubicBezTo>
                  <a:cubicBezTo>
                    <a:pt x="4928" y="1149"/>
                    <a:pt x="5284" y="1367"/>
                    <a:pt x="5708" y="1367"/>
                  </a:cubicBezTo>
                  <a:cubicBezTo>
                    <a:pt x="5774" y="1367"/>
                    <a:pt x="5842" y="1361"/>
                    <a:pt x="5911" y="1350"/>
                  </a:cubicBezTo>
                  <a:cubicBezTo>
                    <a:pt x="6434" y="1268"/>
                    <a:pt x="6805" y="910"/>
                    <a:pt x="6736" y="539"/>
                  </a:cubicBezTo>
                  <a:cubicBezTo>
                    <a:pt x="6689" y="218"/>
                    <a:pt x="6333" y="0"/>
                    <a:pt x="5909" y="0"/>
                  </a:cubicBezTo>
                  <a:close/>
                  <a:moveTo>
                    <a:pt x="1081" y="1059"/>
                  </a:moveTo>
                  <a:cubicBezTo>
                    <a:pt x="1016" y="1059"/>
                    <a:pt x="948" y="1065"/>
                    <a:pt x="880" y="1075"/>
                  </a:cubicBezTo>
                  <a:cubicBezTo>
                    <a:pt x="372" y="1158"/>
                    <a:pt x="0" y="1529"/>
                    <a:pt x="55" y="1900"/>
                  </a:cubicBezTo>
                  <a:cubicBezTo>
                    <a:pt x="103" y="2221"/>
                    <a:pt x="459" y="2439"/>
                    <a:pt x="892" y="2439"/>
                  </a:cubicBezTo>
                  <a:cubicBezTo>
                    <a:pt x="959" y="2439"/>
                    <a:pt x="1029" y="2434"/>
                    <a:pt x="1100" y="2422"/>
                  </a:cubicBezTo>
                  <a:cubicBezTo>
                    <a:pt x="1609" y="2340"/>
                    <a:pt x="1980" y="1969"/>
                    <a:pt x="1925" y="1598"/>
                  </a:cubicBezTo>
                  <a:cubicBezTo>
                    <a:pt x="1877" y="1287"/>
                    <a:pt x="1518" y="1059"/>
                    <a:pt x="1081" y="1059"/>
                  </a:cubicBezTo>
                  <a:close/>
                </a:path>
              </a:pathLst>
            </a:custGeom>
            <a:solidFill>
              <a:srgbClr val="D16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45"/>
            <p:cNvSpPr/>
            <p:nvPr/>
          </p:nvSpPr>
          <p:spPr>
            <a:xfrm>
              <a:off x="5936400" y="1289625"/>
              <a:ext cx="259150" cy="139100"/>
            </a:xfrm>
            <a:custGeom>
              <a:avLst/>
              <a:gdLst/>
              <a:ahLst/>
              <a:cxnLst/>
              <a:rect l="l" t="t" r="r" b="b"/>
              <a:pathLst>
                <a:path w="10366" h="5564" extrusionOk="0">
                  <a:moveTo>
                    <a:pt x="10167" y="0"/>
                  </a:moveTo>
                  <a:cubicBezTo>
                    <a:pt x="9968" y="0"/>
                    <a:pt x="9778" y="127"/>
                    <a:pt x="9679" y="271"/>
                  </a:cubicBezTo>
                  <a:cubicBezTo>
                    <a:pt x="9569" y="450"/>
                    <a:pt x="9514" y="683"/>
                    <a:pt x="9541" y="958"/>
                  </a:cubicBezTo>
                  <a:cubicBezTo>
                    <a:pt x="9541" y="958"/>
                    <a:pt x="9555" y="972"/>
                    <a:pt x="9555" y="972"/>
                  </a:cubicBezTo>
                  <a:lnTo>
                    <a:pt x="9582" y="972"/>
                  </a:lnTo>
                  <a:cubicBezTo>
                    <a:pt x="9679" y="862"/>
                    <a:pt x="9802" y="807"/>
                    <a:pt x="9940" y="793"/>
                  </a:cubicBezTo>
                  <a:cubicBezTo>
                    <a:pt x="9957" y="791"/>
                    <a:pt x="9974" y="791"/>
                    <a:pt x="9991" y="791"/>
                  </a:cubicBezTo>
                  <a:cubicBezTo>
                    <a:pt x="10111" y="791"/>
                    <a:pt x="10228" y="833"/>
                    <a:pt x="10325" y="917"/>
                  </a:cubicBezTo>
                  <a:lnTo>
                    <a:pt x="10366" y="917"/>
                  </a:lnTo>
                  <a:cubicBezTo>
                    <a:pt x="10366" y="903"/>
                    <a:pt x="10366" y="889"/>
                    <a:pt x="10352" y="876"/>
                  </a:cubicBezTo>
                  <a:lnTo>
                    <a:pt x="10352" y="889"/>
                  </a:lnTo>
                  <a:cubicBezTo>
                    <a:pt x="10253" y="803"/>
                    <a:pt x="10121" y="750"/>
                    <a:pt x="9986" y="750"/>
                  </a:cubicBezTo>
                  <a:cubicBezTo>
                    <a:pt x="9971" y="750"/>
                    <a:pt x="9955" y="751"/>
                    <a:pt x="9940" y="752"/>
                  </a:cubicBezTo>
                  <a:cubicBezTo>
                    <a:pt x="9816" y="766"/>
                    <a:pt x="9679" y="821"/>
                    <a:pt x="9582" y="903"/>
                  </a:cubicBezTo>
                  <a:cubicBezTo>
                    <a:pt x="9569" y="724"/>
                    <a:pt x="9596" y="491"/>
                    <a:pt x="9720" y="298"/>
                  </a:cubicBezTo>
                  <a:cubicBezTo>
                    <a:pt x="9828" y="137"/>
                    <a:pt x="10003" y="43"/>
                    <a:pt x="10166" y="43"/>
                  </a:cubicBezTo>
                  <a:cubicBezTo>
                    <a:pt x="10211" y="43"/>
                    <a:pt x="10256" y="50"/>
                    <a:pt x="10297" y="65"/>
                  </a:cubicBezTo>
                  <a:cubicBezTo>
                    <a:pt x="10311" y="65"/>
                    <a:pt x="10325" y="65"/>
                    <a:pt x="10325" y="51"/>
                  </a:cubicBezTo>
                  <a:cubicBezTo>
                    <a:pt x="10325" y="37"/>
                    <a:pt x="10325" y="23"/>
                    <a:pt x="10311" y="23"/>
                  </a:cubicBezTo>
                  <a:cubicBezTo>
                    <a:pt x="10263" y="7"/>
                    <a:pt x="10215" y="0"/>
                    <a:pt x="10167" y="0"/>
                  </a:cubicBezTo>
                  <a:close/>
                  <a:moveTo>
                    <a:pt x="406" y="1866"/>
                  </a:moveTo>
                  <a:cubicBezTo>
                    <a:pt x="280" y="1866"/>
                    <a:pt x="143" y="1920"/>
                    <a:pt x="15" y="2017"/>
                  </a:cubicBezTo>
                  <a:cubicBezTo>
                    <a:pt x="1" y="2017"/>
                    <a:pt x="1" y="2030"/>
                    <a:pt x="1" y="2044"/>
                  </a:cubicBezTo>
                  <a:cubicBezTo>
                    <a:pt x="15" y="2058"/>
                    <a:pt x="28" y="2058"/>
                    <a:pt x="28" y="2058"/>
                  </a:cubicBezTo>
                  <a:cubicBezTo>
                    <a:pt x="110" y="1999"/>
                    <a:pt x="261" y="1911"/>
                    <a:pt x="414" y="1911"/>
                  </a:cubicBezTo>
                  <a:cubicBezTo>
                    <a:pt x="442" y="1911"/>
                    <a:pt x="469" y="1914"/>
                    <a:pt x="496" y="1920"/>
                  </a:cubicBezTo>
                  <a:cubicBezTo>
                    <a:pt x="620" y="1962"/>
                    <a:pt x="729" y="2058"/>
                    <a:pt x="798" y="2182"/>
                  </a:cubicBezTo>
                  <a:cubicBezTo>
                    <a:pt x="867" y="2305"/>
                    <a:pt x="894" y="2429"/>
                    <a:pt x="922" y="2553"/>
                  </a:cubicBezTo>
                  <a:cubicBezTo>
                    <a:pt x="878" y="2540"/>
                    <a:pt x="832" y="2533"/>
                    <a:pt x="787" y="2533"/>
                  </a:cubicBezTo>
                  <a:cubicBezTo>
                    <a:pt x="690" y="2533"/>
                    <a:pt x="594" y="2561"/>
                    <a:pt x="510" y="2608"/>
                  </a:cubicBezTo>
                  <a:cubicBezTo>
                    <a:pt x="372" y="2690"/>
                    <a:pt x="290" y="2841"/>
                    <a:pt x="276" y="2993"/>
                  </a:cubicBezTo>
                  <a:cubicBezTo>
                    <a:pt x="276" y="3006"/>
                    <a:pt x="276" y="3020"/>
                    <a:pt x="290" y="3020"/>
                  </a:cubicBezTo>
                  <a:cubicBezTo>
                    <a:pt x="303" y="3020"/>
                    <a:pt x="303" y="3006"/>
                    <a:pt x="317" y="3006"/>
                  </a:cubicBezTo>
                  <a:cubicBezTo>
                    <a:pt x="331" y="2855"/>
                    <a:pt x="413" y="2731"/>
                    <a:pt x="537" y="2649"/>
                  </a:cubicBezTo>
                  <a:cubicBezTo>
                    <a:pt x="607" y="2605"/>
                    <a:pt x="698" y="2578"/>
                    <a:pt x="791" y="2578"/>
                  </a:cubicBezTo>
                  <a:cubicBezTo>
                    <a:pt x="845" y="2578"/>
                    <a:pt x="899" y="2588"/>
                    <a:pt x="949" y="2608"/>
                  </a:cubicBezTo>
                  <a:lnTo>
                    <a:pt x="963" y="2608"/>
                  </a:lnTo>
                  <a:cubicBezTo>
                    <a:pt x="977" y="2594"/>
                    <a:pt x="977" y="2594"/>
                    <a:pt x="977" y="2580"/>
                  </a:cubicBezTo>
                  <a:cubicBezTo>
                    <a:pt x="936" y="2443"/>
                    <a:pt x="908" y="2292"/>
                    <a:pt x="839" y="2168"/>
                  </a:cubicBezTo>
                  <a:cubicBezTo>
                    <a:pt x="757" y="2017"/>
                    <a:pt x="647" y="1920"/>
                    <a:pt x="510" y="1879"/>
                  </a:cubicBezTo>
                  <a:cubicBezTo>
                    <a:pt x="476" y="1870"/>
                    <a:pt x="441" y="1866"/>
                    <a:pt x="406" y="1866"/>
                  </a:cubicBezTo>
                  <a:close/>
                  <a:moveTo>
                    <a:pt x="7663" y="4467"/>
                  </a:moveTo>
                  <a:cubicBezTo>
                    <a:pt x="7658" y="4467"/>
                    <a:pt x="7651" y="4470"/>
                    <a:pt x="7644" y="4477"/>
                  </a:cubicBezTo>
                  <a:cubicBezTo>
                    <a:pt x="7328" y="4711"/>
                    <a:pt x="6984" y="4917"/>
                    <a:pt x="6613" y="5082"/>
                  </a:cubicBezTo>
                  <a:cubicBezTo>
                    <a:pt x="5951" y="5377"/>
                    <a:pt x="5266" y="5529"/>
                    <a:pt x="4619" y="5529"/>
                  </a:cubicBezTo>
                  <a:cubicBezTo>
                    <a:pt x="4540" y="5529"/>
                    <a:pt x="4463" y="5526"/>
                    <a:pt x="4386" y="5522"/>
                  </a:cubicBezTo>
                  <a:cubicBezTo>
                    <a:pt x="4139" y="5508"/>
                    <a:pt x="3905" y="5467"/>
                    <a:pt x="3685" y="5412"/>
                  </a:cubicBezTo>
                  <a:cubicBezTo>
                    <a:pt x="3681" y="5408"/>
                    <a:pt x="3677" y="5406"/>
                    <a:pt x="3673" y="5406"/>
                  </a:cubicBezTo>
                  <a:cubicBezTo>
                    <a:pt x="3664" y="5406"/>
                    <a:pt x="3658" y="5416"/>
                    <a:pt x="3658" y="5426"/>
                  </a:cubicBezTo>
                  <a:cubicBezTo>
                    <a:pt x="3658" y="5440"/>
                    <a:pt x="3658" y="5453"/>
                    <a:pt x="3671" y="5453"/>
                  </a:cubicBezTo>
                  <a:cubicBezTo>
                    <a:pt x="3905" y="5508"/>
                    <a:pt x="4139" y="5549"/>
                    <a:pt x="4372" y="5563"/>
                  </a:cubicBezTo>
                  <a:lnTo>
                    <a:pt x="4634" y="5563"/>
                  </a:lnTo>
                  <a:cubicBezTo>
                    <a:pt x="5280" y="5563"/>
                    <a:pt x="5967" y="5412"/>
                    <a:pt x="6641" y="5110"/>
                  </a:cubicBezTo>
                  <a:cubicBezTo>
                    <a:pt x="6998" y="4945"/>
                    <a:pt x="7355" y="4752"/>
                    <a:pt x="7672" y="4505"/>
                  </a:cubicBezTo>
                  <a:cubicBezTo>
                    <a:pt x="7685" y="4505"/>
                    <a:pt x="7685" y="4491"/>
                    <a:pt x="7672" y="4477"/>
                  </a:cubicBezTo>
                  <a:cubicBezTo>
                    <a:pt x="7672" y="4470"/>
                    <a:pt x="7668" y="4467"/>
                    <a:pt x="7663" y="446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4" name="Google Shape;904;p45"/>
          <p:cNvSpPr/>
          <p:nvPr/>
        </p:nvSpPr>
        <p:spPr>
          <a:xfrm>
            <a:off x="9977505" y="653299"/>
            <a:ext cx="879004" cy="366684"/>
          </a:xfrm>
          <a:custGeom>
            <a:avLst/>
            <a:gdLst/>
            <a:ahLst/>
            <a:cxnLst/>
            <a:rect l="l" t="t" r="r" b="b"/>
            <a:pathLst>
              <a:path w="169365" h="70652" extrusionOk="0">
                <a:moveTo>
                  <a:pt x="90135" y="1"/>
                </a:moveTo>
                <a:cubicBezTo>
                  <a:pt x="84035" y="1"/>
                  <a:pt x="77858" y="1621"/>
                  <a:pt x="72450" y="4414"/>
                </a:cubicBezTo>
                <a:cubicBezTo>
                  <a:pt x="57808" y="12084"/>
                  <a:pt x="48173" y="28437"/>
                  <a:pt x="48617" y="44917"/>
                </a:cubicBezTo>
                <a:cubicBezTo>
                  <a:pt x="43446" y="40948"/>
                  <a:pt x="36895" y="38904"/>
                  <a:pt x="30358" y="38904"/>
                </a:cubicBezTo>
                <a:cubicBezTo>
                  <a:pt x="25515" y="38904"/>
                  <a:pt x="20679" y="40026"/>
                  <a:pt x="16417" y="42318"/>
                </a:cubicBezTo>
                <a:cubicBezTo>
                  <a:pt x="6339" y="47706"/>
                  <a:pt x="1" y="59306"/>
                  <a:pt x="825" y="70651"/>
                </a:cubicBezTo>
                <a:lnTo>
                  <a:pt x="168731" y="70651"/>
                </a:lnTo>
                <a:cubicBezTo>
                  <a:pt x="169365" y="63679"/>
                  <a:pt x="168858" y="56643"/>
                  <a:pt x="166512" y="50115"/>
                </a:cubicBezTo>
                <a:cubicBezTo>
                  <a:pt x="163343" y="41304"/>
                  <a:pt x="156561" y="33508"/>
                  <a:pt x="147687" y="30592"/>
                </a:cubicBezTo>
                <a:cubicBezTo>
                  <a:pt x="145402" y="29842"/>
                  <a:pt x="142983" y="29473"/>
                  <a:pt x="140561" y="29473"/>
                </a:cubicBezTo>
                <a:cubicBezTo>
                  <a:pt x="133577" y="29473"/>
                  <a:pt x="126573" y="32536"/>
                  <a:pt x="122714" y="38325"/>
                </a:cubicBezTo>
                <a:cubicBezTo>
                  <a:pt x="122207" y="24317"/>
                  <a:pt x="116185" y="9422"/>
                  <a:pt x="103698" y="3083"/>
                </a:cubicBezTo>
                <a:cubicBezTo>
                  <a:pt x="99480" y="961"/>
                  <a:pt x="94831" y="1"/>
                  <a:pt x="901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Rectangle 65">
            <a:extLst>
              <a:ext uri="{FF2B5EF4-FFF2-40B4-BE49-F238E27FC236}">
                <a16:creationId xmlns:a16="http://schemas.microsoft.com/office/drawing/2014/main" id="{3D558FA4-959B-40C9-AF03-3E606E3A0479}"/>
              </a:ext>
            </a:extLst>
          </p:cNvPr>
          <p:cNvSpPr/>
          <p:nvPr/>
        </p:nvSpPr>
        <p:spPr>
          <a:xfrm>
            <a:off x="0" y="0"/>
            <a:ext cx="1453053" cy="1453053"/>
          </a:xfrm>
          <a:prstGeom prst="rect">
            <a:avLst/>
          </a:prstGeom>
          <a:solidFill>
            <a:srgbClr val="57A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TextBox 66">
            <a:extLst>
              <a:ext uri="{FF2B5EF4-FFF2-40B4-BE49-F238E27FC236}">
                <a16:creationId xmlns:a16="http://schemas.microsoft.com/office/drawing/2014/main" id="{47F46839-731B-4A96-83BC-A6845F154FC9}"/>
              </a:ext>
            </a:extLst>
          </p:cNvPr>
          <p:cNvSpPr txBox="1"/>
          <p:nvPr/>
        </p:nvSpPr>
        <p:spPr>
          <a:xfrm>
            <a:off x="1581286" y="289015"/>
            <a:ext cx="9043253" cy="769441"/>
          </a:xfrm>
          <a:prstGeom prst="rect">
            <a:avLst/>
          </a:prstGeom>
          <a:noFill/>
        </p:spPr>
        <p:txBody>
          <a:bodyPr wrap="square" rtlCol="0">
            <a:spAutoFit/>
          </a:bodyPr>
          <a:lstStyle/>
          <a:p>
            <a:pPr lvl="0" algn="just">
              <a:defRPr/>
            </a:pPr>
            <a:r>
              <a:rPr lang="en-US" sz="4400" b="1">
                <a:solidFill>
                  <a:srgbClr val="57AFD4"/>
                </a:solidFill>
                <a:latin typeface="Calibri" panose="020F0502020204030204" pitchFamily="34" charset="0"/>
                <a:cs typeface="Calibri" panose="020F0502020204030204" pitchFamily="34" charset="0"/>
              </a:rPr>
              <a:t>Work in pairs. Discuss the questions:</a:t>
            </a:r>
          </a:p>
        </p:txBody>
      </p:sp>
      <p:sp>
        <p:nvSpPr>
          <p:cNvPr id="68" name="TextBox 67">
            <a:extLst>
              <a:ext uri="{FF2B5EF4-FFF2-40B4-BE49-F238E27FC236}">
                <a16:creationId xmlns:a16="http://schemas.microsoft.com/office/drawing/2014/main" id="{05C51997-8E4C-4581-B454-21F3A734EF7C}"/>
              </a:ext>
            </a:extLst>
          </p:cNvPr>
          <p:cNvSpPr txBox="1"/>
          <p:nvPr/>
        </p:nvSpPr>
        <p:spPr>
          <a:xfrm>
            <a:off x="-164792" y="116281"/>
            <a:ext cx="1782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01</a:t>
            </a:r>
          </a:p>
        </p:txBody>
      </p:sp>
      <p:sp>
        <p:nvSpPr>
          <p:cNvPr id="69" name="TextBox 68">
            <a:extLst>
              <a:ext uri="{FF2B5EF4-FFF2-40B4-BE49-F238E27FC236}">
                <a16:creationId xmlns:a16="http://schemas.microsoft.com/office/drawing/2014/main" id="{B35B9C9F-F960-47D6-90E1-E96C83B9798E}"/>
              </a:ext>
            </a:extLst>
          </p:cNvPr>
          <p:cNvSpPr txBox="1"/>
          <p:nvPr/>
        </p:nvSpPr>
        <p:spPr>
          <a:xfrm>
            <a:off x="521197" y="1981095"/>
            <a:ext cx="6878339" cy="2766911"/>
          </a:xfrm>
          <a:prstGeom prst="rect">
            <a:avLst/>
          </a:prstGeom>
          <a:noFill/>
        </p:spPr>
        <p:txBody>
          <a:bodyPr wrap="square">
            <a:spAutoFit/>
          </a:bodyPr>
          <a:lstStyle/>
          <a:p>
            <a:pPr>
              <a:lnSpc>
                <a:spcPct val="150000"/>
              </a:lnSpc>
            </a:pPr>
            <a:r>
              <a:rPr lang="en-US" sz="4000" b="1" i="0"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1</a:t>
            </a:r>
            <a:r>
              <a:rPr lang="en-US" sz="4000" b="1" i="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57AFD4"/>
                </a:solidFill>
                <a:effectLst/>
                <a:latin typeface="Calibri" panose="020F0502020204030204" pitchFamily="34" charset="0"/>
                <a:ea typeface="Calibri" panose="020F0502020204030204" pitchFamily="34" charset="0"/>
                <a:cs typeface="Calibri" panose="020F0502020204030204" pitchFamily="34" charset="0"/>
              </a:rPr>
              <a:t>What is globalisation?</a:t>
            </a:r>
            <a:br>
              <a:rPr lang="en-US" sz="4000">
                <a:solidFill>
                  <a:srgbClr val="57AFD4"/>
                </a:solidFill>
                <a:effectLst/>
                <a:latin typeface="Calibri" panose="020F0502020204030204" pitchFamily="34" charset="0"/>
                <a:ea typeface="Calibri" panose="020F0502020204030204" pitchFamily="34" charset="0"/>
                <a:cs typeface="Calibri" panose="020F0502020204030204" pitchFamily="34" charset="0"/>
              </a:rPr>
            </a:br>
            <a:r>
              <a:rPr lang="en-US" sz="4000" b="1" i="0">
                <a:solidFill>
                  <a:srgbClr val="E74427"/>
                </a:solidFill>
                <a:effectLst/>
                <a:latin typeface="Calibri" panose="020F0502020204030204" pitchFamily="34" charset="0"/>
                <a:ea typeface="Calibri" panose="020F0502020204030204" pitchFamily="34" charset="0"/>
                <a:cs typeface="Calibri" panose="020F0502020204030204" pitchFamily="34" charset="0"/>
              </a:rPr>
              <a:t>2</a:t>
            </a:r>
            <a:r>
              <a:rPr lang="en-US" sz="4000" b="1" i="0" dirty="0">
                <a:solidFill>
                  <a:srgbClr val="E74427"/>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57AFD4"/>
                </a:solidFill>
                <a:effectLst/>
                <a:latin typeface="Calibri" panose="020F0502020204030204" pitchFamily="34" charset="0"/>
                <a:ea typeface="Calibri" panose="020F0502020204030204" pitchFamily="34" charset="0"/>
                <a:cs typeface="Calibri" panose="020F0502020204030204" pitchFamily="34" charset="0"/>
              </a:rPr>
              <a:t>How </a:t>
            </a:r>
            <a:r>
              <a:rPr lang="en-US" sz="4000">
                <a:solidFill>
                  <a:srgbClr val="57AFD4"/>
                </a:solidFill>
                <a:effectLst/>
                <a:latin typeface="Calibri" panose="020F0502020204030204" pitchFamily="34" charset="0"/>
                <a:ea typeface="Calibri" panose="020F0502020204030204" pitchFamily="34" charset="0"/>
                <a:cs typeface="Calibri" panose="020F0502020204030204" pitchFamily="34" charset="0"/>
              </a:rPr>
              <a:t>does globalisation </a:t>
            </a:r>
            <a:r>
              <a:rPr lang="en-US" sz="4000" dirty="0">
                <a:solidFill>
                  <a:srgbClr val="57AFD4"/>
                </a:solidFill>
                <a:effectLst/>
                <a:latin typeface="Calibri" panose="020F0502020204030204" pitchFamily="34" charset="0"/>
                <a:ea typeface="Calibri" panose="020F0502020204030204" pitchFamily="34" charset="0"/>
                <a:cs typeface="Calibri" panose="020F0502020204030204" pitchFamily="34" charset="0"/>
              </a:rPr>
              <a:t>affect local cultures? </a:t>
            </a:r>
            <a:endParaRPr lang="en-US" sz="4000" dirty="0">
              <a:solidFill>
                <a:srgbClr val="57AFD4"/>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BC5A"/>
        </a:solidFill>
        <a:effectLst/>
      </p:bgPr>
    </p:bg>
    <p:spTree>
      <p:nvGrpSpPr>
        <p:cNvPr id="1" name=""/>
        <p:cNvGrpSpPr/>
        <p:nvPr/>
      </p:nvGrpSpPr>
      <p:grpSpPr>
        <a:xfrm>
          <a:off x="0" y="0"/>
          <a:ext cx="0" cy="0"/>
          <a:chOff x="0" y="0"/>
          <a:chExt cx="0" cy="0"/>
        </a:xfrm>
      </p:grpSpPr>
      <p:pic>
        <p:nvPicPr>
          <p:cNvPr id="3" name="Picture 2" descr="GRE Vocabulary - All you NEED Words/Study Lists/Resources (2022) :  Vocabulary">
            <a:extLst>
              <a:ext uri="{FF2B5EF4-FFF2-40B4-BE49-F238E27FC236}">
                <a16:creationId xmlns:a16="http://schemas.microsoft.com/office/drawing/2014/main" id="{85EB7F42-7875-4C3B-A64A-EC30B64C97E1}"/>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73101" y="1002685"/>
            <a:ext cx="11518900"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958002"/>
      </p:ext>
    </p:extLst>
  </p:cSld>
  <p:clrMapOvr>
    <a:masterClrMapping/>
  </p:clrMapOvr>
  <p:transition spd="slow">
    <p:push dir="u"/>
  </p:transition>
</p:sld>
</file>

<file path=ppt/theme/theme1.xml><?xml version="1.0" encoding="utf-8"?>
<a:theme xmlns:a="http://schemas.openxmlformats.org/drawingml/2006/main" name="Cultural Diversity and Identity - French - Foreign Language - 10th Grade by Slidesgo">
  <a:themeElements>
    <a:clrScheme name="Simple Light">
      <a:dk1>
        <a:srgbClr val="0750A7"/>
      </a:dk1>
      <a:lt1>
        <a:srgbClr val="FCEED7"/>
      </a:lt1>
      <a:dk2>
        <a:srgbClr val="57AFD4"/>
      </a:dk2>
      <a:lt2>
        <a:srgbClr val="E74427"/>
      </a:lt2>
      <a:accent1>
        <a:srgbClr val="FF5681"/>
      </a:accent1>
      <a:accent2>
        <a:srgbClr val="FFA33E"/>
      </a:accent2>
      <a:accent3>
        <a:srgbClr val="000000"/>
      </a:accent3>
      <a:accent4>
        <a:srgbClr val="FFFFFF"/>
      </a:accent4>
      <a:accent5>
        <a:srgbClr val="FFFFFF"/>
      </a:accent5>
      <a:accent6>
        <a:srgbClr val="FFFFFF"/>
      </a:accent6>
      <a:hlink>
        <a:srgbClr val="0750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Elementary - 5th Grade: Ecosystems Infographic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ocial Studies Subject for Middle School: Cultural Heritage by Slidesgo">
  <a:themeElements>
    <a:clrScheme name="Simple Light">
      <a:dk1>
        <a:srgbClr val="33183C"/>
      </a:dk1>
      <a:lt1>
        <a:srgbClr val="792151"/>
      </a:lt1>
      <a:dk2>
        <a:srgbClr val="B35860"/>
      </a:dk2>
      <a:lt2>
        <a:srgbClr val="E29E39"/>
      </a:lt2>
      <a:accent1>
        <a:srgbClr val="416E7B"/>
      </a:accent1>
      <a:accent2>
        <a:srgbClr val="57939C"/>
      </a:accent2>
      <a:accent3>
        <a:srgbClr val="77BFA7"/>
      </a:accent3>
      <a:accent4>
        <a:srgbClr val="E9DCA6"/>
      </a:accent4>
      <a:accent5>
        <a:srgbClr val="FFEFDD"/>
      </a:accent5>
      <a:accent6>
        <a:srgbClr val="FFFFFF"/>
      </a:accent6>
      <a:hlink>
        <a:srgbClr val="3318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5EB2FC"/>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ltural Diversity and Identity - French - Foreign Language - 10th Grade by Slidesgo">
  <a:themeElements>
    <a:clrScheme name="Simple Light">
      <a:dk1>
        <a:srgbClr val="0750A7"/>
      </a:dk1>
      <a:lt1>
        <a:srgbClr val="FCEED7"/>
      </a:lt1>
      <a:dk2>
        <a:srgbClr val="57AFD4"/>
      </a:dk2>
      <a:lt2>
        <a:srgbClr val="E74427"/>
      </a:lt2>
      <a:accent1>
        <a:srgbClr val="FF5681"/>
      </a:accent1>
      <a:accent2>
        <a:srgbClr val="FFA33E"/>
      </a:accent2>
      <a:accent3>
        <a:srgbClr val="000000"/>
      </a:accent3>
      <a:accent4>
        <a:srgbClr val="FFFFFF"/>
      </a:accent4>
      <a:accent5>
        <a:srgbClr val="FFFFFF"/>
      </a:accent5>
      <a:accent6>
        <a:srgbClr val="FFFFFF"/>
      </a:accent6>
      <a:hlink>
        <a:srgbClr val="0750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2199</Words>
  <Application>Microsoft Office PowerPoint</Application>
  <PresentationFormat>Widescreen</PresentationFormat>
  <Paragraphs>243</Paragraphs>
  <Slides>47</Slides>
  <Notes>26</Notes>
  <HiddenSlides>0</HiddenSlides>
  <MMClips>11</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47</vt:i4>
      </vt:variant>
    </vt:vector>
  </HeadingPairs>
  <TitlesOfParts>
    <vt:vector size="78" baseType="lpstr">
      <vt:lpstr>Nunito</vt:lpstr>
      <vt:lpstr>Lato Black</vt:lpstr>
      <vt:lpstr>Poppins Medium</vt:lpstr>
      <vt:lpstr>Fira Sans Extra Condensed Medium</vt:lpstr>
      <vt:lpstr>Raleway SemiBold</vt:lpstr>
      <vt:lpstr>DM Sans</vt:lpstr>
      <vt:lpstr>Fredoka One</vt:lpstr>
      <vt:lpstr>Roboto Condensed Light</vt:lpstr>
      <vt:lpstr>Montserrat</vt:lpstr>
      <vt:lpstr>Bebas Neue</vt:lpstr>
      <vt:lpstr>Mali Medium</vt:lpstr>
      <vt:lpstr>Calibri</vt:lpstr>
      <vt:lpstr>Segoe UI Semibold</vt:lpstr>
      <vt:lpstr>Open Sans</vt:lpstr>
      <vt:lpstr>Londrina Solid</vt:lpstr>
      <vt:lpstr>Segoe UI</vt:lpstr>
      <vt:lpstr>Mali SemiBold</vt:lpstr>
      <vt:lpstr>Nunito Light</vt:lpstr>
      <vt:lpstr>Paytone One</vt:lpstr>
      <vt:lpstr>Calibri Light</vt:lpstr>
      <vt:lpstr>Lato</vt:lpstr>
      <vt:lpstr>PT Sans</vt:lpstr>
      <vt:lpstr>Asap</vt:lpstr>
      <vt:lpstr>Arial</vt:lpstr>
      <vt:lpstr>Anaheim</vt:lpstr>
      <vt:lpstr>Cultural Diversity and Identity - French - Foreign Language - 10th Grade by Slidesgo</vt:lpstr>
      <vt:lpstr>Science Subject for Elementary - 5th Grade: Ecosystems Infographics by Slidesgo</vt:lpstr>
      <vt:lpstr>2_Social Studies Subject for Middle School: Cultural Heritage by Slidesgo</vt:lpstr>
      <vt:lpstr>2_Office Theme</vt:lpstr>
      <vt:lpstr>Spelling Bee by Slidesgo</vt:lpstr>
      <vt:lpstr>1_Cultural Diversity and Identity - French - Foreign Language - 10th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Spelling Bee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 Nguyen</dc:creator>
  <cp:lastModifiedBy>Nguyễn Minh Phát</cp:lastModifiedBy>
  <cp:revision>8</cp:revision>
  <dcterms:created xsi:type="dcterms:W3CDTF">2024-06-16T12:37:05Z</dcterms:created>
  <dcterms:modified xsi:type="dcterms:W3CDTF">2024-07-16T05:02:08Z</dcterms:modified>
</cp:coreProperties>
</file>