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 id="2147483671" r:id="rId3"/>
    <p:sldMasterId id="2147483683" r:id="rId4"/>
    <p:sldMasterId id="2147483694" r:id="rId5"/>
  </p:sldMasterIdLst>
  <p:notesMasterIdLst>
    <p:notesMasterId r:id="rId34"/>
  </p:notesMasterIdLst>
  <p:sldIdLst>
    <p:sldId id="284"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0E2SB0Lo5wBebPHqJVTiQqhVJ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FC856A-0D1A-4B90-A57B-06A64BF2B771}">
  <a:tblStyle styleId="{B5FC856A-0D1A-4B90-A57B-06A64BF2B77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F7E7"/>
          </a:solidFill>
        </a:fill>
      </a:tcStyle>
    </a:wholeTbl>
    <a:band1H>
      <a:tcTxStyle/>
      <a:tcStyle>
        <a:tcBdr/>
        <a:fill>
          <a:solidFill>
            <a:srgbClr val="D7EECD"/>
          </a:solidFill>
        </a:fill>
      </a:tcStyle>
    </a:band1H>
    <a:band2H>
      <a:tcTxStyle/>
      <a:tcStyle>
        <a:tcBdr/>
      </a:tcStyle>
    </a:band2H>
    <a:band1V>
      <a:tcTxStyle/>
      <a:tcStyle>
        <a:tcBdr/>
        <a:fill>
          <a:solidFill>
            <a:srgbClr val="D7EECD"/>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3" cy="5111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4313" y="0"/>
            <a:ext cx="3078162" cy="5111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850"/>
            <a:ext cx="3078163" cy="5111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739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0: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10: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1: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11: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12: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12: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12:notes"/>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12</a:t>
            </a:fld>
            <a:endParaRPr>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13: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1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4: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14: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15: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15: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16: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5" name="Google Shape;665;p16: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17: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p1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18: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1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19:notes"/>
          <p:cNvSpPr txBox="1">
            <a:spLocks noGrp="1"/>
          </p:cNvSpPr>
          <p:nvPr>
            <p:ph type="body" idx="1"/>
          </p:nvPr>
        </p:nvSpPr>
        <p:spPr>
          <a:xfrm>
            <a:off x="710407" y="4925407"/>
            <a:ext cx="5683250" cy="4029879"/>
          </a:xfrm>
          <a:prstGeom prst="rect">
            <a:avLst/>
          </a:prstGeom>
          <a:noFill/>
          <a:ln>
            <a:noFill/>
          </a:ln>
        </p:spPr>
        <p:txBody>
          <a:bodyPr spcFirstLastPara="1" wrap="square" lIns="99050" tIns="49500" rIns="99050" bIns="49500" anchor="t" anchorCtr="0">
            <a:noAutofit/>
          </a:bodyPr>
          <a:lstStyle/>
          <a:p>
            <a:pPr marL="0" lvl="0" indent="0" algn="l" rtl="0">
              <a:spcBef>
                <a:spcPts val="0"/>
              </a:spcBef>
              <a:spcAft>
                <a:spcPts val="0"/>
              </a:spcAft>
              <a:buNone/>
            </a:pPr>
            <a:endParaRPr/>
          </a:p>
        </p:txBody>
      </p:sp>
      <p:sp>
        <p:nvSpPr>
          <p:cNvPr id="726" name="Google Shape;726;p1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2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p20:notes"/>
          <p:cNvSpPr txBox="1">
            <a:spLocks noGrp="1"/>
          </p:cNvSpPr>
          <p:nvPr>
            <p:ph type="body" idx="1"/>
          </p:nvPr>
        </p:nvSpPr>
        <p:spPr>
          <a:xfrm>
            <a:off x="710407" y="4925407"/>
            <a:ext cx="5683250" cy="4029879"/>
          </a:xfrm>
          <a:prstGeom prst="rect">
            <a:avLst/>
          </a:prstGeom>
          <a:noFill/>
          <a:ln>
            <a:noFill/>
          </a:ln>
        </p:spPr>
        <p:txBody>
          <a:bodyPr spcFirstLastPara="1" wrap="square" lIns="99050" tIns="49500" rIns="99050" bIns="49500" anchor="t" anchorCtr="0">
            <a:noAutofit/>
          </a:bodyPr>
          <a:lstStyle/>
          <a:p>
            <a:pPr marL="0" lvl="0" indent="0" algn="l" rtl="0">
              <a:spcBef>
                <a:spcPts val="0"/>
              </a:spcBef>
              <a:spcAft>
                <a:spcPts val="0"/>
              </a:spcAft>
              <a:buNone/>
            </a:pPr>
            <a:endParaRPr sz="1300">
              <a:solidFill>
                <a:schemeClr val="dk1"/>
              </a:solidFill>
              <a:latin typeface="Arial"/>
              <a:ea typeface="Arial"/>
              <a:cs typeface="Arial"/>
              <a:sym typeface="Arial"/>
            </a:endParaRPr>
          </a:p>
        </p:txBody>
      </p:sp>
      <p:sp>
        <p:nvSpPr>
          <p:cNvPr id="766" name="Google Shape;766;p20:notes"/>
          <p:cNvSpPr txBox="1">
            <a:spLocks noGrp="1"/>
          </p:cNvSpPr>
          <p:nvPr>
            <p:ph type="sldNum" idx="12"/>
          </p:nvPr>
        </p:nvSpPr>
        <p:spPr>
          <a:xfrm>
            <a:off x="4023992" y="9721107"/>
            <a:ext cx="3078427" cy="513507"/>
          </a:xfrm>
          <a:prstGeom prst="rect">
            <a:avLst/>
          </a:prstGeom>
          <a:noFill/>
          <a:ln>
            <a:noFill/>
          </a:ln>
        </p:spPr>
        <p:txBody>
          <a:bodyPr spcFirstLastPara="1" wrap="square" lIns="99050" tIns="49500" rIns="99050" bIns="495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21:notes"/>
          <p:cNvSpPr txBox="1">
            <a:spLocks noGrp="1"/>
          </p:cNvSpPr>
          <p:nvPr>
            <p:ph type="body" idx="1"/>
          </p:nvPr>
        </p:nvSpPr>
        <p:spPr>
          <a:xfrm>
            <a:off x="710407" y="4925407"/>
            <a:ext cx="5683250" cy="4029879"/>
          </a:xfrm>
          <a:prstGeom prst="rect">
            <a:avLst/>
          </a:prstGeom>
          <a:noFill/>
          <a:ln>
            <a:noFill/>
          </a:ln>
        </p:spPr>
        <p:txBody>
          <a:bodyPr spcFirstLastPara="1" wrap="square" lIns="99050" tIns="49500" rIns="99050" bIns="49500" anchor="t" anchorCtr="0">
            <a:noAutofit/>
          </a:bodyPr>
          <a:lstStyle/>
          <a:p>
            <a:pPr marL="0" lvl="0" indent="0" algn="l" rtl="0">
              <a:spcBef>
                <a:spcPts val="0"/>
              </a:spcBef>
              <a:spcAft>
                <a:spcPts val="0"/>
              </a:spcAft>
              <a:buNone/>
            </a:pPr>
            <a:endParaRPr/>
          </a:p>
        </p:txBody>
      </p:sp>
      <p:sp>
        <p:nvSpPr>
          <p:cNvPr id="805" name="Google Shape;805;p2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2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22:notes"/>
          <p:cNvSpPr txBox="1">
            <a:spLocks noGrp="1"/>
          </p:cNvSpPr>
          <p:nvPr>
            <p:ph type="body" idx="1"/>
          </p:nvPr>
        </p:nvSpPr>
        <p:spPr>
          <a:xfrm>
            <a:off x="710407" y="4925407"/>
            <a:ext cx="5683250" cy="4029879"/>
          </a:xfrm>
          <a:prstGeom prst="rect">
            <a:avLst/>
          </a:prstGeom>
          <a:noFill/>
          <a:ln>
            <a:noFill/>
          </a:ln>
        </p:spPr>
        <p:txBody>
          <a:bodyPr spcFirstLastPara="1" wrap="square" lIns="99050" tIns="49500" rIns="99050" bIns="49500" anchor="t" anchorCtr="0">
            <a:noAutofit/>
          </a:bodyPr>
          <a:lstStyle/>
          <a:p>
            <a:pPr marL="0" lvl="0" indent="0" algn="l" rtl="0">
              <a:spcBef>
                <a:spcPts val="0"/>
              </a:spcBef>
              <a:spcAft>
                <a:spcPts val="0"/>
              </a:spcAft>
              <a:buNone/>
            </a:pPr>
            <a:endParaRPr/>
          </a:p>
        </p:txBody>
      </p:sp>
      <p:sp>
        <p:nvSpPr>
          <p:cNvPr id="845" name="Google Shape;845;p22:notes"/>
          <p:cNvSpPr txBox="1">
            <a:spLocks noGrp="1"/>
          </p:cNvSpPr>
          <p:nvPr>
            <p:ph type="sldNum" idx="12"/>
          </p:nvPr>
        </p:nvSpPr>
        <p:spPr>
          <a:xfrm>
            <a:off x="4023992" y="9721107"/>
            <a:ext cx="3078427" cy="513507"/>
          </a:xfrm>
          <a:prstGeom prst="rect">
            <a:avLst/>
          </a:prstGeom>
          <a:noFill/>
          <a:ln>
            <a:noFill/>
          </a:ln>
        </p:spPr>
        <p:txBody>
          <a:bodyPr spcFirstLastPara="1" wrap="square" lIns="99050" tIns="49500" rIns="99050" bIns="495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23:notes"/>
          <p:cNvSpPr txBox="1">
            <a:spLocks noGrp="1"/>
          </p:cNvSpPr>
          <p:nvPr>
            <p:ph type="body" idx="1"/>
          </p:nvPr>
        </p:nvSpPr>
        <p:spPr>
          <a:xfrm>
            <a:off x="710407" y="4925407"/>
            <a:ext cx="5683250" cy="4029879"/>
          </a:xfrm>
          <a:prstGeom prst="rect">
            <a:avLst/>
          </a:prstGeom>
          <a:noFill/>
          <a:ln>
            <a:noFill/>
          </a:ln>
        </p:spPr>
        <p:txBody>
          <a:bodyPr spcFirstLastPara="1" wrap="square" lIns="99050" tIns="49500" rIns="99050" bIns="49500" anchor="t" anchorCtr="0">
            <a:noAutofit/>
          </a:bodyPr>
          <a:lstStyle/>
          <a:p>
            <a:pPr marL="0" lvl="0" indent="0" algn="l" rtl="0">
              <a:spcBef>
                <a:spcPts val="0"/>
              </a:spcBef>
              <a:spcAft>
                <a:spcPts val="0"/>
              </a:spcAft>
              <a:buNone/>
            </a:pPr>
            <a:endParaRPr/>
          </a:p>
        </p:txBody>
      </p:sp>
      <p:sp>
        <p:nvSpPr>
          <p:cNvPr id="884" name="Google Shape;884;p2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24: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3" name="Google Shape;923;p24: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25: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3" name="Google Shape;933;p25: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26: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5" name="Google Shape;945;p26: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02949a0108_3_0:notes"/>
          <p:cNvSpPr>
            <a:spLocks noGrp="1" noRot="1" noChangeAspect="1"/>
          </p:cNvSpPr>
          <p:nvPr>
            <p:ph type="sldImg" idx="2"/>
          </p:nvPr>
        </p:nvSpPr>
        <p:spPr>
          <a:xfrm>
            <a:off x="142875" y="768350"/>
            <a:ext cx="6818400" cy="3837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02949a0108_3_0:notes"/>
          <p:cNvSpPr txBox="1">
            <a:spLocks noGrp="1"/>
          </p:cNvSpPr>
          <p:nvPr>
            <p:ph type="body" idx="1"/>
          </p:nvPr>
        </p:nvSpPr>
        <p:spPr>
          <a:xfrm>
            <a:off x="711200" y="4860925"/>
            <a:ext cx="5683200" cy="4605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7" name="Google Shape;1007;g202949a0108_3_0:notes"/>
          <p:cNvSpPr txBox="1">
            <a:spLocks noGrp="1"/>
          </p:cNvSpPr>
          <p:nvPr>
            <p:ph type="sldNum" idx="12"/>
          </p:nvPr>
        </p:nvSpPr>
        <p:spPr>
          <a:xfrm>
            <a:off x="4024313" y="9721850"/>
            <a:ext cx="3078300" cy="511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27: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3" name="Google Shape;1013;p2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4: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5: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6: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6: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7: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8: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9:notes"/>
          <p:cNvSpPr txBox="1">
            <a:spLocks noGrp="1"/>
          </p:cNvSpPr>
          <p:nvPr>
            <p:ph type="body" idx="1"/>
          </p:nvPr>
        </p:nvSpPr>
        <p:spPr>
          <a:xfrm>
            <a:off x="711200" y="4860925"/>
            <a:ext cx="5683250" cy="4605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9: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内容" type="objOnly">
  <p:cSld name="OBJECT_ONLY">
    <p:spTree>
      <p:nvGrpSpPr>
        <p:cNvPr id="1" name="Shape 71"/>
        <p:cNvGrpSpPr/>
        <p:nvPr/>
      </p:nvGrpSpPr>
      <p:grpSpPr>
        <a:xfrm>
          <a:off x="0" y="0"/>
          <a:ext cx="0" cy="0"/>
          <a:chOff x="0" y="0"/>
          <a:chExt cx="0" cy="0"/>
        </a:xfrm>
      </p:grpSpPr>
      <p:sp>
        <p:nvSpPr>
          <p:cNvPr id="72" name="Google Shape;72;p48"/>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82"/>
        <p:cNvGrpSpPr/>
        <p:nvPr/>
      </p:nvGrpSpPr>
      <p:grpSpPr>
        <a:xfrm>
          <a:off x="0" y="0"/>
          <a:ext cx="0" cy="0"/>
          <a:chOff x="0" y="0"/>
          <a:chExt cx="0" cy="0"/>
        </a:xfrm>
      </p:grpSpPr>
      <p:sp>
        <p:nvSpPr>
          <p:cNvPr id="83" name="Google Shape;83;p31"/>
          <p:cNvSpPr txBox="1">
            <a:spLocks noGrp="1"/>
          </p:cNvSpPr>
          <p:nvPr>
            <p:ph type="title"/>
          </p:nvPr>
        </p:nvSpPr>
        <p:spPr>
          <a:xfrm>
            <a:off x="609600" y="274639"/>
            <a:ext cx="10972800" cy="1143000"/>
          </a:xfrm>
          <a:prstGeom prst="rect">
            <a:avLst/>
          </a:prstGeom>
          <a:noFill/>
          <a:ln>
            <a:noFill/>
          </a:ln>
        </p:spPr>
        <p:txBody>
          <a:bodyPr spcFirstLastPara="1" wrap="square" lIns="91400" tIns="45700" rIns="9140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1"/>
          <p:cNvSpPr txBox="1">
            <a:spLocks noGrp="1"/>
          </p:cNvSpPr>
          <p:nvPr>
            <p:ph type="body" idx="1"/>
          </p:nvPr>
        </p:nvSpPr>
        <p:spPr>
          <a:xfrm>
            <a:off x="609600" y="1600201"/>
            <a:ext cx="10972800" cy="4525963"/>
          </a:xfrm>
          <a:prstGeom prst="rect">
            <a:avLst/>
          </a:prstGeom>
          <a:noFill/>
          <a:ln>
            <a:noFill/>
          </a:ln>
        </p:spPr>
        <p:txBody>
          <a:bodyPr spcFirstLastPara="1" wrap="square" lIns="91400" tIns="45700" rIns="91400"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31"/>
          <p:cNvSpPr txBox="1">
            <a:spLocks noGrp="1"/>
          </p:cNvSpPr>
          <p:nvPr>
            <p:ph type="dt" idx="10"/>
          </p:nvPr>
        </p:nvSpPr>
        <p:spPr>
          <a:xfrm>
            <a:off x="609600" y="6356352"/>
            <a:ext cx="28448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1"/>
          <p:cNvSpPr txBox="1">
            <a:spLocks noGrp="1"/>
          </p:cNvSpPr>
          <p:nvPr>
            <p:ph type="ftr" idx="11"/>
          </p:nvPr>
        </p:nvSpPr>
        <p:spPr>
          <a:xfrm>
            <a:off x="4165600" y="6356352"/>
            <a:ext cx="38608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1"/>
          <p:cNvSpPr txBox="1">
            <a:spLocks noGrp="1"/>
          </p:cNvSpPr>
          <p:nvPr>
            <p:ph type="sldNum" idx="12"/>
          </p:nvPr>
        </p:nvSpPr>
        <p:spPr>
          <a:xfrm>
            <a:off x="8737600" y="6356352"/>
            <a:ext cx="28448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8"/>
        <p:cNvGrpSpPr/>
        <p:nvPr/>
      </p:nvGrpSpPr>
      <p:grpSpPr>
        <a:xfrm>
          <a:off x="0" y="0"/>
          <a:ext cx="0" cy="0"/>
          <a:chOff x="0" y="0"/>
          <a:chExt cx="0" cy="0"/>
        </a:xfrm>
      </p:grpSpPr>
      <p:sp>
        <p:nvSpPr>
          <p:cNvPr id="89" name="Google Shape;89;p32"/>
          <p:cNvSpPr txBox="1">
            <a:spLocks noGrp="1"/>
          </p:cNvSpPr>
          <p:nvPr>
            <p:ph type="ctrTitle"/>
          </p:nvPr>
        </p:nvSpPr>
        <p:spPr>
          <a:xfrm>
            <a:off x="914400" y="2130444"/>
            <a:ext cx="10363200" cy="1470025"/>
          </a:xfrm>
          <a:prstGeom prst="rect">
            <a:avLst/>
          </a:prstGeom>
          <a:noFill/>
          <a:ln>
            <a:noFill/>
          </a:ln>
        </p:spPr>
        <p:txBody>
          <a:bodyPr spcFirstLastPara="1" wrap="square" lIns="91400" tIns="45700" rIns="9140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2"/>
          <p:cNvSpPr txBox="1">
            <a:spLocks noGrp="1"/>
          </p:cNvSpPr>
          <p:nvPr>
            <p:ph type="subTitle" idx="1"/>
          </p:nvPr>
        </p:nvSpPr>
        <p:spPr>
          <a:xfrm>
            <a:off x="1828800" y="3886200"/>
            <a:ext cx="8534400" cy="1752600"/>
          </a:xfrm>
          <a:prstGeom prst="rect">
            <a:avLst/>
          </a:prstGeom>
          <a:noFill/>
          <a:ln>
            <a:noFill/>
          </a:ln>
        </p:spPr>
        <p:txBody>
          <a:bodyPr spcFirstLastPara="1" wrap="square" lIns="91400" tIns="45700" rIns="91400"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1" name="Google Shape;91;p32"/>
          <p:cNvSpPr txBox="1">
            <a:spLocks noGrp="1"/>
          </p:cNvSpPr>
          <p:nvPr>
            <p:ph type="dt" idx="10"/>
          </p:nvPr>
        </p:nvSpPr>
        <p:spPr>
          <a:xfrm>
            <a:off x="609600" y="6356352"/>
            <a:ext cx="28448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2"/>
          <p:cNvSpPr txBox="1">
            <a:spLocks noGrp="1"/>
          </p:cNvSpPr>
          <p:nvPr>
            <p:ph type="ftr" idx="11"/>
          </p:nvPr>
        </p:nvSpPr>
        <p:spPr>
          <a:xfrm>
            <a:off x="4165600" y="6356352"/>
            <a:ext cx="38608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2"/>
          <p:cNvSpPr txBox="1">
            <a:spLocks noGrp="1"/>
          </p:cNvSpPr>
          <p:nvPr>
            <p:ph type="sldNum" idx="12"/>
          </p:nvPr>
        </p:nvSpPr>
        <p:spPr>
          <a:xfrm>
            <a:off x="8737600" y="6356352"/>
            <a:ext cx="28448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94"/>
        <p:cNvGrpSpPr/>
        <p:nvPr/>
      </p:nvGrpSpPr>
      <p:grpSpPr>
        <a:xfrm>
          <a:off x="0" y="0"/>
          <a:ext cx="0" cy="0"/>
          <a:chOff x="0" y="0"/>
          <a:chExt cx="0" cy="0"/>
        </a:xfrm>
      </p:grpSpPr>
      <p:sp>
        <p:nvSpPr>
          <p:cNvPr id="95" name="Google Shape;95;p49"/>
          <p:cNvSpPr txBox="1">
            <a:spLocks noGrp="1"/>
          </p:cNvSpPr>
          <p:nvPr>
            <p:ph type="title"/>
          </p:nvPr>
        </p:nvSpPr>
        <p:spPr>
          <a:xfrm>
            <a:off x="963084" y="4406901"/>
            <a:ext cx="10363200" cy="1362075"/>
          </a:xfrm>
          <a:prstGeom prst="rect">
            <a:avLst/>
          </a:prstGeom>
          <a:noFill/>
          <a:ln>
            <a:noFill/>
          </a:ln>
        </p:spPr>
        <p:txBody>
          <a:bodyPr spcFirstLastPara="1" wrap="square" lIns="91400" tIns="45700" rIns="91400"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9"/>
          <p:cNvSpPr txBox="1">
            <a:spLocks noGrp="1"/>
          </p:cNvSpPr>
          <p:nvPr>
            <p:ph type="body" idx="1"/>
          </p:nvPr>
        </p:nvSpPr>
        <p:spPr>
          <a:xfrm>
            <a:off x="963084" y="2906713"/>
            <a:ext cx="10363200" cy="1500187"/>
          </a:xfrm>
          <a:prstGeom prst="rect">
            <a:avLst/>
          </a:prstGeom>
          <a:noFill/>
          <a:ln>
            <a:noFill/>
          </a:ln>
        </p:spPr>
        <p:txBody>
          <a:bodyPr spcFirstLastPara="1" wrap="square" lIns="91400" tIns="45700" rIns="91400"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80"/>
              </a:spcBef>
              <a:spcAft>
                <a:spcPts val="0"/>
              </a:spcAft>
              <a:buClr>
                <a:srgbClr val="888888"/>
              </a:buClr>
              <a:buSzPts val="1900"/>
              <a:buNone/>
              <a:defRPr sz="19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97" name="Google Shape;97;p49"/>
          <p:cNvSpPr txBox="1">
            <a:spLocks noGrp="1"/>
          </p:cNvSpPr>
          <p:nvPr>
            <p:ph type="dt" idx="10"/>
          </p:nvPr>
        </p:nvSpPr>
        <p:spPr>
          <a:xfrm>
            <a:off x="609600" y="6356352"/>
            <a:ext cx="28448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9"/>
          <p:cNvSpPr txBox="1">
            <a:spLocks noGrp="1"/>
          </p:cNvSpPr>
          <p:nvPr>
            <p:ph type="ftr" idx="11"/>
          </p:nvPr>
        </p:nvSpPr>
        <p:spPr>
          <a:xfrm>
            <a:off x="4165600" y="6356352"/>
            <a:ext cx="38608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9"/>
          <p:cNvSpPr txBox="1">
            <a:spLocks noGrp="1"/>
          </p:cNvSpPr>
          <p:nvPr>
            <p:ph type="sldNum" idx="12"/>
          </p:nvPr>
        </p:nvSpPr>
        <p:spPr>
          <a:xfrm>
            <a:off x="8737600" y="6356352"/>
            <a:ext cx="28448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00"/>
        <p:cNvGrpSpPr/>
        <p:nvPr/>
      </p:nvGrpSpPr>
      <p:grpSpPr>
        <a:xfrm>
          <a:off x="0" y="0"/>
          <a:ext cx="0" cy="0"/>
          <a:chOff x="0" y="0"/>
          <a:chExt cx="0" cy="0"/>
        </a:xfrm>
      </p:grpSpPr>
      <p:sp>
        <p:nvSpPr>
          <p:cNvPr id="101" name="Google Shape;101;p50"/>
          <p:cNvSpPr txBox="1">
            <a:spLocks noGrp="1"/>
          </p:cNvSpPr>
          <p:nvPr>
            <p:ph type="title"/>
          </p:nvPr>
        </p:nvSpPr>
        <p:spPr>
          <a:xfrm>
            <a:off x="609600" y="274639"/>
            <a:ext cx="10972800" cy="1143000"/>
          </a:xfrm>
          <a:prstGeom prst="rect">
            <a:avLst/>
          </a:prstGeom>
          <a:noFill/>
          <a:ln>
            <a:noFill/>
          </a:ln>
        </p:spPr>
        <p:txBody>
          <a:bodyPr spcFirstLastPara="1" wrap="square" lIns="91400" tIns="45700" rIns="9140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50"/>
          <p:cNvSpPr txBox="1">
            <a:spLocks noGrp="1"/>
          </p:cNvSpPr>
          <p:nvPr>
            <p:ph type="body" idx="1"/>
          </p:nvPr>
        </p:nvSpPr>
        <p:spPr>
          <a:xfrm>
            <a:off x="609600" y="1600201"/>
            <a:ext cx="5384800" cy="4525963"/>
          </a:xfrm>
          <a:prstGeom prst="rect">
            <a:avLst/>
          </a:prstGeom>
          <a:noFill/>
          <a:ln>
            <a:noFill/>
          </a:ln>
        </p:spPr>
        <p:txBody>
          <a:bodyPr spcFirstLastPara="1" wrap="square" lIns="91400" tIns="45700" rIns="91400"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9250" algn="l">
              <a:spcBef>
                <a:spcPts val="380"/>
              </a:spcBef>
              <a:spcAft>
                <a:spcPts val="0"/>
              </a:spcAft>
              <a:buClr>
                <a:schemeClr val="dk1"/>
              </a:buClr>
              <a:buSzPts val="1900"/>
              <a:buChar char="–"/>
              <a:defRPr sz="1900"/>
            </a:lvl4pPr>
            <a:lvl5pPr marL="2286000" lvl="4" indent="-349250" algn="l">
              <a:spcBef>
                <a:spcPts val="380"/>
              </a:spcBef>
              <a:spcAft>
                <a:spcPts val="0"/>
              </a:spcAft>
              <a:buClr>
                <a:schemeClr val="dk1"/>
              </a:buClr>
              <a:buSzPts val="1900"/>
              <a:buChar char="»"/>
              <a:defRPr sz="1900"/>
            </a:lvl5pPr>
            <a:lvl6pPr marL="2743200" lvl="5" indent="-349250" algn="l">
              <a:spcBef>
                <a:spcPts val="380"/>
              </a:spcBef>
              <a:spcAft>
                <a:spcPts val="0"/>
              </a:spcAft>
              <a:buClr>
                <a:schemeClr val="dk1"/>
              </a:buClr>
              <a:buSzPts val="1900"/>
              <a:buChar char="•"/>
              <a:defRPr sz="1900"/>
            </a:lvl6pPr>
            <a:lvl7pPr marL="3200400" lvl="6" indent="-349250" algn="l">
              <a:spcBef>
                <a:spcPts val="380"/>
              </a:spcBef>
              <a:spcAft>
                <a:spcPts val="0"/>
              </a:spcAft>
              <a:buClr>
                <a:schemeClr val="dk1"/>
              </a:buClr>
              <a:buSzPts val="1900"/>
              <a:buChar char="•"/>
              <a:defRPr sz="1900"/>
            </a:lvl7pPr>
            <a:lvl8pPr marL="3657600" lvl="7" indent="-349250" algn="l">
              <a:spcBef>
                <a:spcPts val="380"/>
              </a:spcBef>
              <a:spcAft>
                <a:spcPts val="0"/>
              </a:spcAft>
              <a:buClr>
                <a:schemeClr val="dk1"/>
              </a:buClr>
              <a:buSzPts val="1900"/>
              <a:buChar char="•"/>
              <a:defRPr sz="1900"/>
            </a:lvl8pPr>
            <a:lvl9pPr marL="4114800" lvl="8" indent="-349250" algn="l">
              <a:spcBef>
                <a:spcPts val="380"/>
              </a:spcBef>
              <a:spcAft>
                <a:spcPts val="0"/>
              </a:spcAft>
              <a:buClr>
                <a:schemeClr val="dk1"/>
              </a:buClr>
              <a:buSzPts val="1900"/>
              <a:buChar char="•"/>
              <a:defRPr sz="1900"/>
            </a:lvl9pPr>
          </a:lstStyle>
          <a:p>
            <a:endParaRPr/>
          </a:p>
        </p:txBody>
      </p:sp>
      <p:sp>
        <p:nvSpPr>
          <p:cNvPr id="103" name="Google Shape;103;p50"/>
          <p:cNvSpPr txBox="1">
            <a:spLocks noGrp="1"/>
          </p:cNvSpPr>
          <p:nvPr>
            <p:ph type="body" idx="2"/>
          </p:nvPr>
        </p:nvSpPr>
        <p:spPr>
          <a:xfrm>
            <a:off x="6197600" y="1600201"/>
            <a:ext cx="5384800" cy="4525963"/>
          </a:xfrm>
          <a:prstGeom prst="rect">
            <a:avLst/>
          </a:prstGeom>
          <a:noFill/>
          <a:ln>
            <a:noFill/>
          </a:ln>
        </p:spPr>
        <p:txBody>
          <a:bodyPr spcFirstLastPara="1" wrap="square" lIns="91400" tIns="45700" rIns="91400"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9250" algn="l">
              <a:spcBef>
                <a:spcPts val="380"/>
              </a:spcBef>
              <a:spcAft>
                <a:spcPts val="0"/>
              </a:spcAft>
              <a:buClr>
                <a:schemeClr val="dk1"/>
              </a:buClr>
              <a:buSzPts val="1900"/>
              <a:buChar char="–"/>
              <a:defRPr sz="1900"/>
            </a:lvl4pPr>
            <a:lvl5pPr marL="2286000" lvl="4" indent="-349250" algn="l">
              <a:spcBef>
                <a:spcPts val="380"/>
              </a:spcBef>
              <a:spcAft>
                <a:spcPts val="0"/>
              </a:spcAft>
              <a:buClr>
                <a:schemeClr val="dk1"/>
              </a:buClr>
              <a:buSzPts val="1900"/>
              <a:buChar char="»"/>
              <a:defRPr sz="1900"/>
            </a:lvl5pPr>
            <a:lvl6pPr marL="2743200" lvl="5" indent="-349250" algn="l">
              <a:spcBef>
                <a:spcPts val="380"/>
              </a:spcBef>
              <a:spcAft>
                <a:spcPts val="0"/>
              </a:spcAft>
              <a:buClr>
                <a:schemeClr val="dk1"/>
              </a:buClr>
              <a:buSzPts val="1900"/>
              <a:buChar char="•"/>
              <a:defRPr sz="1900"/>
            </a:lvl6pPr>
            <a:lvl7pPr marL="3200400" lvl="6" indent="-349250" algn="l">
              <a:spcBef>
                <a:spcPts val="380"/>
              </a:spcBef>
              <a:spcAft>
                <a:spcPts val="0"/>
              </a:spcAft>
              <a:buClr>
                <a:schemeClr val="dk1"/>
              </a:buClr>
              <a:buSzPts val="1900"/>
              <a:buChar char="•"/>
              <a:defRPr sz="1900"/>
            </a:lvl7pPr>
            <a:lvl8pPr marL="3657600" lvl="7" indent="-349250" algn="l">
              <a:spcBef>
                <a:spcPts val="380"/>
              </a:spcBef>
              <a:spcAft>
                <a:spcPts val="0"/>
              </a:spcAft>
              <a:buClr>
                <a:schemeClr val="dk1"/>
              </a:buClr>
              <a:buSzPts val="1900"/>
              <a:buChar char="•"/>
              <a:defRPr sz="1900"/>
            </a:lvl8pPr>
            <a:lvl9pPr marL="4114800" lvl="8" indent="-349250" algn="l">
              <a:spcBef>
                <a:spcPts val="380"/>
              </a:spcBef>
              <a:spcAft>
                <a:spcPts val="0"/>
              </a:spcAft>
              <a:buClr>
                <a:schemeClr val="dk1"/>
              </a:buClr>
              <a:buSzPts val="1900"/>
              <a:buChar char="•"/>
              <a:defRPr sz="1900"/>
            </a:lvl9pPr>
          </a:lstStyle>
          <a:p>
            <a:endParaRPr/>
          </a:p>
        </p:txBody>
      </p:sp>
      <p:sp>
        <p:nvSpPr>
          <p:cNvPr id="104" name="Google Shape;104;p50"/>
          <p:cNvSpPr txBox="1">
            <a:spLocks noGrp="1"/>
          </p:cNvSpPr>
          <p:nvPr>
            <p:ph type="dt" idx="10"/>
          </p:nvPr>
        </p:nvSpPr>
        <p:spPr>
          <a:xfrm>
            <a:off x="609600" y="6356352"/>
            <a:ext cx="28448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50"/>
          <p:cNvSpPr txBox="1">
            <a:spLocks noGrp="1"/>
          </p:cNvSpPr>
          <p:nvPr>
            <p:ph type="ftr" idx="11"/>
          </p:nvPr>
        </p:nvSpPr>
        <p:spPr>
          <a:xfrm>
            <a:off x="4165600" y="6356352"/>
            <a:ext cx="38608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0"/>
          <p:cNvSpPr txBox="1">
            <a:spLocks noGrp="1"/>
          </p:cNvSpPr>
          <p:nvPr>
            <p:ph type="sldNum" idx="12"/>
          </p:nvPr>
        </p:nvSpPr>
        <p:spPr>
          <a:xfrm>
            <a:off x="8737600" y="6356352"/>
            <a:ext cx="28448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07"/>
        <p:cNvGrpSpPr/>
        <p:nvPr/>
      </p:nvGrpSpPr>
      <p:grpSpPr>
        <a:xfrm>
          <a:off x="0" y="0"/>
          <a:ext cx="0" cy="0"/>
          <a:chOff x="0" y="0"/>
          <a:chExt cx="0" cy="0"/>
        </a:xfrm>
      </p:grpSpPr>
      <p:sp>
        <p:nvSpPr>
          <p:cNvPr id="108" name="Google Shape;108;p51"/>
          <p:cNvSpPr txBox="1">
            <a:spLocks noGrp="1"/>
          </p:cNvSpPr>
          <p:nvPr>
            <p:ph type="title"/>
          </p:nvPr>
        </p:nvSpPr>
        <p:spPr>
          <a:xfrm>
            <a:off x="609600" y="274639"/>
            <a:ext cx="10972800" cy="1143000"/>
          </a:xfrm>
          <a:prstGeom prst="rect">
            <a:avLst/>
          </a:prstGeom>
          <a:noFill/>
          <a:ln>
            <a:noFill/>
          </a:ln>
        </p:spPr>
        <p:txBody>
          <a:bodyPr spcFirstLastPara="1" wrap="square" lIns="91400" tIns="45700" rIns="91400"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51"/>
          <p:cNvSpPr txBox="1">
            <a:spLocks noGrp="1"/>
          </p:cNvSpPr>
          <p:nvPr>
            <p:ph type="body" idx="1"/>
          </p:nvPr>
        </p:nvSpPr>
        <p:spPr>
          <a:xfrm>
            <a:off x="609600" y="1535113"/>
            <a:ext cx="5386917" cy="639763"/>
          </a:xfrm>
          <a:prstGeom prst="rect">
            <a:avLst/>
          </a:prstGeom>
          <a:noFill/>
          <a:ln>
            <a:noFill/>
          </a:ln>
        </p:spPr>
        <p:txBody>
          <a:bodyPr spcFirstLastPara="1" wrap="square" lIns="91400" tIns="45700" rIns="91400"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80"/>
              </a:spcBef>
              <a:spcAft>
                <a:spcPts val="0"/>
              </a:spcAft>
              <a:buClr>
                <a:schemeClr val="dk1"/>
              </a:buClr>
              <a:buSzPts val="1900"/>
              <a:buNone/>
              <a:defRPr sz="19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0" name="Google Shape;110;p51"/>
          <p:cNvSpPr txBox="1">
            <a:spLocks noGrp="1"/>
          </p:cNvSpPr>
          <p:nvPr>
            <p:ph type="body" idx="2"/>
          </p:nvPr>
        </p:nvSpPr>
        <p:spPr>
          <a:xfrm>
            <a:off x="609600" y="2174875"/>
            <a:ext cx="5386917" cy="3951288"/>
          </a:xfrm>
          <a:prstGeom prst="rect">
            <a:avLst/>
          </a:prstGeom>
          <a:noFill/>
          <a:ln>
            <a:noFill/>
          </a:ln>
        </p:spPr>
        <p:txBody>
          <a:bodyPr spcFirstLastPara="1" wrap="square" lIns="91400" tIns="45700" rIns="91400"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9250" algn="l">
              <a:spcBef>
                <a:spcPts val="380"/>
              </a:spcBef>
              <a:spcAft>
                <a:spcPts val="0"/>
              </a:spcAft>
              <a:buClr>
                <a:schemeClr val="dk1"/>
              </a:buClr>
              <a:buSzPts val="1900"/>
              <a:buChar char="•"/>
              <a:defRPr sz="19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1" name="Google Shape;111;p51"/>
          <p:cNvSpPr txBox="1">
            <a:spLocks noGrp="1"/>
          </p:cNvSpPr>
          <p:nvPr>
            <p:ph type="body" idx="3"/>
          </p:nvPr>
        </p:nvSpPr>
        <p:spPr>
          <a:xfrm>
            <a:off x="6193385" y="1535113"/>
            <a:ext cx="5389033" cy="639763"/>
          </a:xfrm>
          <a:prstGeom prst="rect">
            <a:avLst/>
          </a:prstGeom>
          <a:noFill/>
          <a:ln>
            <a:noFill/>
          </a:ln>
        </p:spPr>
        <p:txBody>
          <a:bodyPr spcFirstLastPara="1" wrap="square" lIns="91400" tIns="45700" rIns="91400"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80"/>
              </a:spcBef>
              <a:spcAft>
                <a:spcPts val="0"/>
              </a:spcAft>
              <a:buClr>
                <a:schemeClr val="dk1"/>
              </a:buClr>
              <a:buSzPts val="1900"/>
              <a:buNone/>
              <a:defRPr sz="19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2" name="Google Shape;112;p51"/>
          <p:cNvSpPr txBox="1">
            <a:spLocks noGrp="1"/>
          </p:cNvSpPr>
          <p:nvPr>
            <p:ph type="body" idx="4"/>
          </p:nvPr>
        </p:nvSpPr>
        <p:spPr>
          <a:xfrm>
            <a:off x="6193385" y="2174875"/>
            <a:ext cx="5389033" cy="3951288"/>
          </a:xfrm>
          <a:prstGeom prst="rect">
            <a:avLst/>
          </a:prstGeom>
          <a:noFill/>
          <a:ln>
            <a:noFill/>
          </a:ln>
        </p:spPr>
        <p:txBody>
          <a:bodyPr spcFirstLastPara="1" wrap="square" lIns="91400" tIns="45700" rIns="91400"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9250" algn="l">
              <a:spcBef>
                <a:spcPts val="380"/>
              </a:spcBef>
              <a:spcAft>
                <a:spcPts val="0"/>
              </a:spcAft>
              <a:buClr>
                <a:schemeClr val="dk1"/>
              </a:buClr>
              <a:buSzPts val="1900"/>
              <a:buChar char="•"/>
              <a:defRPr sz="19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3" name="Google Shape;113;p51"/>
          <p:cNvSpPr txBox="1">
            <a:spLocks noGrp="1"/>
          </p:cNvSpPr>
          <p:nvPr>
            <p:ph type="dt" idx="10"/>
          </p:nvPr>
        </p:nvSpPr>
        <p:spPr>
          <a:xfrm>
            <a:off x="609600" y="6356352"/>
            <a:ext cx="28448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51"/>
          <p:cNvSpPr txBox="1">
            <a:spLocks noGrp="1"/>
          </p:cNvSpPr>
          <p:nvPr>
            <p:ph type="ftr" idx="11"/>
          </p:nvPr>
        </p:nvSpPr>
        <p:spPr>
          <a:xfrm>
            <a:off x="4165600" y="6356352"/>
            <a:ext cx="38608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51"/>
          <p:cNvSpPr txBox="1">
            <a:spLocks noGrp="1"/>
          </p:cNvSpPr>
          <p:nvPr>
            <p:ph type="sldNum" idx="12"/>
          </p:nvPr>
        </p:nvSpPr>
        <p:spPr>
          <a:xfrm>
            <a:off x="8737600" y="6356352"/>
            <a:ext cx="28448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16"/>
        <p:cNvGrpSpPr/>
        <p:nvPr/>
      </p:nvGrpSpPr>
      <p:grpSpPr>
        <a:xfrm>
          <a:off x="0" y="0"/>
          <a:ext cx="0" cy="0"/>
          <a:chOff x="0" y="0"/>
          <a:chExt cx="0" cy="0"/>
        </a:xfrm>
      </p:grpSpPr>
      <p:sp>
        <p:nvSpPr>
          <p:cNvPr id="117" name="Google Shape;117;p52"/>
          <p:cNvSpPr txBox="1">
            <a:spLocks noGrp="1"/>
          </p:cNvSpPr>
          <p:nvPr>
            <p:ph type="title"/>
          </p:nvPr>
        </p:nvSpPr>
        <p:spPr>
          <a:xfrm>
            <a:off x="609600" y="274639"/>
            <a:ext cx="10972800" cy="1143000"/>
          </a:xfrm>
          <a:prstGeom prst="rect">
            <a:avLst/>
          </a:prstGeom>
          <a:noFill/>
          <a:ln>
            <a:noFill/>
          </a:ln>
        </p:spPr>
        <p:txBody>
          <a:bodyPr spcFirstLastPara="1" wrap="square" lIns="91400" tIns="45700" rIns="9140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52"/>
          <p:cNvSpPr txBox="1">
            <a:spLocks noGrp="1"/>
          </p:cNvSpPr>
          <p:nvPr>
            <p:ph type="dt" idx="10"/>
          </p:nvPr>
        </p:nvSpPr>
        <p:spPr>
          <a:xfrm>
            <a:off x="609600" y="6356352"/>
            <a:ext cx="28448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52"/>
          <p:cNvSpPr txBox="1">
            <a:spLocks noGrp="1"/>
          </p:cNvSpPr>
          <p:nvPr>
            <p:ph type="ftr" idx="11"/>
          </p:nvPr>
        </p:nvSpPr>
        <p:spPr>
          <a:xfrm>
            <a:off x="4165600" y="6356352"/>
            <a:ext cx="38608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52"/>
          <p:cNvSpPr txBox="1">
            <a:spLocks noGrp="1"/>
          </p:cNvSpPr>
          <p:nvPr>
            <p:ph type="sldNum" idx="12"/>
          </p:nvPr>
        </p:nvSpPr>
        <p:spPr>
          <a:xfrm>
            <a:off x="8737600" y="6356352"/>
            <a:ext cx="28448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21"/>
        <p:cNvGrpSpPr/>
        <p:nvPr/>
      </p:nvGrpSpPr>
      <p:grpSpPr>
        <a:xfrm>
          <a:off x="0" y="0"/>
          <a:ext cx="0" cy="0"/>
          <a:chOff x="0" y="0"/>
          <a:chExt cx="0" cy="0"/>
        </a:xfrm>
      </p:grpSpPr>
      <p:sp>
        <p:nvSpPr>
          <p:cNvPr id="122" name="Google Shape;122;p53"/>
          <p:cNvSpPr txBox="1">
            <a:spLocks noGrp="1"/>
          </p:cNvSpPr>
          <p:nvPr>
            <p:ph type="dt" idx="10"/>
          </p:nvPr>
        </p:nvSpPr>
        <p:spPr>
          <a:xfrm>
            <a:off x="609600" y="6356352"/>
            <a:ext cx="28448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53"/>
          <p:cNvSpPr txBox="1">
            <a:spLocks noGrp="1"/>
          </p:cNvSpPr>
          <p:nvPr>
            <p:ph type="ftr" idx="11"/>
          </p:nvPr>
        </p:nvSpPr>
        <p:spPr>
          <a:xfrm>
            <a:off x="4165600" y="6356352"/>
            <a:ext cx="38608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53"/>
          <p:cNvSpPr txBox="1">
            <a:spLocks noGrp="1"/>
          </p:cNvSpPr>
          <p:nvPr>
            <p:ph type="sldNum" idx="12"/>
          </p:nvPr>
        </p:nvSpPr>
        <p:spPr>
          <a:xfrm>
            <a:off x="8737600" y="6356352"/>
            <a:ext cx="28448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25"/>
        <p:cNvGrpSpPr/>
        <p:nvPr/>
      </p:nvGrpSpPr>
      <p:grpSpPr>
        <a:xfrm>
          <a:off x="0" y="0"/>
          <a:ext cx="0" cy="0"/>
          <a:chOff x="0" y="0"/>
          <a:chExt cx="0" cy="0"/>
        </a:xfrm>
      </p:grpSpPr>
      <p:sp>
        <p:nvSpPr>
          <p:cNvPr id="126" name="Google Shape;126;p54"/>
          <p:cNvSpPr txBox="1">
            <a:spLocks noGrp="1"/>
          </p:cNvSpPr>
          <p:nvPr>
            <p:ph type="title"/>
          </p:nvPr>
        </p:nvSpPr>
        <p:spPr>
          <a:xfrm>
            <a:off x="609603" y="273049"/>
            <a:ext cx="4011084" cy="1162051"/>
          </a:xfrm>
          <a:prstGeom prst="rect">
            <a:avLst/>
          </a:prstGeom>
          <a:noFill/>
          <a:ln>
            <a:noFill/>
          </a:ln>
        </p:spPr>
        <p:txBody>
          <a:bodyPr spcFirstLastPara="1" wrap="square" lIns="91400" tIns="45700" rIns="91400"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54"/>
          <p:cNvSpPr txBox="1">
            <a:spLocks noGrp="1"/>
          </p:cNvSpPr>
          <p:nvPr>
            <p:ph type="body" idx="1"/>
          </p:nvPr>
        </p:nvSpPr>
        <p:spPr>
          <a:xfrm>
            <a:off x="4766733" y="273069"/>
            <a:ext cx="6815667" cy="5853113"/>
          </a:xfrm>
          <a:prstGeom prst="rect">
            <a:avLst/>
          </a:prstGeom>
          <a:noFill/>
          <a:ln>
            <a:noFill/>
          </a:ln>
        </p:spPr>
        <p:txBody>
          <a:bodyPr spcFirstLastPara="1" wrap="square" lIns="91400" tIns="45700" rIns="91400"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28" name="Google Shape;128;p54"/>
          <p:cNvSpPr txBox="1">
            <a:spLocks noGrp="1"/>
          </p:cNvSpPr>
          <p:nvPr>
            <p:ph type="body" idx="2"/>
          </p:nvPr>
        </p:nvSpPr>
        <p:spPr>
          <a:xfrm>
            <a:off x="609603" y="1435104"/>
            <a:ext cx="4011084" cy="4691063"/>
          </a:xfrm>
          <a:prstGeom prst="rect">
            <a:avLst/>
          </a:prstGeom>
          <a:noFill/>
          <a:ln>
            <a:noFill/>
          </a:ln>
        </p:spPr>
        <p:txBody>
          <a:bodyPr spcFirstLastPara="1" wrap="square" lIns="91400" tIns="45700" rIns="91400" bIns="45700" anchor="t" anchorCtr="0">
            <a:normAutofit/>
          </a:bodyPr>
          <a:lstStyle>
            <a:lvl1pPr marL="457200" lvl="0" indent="-228600" algn="l">
              <a:spcBef>
                <a:spcPts val="300"/>
              </a:spcBef>
              <a:spcAft>
                <a:spcPts val="0"/>
              </a:spcAft>
              <a:buClr>
                <a:schemeClr val="dk1"/>
              </a:buClr>
              <a:buSzPts val="1500"/>
              <a:buNone/>
              <a:defRPr sz="1500"/>
            </a:lvl1pPr>
            <a:lvl2pPr marL="914400" lvl="1" indent="-228600" algn="l">
              <a:spcBef>
                <a:spcPts val="240"/>
              </a:spcBef>
              <a:spcAft>
                <a:spcPts val="0"/>
              </a:spcAft>
              <a:buClr>
                <a:schemeClr val="dk1"/>
              </a:buClr>
              <a:buSzPts val="1200"/>
              <a:buNone/>
              <a:defRPr sz="1200"/>
            </a:lvl2pPr>
            <a:lvl3pPr marL="1371600" lvl="2" indent="-228600" algn="l">
              <a:spcBef>
                <a:spcPts val="220"/>
              </a:spcBef>
              <a:spcAft>
                <a:spcPts val="0"/>
              </a:spcAft>
              <a:buClr>
                <a:schemeClr val="dk1"/>
              </a:buClr>
              <a:buSzPts val="1100"/>
              <a:buNone/>
              <a:defRPr sz="11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29" name="Google Shape;129;p54"/>
          <p:cNvSpPr txBox="1">
            <a:spLocks noGrp="1"/>
          </p:cNvSpPr>
          <p:nvPr>
            <p:ph type="dt" idx="10"/>
          </p:nvPr>
        </p:nvSpPr>
        <p:spPr>
          <a:xfrm>
            <a:off x="609600" y="6356352"/>
            <a:ext cx="28448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54"/>
          <p:cNvSpPr txBox="1">
            <a:spLocks noGrp="1"/>
          </p:cNvSpPr>
          <p:nvPr>
            <p:ph type="ftr" idx="11"/>
          </p:nvPr>
        </p:nvSpPr>
        <p:spPr>
          <a:xfrm>
            <a:off x="4165600" y="6356352"/>
            <a:ext cx="38608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4"/>
          <p:cNvSpPr txBox="1">
            <a:spLocks noGrp="1"/>
          </p:cNvSpPr>
          <p:nvPr>
            <p:ph type="sldNum" idx="12"/>
          </p:nvPr>
        </p:nvSpPr>
        <p:spPr>
          <a:xfrm>
            <a:off x="8737600" y="6356352"/>
            <a:ext cx="28448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32"/>
        <p:cNvGrpSpPr/>
        <p:nvPr/>
      </p:nvGrpSpPr>
      <p:grpSpPr>
        <a:xfrm>
          <a:off x="0" y="0"/>
          <a:ext cx="0" cy="0"/>
          <a:chOff x="0" y="0"/>
          <a:chExt cx="0" cy="0"/>
        </a:xfrm>
      </p:grpSpPr>
      <p:sp>
        <p:nvSpPr>
          <p:cNvPr id="133" name="Google Shape;133;p55"/>
          <p:cNvSpPr txBox="1">
            <a:spLocks noGrp="1"/>
          </p:cNvSpPr>
          <p:nvPr>
            <p:ph type="title"/>
          </p:nvPr>
        </p:nvSpPr>
        <p:spPr>
          <a:xfrm>
            <a:off x="2389717" y="4800601"/>
            <a:ext cx="7315200" cy="566739"/>
          </a:xfrm>
          <a:prstGeom prst="rect">
            <a:avLst/>
          </a:prstGeom>
          <a:noFill/>
          <a:ln>
            <a:noFill/>
          </a:ln>
        </p:spPr>
        <p:txBody>
          <a:bodyPr spcFirstLastPara="1" wrap="square" lIns="91400" tIns="45700" rIns="91400"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55"/>
          <p:cNvSpPr>
            <a:spLocks noGrp="1"/>
          </p:cNvSpPr>
          <p:nvPr>
            <p:ph type="pic" idx="2"/>
          </p:nvPr>
        </p:nvSpPr>
        <p:spPr>
          <a:xfrm>
            <a:off x="2389717" y="612775"/>
            <a:ext cx="7315200" cy="4114800"/>
          </a:xfrm>
          <a:prstGeom prst="rect">
            <a:avLst/>
          </a:prstGeom>
          <a:noFill/>
          <a:ln>
            <a:noFill/>
          </a:ln>
        </p:spPr>
      </p:sp>
      <p:sp>
        <p:nvSpPr>
          <p:cNvPr id="135" name="Google Shape;135;p55"/>
          <p:cNvSpPr txBox="1">
            <a:spLocks noGrp="1"/>
          </p:cNvSpPr>
          <p:nvPr>
            <p:ph type="body" idx="1"/>
          </p:nvPr>
        </p:nvSpPr>
        <p:spPr>
          <a:xfrm>
            <a:off x="2389717" y="5367354"/>
            <a:ext cx="7315200" cy="804863"/>
          </a:xfrm>
          <a:prstGeom prst="rect">
            <a:avLst/>
          </a:prstGeom>
          <a:noFill/>
          <a:ln>
            <a:noFill/>
          </a:ln>
        </p:spPr>
        <p:txBody>
          <a:bodyPr spcFirstLastPara="1" wrap="square" lIns="91400" tIns="45700" rIns="91400" bIns="45700" anchor="t" anchorCtr="0">
            <a:normAutofit/>
          </a:bodyPr>
          <a:lstStyle>
            <a:lvl1pPr marL="457200" lvl="0" indent="-228600" algn="l">
              <a:spcBef>
                <a:spcPts val="300"/>
              </a:spcBef>
              <a:spcAft>
                <a:spcPts val="0"/>
              </a:spcAft>
              <a:buClr>
                <a:schemeClr val="dk1"/>
              </a:buClr>
              <a:buSzPts val="1500"/>
              <a:buNone/>
              <a:defRPr sz="1500"/>
            </a:lvl1pPr>
            <a:lvl2pPr marL="914400" lvl="1" indent="-228600" algn="l">
              <a:spcBef>
                <a:spcPts val="240"/>
              </a:spcBef>
              <a:spcAft>
                <a:spcPts val="0"/>
              </a:spcAft>
              <a:buClr>
                <a:schemeClr val="dk1"/>
              </a:buClr>
              <a:buSzPts val="1200"/>
              <a:buNone/>
              <a:defRPr sz="1200"/>
            </a:lvl2pPr>
            <a:lvl3pPr marL="1371600" lvl="2" indent="-228600" algn="l">
              <a:spcBef>
                <a:spcPts val="220"/>
              </a:spcBef>
              <a:spcAft>
                <a:spcPts val="0"/>
              </a:spcAft>
              <a:buClr>
                <a:schemeClr val="dk1"/>
              </a:buClr>
              <a:buSzPts val="1100"/>
              <a:buNone/>
              <a:defRPr sz="11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6" name="Google Shape;136;p55"/>
          <p:cNvSpPr txBox="1">
            <a:spLocks noGrp="1"/>
          </p:cNvSpPr>
          <p:nvPr>
            <p:ph type="dt" idx="10"/>
          </p:nvPr>
        </p:nvSpPr>
        <p:spPr>
          <a:xfrm>
            <a:off x="609600" y="6356352"/>
            <a:ext cx="28448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55"/>
          <p:cNvSpPr txBox="1">
            <a:spLocks noGrp="1"/>
          </p:cNvSpPr>
          <p:nvPr>
            <p:ph type="ftr" idx="11"/>
          </p:nvPr>
        </p:nvSpPr>
        <p:spPr>
          <a:xfrm>
            <a:off x="4165600" y="6356352"/>
            <a:ext cx="38608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55"/>
          <p:cNvSpPr txBox="1">
            <a:spLocks noGrp="1"/>
          </p:cNvSpPr>
          <p:nvPr>
            <p:ph type="sldNum" idx="12"/>
          </p:nvPr>
        </p:nvSpPr>
        <p:spPr>
          <a:xfrm>
            <a:off x="8737600" y="6356352"/>
            <a:ext cx="28448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39"/>
        <p:cNvGrpSpPr/>
        <p:nvPr/>
      </p:nvGrpSpPr>
      <p:grpSpPr>
        <a:xfrm>
          <a:off x="0" y="0"/>
          <a:ext cx="0" cy="0"/>
          <a:chOff x="0" y="0"/>
          <a:chExt cx="0" cy="0"/>
        </a:xfrm>
      </p:grpSpPr>
      <p:sp>
        <p:nvSpPr>
          <p:cNvPr id="140" name="Google Shape;140;p56"/>
          <p:cNvSpPr txBox="1">
            <a:spLocks noGrp="1"/>
          </p:cNvSpPr>
          <p:nvPr>
            <p:ph type="title"/>
          </p:nvPr>
        </p:nvSpPr>
        <p:spPr>
          <a:xfrm>
            <a:off x="609600" y="274639"/>
            <a:ext cx="10972800" cy="1143000"/>
          </a:xfrm>
          <a:prstGeom prst="rect">
            <a:avLst/>
          </a:prstGeom>
          <a:noFill/>
          <a:ln>
            <a:noFill/>
          </a:ln>
        </p:spPr>
        <p:txBody>
          <a:bodyPr spcFirstLastPara="1" wrap="square" lIns="91400" tIns="45700" rIns="9140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56"/>
          <p:cNvSpPr txBox="1">
            <a:spLocks noGrp="1"/>
          </p:cNvSpPr>
          <p:nvPr>
            <p:ph type="body" idx="1"/>
          </p:nvPr>
        </p:nvSpPr>
        <p:spPr>
          <a:xfrm rot="5400000">
            <a:off x="3833019" y="-1623218"/>
            <a:ext cx="4525963" cy="10972800"/>
          </a:xfrm>
          <a:prstGeom prst="rect">
            <a:avLst/>
          </a:prstGeom>
          <a:noFill/>
          <a:ln>
            <a:noFill/>
          </a:ln>
        </p:spPr>
        <p:txBody>
          <a:bodyPr spcFirstLastPara="1" wrap="square" lIns="91400" tIns="45700" rIns="91400"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56"/>
          <p:cNvSpPr txBox="1">
            <a:spLocks noGrp="1"/>
          </p:cNvSpPr>
          <p:nvPr>
            <p:ph type="dt" idx="10"/>
          </p:nvPr>
        </p:nvSpPr>
        <p:spPr>
          <a:xfrm>
            <a:off x="609600" y="6356352"/>
            <a:ext cx="28448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56"/>
          <p:cNvSpPr txBox="1">
            <a:spLocks noGrp="1"/>
          </p:cNvSpPr>
          <p:nvPr>
            <p:ph type="ftr" idx="11"/>
          </p:nvPr>
        </p:nvSpPr>
        <p:spPr>
          <a:xfrm>
            <a:off x="4165600" y="6356352"/>
            <a:ext cx="38608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56"/>
          <p:cNvSpPr txBox="1">
            <a:spLocks noGrp="1"/>
          </p:cNvSpPr>
          <p:nvPr>
            <p:ph type="sldNum" idx="12"/>
          </p:nvPr>
        </p:nvSpPr>
        <p:spPr>
          <a:xfrm>
            <a:off x="8737600" y="6356352"/>
            <a:ext cx="28448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45"/>
        <p:cNvGrpSpPr/>
        <p:nvPr/>
      </p:nvGrpSpPr>
      <p:grpSpPr>
        <a:xfrm>
          <a:off x="0" y="0"/>
          <a:ext cx="0" cy="0"/>
          <a:chOff x="0" y="0"/>
          <a:chExt cx="0" cy="0"/>
        </a:xfrm>
      </p:grpSpPr>
      <p:sp>
        <p:nvSpPr>
          <p:cNvPr id="146" name="Google Shape;146;p57"/>
          <p:cNvSpPr txBox="1">
            <a:spLocks noGrp="1"/>
          </p:cNvSpPr>
          <p:nvPr>
            <p:ph type="title"/>
          </p:nvPr>
        </p:nvSpPr>
        <p:spPr>
          <a:xfrm rot="5400000">
            <a:off x="7285038" y="1828803"/>
            <a:ext cx="5851525" cy="2743200"/>
          </a:xfrm>
          <a:prstGeom prst="rect">
            <a:avLst/>
          </a:prstGeom>
          <a:noFill/>
          <a:ln>
            <a:noFill/>
          </a:ln>
        </p:spPr>
        <p:txBody>
          <a:bodyPr spcFirstLastPara="1" wrap="square" lIns="91400" tIns="45700" rIns="9140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57"/>
          <p:cNvSpPr txBox="1">
            <a:spLocks noGrp="1"/>
          </p:cNvSpPr>
          <p:nvPr>
            <p:ph type="body" idx="1"/>
          </p:nvPr>
        </p:nvSpPr>
        <p:spPr>
          <a:xfrm rot="5400000">
            <a:off x="1697038" y="-812797"/>
            <a:ext cx="5851525" cy="8026400"/>
          </a:xfrm>
          <a:prstGeom prst="rect">
            <a:avLst/>
          </a:prstGeom>
          <a:noFill/>
          <a:ln>
            <a:noFill/>
          </a:ln>
        </p:spPr>
        <p:txBody>
          <a:bodyPr spcFirstLastPara="1" wrap="square" lIns="91400" tIns="45700" rIns="91400"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8" name="Google Shape;148;p57"/>
          <p:cNvSpPr txBox="1">
            <a:spLocks noGrp="1"/>
          </p:cNvSpPr>
          <p:nvPr>
            <p:ph type="dt" idx="10"/>
          </p:nvPr>
        </p:nvSpPr>
        <p:spPr>
          <a:xfrm>
            <a:off x="609600" y="6356352"/>
            <a:ext cx="28448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57"/>
          <p:cNvSpPr txBox="1">
            <a:spLocks noGrp="1"/>
          </p:cNvSpPr>
          <p:nvPr>
            <p:ph type="ftr" idx="11"/>
          </p:nvPr>
        </p:nvSpPr>
        <p:spPr>
          <a:xfrm>
            <a:off x="4165600" y="6356352"/>
            <a:ext cx="38608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57"/>
          <p:cNvSpPr txBox="1">
            <a:spLocks noGrp="1"/>
          </p:cNvSpPr>
          <p:nvPr>
            <p:ph type="sldNum" idx="12"/>
          </p:nvPr>
        </p:nvSpPr>
        <p:spPr>
          <a:xfrm>
            <a:off x="8737600" y="6356352"/>
            <a:ext cx="28448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57"/>
        <p:cNvGrpSpPr/>
        <p:nvPr/>
      </p:nvGrpSpPr>
      <p:grpSpPr>
        <a:xfrm>
          <a:off x="0" y="0"/>
          <a:ext cx="0" cy="0"/>
          <a:chOff x="0" y="0"/>
          <a:chExt cx="0" cy="0"/>
        </a:xfrm>
      </p:grpSpPr>
      <p:sp>
        <p:nvSpPr>
          <p:cNvPr id="158" name="Google Shape;15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61"/>
        <p:cNvGrpSpPr/>
        <p:nvPr/>
      </p:nvGrpSpPr>
      <p:grpSpPr>
        <a:xfrm>
          <a:off x="0" y="0"/>
          <a:ext cx="0" cy="0"/>
          <a:chOff x="0" y="0"/>
          <a:chExt cx="0" cy="0"/>
        </a:xfrm>
      </p:grpSpPr>
      <p:sp>
        <p:nvSpPr>
          <p:cNvPr id="162" name="Google Shape;162;p5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5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4" name="Google Shape;16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67"/>
        <p:cNvGrpSpPr/>
        <p:nvPr/>
      </p:nvGrpSpPr>
      <p:grpSpPr>
        <a:xfrm>
          <a:off x="0" y="0"/>
          <a:ext cx="0" cy="0"/>
          <a:chOff x="0" y="0"/>
          <a:chExt cx="0" cy="0"/>
        </a:xfrm>
      </p:grpSpPr>
      <p:sp>
        <p:nvSpPr>
          <p:cNvPr id="168" name="Google Shape;168;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173"/>
        <p:cNvGrpSpPr/>
        <p:nvPr/>
      </p:nvGrpSpPr>
      <p:grpSpPr>
        <a:xfrm>
          <a:off x="0" y="0"/>
          <a:ext cx="0" cy="0"/>
          <a:chOff x="0" y="0"/>
          <a:chExt cx="0" cy="0"/>
        </a:xfrm>
      </p:grpSpPr>
      <p:sp>
        <p:nvSpPr>
          <p:cNvPr id="174" name="Google Shape;174;p6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6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6" name="Google Shape;176;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179"/>
        <p:cNvGrpSpPr/>
        <p:nvPr/>
      </p:nvGrpSpPr>
      <p:grpSpPr>
        <a:xfrm>
          <a:off x="0" y="0"/>
          <a:ext cx="0" cy="0"/>
          <a:chOff x="0" y="0"/>
          <a:chExt cx="0" cy="0"/>
        </a:xfrm>
      </p:grpSpPr>
      <p:sp>
        <p:nvSpPr>
          <p:cNvPr id="180" name="Google Shape;180;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186"/>
        <p:cNvGrpSpPr/>
        <p:nvPr/>
      </p:nvGrpSpPr>
      <p:grpSpPr>
        <a:xfrm>
          <a:off x="0" y="0"/>
          <a:ext cx="0" cy="0"/>
          <a:chOff x="0" y="0"/>
          <a:chExt cx="0" cy="0"/>
        </a:xfrm>
      </p:grpSpPr>
      <p:sp>
        <p:nvSpPr>
          <p:cNvPr id="187" name="Google Shape;187;p6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6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9" name="Google Shape;189;p6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6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1" name="Google Shape;191;p6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195"/>
        <p:cNvGrpSpPr/>
        <p:nvPr/>
      </p:nvGrpSpPr>
      <p:grpSpPr>
        <a:xfrm>
          <a:off x="0" y="0"/>
          <a:ext cx="0" cy="0"/>
          <a:chOff x="0" y="0"/>
          <a:chExt cx="0" cy="0"/>
        </a:xfrm>
      </p:grpSpPr>
      <p:sp>
        <p:nvSpPr>
          <p:cNvPr id="196" name="Google Shape;196;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200"/>
        <p:cNvGrpSpPr/>
        <p:nvPr/>
      </p:nvGrpSpPr>
      <p:grpSpPr>
        <a:xfrm>
          <a:off x="0" y="0"/>
          <a:ext cx="0" cy="0"/>
          <a:chOff x="0" y="0"/>
          <a:chExt cx="0" cy="0"/>
        </a:xfrm>
      </p:grpSpPr>
      <p:sp>
        <p:nvSpPr>
          <p:cNvPr id="201" name="Google Shape;201;p6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6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3" name="Google Shape;203;p6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4" name="Google Shape;204;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7"/>
        <p:cNvGrpSpPr/>
        <p:nvPr/>
      </p:nvGrpSpPr>
      <p:grpSpPr>
        <a:xfrm>
          <a:off x="0" y="0"/>
          <a:ext cx="0" cy="0"/>
          <a:chOff x="0" y="0"/>
          <a:chExt cx="0" cy="0"/>
        </a:xfrm>
      </p:grpSpPr>
      <p:sp>
        <p:nvSpPr>
          <p:cNvPr id="28" name="Google Shape;28;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207"/>
        <p:cNvGrpSpPr/>
        <p:nvPr/>
      </p:nvGrpSpPr>
      <p:grpSpPr>
        <a:xfrm>
          <a:off x="0" y="0"/>
          <a:ext cx="0" cy="0"/>
          <a:chOff x="0" y="0"/>
          <a:chExt cx="0" cy="0"/>
        </a:xfrm>
      </p:grpSpPr>
      <p:sp>
        <p:nvSpPr>
          <p:cNvPr id="208" name="Google Shape;208;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65"/>
          <p:cNvSpPr>
            <a:spLocks noGrp="1"/>
          </p:cNvSpPr>
          <p:nvPr>
            <p:ph type="pic" idx="2"/>
          </p:nvPr>
        </p:nvSpPr>
        <p:spPr>
          <a:xfrm>
            <a:off x="5183188" y="987425"/>
            <a:ext cx="6172200" cy="4873625"/>
          </a:xfrm>
          <a:prstGeom prst="rect">
            <a:avLst/>
          </a:prstGeom>
          <a:noFill/>
          <a:ln>
            <a:noFill/>
          </a:ln>
        </p:spPr>
      </p:sp>
      <p:sp>
        <p:nvSpPr>
          <p:cNvPr id="210" name="Google Shape;210;p6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1" name="Google Shape;211;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214"/>
        <p:cNvGrpSpPr/>
        <p:nvPr/>
      </p:nvGrpSpPr>
      <p:grpSpPr>
        <a:xfrm>
          <a:off x="0" y="0"/>
          <a:ext cx="0" cy="0"/>
          <a:chOff x="0" y="0"/>
          <a:chExt cx="0" cy="0"/>
        </a:xfrm>
      </p:grpSpPr>
      <p:sp>
        <p:nvSpPr>
          <p:cNvPr id="215" name="Google Shape;215;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6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220"/>
        <p:cNvGrpSpPr/>
        <p:nvPr/>
      </p:nvGrpSpPr>
      <p:grpSpPr>
        <a:xfrm>
          <a:off x="0" y="0"/>
          <a:ext cx="0" cy="0"/>
          <a:chOff x="0" y="0"/>
          <a:chExt cx="0" cy="0"/>
        </a:xfrm>
      </p:grpSpPr>
      <p:sp>
        <p:nvSpPr>
          <p:cNvPr id="221" name="Google Shape;221;p6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6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232"/>
        <p:cNvGrpSpPr/>
        <p:nvPr/>
      </p:nvGrpSpPr>
      <p:grpSpPr>
        <a:xfrm>
          <a:off x="0" y="0"/>
          <a:ext cx="0" cy="0"/>
          <a:chOff x="0" y="0"/>
          <a:chExt cx="0" cy="0"/>
        </a:xfrm>
      </p:grpSpPr>
      <p:sp>
        <p:nvSpPr>
          <p:cNvPr id="233" name="Google Shape;233;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5" name="Google Shape;23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38"/>
        <p:cNvGrpSpPr/>
        <p:nvPr/>
      </p:nvGrpSpPr>
      <p:grpSpPr>
        <a:xfrm>
          <a:off x="0" y="0"/>
          <a:ext cx="0" cy="0"/>
          <a:chOff x="0" y="0"/>
          <a:chExt cx="0" cy="0"/>
        </a:xfrm>
      </p:grpSpPr>
      <p:sp>
        <p:nvSpPr>
          <p:cNvPr id="239" name="Google Shape;239;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6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44"/>
        <p:cNvGrpSpPr/>
        <p:nvPr/>
      </p:nvGrpSpPr>
      <p:grpSpPr>
        <a:xfrm>
          <a:off x="0" y="0"/>
          <a:ext cx="0" cy="0"/>
          <a:chOff x="0" y="0"/>
          <a:chExt cx="0" cy="0"/>
        </a:xfrm>
      </p:grpSpPr>
      <p:sp>
        <p:nvSpPr>
          <p:cNvPr id="245" name="Google Shape;245;p6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6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7" name="Google Shape;247;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250"/>
        <p:cNvGrpSpPr/>
        <p:nvPr/>
      </p:nvGrpSpPr>
      <p:grpSpPr>
        <a:xfrm>
          <a:off x="0" y="0"/>
          <a:ext cx="0" cy="0"/>
          <a:chOff x="0" y="0"/>
          <a:chExt cx="0" cy="0"/>
        </a:xfrm>
      </p:grpSpPr>
      <p:sp>
        <p:nvSpPr>
          <p:cNvPr id="251" name="Google Shape;251;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7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7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257"/>
        <p:cNvGrpSpPr/>
        <p:nvPr/>
      </p:nvGrpSpPr>
      <p:grpSpPr>
        <a:xfrm>
          <a:off x="0" y="0"/>
          <a:ext cx="0" cy="0"/>
          <a:chOff x="0" y="0"/>
          <a:chExt cx="0" cy="0"/>
        </a:xfrm>
      </p:grpSpPr>
      <p:sp>
        <p:nvSpPr>
          <p:cNvPr id="258" name="Google Shape;258;p7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71"/>
          <p:cNvSpPr txBox="1">
            <a:spLocks noGrp="1"/>
          </p:cNvSpPr>
          <p:nvPr>
            <p:ph type="body" idx="1"/>
          </p:nvPr>
        </p:nvSpPr>
        <p:spPr>
          <a:xfrm>
            <a:off x="1186774" y="1778438"/>
            <a:ext cx="4873574"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260" name="Google Shape;260;p71"/>
          <p:cNvSpPr txBox="1">
            <a:spLocks noGrp="1"/>
          </p:cNvSpPr>
          <p:nvPr>
            <p:ph type="body" idx="2"/>
          </p:nvPr>
        </p:nvSpPr>
        <p:spPr>
          <a:xfrm>
            <a:off x="1186774" y="2665379"/>
            <a:ext cx="4873574"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71"/>
          <p:cNvSpPr txBox="1">
            <a:spLocks noGrp="1"/>
          </p:cNvSpPr>
          <p:nvPr>
            <p:ph type="body" idx="3"/>
          </p:nvPr>
        </p:nvSpPr>
        <p:spPr>
          <a:xfrm>
            <a:off x="6256938" y="1778438"/>
            <a:ext cx="4897576"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262" name="Google Shape;262;p71"/>
          <p:cNvSpPr txBox="1">
            <a:spLocks noGrp="1"/>
          </p:cNvSpPr>
          <p:nvPr>
            <p:ph type="body" idx="4"/>
          </p:nvPr>
        </p:nvSpPr>
        <p:spPr>
          <a:xfrm>
            <a:off x="6256938" y="2665379"/>
            <a:ext cx="4897576"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266"/>
        <p:cNvGrpSpPr/>
        <p:nvPr/>
      </p:nvGrpSpPr>
      <p:grpSpPr>
        <a:xfrm>
          <a:off x="0" y="0"/>
          <a:ext cx="0" cy="0"/>
          <a:chOff x="0" y="0"/>
          <a:chExt cx="0" cy="0"/>
        </a:xfrm>
      </p:grpSpPr>
      <p:sp>
        <p:nvSpPr>
          <p:cNvPr id="267" name="Google Shape;267;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271"/>
        <p:cNvGrpSpPr/>
        <p:nvPr/>
      </p:nvGrpSpPr>
      <p:grpSpPr>
        <a:xfrm>
          <a:off x="0" y="0"/>
          <a:ext cx="0" cy="0"/>
          <a:chOff x="0" y="0"/>
          <a:chExt cx="0" cy="0"/>
        </a:xfrm>
      </p:grpSpPr>
      <p:sp>
        <p:nvSpPr>
          <p:cNvPr id="272" name="Google Shape;272;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3"/>
        <p:cNvGrpSpPr/>
        <p:nvPr/>
      </p:nvGrpSpPr>
      <p:grpSpPr>
        <a:xfrm>
          <a:off x="0" y="0"/>
          <a:ext cx="0" cy="0"/>
          <a:chOff x="0" y="0"/>
          <a:chExt cx="0" cy="0"/>
        </a:xfrm>
      </p:grpSpPr>
      <p:sp>
        <p:nvSpPr>
          <p:cNvPr id="34" name="Google Shape;34;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275"/>
        <p:cNvGrpSpPr/>
        <p:nvPr/>
      </p:nvGrpSpPr>
      <p:grpSpPr>
        <a:xfrm>
          <a:off x="0" y="0"/>
          <a:ext cx="0" cy="0"/>
          <a:chOff x="0" y="0"/>
          <a:chExt cx="0" cy="0"/>
        </a:xfrm>
      </p:grpSpPr>
      <p:sp>
        <p:nvSpPr>
          <p:cNvPr id="276" name="Google Shape;276;p74"/>
          <p:cNvSpPr txBox="1">
            <a:spLocks noGrp="1"/>
          </p:cNvSpPr>
          <p:nvPr>
            <p:ph type="title"/>
          </p:nvPr>
        </p:nvSpPr>
        <p:spPr>
          <a:xfrm>
            <a:off x="839788" y="457200"/>
            <a:ext cx="416534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74"/>
          <p:cNvSpPr>
            <a:spLocks noGrp="1"/>
          </p:cNvSpPr>
          <p:nvPr>
            <p:ph type="pic" idx="2"/>
          </p:nvPr>
        </p:nvSpPr>
        <p:spPr>
          <a:xfrm>
            <a:off x="5183188" y="457201"/>
            <a:ext cx="6172200" cy="5403850"/>
          </a:xfrm>
          <a:prstGeom prst="rect">
            <a:avLst/>
          </a:prstGeom>
          <a:noFill/>
          <a:ln>
            <a:noFill/>
          </a:ln>
        </p:spPr>
      </p:sp>
      <p:sp>
        <p:nvSpPr>
          <p:cNvPr id="278" name="Google Shape;278;p74"/>
          <p:cNvSpPr txBox="1">
            <a:spLocks noGrp="1"/>
          </p:cNvSpPr>
          <p:nvPr>
            <p:ph type="body" idx="1"/>
          </p:nvPr>
        </p:nvSpPr>
        <p:spPr>
          <a:xfrm>
            <a:off x="839788" y="2057400"/>
            <a:ext cx="416534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
        <p:nvSpPr>
          <p:cNvPr id="279" name="Google Shape;279;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竖版" type="vertTitleAndTx">
  <p:cSld name="VERTICAL_TITLE_AND_VERTICAL_TEXT">
    <p:spTree>
      <p:nvGrpSpPr>
        <p:cNvPr id="1" name="Shape 282"/>
        <p:cNvGrpSpPr/>
        <p:nvPr/>
      </p:nvGrpSpPr>
      <p:grpSpPr>
        <a:xfrm>
          <a:off x="0" y="0"/>
          <a:ext cx="0" cy="0"/>
          <a:chOff x="0" y="0"/>
          <a:chExt cx="0" cy="0"/>
        </a:xfrm>
      </p:grpSpPr>
      <p:sp>
        <p:nvSpPr>
          <p:cNvPr id="283" name="Google Shape;283;p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7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内容" type="objOnly">
  <p:cSld name="OBJECT_ONLY">
    <p:spTree>
      <p:nvGrpSpPr>
        <p:cNvPr id="1" name="Shape 288"/>
        <p:cNvGrpSpPr/>
        <p:nvPr/>
      </p:nvGrpSpPr>
      <p:grpSpPr>
        <a:xfrm>
          <a:off x="0" y="0"/>
          <a:ext cx="0" cy="0"/>
          <a:chOff x="0" y="0"/>
          <a:chExt cx="0" cy="0"/>
        </a:xfrm>
      </p:grpSpPr>
      <p:sp>
        <p:nvSpPr>
          <p:cNvPr id="289" name="Google Shape;289;p76"/>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299"/>
        <p:cNvGrpSpPr/>
        <p:nvPr/>
      </p:nvGrpSpPr>
      <p:grpSpPr>
        <a:xfrm>
          <a:off x="0" y="0"/>
          <a:ext cx="0" cy="0"/>
          <a:chOff x="0" y="0"/>
          <a:chExt cx="0" cy="0"/>
        </a:xfrm>
      </p:grpSpPr>
      <p:sp>
        <p:nvSpPr>
          <p:cNvPr id="300" name="Google Shape;300;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2" name="Google Shape;30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05"/>
        <p:cNvGrpSpPr/>
        <p:nvPr/>
      </p:nvGrpSpPr>
      <p:grpSpPr>
        <a:xfrm>
          <a:off x="0" y="0"/>
          <a:ext cx="0" cy="0"/>
          <a:chOff x="0" y="0"/>
          <a:chExt cx="0" cy="0"/>
        </a:xfrm>
      </p:grpSpPr>
      <p:sp>
        <p:nvSpPr>
          <p:cNvPr id="306" name="Google Shape;30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309"/>
        <p:cNvGrpSpPr/>
        <p:nvPr/>
      </p:nvGrpSpPr>
      <p:grpSpPr>
        <a:xfrm>
          <a:off x="0" y="0"/>
          <a:ext cx="0" cy="0"/>
          <a:chOff x="0" y="0"/>
          <a:chExt cx="0" cy="0"/>
        </a:xfrm>
      </p:grpSpPr>
      <p:sp>
        <p:nvSpPr>
          <p:cNvPr id="310" name="Google Shape;310;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7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2" name="Google Shape;312;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315"/>
        <p:cNvGrpSpPr/>
        <p:nvPr/>
      </p:nvGrpSpPr>
      <p:grpSpPr>
        <a:xfrm>
          <a:off x="0" y="0"/>
          <a:ext cx="0" cy="0"/>
          <a:chOff x="0" y="0"/>
          <a:chExt cx="0" cy="0"/>
        </a:xfrm>
      </p:grpSpPr>
      <p:sp>
        <p:nvSpPr>
          <p:cNvPr id="316" name="Google Shape;316;p7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7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8" name="Google Shape;318;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21"/>
        <p:cNvGrpSpPr/>
        <p:nvPr/>
      </p:nvGrpSpPr>
      <p:grpSpPr>
        <a:xfrm>
          <a:off x="0" y="0"/>
          <a:ext cx="0" cy="0"/>
          <a:chOff x="0" y="0"/>
          <a:chExt cx="0" cy="0"/>
        </a:xfrm>
      </p:grpSpPr>
      <p:sp>
        <p:nvSpPr>
          <p:cNvPr id="322" name="Google Shape;322;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7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7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328"/>
        <p:cNvGrpSpPr/>
        <p:nvPr/>
      </p:nvGrpSpPr>
      <p:grpSpPr>
        <a:xfrm>
          <a:off x="0" y="0"/>
          <a:ext cx="0" cy="0"/>
          <a:chOff x="0" y="0"/>
          <a:chExt cx="0" cy="0"/>
        </a:xfrm>
      </p:grpSpPr>
      <p:sp>
        <p:nvSpPr>
          <p:cNvPr id="329" name="Google Shape;329;p8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80"/>
          <p:cNvSpPr txBox="1">
            <a:spLocks noGrp="1"/>
          </p:cNvSpPr>
          <p:nvPr>
            <p:ph type="body" idx="1"/>
          </p:nvPr>
        </p:nvSpPr>
        <p:spPr>
          <a:xfrm>
            <a:off x="1186774" y="1778438"/>
            <a:ext cx="4873574"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331" name="Google Shape;331;p80"/>
          <p:cNvSpPr txBox="1">
            <a:spLocks noGrp="1"/>
          </p:cNvSpPr>
          <p:nvPr>
            <p:ph type="body" idx="2"/>
          </p:nvPr>
        </p:nvSpPr>
        <p:spPr>
          <a:xfrm>
            <a:off x="1186774" y="2665379"/>
            <a:ext cx="4873574"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p80"/>
          <p:cNvSpPr txBox="1">
            <a:spLocks noGrp="1"/>
          </p:cNvSpPr>
          <p:nvPr>
            <p:ph type="body" idx="3"/>
          </p:nvPr>
        </p:nvSpPr>
        <p:spPr>
          <a:xfrm>
            <a:off x="6256938" y="1778438"/>
            <a:ext cx="4897576"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333" name="Google Shape;333;p80"/>
          <p:cNvSpPr txBox="1">
            <a:spLocks noGrp="1"/>
          </p:cNvSpPr>
          <p:nvPr>
            <p:ph type="body" idx="4"/>
          </p:nvPr>
        </p:nvSpPr>
        <p:spPr>
          <a:xfrm>
            <a:off x="6256938" y="2665379"/>
            <a:ext cx="4897576"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337"/>
        <p:cNvGrpSpPr/>
        <p:nvPr/>
      </p:nvGrpSpPr>
      <p:grpSpPr>
        <a:xfrm>
          <a:off x="0" y="0"/>
          <a:ext cx="0" cy="0"/>
          <a:chOff x="0" y="0"/>
          <a:chExt cx="0" cy="0"/>
        </a:xfrm>
      </p:grpSpPr>
      <p:sp>
        <p:nvSpPr>
          <p:cNvPr id="338" name="Google Shape;338;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0"/>
        <p:cNvGrpSpPr/>
        <p:nvPr/>
      </p:nvGrpSpPr>
      <p:grpSpPr>
        <a:xfrm>
          <a:off x="0" y="0"/>
          <a:ext cx="0" cy="0"/>
          <a:chOff x="0" y="0"/>
          <a:chExt cx="0" cy="0"/>
        </a:xfrm>
      </p:grpSpPr>
      <p:sp>
        <p:nvSpPr>
          <p:cNvPr id="41" name="Google Shape;41;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3"/>
          <p:cNvSpPr txBox="1">
            <a:spLocks noGrp="1"/>
          </p:cNvSpPr>
          <p:nvPr>
            <p:ph type="body" idx="1"/>
          </p:nvPr>
        </p:nvSpPr>
        <p:spPr>
          <a:xfrm>
            <a:off x="1186774" y="1778438"/>
            <a:ext cx="4873574"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43" name="Google Shape;43;p43"/>
          <p:cNvSpPr txBox="1">
            <a:spLocks noGrp="1"/>
          </p:cNvSpPr>
          <p:nvPr>
            <p:ph type="body" idx="2"/>
          </p:nvPr>
        </p:nvSpPr>
        <p:spPr>
          <a:xfrm>
            <a:off x="1186774" y="2665379"/>
            <a:ext cx="4873574"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3"/>
          <p:cNvSpPr txBox="1">
            <a:spLocks noGrp="1"/>
          </p:cNvSpPr>
          <p:nvPr>
            <p:ph type="body" idx="3"/>
          </p:nvPr>
        </p:nvSpPr>
        <p:spPr>
          <a:xfrm>
            <a:off x="6256938" y="1778438"/>
            <a:ext cx="4897576"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45" name="Google Shape;45;p43"/>
          <p:cNvSpPr txBox="1">
            <a:spLocks noGrp="1"/>
          </p:cNvSpPr>
          <p:nvPr>
            <p:ph type="body" idx="4"/>
          </p:nvPr>
        </p:nvSpPr>
        <p:spPr>
          <a:xfrm>
            <a:off x="6256938" y="2665379"/>
            <a:ext cx="4897576"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342"/>
        <p:cNvGrpSpPr/>
        <p:nvPr/>
      </p:nvGrpSpPr>
      <p:grpSpPr>
        <a:xfrm>
          <a:off x="0" y="0"/>
          <a:ext cx="0" cy="0"/>
          <a:chOff x="0" y="0"/>
          <a:chExt cx="0" cy="0"/>
        </a:xfrm>
      </p:grpSpPr>
      <p:sp>
        <p:nvSpPr>
          <p:cNvPr id="343" name="Google Shape;343;p82"/>
          <p:cNvSpPr txBox="1">
            <a:spLocks noGrp="1"/>
          </p:cNvSpPr>
          <p:nvPr>
            <p:ph type="title"/>
          </p:nvPr>
        </p:nvSpPr>
        <p:spPr>
          <a:xfrm>
            <a:off x="839788" y="457200"/>
            <a:ext cx="416534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82"/>
          <p:cNvSpPr>
            <a:spLocks noGrp="1"/>
          </p:cNvSpPr>
          <p:nvPr>
            <p:ph type="pic" idx="2"/>
          </p:nvPr>
        </p:nvSpPr>
        <p:spPr>
          <a:xfrm>
            <a:off x="5183188" y="457201"/>
            <a:ext cx="6172200" cy="5403850"/>
          </a:xfrm>
          <a:prstGeom prst="rect">
            <a:avLst/>
          </a:prstGeom>
          <a:noFill/>
          <a:ln>
            <a:noFill/>
          </a:ln>
        </p:spPr>
      </p:sp>
      <p:sp>
        <p:nvSpPr>
          <p:cNvPr id="345" name="Google Shape;345;p82"/>
          <p:cNvSpPr txBox="1">
            <a:spLocks noGrp="1"/>
          </p:cNvSpPr>
          <p:nvPr>
            <p:ph type="body" idx="1"/>
          </p:nvPr>
        </p:nvSpPr>
        <p:spPr>
          <a:xfrm>
            <a:off x="839788" y="2057400"/>
            <a:ext cx="416534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
        <p:nvSpPr>
          <p:cNvPr id="346" name="Google Shape;346;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竖版" type="vertTitleAndTx">
  <p:cSld name="VERTICAL_TITLE_AND_VERTICAL_TEXT">
    <p:spTree>
      <p:nvGrpSpPr>
        <p:cNvPr id="1" name="Shape 349"/>
        <p:cNvGrpSpPr/>
        <p:nvPr/>
      </p:nvGrpSpPr>
      <p:grpSpPr>
        <a:xfrm>
          <a:off x="0" y="0"/>
          <a:ext cx="0" cy="0"/>
          <a:chOff x="0" y="0"/>
          <a:chExt cx="0" cy="0"/>
        </a:xfrm>
      </p:grpSpPr>
      <p:sp>
        <p:nvSpPr>
          <p:cNvPr id="350" name="Google Shape;350;p8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8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内容" type="objOnly">
  <p:cSld name="OBJECT_ONLY">
    <p:spTree>
      <p:nvGrpSpPr>
        <p:cNvPr id="1" name="Shape 355"/>
        <p:cNvGrpSpPr/>
        <p:nvPr/>
      </p:nvGrpSpPr>
      <p:grpSpPr>
        <a:xfrm>
          <a:off x="0" y="0"/>
          <a:ext cx="0" cy="0"/>
          <a:chOff x="0" y="0"/>
          <a:chExt cx="0" cy="0"/>
        </a:xfrm>
      </p:grpSpPr>
      <p:sp>
        <p:nvSpPr>
          <p:cNvPr id="356" name="Google Shape;356;p84"/>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7" name="Google Shape;357;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9"/>
        <p:cNvGrpSpPr/>
        <p:nvPr/>
      </p:nvGrpSpPr>
      <p:grpSpPr>
        <a:xfrm>
          <a:off x="0" y="0"/>
          <a:ext cx="0" cy="0"/>
          <a:chOff x="0" y="0"/>
          <a:chExt cx="0" cy="0"/>
        </a:xfrm>
      </p:grpSpPr>
      <p:sp>
        <p:nvSpPr>
          <p:cNvPr id="50" name="Google Shape;5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58"/>
        <p:cNvGrpSpPr/>
        <p:nvPr/>
      </p:nvGrpSpPr>
      <p:grpSpPr>
        <a:xfrm>
          <a:off x="0" y="0"/>
          <a:ext cx="0" cy="0"/>
          <a:chOff x="0" y="0"/>
          <a:chExt cx="0" cy="0"/>
        </a:xfrm>
      </p:grpSpPr>
      <p:sp>
        <p:nvSpPr>
          <p:cNvPr id="59" name="Google Shape;59;p46"/>
          <p:cNvSpPr txBox="1">
            <a:spLocks noGrp="1"/>
          </p:cNvSpPr>
          <p:nvPr>
            <p:ph type="title"/>
          </p:nvPr>
        </p:nvSpPr>
        <p:spPr>
          <a:xfrm>
            <a:off x="839788" y="457200"/>
            <a:ext cx="416534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6"/>
          <p:cNvSpPr>
            <a:spLocks noGrp="1"/>
          </p:cNvSpPr>
          <p:nvPr>
            <p:ph type="pic" idx="2"/>
          </p:nvPr>
        </p:nvSpPr>
        <p:spPr>
          <a:xfrm>
            <a:off x="5183188" y="457201"/>
            <a:ext cx="6172200" cy="5403850"/>
          </a:xfrm>
          <a:prstGeom prst="rect">
            <a:avLst/>
          </a:prstGeom>
          <a:noFill/>
          <a:ln>
            <a:noFill/>
          </a:ln>
        </p:spPr>
      </p:sp>
      <p:sp>
        <p:nvSpPr>
          <p:cNvPr id="61" name="Google Shape;61;p46"/>
          <p:cNvSpPr txBox="1">
            <a:spLocks noGrp="1"/>
          </p:cNvSpPr>
          <p:nvPr>
            <p:ph type="body" idx="1"/>
          </p:nvPr>
        </p:nvSpPr>
        <p:spPr>
          <a:xfrm>
            <a:off x="839788" y="2057400"/>
            <a:ext cx="416534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
        <p:nvSpPr>
          <p:cNvPr id="62" name="Google Shape;6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竖版" type="vertTitleAndTx">
  <p:cSld name="VERTICAL_TITLE_AND_VERTICAL_TEXT">
    <p:spTree>
      <p:nvGrpSpPr>
        <p:cNvPr id="1" name="Shape 65"/>
        <p:cNvGrpSpPr/>
        <p:nvPr/>
      </p:nvGrpSpPr>
      <p:grpSpPr>
        <a:xfrm>
          <a:off x="0" y="0"/>
          <a:ext cx="0" cy="0"/>
          <a:chOff x="0" y="0"/>
          <a:chExt cx="0" cy="0"/>
        </a:xfrm>
      </p:grpSpPr>
      <p:sp>
        <p:nvSpPr>
          <p:cNvPr id="66" name="Google Shape;66;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76"/>
        <p:cNvGrpSpPr/>
        <p:nvPr/>
      </p:nvGrpSpPr>
      <p:grpSpPr>
        <a:xfrm>
          <a:off x="0" y="0"/>
          <a:ext cx="0" cy="0"/>
          <a:chOff x="0" y="0"/>
          <a:chExt cx="0" cy="0"/>
        </a:xfrm>
      </p:grpSpPr>
      <p:sp>
        <p:nvSpPr>
          <p:cNvPr id="77" name="Google Shape;77;p30"/>
          <p:cNvSpPr txBox="1">
            <a:spLocks noGrp="1"/>
          </p:cNvSpPr>
          <p:nvPr>
            <p:ph type="title"/>
          </p:nvPr>
        </p:nvSpPr>
        <p:spPr>
          <a:xfrm>
            <a:off x="609600" y="274639"/>
            <a:ext cx="10972800" cy="1143000"/>
          </a:xfrm>
          <a:prstGeom prst="rect">
            <a:avLst/>
          </a:prstGeom>
          <a:noFill/>
          <a:ln>
            <a:noFill/>
          </a:ln>
        </p:spPr>
        <p:txBody>
          <a:bodyPr spcFirstLastPara="1" wrap="square" lIns="91400" tIns="45700" rIns="91400"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30"/>
          <p:cNvSpPr txBox="1">
            <a:spLocks noGrp="1"/>
          </p:cNvSpPr>
          <p:nvPr>
            <p:ph type="body" idx="1"/>
          </p:nvPr>
        </p:nvSpPr>
        <p:spPr>
          <a:xfrm>
            <a:off x="609600" y="1600201"/>
            <a:ext cx="10972800" cy="4525963"/>
          </a:xfrm>
          <a:prstGeom prst="rect">
            <a:avLst/>
          </a:prstGeom>
          <a:noFill/>
          <a:ln>
            <a:noFill/>
          </a:ln>
        </p:spPr>
        <p:txBody>
          <a:bodyPr spcFirstLastPara="1" wrap="square" lIns="91400" tIns="45700" rIns="91400"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30"/>
          <p:cNvSpPr txBox="1">
            <a:spLocks noGrp="1"/>
          </p:cNvSpPr>
          <p:nvPr>
            <p:ph type="dt" idx="10"/>
          </p:nvPr>
        </p:nvSpPr>
        <p:spPr>
          <a:xfrm>
            <a:off x="609600" y="6356352"/>
            <a:ext cx="2844800" cy="365125"/>
          </a:xfrm>
          <a:prstGeom prst="rect">
            <a:avLst/>
          </a:prstGeom>
          <a:noFill/>
          <a:ln>
            <a:noFill/>
          </a:ln>
        </p:spPr>
        <p:txBody>
          <a:bodyPr spcFirstLastPara="1" wrap="square" lIns="91400" tIns="45700" rIns="91400"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30"/>
          <p:cNvSpPr txBox="1">
            <a:spLocks noGrp="1"/>
          </p:cNvSpPr>
          <p:nvPr>
            <p:ph type="ftr" idx="11"/>
          </p:nvPr>
        </p:nvSpPr>
        <p:spPr>
          <a:xfrm>
            <a:off x="4165600" y="6356352"/>
            <a:ext cx="3860800" cy="365125"/>
          </a:xfrm>
          <a:prstGeom prst="rect">
            <a:avLst/>
          </a:prstGeom>
          <a:noFill/>
          <a:ln>
            <a:noFill/>
          </a:ln>
        </p:spPr>
        <p:txBody>
          <a:bodyPr spcFirstLastPara="1" wrap="square" lIns="91400" tIns="45700" rIns="91400"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30"/>
          <p:cNvSpPr txBox="1">
            <a:spLocks noGrp="1"/>
          </p:cNvSpPr>
          <p:nvPr>
            <p:ph type="sldNum" idx="12"/>
          </p:nvPr>
        </p:nvSpPr>
        <p:spPr>
          <a:xfrm>
            <a:off x="8737600" y="6356352"/>
            <a:ext cx="2844800" cy="365125"/>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3" name="Google Shape;153;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4" name="Google Shape;15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5" name="Google Shape;15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6" name="Google Shape;15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8" name="Google Shape;228;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0" name="Google Shape;23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1" name="Google Shape;23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293"/>
        <p:cNvGrpSpPr/>
        <p:nvPr/>
      </p:nvGrpSpPr>
      <p:grpSpPr>
        <a:xfrm>
          <a:off x="0" y="0"/>
          <a:ext cx="0" cy="0"/>
          <a:chOff x="0" y="0"/>
          <a:chExt cx="0" cy="0"/>
        </a:xfrm>
      </p:grpSpPr>
      <p:sp>
        <p:nvSpPr>
          <p:cNvPr id="294" name="Google Shape;29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5" name="Google Shape;295;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6" name="Google Shape;29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7" name="Google Shape;29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8" name="Google Shape;29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3.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2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4.xml"/><Relationship Id="rId6" Type="http://schemas.openxmlformats.org/officeDocument/2006/relationships/slide" Target="slide23.xml"/><Relationship Id="rId5" Type="http://schemas.openxmlformats.org/officeDocument/2006/relationships/image" Target="../media/image34.pn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21.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44.xml"/><Relationship Id="rId6" Type="http://schemas.openxmlformats.org/officeDocument/2006/relationships/slide" Target="slide23.xml"/><Relationship Id="rId5" Type="http://schemas.openxmlformats.org/officeDocument/2006/relationships/image" Target="../media/image34.pn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1.png"/><Relationship Id="rId7" Type="http://schemas.openxmlformats.org/officeDocument/2006/relationships/slide" Target="slide23.xml"/><Relationship Id="rId2" Type="http://schemas.openxmlformats.org/officeDocument/2006/relationships/notesSlide" Target="../notesSlides/notesSlide21.xml"/><Relationship Id="rId1" Type="http://schemas.openxmlformats.org/officeDocument/2006/relationships/slideLayout" Target="../slideLayouts/slideLayout44.xml"/><Relationship Id="rId6" Type="http://schemas.openxmlformats.org/officeDocument/2006/relationships/image" Target="../media/image39.jpg"/><Relationship Id="rId5" Type="http://schemas.openxmlformats.org/officeDocument/2006/relationships/image" Target="../media/image34.pn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1.png"/><Relationship Id="rId7" Type="http://schemas.openxmlformats.org/officeDocument/2006/relationships/slide" Target="slide23.xml"/><Relationship Id="rId2" Type="http://schemas.openxmlformats.org/officeDocument/2006/relationships/notesSlide" Target="../notesSlides/notesSlide22.xml"/><Relationship Id="rId1" Type="http://schemas.openxmlformats.org/officeDocument/2006/relationships/slideLayout" Target="../slideLayouts/slideLayout44.xml"/><Relationship Id="rId6" Type="http://schemas.openxmlformats.org/officeDocument/2006/relationships/image" Target="../media/image40.jpg"/><Relationship Id="rId5" Type="http://schemas.openxmlformats.org/officeDocument/2006/relationships/image" Target="../media/image34.pn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1.png"/><Relationship Id="rId7" Type="http://schemas.openxmlformats.org/officeDocument/2006/relationships/slide" Target="slide23.xml"/><Relationship Id="rId2" Type="http://schemas.openxmlformats.org/officeDocument/2006/relationships/notesSlide" Target="../notesSlides/notesSlide23.xml"/><Relationship Id="rId1" Type="http://schemas.openxmlformats.org/officeDocument/2006/relationships/slideLayout" Target="../slideLayouts/slideLayout44.xml"/><Relationship Id="rId6" Type="http://schemas.openxmlformats.org/officeDocument/2006/relationships/image" Target="../media/image41.jpg"/><Relationship Id="rId5" Type="http://schemas.openxmlformats.org/officeDocument/2006/relationships/image" Target="../media/image34.png"/><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1.gif"/><Relationship Id="rId3" Type="http://schemas.openxmlformats.org/officeDocument/2006/relationships/image" Target="../media/image6.jpg"/><Relationship Id="rId7" Type="http://schemas.openxmlformats.org/officeDocument/2006/relationships/image" Target="../media/image8.png"/><Relationship Id="rId12" Type="http://schemas.openxmlformats.org/officeDocument/2006/relationships/slide" Target="slide4.xml"/><Relationship Id="rId17" Type="http://schemas.openxmlformats.org/officeDocument/2006/relationships/slide" Target="slide8.xml"/><Relationship Id="rId2" Type="http://schemas.openxmlformats.org/officeDocument/2006/relationships/notesSlide" Target="../notesSlides/notesSlide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 Target="slide6.xml"/><Relationship Id="rId11" Type="http://schemas.openxmlformats.org/officeDocument/2006/relationships/image" Target="../media/image10.png"/><Relationship Id="rId5" Type="http://schemas.openxmlformats.org/officeDocument/2006/relationships/image" Target="../media/image3.gif"/><Relationship Id="rId15" Type="http://schemas.openxmlformats.org/officeDocument/2006/relationships/image" Target="../media/image13.png"/><Relationship Id="rId10" Type="http://schemas.openxmlformats.org/officeDocument/2006/relationships/slide" Target="slide7.xml"/><Relationship Id="rId4" Type="http://schemas.openxmlformats.org/officeDocument/2006/relationships/image" Target="../media/image7.png"/><Relationship Id="rId9" Type="http://schemas.openxmlformats.org/officeDocument/2006/relationships/image" Target="../media/image9.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3.xml"/><Relationship Id="rId7"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gif"/><Relationship Id="rId5" Type="http://schemas.openxmlformats.org/officeDocument/2006/relationships/slide" Target="slide7.xml"/><Relationship Id="rId10" Type="http://schemas.openxmlformats.org/officeDocument/2006/relationships/image" Target="../media/image16.jpg"/><Relationship Id="rId4" Type="http://schemas.openxmlformats.org/officeDocument/2006/relationships/image" Target="../media/image12.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3.xml"/><Relationship Id="rId7"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gif"/><Relationship Id="rId5" Type="http://schemas.openxmlformats.org/officeDocument/2006/relationships/slide" Target="slide7.xml"/><Relationship Id="rId10" Type="http://schemas.openxmlformats.org/officeDocument/2006/relationships/image" Target="../media/image17.jpg"/><Relationship Id="rId4" Type="http://schemas.openxmlformats.org/officeDocument/2006/relationships/image" Target="../media/image9.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7.xm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image" Target="../media/image14.gif"/><Relationship Id="rId10" Type="http://schemas.openxmlformats.org/officeDocument/2006/relationships/image" Target="../media/image19.png"/><Relationship Id="rId4" Type="http://schemas.openxmlformats.org/officeDocument/2006/relationships/image" Target="../media/image3.gif"/><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7.xml"/><Relationship Id="rId7"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gif"/><Relationship Id="rId10" Type="http://schemas.openxmlformats.org/officeDocument/2006/relationships/image" Target="../media/image20.png"/><Relationship Id="rId4" Type="http://schemas.openxmlformats.org/officeDocument/2006/relationships/image" Target="../media/image3.gif"/><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grpSp>
        <p:nvGrpSpPr>
          <p:cNvPr id="543" name="Google Shape;543;p30"/>
          <p:cNvGrpSpPr/>
          <p:nvPr/>
        </p:nvGrpSpPr>
        <p:grpSpPr>
          <a:xfrm>
            <a:off x="5237022" y="69272"/>
            <a:ext cx="7079673" cy="6871854"/>
            <a:chOff x="1659275" y="782600"/>
            <a:chExt cx="1760700" cy="1380975"/>
          </a:xfrm>
        </p:grpSpPr>
        <p:sp>
          <p:nvSpPr>
            <p:cNvPr id="544" name="Google Shape;544;p30"/>
            <p:cNvSpPr/>
            <p:nvPr/>
          </p:nvSpPr>
          <p:spPr>
            <a:xfrm>
              <a:off x="2611675" y="976200"/>
              <a:ext cx="114675" cy="127225"/>
            </a:xfrm>
            <a:custGeom>
              <a:avLst/>
              <a:gdLst/>
              <a:ahLst/>
              <a:cxnLst/>
              <a:rect l="l" t="t" r="r" b="b"/>
              <a:pathLst>
                <a:path w="4587" h="5089" extrusionOk="0">
                  <a:moveTo>
                    <a:pt x="0" y="1"/>
                  </a:moveTo>
                  <a:lnTo>
                    <a:pt x="0" y="5089"/>
                  </a:lnTo>
                  <a:lnTo>
                    <a:pt x="4587" y="5089"/>
                  </a:lnTo>
                  <a:lnTo>
                    <a:pt x="4587"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545;p30"/>
            <p:cNvSpPr/>
            <p:nvPr/>
          </p:nvSpPr>
          <p:spPr>
            <a:xfrm>
              <a:off x="2621075" y="988750"/>
              <a:ext cx="94625" cy="49525"/>
            </a:xfrm>
            <a:custGeom>
              <a:avLst/>
              <a:gdLst/>
              <a:ahLst/>
              <a:cxnLst/>
              <a:rect l="l" t="t" r="r" b="b"/>
              <a:pathLst>
                <a:path w="3785" h="1981" extrusionOk="0">
                  <a:moveTo>
                    <a:pt x="477" y="0"/>
                  </a:moveTo>
                  <a:cubicBezTo>
                    <a:pt x="226" y="0"/>
                    <a:pt x="0" y="201"/>
                    <a:pt x="0" y="451"/>
                  </a:cubicBezTo>
                  <a:lnTo>
                    <a:pt x="0" y="1529"/>
                  </a:lnTo>
                  <a:cubicBezTo>
                    <a:pt x="0" y="1780"/>
                    <a:pt x="226" y="1980"/>
                    <a:pt x="477" y="1980"/>
                  </a:cubicBezTo>
                  <a:lnTo>
                    <a:pt x="3309" y="1980"/>
                  </a:lnTo>
                  <a:cubicBezTo>
                    <a:pt x="3584" y="1980"/>
                    <a:pt x="3785" y="1780"/>
                    <a:pt x="3785" y="1529"/>
                  </a:cubicBezTo>
                  <a:lnTo>
                    <a:pt x="3785" y="451"/>
                  </a:lnTo>
                  <a:cubicBezTo>
                    <a:pt x="3785" y="201"/>
                    <a:pt x="3584" y="0"/>
                    <a:pt x="330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 name="Google Shape;546;p30"/>
            <p:cNvSpPr/>
            <p:nvPr/>
          </p:nvSpPr>
          <p:spPr>
            <a:xfrm>
              <a:off x="2621075" y="1047025"/>
              <a:ext cx="94625" cy="49525"/>
            </a:xfrm>
            <a:custGeom>
              <a:avLst/>
              <a:gdLst/>
              <a:ahLst/>
              <a:cxnLst/>
              <a:rect l="l" t="t" r="r" b="b"/>
              <a:pathLst>
                <a:path w="3785" h="1981" extrusionOk="0">
                  <a:moveTo>
                    <a:pt x="477" y="0"/>
                  </a:moveTo>
                  <a:cubicBezTo>
                    <a:pt x="226" y="0"/>
                    <a:pt x="0" y="201"/>
                    <a:pt x="0" y="451"/>
                  </a:cubicBezTo>
                  <a:lnTo>
                    <a:pt x="0" y="1529"/>
                  </a:lnTo>
                  <a:cubicBezTo>
                    <a:pt x="0" y="1780"/>
                    <a:pt x="226" y="1980"/>
                    <a:pt x="477" y="1980"/>
                  </a:cubicBezTo>
                  <a:lnTo>
                    <a:pt x="3309" y="1980"/>
                  </a:lnTo>
                  <a:cubicBezTo>
                    <a:pt x="3584" y="1980"/>
                    <a:pt x="3785" y="1780"/>
                    <a:pt x="3785" y="1529"/>
                  </a:cubicBezTo>
                  <a:lnTo>
                    <a:pt x="3785" y="451"/>
                  </a:lnTo>
                  <a:cubicBezTo>
                    <a:pt x="3785" y="201"/>
                    <a:pt x="3584" y="0"/>
                    <a:pt x="330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30"/>
            <p:cNvSpPr/>
            <p:nvPr/>
          </p:nvSpPr>
          <p:spPr>
            <a:xfrm>
              <a:off x="2678100" y="909800"/>
              <a:ext cx="16925" cy="66425"/>
            </a:xfrm>
            <a:custGeom>
              <a:avLst/>
              <a:gdLst/>
              <a:ahLst/>
              <a:cxnLst/>
              <a:rect l="l" t="t" r="r" b="b"/>
              <a:pathLst>
                <a:path w="677" h="2657" extrusionOk="0">
                  <a:moveTo>
                    <a:pt x="401" y="0"/>
                  </a:moveTo>
                  <a:lnTo>
                    <a:pt x="401" y="1629"/>
                  </a:lnTo>
                  <a:lnTo>
                    <a:pt x="0" y="1629"/>
                  </a:lnTo>
                  <a:lnTo>
                    <a:pt x="0" y="2657"/>
                  </a:lnTo>
                  <a:lnTo>
                    <a:pt x="677" y="2657"/>
                  </a:lnTo>
                  <a:lnTo>
                    <a:pt x="677" y="251"/>
                  </a:lnTo>
                  <a:cubicBezTo>
                    <a:pt x="677" y="101"/>
                    <a:pt x="551" y="0"/>
                    <a:pt x="40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30"/>
            <p:cNvSpPr/>
            <p:nvPr/>
          </p:nvSpPr>
          <p:spPr>
            <a:xfrm>
              <a:off x="2340375" y="927350"/>
              <a:ext cx="114050" cy="175450"/>
            </a:xfrm>
            <a:custGeom>
              <a:avLst/>
              <a:gdLst/>
              <a:ahLst/>
              <a:cxnLst/>
              <a:rect l="l" t="t" r="r" b="b"/>
              <a:pathLst>
                <a:path w="4562" h="7018" extrusionOk="0">
                  <a:moveTo>
                    <a:pt x="0" y="0"/>
                  </a:moveTo>
                  <a:lnTo>
                    <a:pt x="0" y="7018"/>
                  </a:lnTo>
                  <a:lnTo>
                    <a:pt x="4562" y="7018"/>
                  </a:lnTo>
                  <a:lnTo>
                    <a:pt x="456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30"/>
            <p:cNvSpPr/>
            <p:nvPr/>
          </p:nvSpPr>
          <p:spPr>
            <a:xfrm>
              <a:off x="2349775" y="939875"/>
              <a:ext cx="94000" cy="49525"/>
            </a:xfrm>
            <a:custGeom>
              <a:avLst/>
              <a:gdLst/>
              <a:ahLst/>
              <a:cxnLst/>
              <a:rect l="l" t="t" r="r" b="b"/>
              <a:pathLst>
                <a:path w="3760" h="1981" extrusionOk="0">
                  <a:moveTo>
                    <a:pt x="451" y="0"/>
                  </a:moveTo>
                  <a:cubicBezTo>
                    <a:pt x="201" y="0"/>
                    <a:pt x="0" y="201"/>
                    <a:pt x="0" y="451"/>
                  </a:cubicBezTo>
                  <a:lnTo>
                    <a:pt x="0" y="1529"/>
                  </a:lnTo>
                  <a:cubicBezTo>
                    <a:pt x="0" y="1780"/>
                    <a:pt x="201" y="1980"/>
                    <a:pt x="451" y="1980"/>
                  </a:cubicBezTo>
                  <a:lnTo>
                    <a:pt x="3308" y="1980"/>
                  </a:lnTo>
                  <a:cubicBezTo>
                    <a:pt x="3559" y="1980"/>
                    <a:pt x="3760" y="1780"/>
                    <a:pt x="3760" y="1529"/>
                  </a:cubicBezTo>
                  <a:lnTo>
                    <a:pt x="3760" y="451"/>
                  </a:lnTo>
                  <a:cubicBezTo>
                    <a:pt x="3760" y="201"/>
                    <a:pt x="3559" y="0"/>
                    <a:pt x="33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50;p30"/>
            <p:cNvSpPr/>
            <p:nvPr/>
          </p:nvSpPr>
          <p:spPr>
            <a:xfrm>
              <a:off x="2349775" y="998150"/>
              <a:ext cx="94000" cy="49525"/>
            </a:xfrm>
            <a:custGeom>
              <a:avLst/>
              <a:gdLst/>
              <a:ahLst/>
              <a:cxnLst/>
              <a:rect l="l" t="t" r="r" b="b"/>
              <a:pathLst>
                <a:path w="3760" h="1981" extrusionOk="0">
                  <a:moveTo>
                    <a:pt x="451" y="0"/>
                  </a:moveTo>
                  <a:cubicBezTo>
                    <a:pt x="201" y="0"/>
                    <a:pt x="0" y="201"/>
                    <a:pt x="0" y="451"/>
                  </a:cubicBezTo>
                  <a:lnTo>
                    <a:pt x="0" y="1529"/>
                  </a:lnTo>
                  <a:cubicBezTo>
                    <a:pt x="0" y="1780"/>
                    <a:pt x="201" y="1980"/>
                    <a:pt x="451" y="1980"/>
                  </a:cubicBezTo>
                  <a:lnTo>
                    <a:pt x="3308" y="1980"/>
                  </a:lnTo>
                  <a:cubicBezTo>
                    <a:pt x="3559" y="1980"/>
                    <a:pt x="3760" y="1780"/>
                    <a:pt x="3760" y="1529"/>
                  </a:cubicBezTo>
                  <a:lnTo>
                    <a:pt x="3760" y="451"/>
                  </a:lnTo>
                  <a:cubicBezTo>
                    <a:pt x="3760" y="201"/>
                    <a:pt x="3559" y="0"/>
                    <a:pt x="33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 name="Google Shape;551;p30"/>
            <p:cNvSpPr/>
            <p:nvPr/>
          </p:nvSpPr>
          <p:spPr>
            <a:xfrm>
              <a:off x="2349775" y="1056425"/>
              <a:ext cx="94000" cy="49500"/>
            </a:xfrm>
            <a:custGeom>
              <a:avLst/>
              <a:gdLst/>
              <a:ahLst/>
              <a:cxnLst/>
              <a:rect l="l" t="t" r="r" b="b"/>
              <a:pathLst>
                <a:path w="3760" h="1980" extrusionOk="0">
                  <a:moveTo>
                    <a:pt x="451" y="0"/>
                  </a:moveTo>
                  <a:cubicBezTo>
                    <a:pt x="201" y="0"/>
                    <a:pt x="0" y="201"/>
                    <a:pt x="0" y="451"/>
                  </a:cubicBezTo>
                  <a:lnTo>
                    <a:pt x="0" y="1529"/>
                  </a:lnTo>
                  <a:cubicBezTo>
                    <a:pt x="0" y="1779"/>
                    <a:pt x="201" y="1980"/>
                    <a:pt x="451" y="1980"/>
                  </a:cubicBezTo>
                  <a:lnTo>
                    <a:pt x="3308" y="1980"/>
                  </a:lnTo>
                  <a:cubicBezTo>
                    <a:pt x="3559" y="1980"/>
                    <a:pt x="3760" y="1779"/>
                    <a:pt x="3760" y="1529"/>
                  </a:cubicBezTo>
                  <a:lnTo>
                    <a:pt x="3760" y="451"/>
                  </a:lnTo>
                  <a:cubicBezTo>
                    <a:pt x="3760" y="201"/>
                    <a:pt x="3559" y="0"/>
                    <a:pt x="33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52;p30"/>
            <p:cNvSpPr/>
            <p:nvPr/>
          </p:nvSpPr>
          <p:spPr>
            <a:xfrm>
              <a:off x="2362925" y="815800"/>
              <a:ext cx="10675" cy="112825"/>
            </a:xfrm>
            <a:custGeom>
              <a:avLst/>
              <a:gdLst/>
              <a:ahLst/>
              <a:cxnLst/>
              <a:rect l="l" t="t" r="r" b="b"/>
              <a:pathLst>
                <a:path w="427" h="4513" extrusionOk="0">
                  <a:moveTo>
                    <a:pt x="301" y="1"/>
                  </a:moveTo>
                  <a:lnTo>
                    <a:pt x="301" y="3861"/>
                  </a:lnTo>
                  <a:lnTo>
                    <a:pt x="176" y="3861"/>
                  </a:lnTo>
                  <a:lnTo>
                    <a:pt x="176" y="2858"/>
                  </a:lnTo>
                  <a:cubicBezTo>
                    <a:pt x="76" y="2858"/>
                    <a:pt x="0" y="2933"/>
                    <a:pt x="0" y="3008"/>
                  </a:cubicBezTo>
                  <a:lnTo>
                    <a:pt x="0" y="4512"/>
                  </a:lnTo>
                  <a:lnTo>
                    <a:pt x="427" y="4512"/>
                  </a:lnTo>
                  <a:lnTo>
                    <a:pt x="427" y="3861"/>
                  </a:lnTo>
                  <a:lnTo>
                    <a:pt x="351" y="3861"/>
                  </a:lnTo>
                  <a:lnTo>
                    <a:pt x="35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53;p30"/>
            <p:cNvSpPr/>
            <p:nvPr/>
          </p:nvSpPr>
          <p:spPr>
            <a:xfrm>
              <a:off x="2269575" y="1107800"/>
              <a:ext cx="159800" cy="91275"/>
            </a:xfrm>
            <a:custGeom>
              <a:avLst/>
              <a:gdLst/>
              <a:ahLst/>
              <a:cxnLst/>
              <a:rect l="l" t="t" r="r" b="b"/>
              <a:pathLst>
                <a:path w="6392" h="3651" extrusionOk="0">
                  <a:moveTo>
                    <a:pt x="2932" y="0"/>
                  </a:moveTo>
                  <a:lnTo>
                    <a:pt x="125" y="3058"/>
                  </a:lnTo>
                  <a:cubicBezTo>
                    <a:pt x="0" y="3208"/>
                    <a:pt x="0" y="3434"/>
                    <a:pt x="151" y="3559"/>
                  </a:cubicBezTo>
                  <a:cubicBezTo>
                    <a:pt x="226" y="3609"/>
                    <a:pt x="301" y="3634"/>
                    <a:pt x="376" y="3634"/>
                  </a:cubicBezTo>
                  <a:cubicBezTo>
                    <a:pt x="476" y="3634"/>
                    <a:pt x="577" y="3609"/>
                    <a:pt x="627" y="3534"/>
                  </a:cubicBezTo>
                  <a:lnTo>
                    <a:pt x="3208" y="727"/>
                  </a:lnTo>
                  <a:lnTo>
                    <a:pt x="5765" y="3534"/>
                  </a:lnTo>
                  <a:cubicBezTo>
                    <a:pt x="5830" y="3613"/>
                    <a:pt x="5923" y="3650"/>
                    <a:pt x="6015" y="3650"/>
                  </a:cubicBezTo>
                  <a:cubicBezTo>
                    <a:pt x="6098" y="3650"/>
                    <a:pt x="6181" y="3619"/>
                    <a:pt x="6241" y="3559"/>
                  </a:cubicBezTo>
                  <a:cubicBezTo>
                    <a:pt x="6391" y="3434"/>
                    <a:pt x="6391" y="3208"/>
                    <a:pt x="6266" y="3058"/>
                  </a:cubicBezTo>
                  <a:lnTo>
                    <a:pt x="3459"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30"/>
            <p:cNvSpPr/>
            <p:nvPr/>
          </p:nvSpPr>
          <p:spPr>
            <a:xfrm>
              <a:off x="2275825" y="1116575"/>
              <a:ext cx="147275" cy="81775"/>
            </a:xfrm>
            <a:custGeom>
              <a:avLst/>
              <a:gdLst/>
              <a:ahLst/>
              <a:cxnLst/>
              <a:rect l="l" t="t" r="r" b="b"/>
              <a:pathLst>
                <a:path w="5891" h="3271" extrusionOk="0">
                  <a:moveTo>
                    <a:pt x="2858" y="0"/>
                  </a:moveTo>
                  <a:lnTo>
                    <a:pt x="51" y="3058"/>
                  </a:lnTo>
                  <a:cubicBezTo>
                    <a:pt x="1" y="3108"/>
                    <a:pt x="1" y="3183"/>
                    <a:pt x="51" y="3233"/>
                  </a:cubicBezTo>
                  <a:cubicBezTo>
                    <a:pt x="76" y="3258"/>
                    <a:pt x="101" y="3258"/>
                    <a:pt x="126" y="3258"/>
                  </a:cubicBezTo>
                  <a:cubicBezTo>
                    <a:pt x="176" y="3258"/>
                    <a:pt x="201" y="3258"/>
                    <a:pt x="226" y="3233"/>
                  </a:cubicBezTo>
                  <a:lnTo>
                    <a:pt x="2958" y="251"/>
                  </a:lnTo>
                  <a:lnTo>
                    <a:pt x="5690" y="3233"/>
                  </a:lnTo>
                  <a:cubicBezTo>
                    <a:pt x="5703" y="3258"/>
                    <a:pt x="5728" y="3271"/>
                    <a:pt x="5756" y="3271"/>
                  </a:cubicBezTo>
                  <a:cubicBezTo>
                    <a:pt x="5784" y="3271"/>
                    <a:pt x="5815" y="3258"/>
                    <a:pt x="5840" y="3233"/>
                  </a:cubicBezTo>
                  <a:cubicBezTo>
                    <a:pt x="5891" y="3183"/>
                    <a:pt x="5891" y="3108"/>
                    <a:pt x="5840" y="3058"/>
                  </a:cubicBezTo>
                  <a:lnTo>
                    <a:pt x="3033"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30"/>
            <p:cNvSpPr/>
            <p:nvPr/>
          </p:nvSpPr>
          <p:spPr>
            <a:xfrm>
              <a:off x="2256405" y="1144750"/>
              <a:ext cx="48275" cy="103425"/>
            </a:xfrm>
            <a:custGeom>
              <a:avLst/>
              <a:gdLst/>
              <a:ahLst/>
              <a:cxnLst/>
              <a:rect l="l" t="t" r="r" b="b"/>
              <a:pathLst>
                <a:path w="1931" h="4137" extrusionOk="0">
                  <a:moveTo>
                    <a:pt x="953" y="1"/>
                  </a:moveTo>
                  <a:cubicBezTo>
                    <a:pt x="427" y="1"/>
                    <a:pt x="1" y="427"/>
                    <a:pt x="1" y="953"/>
                  </a:cubicBezTo>
                  <a:lnTo>
                    <a:pt x="1" y="3184"/>
                  </a:lnTo>
                  <a:cubicBezTo>
                    <a:pt x="1" y="3710"/>
                    <a:pt x="427" y="4136"/>
                    <a:pt x="953" y="4136"/>
                  </a:cubicBezTo>
                  <a:cubicBezTo>
                    <a:pt x="1479" y="4136"/>
                    <a:pt x="1931" y="3710"/>
                    <a:pt x="1931" y="3184"/>
                  </a:cubicBezTo>
                  <a:lnTo>
                    <a:pt x="1931" y="953"/>
                  </a:lnTo>
                  <a:cubicBezTo>
                    <a:pt x="1931" y="427"/>
                    <a:pt x="1479" y="1"/>
                    <a:pt x="95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30"/>
            <p:cNvSpPr/>
            <p:nvPr/>
          </p:nvSpPr>
          <p:spPr>
            <a:xfrm>
              <a:off x="2398630" y="1144750"/>
              <a:ext cx="48275" cy="103425"/>
            </a:xfrm>
            <a:custGeom>
              <a:avLst/>
              <a:gdLst/>
              <a:ahLst/>
              <a:cxnLst/>
              <a:rect l="l" t="t" r="r" b="b"/>
              <a:pathLst>
                <a:path w="1931" h="4137" extrusionOk="0">
                  <a:moveTo>
                    <a:pt x="953" y="1"/>
                  </a:moveTo>
                  <a:cubicBezTo>
                    <a:pt x="427" y="1"/>
                    <a:pt x="1" y="427"/>
                    <a:pt x="1" y="953"/>
                  </a:cubicBezTo>
                  <a:lnTo>
                    <a:pt x="1" y="3184"/>
                  </a:lnTo>
                  <a:cubicBezTo>
                    <a:pt x="1" y="3710"/>
                    <a:pt x="427" y="4136"/>
                    <a:pt x="953" y="4136"/>
                  </a:cubicBezTo>
                  <a:cubicBezTo>
                    <a:pt x="1505" y="4136"/>
                    <a:pt x="1931" y="3710"/>
                    <a:pt x="1931" y="3184"/>
                  </a:cubicBezTo>
                  <a:lnTo>
                    <a:pt x="1931" y="953"/>
                  </a:lnTo>
                  <a:cubicBezTo>
                    <a:pt x="1931" y="427"/>
                    <a:pt x="1505" y="1"/>
                    <a:pt x="95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30"/>
            <p:cNvSpPr/>
            <p:nvPr/>
          </p:nvSpPr>
          <p:spPr>
            <a:xfrm>
              <a:off x="2400525" y="1152275"/>
              <a:ext cx="43250" cy="94025"/>
            </a:xfrm>
            <a:custGeom>
              <a:avLst/>
              <a:gdLst/>
              <a:ahLst/>
              <a:cxnLst/>
              <a:rect l="l" t="t" r="r" b="b"/>
              <a:pathLst>
                <a:path w="1730" h="3761" extrusionOk="0">
                  <a:moveTo>
                    <a:pt x="1429" y="1"/>
                  </a:moveTo>
                  <a:lnTo>
                    <a:pt x="1429" y="1"/>
                  </a:lnTo>
                  <a:cubicBezTo>
                    <a:pt x="1479" y="76"/>
                    <a:pt x="1479" y="176"/>
                    <a:pt x="1479" y="276"/>
                  </a:cubicBezTo>
                  <a:lnTo>
                    <a:pt x="1479" y="2507"/>
                  </a:lnTo>
                  <a:cubicBezTo>
                    <a:pt x="1479" y="3008"/>
                    <a:pt x="1078" y="3409"/>
                    <a:pt x="602" y="3409"/>
                  </a:cubicBezTo>
                  <a:cubicBezTo>
                    <a:pt x="351" y="3409"/>
                    <a:pt x="151" y="3309"/>
                    <a:pt x="0" y="3159"/>
                  </a:cubicBezTo>
                  <a:lnTo>
                    <a:pt x="0" y="3159"/>
                  </a:lnTo>
                  <a:cubicBezTo>
                    <a:pt x="126" y="3509"/>
                    <a:pt x="451" y="3760"/>
                    <a:pt x="827" y="3760"/>
                  </a:cubicBezTo>
                  <a:cubicBezTo>
                    <a:pt x="1329" y="3760"/>
                    <a:pt x="1730" y="3359"/>
                    <a:pt x="1730" y="2883"/>
                  </a:cubicBezTo>
                  <a:lnTo>
                    <a:pt x="1730" y="652"/>
                  </a:lnTo>
                  <a:cubicBezTo>
                    <a:pt x="1730" y="402"/>
                    <a:pt x="1629" y="151"/>
                    <a:pt x="1429" y="1"/>
                  </a:cubicBezTo>
                  <a:close/>
                </a:path>
              </a:pathLst>
            </a:custGeom>
            <a:solidFill>
              <a:srgbClr val="3C42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558;p30"/>
            <p:cNvSpPr/>
            <p:nvPr/>
          </p:nvSpPr>
          <p:spPr>
            <a:xfrm>
              <a:off x="2256400" y="1152275"/>
              <a:ext cx="43275" cy="94025"/>
            </a:xfrm>
            <a:custGeom>
              <a:avLst/>
              <a:gdLst/>
              <a:ahLst/>
              <a:cxnLst/>
              <a:rect l="l" t="t" r="r" b="b"/>
              <a:pathLst>
                <a:path w="1731" h="3761" extrusionOk="0">
                  <a:moveTo>
                    <a:pt x="277" y="1"/>
                  </a:moveTo>
                  <a:lnTo>
                    <a:pt x="277" y="1"/>
                  </a:lnTo>
                  <a:cubicBezTo>
                    <a:pt x="101" y="151"/>
                    <a:pt x="1" y="402"/>
                    <a:pt x="1" y="652"/>
                  </a:cubicBezTo>
                  <a:lnTo>
                    <a:pt x="1" y="2883"/>
                  </a:lnTo>
                  <a:cubicBezTo>
                    <a:pt x="1" y="3359"/>
                    <a:pt x="402" y="3760"/>
                    <a:pt x="878" y="3760"/>
                  </a:cubicBezTo>
                  <a:cubicBezTo>
                    <a:pt x="1279" y="3760"/>
                    <a:pt x="1605" y="3509"/>
                    <a:pt x="1730" y="3159"/>
                  </a:cubicBezTo>
                  <a:lnTo>
                    <a:pt x="1730" y="3159"/>
                  </a:lnTo>
                  <a:cubicBezTo>
                    <a:pt x="1580" y="3309"/>
                    <a:pt x="1354" y="3409"/>
                    <a:pt x="1129" y="3409"/>
                  </a:cubicBezTo>
                  <a:cubicBezTo>
                    <a:pt x="627" y="3409"/>
                    <a:pt x="226" y="3008"/>
                    <a:pt x="226" y="2507"/>
                  </a:cubicBezTo>
                  <a:lnTo>
                    <a:pt x="226" y="276"/>
                  </a:lnTo>
                  <a:cubicBezTo>
                    <a:pt x="226" y="176"/>
                    <a:pt x="251" y="76"/>
                    <a:pt x="277" y="1"/>
                  </a:cubicBezTo>
                  <a:close/>
                </a:path>
              </a:pathLst>
            </a:custGeom>
            <a:solidFill>
              <a:srgbClr val="3C42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559;p30"/>
            <p:cNvSpPr/>
            <p:nvPr/>
          </p:nvSpPr>
          <p:spPr>
            <a:xfrm>
              <a:off x="2283975" y="1199900"/>
              <a:ext cx="52025" cy="23200"/>
            </a:xfrm>
            <a:custGeom>
              <a:avLst/>
              <a:gdLst/>
              <a:ahLst/>
              <a:cxnLst/>
              <a:rect l="l" t="t" r="r" b="b"/>
              <a:pathLst>
                <a:path w="2081" h="928" extrusionOk="0">
                  <a:moveTo>
                    <a:pt x="452" y="0"/>
                  </a:moveTo>
                  <a:cubicBezTo>
                    <a:pt x="201" y="0"/>
                    <a:pt x="1" y="201"/>
                    <a:pt x="1" y="452"/>
                  </a:cubicBezTo>
                  <a:cubicBezTo>
                    <a:pt x="1" y="702"/>
                    <a:pt x="201" y="928"/>
                    <a:pt x="452" y="928"/>
                  </a:cubicBezTo>
                  <a:lnTo>
                    <a:pt x="2081" y="928"/>
                  </a:lnTo>
                  <a:lnTo>
                    <a:pt x="2081" y="0"/>
                  </a:lnTo>
                  <a:close/>
                </a:path>
              </a:pathLst>
            </a:custGeom>
            <a:solidFill>
              <a:srgbClr val="3C42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560;p30"/>
            <p:cNvSpPr/>
            <p:nvPr/>
          </p:nvSpPr>
          <p:spPr>
            <a:xfrm>
              <a:off x="2371075" y="1199900"/>
              <a:ext cx="52650" cy="23200"/>
            </a:xfrm>
            <a:custGeom>
              <a:avLst/>
              <a:gdLst/>
              <a:ahLst/>
              <a:cxnLst/>
              <a:rect l="l" t="t" r="r" b="b"/>
              <a:pathLst>
                <a:path w="2106" h="928" extrusionOk="0">
                  <a:moveTo>
                    <a:pt x="0" y="0"/>
                  </a:moveTo>
                  <a:lnTo>
                    <a:pt x="0" y="928"/>
                  </a:lnTo>
                  <a:lnTo>
                    <a:pt x="1654" y="928"/>
                  </a:lnTo>
                  <a:cubicBezTo>
                    <a:pt x="1905" y="928"/>
                    <a:pt x="2106" y="702"/>
                    <a:pt x="2106" y="452"/>
                  </a:cubicBezTo>
                  <a:cubicBezTo>
                    <a:pt x="2106" y="201"/>
                    <a:pt x="1905" y="0"/>
                    <a:pt x="1654" y="0"/>
                  </a:cubicBezTo>
                  <a:close/>
                </a:path>
              </a:pathLst>
            </a:custGeom>
            <a:solidFill>
              <a:srgbClr val="3C42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 name="Google Shape;561;p30"/>
            <p:cNvSpPr/>
            <p:nvPr/>
          </p:nvSpPr>
          <p:spPr>
            <a:xfrm>
              <a:off x="2283975" y="1213675"/>
              <a:ext cx="52025" cy="9425"/>
            </a:xfrm>
            <a:custGeom>
              <a:avLst/>
              <a:gdLst/>
              <a:ahLst/>
              <a:cxnLst/>
              <a:rect l="l" t="t" r="r" b="b"/>
              <a:pathLst>
                <a:path w="2081" h="377" extrusionOk="0">
                  <a:moveTo>
                    <a:pt x="1" y="1"/>
                  </a:moveTo>
                  <a:cubicBezTo>
                    <a:pt x="51" y="201"/>
                    <a:pt x="226" y="377"/>
                    <a:pt x="452" y="377"/>
                  </a:cubicBezTo>
                  <a:lnTo>
                    <a:pt x="2081" y="377"/>
                  </a:lnTo>
                  <a:lnTo>
                    <a:pt x="208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 name="Google Shape;562;p30"/>
            <p:cNvSpPr/>
            <p:nvPr/>
          </p:nvSpPr>
          <p:spPr>
            <a:xfrm>
              <a:off x="2371075" y="1213675"/>
              <a:ext cx="52650" cy="9425"/>
            </a:xfrm>
            <a:custGeom>
              <a:avLst/>
              <a:gdLst/>
              <a:ahLst/>
              <a:cxnLst/>
              <a:rect l="l" t="t" r="r" b="b"/>
              <a:pathLst>
                <a:path w="2106" h="377" extrusionOk="0">
                  <a:moveTo>
                    <a:pt x="0" y="1"/>
                  </a:moveTo>
                  <a:lnTo>
                    <a:pt x="0" y="377"/>
                  </a:lnTo>
                  <a:lnTo>
                    <a:pt x="1654" y="377"/>
                  </a:lnTo>
                  <a:cubicBezTo>
                    <a:pt x="1855" y="377"/>
                    <a:pt x="2055" y="201"/>
                    <a:pt x="2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 name="Google Shape;563;p30"/>
            <p:cNvSpPr/>
            <p:nvPr/>
          </p:nvSpPr>
          <p:spPr>
            <a:xfrm>
              <a:off x="2529600" y="1212425"/>
              <a:ext cx="191750" cy="169825"/>
            </a:xfrm>
            <a:custGeom>
              <a:avLst/>
              <a:gdLst/>
              <a:ahLst/>
              <a:cxnLst/>
              <a:rect l="l" t="t" r="r" b="b"/>
              <a:pathLst>
                <a:path w="7670" h="6793" extrusionOk="0">
                  <a:moveTo>
                    <a:pt x="7243" y="1"/>
                  </a:moveTo>
                  <a:lnTo>
                    <a:pt x="5664" y="4211"/>
                  </a:lnTo>
                  <a:lnTo>
                    <a:pt x="0" y="6367"/>
                  </a:lnTo>
                  <a:lnTo>
                    <a:pt x="176" y="6793"/>
                  </a:lnTo>
                  <a:lnTo>
                    <a:pt x="6015" y="4562"/>
                  </a:lnTo>
                  <a:lnTo>
                    <a:pt x="7669" y="176"/>
                  </a:lnTo>
                  <a:lnTo>
                    <a:pt x="724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 name="Google Shape;564;p30"/>
            <p:cNvSpPr/>
            <p:nvPr/>
          </p:nvSpPr>
          <p:spPr>
            <a:xfrm>
              <a:off x="2671200" y="1319575"/>
              <a:ext cx="748775" cy="844000"/>
            </a:xfrm>
            <a:custGeom>
              <a:avLst/>
              <a:gdLst/>
              <a:ahLst/>
              <a:cxnLst/>
              <a:rect l="l" t="t" r="r" b="b"/>
              <a:pathLst>
                <a:path w="29951" h="33760" extrusionOk="0">
                  <a:moveTo>
                    <a:pt x="351" y="0"/>
                  </a:moveTo>
                  <a:lnTo>
                    <a:pt x="0" y="301"/>
                  </a:lnTo>
                  <a:lnTo>
                    <a:pt x="29600" y="33760"/>
                  </a:lnTo>
                  <a:lnTo>
                    <a:pt x="29950" y="33434"/>
                  </a:lnTo>
                  <a:lnTo>
                    <a:pt x="351"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 name="Google Shape;565;p30"/>
            <p:cNvSpPr/>
            <p:nvPr/>
          </p:nvSpPr>
          <p:spPr>
            <a:xfrm>
              <a:off x="2343500" y="1212425"/>
              <a:ext cx="191750" cy="169825"/>
            </a:xfrm>
            <a:custGeom>
              <a:avLst/>
              <a:gdLst/>
              <a:ahLst/>
              <a:cxnLst/>
              <a:rect l="l" t="t" r="r" b="b"/>
              <a:pathLst>
                <a:path w="7670" h="6793" extrusionOk="0">
                  <a:moveTo>
                    <a:pt x="452" y="1"/>
                  </a:moveTo>
                  <a:lnTo>
                    <a:pt x="1" y="176"/>
                  </a:lnTo>
                  <a:lnTo>
                    <a:pt x="1655" y="4562"/>
                  </a:lnTo>
                  <a:lnTo>
                    <a:pt x="7519" y="6793"/>
                  </a:lnTo>
                  <a:lnTo>
                    <a:pt x="7670" y="6367"/>
                  </a:lnTo>
                  <a:lnTo>
                    <a:pt x="2031" y="4211"/>
                  </a:lnTo>
                  <a:lnTo>
                    <a:pt x="452"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 name="Google Shape;566;p30"/>
            <p:cNvSpPr/>
            <p:nvPr/>
          </p:nvSpPr>
          <p:spPr>
            <a:xfrm>
              <a:off x="1659275" y="1319575"/>
              <a:ext cx="734375" cy="825225"/>
            </a:xfrm>
            <a:custGeom>
              <a:avLst/>
              <a:gdLst/>
              <a:ahLst/>
              <a:cxnLst/>
              <a:rect l="l" t="t" r="r" b="b"/>
              <a:pathLst>
                <a:path w="29375" h="33009" extrusionOk="0">
                  <a:moveTo>
                    <a:pt x="29024" y="0"/>
                  </a:moveTo>
                  <a:lnTo>
                    <a:pt x="1" y="32707"/>
                  </a:lnTo>
                  <a:lnTo>
                    <a:pt x="352" y="33008"/>
                  </a:lnTo>
                  <a:lnTo>
                    <a:pt x="29375" y="301"/>
                  </a:lnTo>
                  <a:lnTo>
                    <a:pt x="2902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 name="Google Shape;567;p30"/>
            <p:cNvSpPr/>
            <p:nvPr/>
          </p:nvSpPr>
          <p:spPr>
            <a:xfrm>
              <a:off x="2327830" y="1144750"/>
              <a:ext cx="47650" cy="103425"/>
            </a:xfrm>
            <a:custGeom>
              <a:avLst/>
              <a:gdLst/>
              <a:ahLst/>
              <a:cxnLst/>
              <a:rect l="l" t="t" r="r" b="b"/>
              <a:pathLst>
                <a:path w="1906" h="4137" extrusionOk="0">
                  <a:moveTo>
                    <a:pt x="953" y="1"/>
                  </a:moveTo>
                  <a:cubicBezTo>
                    <a:pt x="427" y="1"/>
                    <a:pt x="1" y="427"/>
                    <a:pt x="1" y="953"/>
                  </a:cubicBezTo>
                  <a:lnTo>
                    <a:pt x="1" y="3184"/>
                  </a:lnTo>
                  <a:cubicBezTo>
                    <a:pt x="1" y="3710"/>
                    <a:pt x="427" y="4136"/>
                    <a:pt x="953" y="4136"/>
                  </a:cubicBezTo>
                  <a:cubicBezTo>
                    <a:pt x="1480" y="4136"/>
                    <a:pt x="1906" y="3710"/>
                    <a:pt x="1906" y="3184"/>
                  </a:cubicBezTo>
                  <a:lnTo>
                    <a:pt x="1906" y="953"/>
                  </a:lnTo>
                  <a:cubicBezTo>
                    <a:pt x="1906" y="427"/>
                    <a:pt x="1480" y="1"/>
                    <a:pt x="95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 name="Google Shape;568;p30"/>
            <p:cNvSpPr/>
            <p:nvPr/>
          </p:nvSpPr>
          <p:spPr>
            <a:xfrm>
              <a:off x="2327825" y="1152275"/>
              <a:ext cx="43275" cy="94025"/>
            </a:xfrm>
            <a:custGeom>
              <a:avLst/>
              <a:gdLst/>
              <a:ahLst/>
              <a:cxnLst/>
              <a:rect l="l" t="t" r="r" b="b"/>
              <a:pathLst>
                <a:path w="1731" h="3761" extrusionOk="0">
                  <a:moveTo>
                    <a:pt x="302" y="1"/>
                  </a:moveTo>
                  <a:cubicBezTo>
                    <a:pt x="101" y="151"/>
                    <a:pt x="1" y="402"/>
                    <a:pt x="1" y="652"/>
                  </a:cubicBezTo>
                  <a:lnTo>
                    <a:pt x="1" y="2883"/>
                  </a:lnTo>
                  <a:cubicBezTo>
                    <a:pt x="1" y="3359"/>
                    <a:pt x="402" y="3760"/>
                    <a:pt x="903" y="3760"/>
                  </a:cubicBezTo>
                  <a:cubicBezTo>
                    <a:pt x="1279" y="3760"/>
                    <a:pt x="1605" y="3509"/>
                    <a:pt x="1730" y="3159"/>
                  </a:cubicBezTo>
                  <a:lnTo>
                    <a:pt x="1730" y="3159"/>
                  </a:lnTo>
                  <a:cubicBezTo>
                    <a:pt x="1580" y="3309"/>
                    <a:pt x="1354" y="3409"/>
                    <a:pt x="1129" y="3409"/>
                  </a:cubicBezTo>
                  <a:cubicBezTo>
                    <a:pt x="653" y="3409"/>
                    <a:pt x="252" y="3008"/>
                    <a:pt x="252" y="2507"/>
                  </a:cubicBezTo>
                  <a:lnTo>
                    <a:pt x="252" y="276"/>
                  </a:lnTo>
                  <a:cubicBezTo>
                    <a:pt x="252" y="176"/>
                    <a:pt x="252" y="76"/>
                    <a:pt x="302" y="1"/>
                  </a:cubicBezTo>
                  <a:close/>
                </a:path>
              </a:pathLst>
            </a:custGeom>
            <a:solidFill>
              <a:srgbClr val="3C42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9" name="Google Shape;569;p30"/>
            <p:cNvSpPr/>
            <p:nvPr/>
          </p:nvSpPr>
          <p:spPr>
            <a:xfrm>
              <a:off x="2337225" y="1149150"/>
              <a:ext cx="25725" cy="19450"/>
            </a:xfrm>
            <a:custGeom>
              <a:avLst/>
              <a:gdLst/>
              <a:ahLst/>
              <a:cxnLst/>
              <a:rect l="l" t="t" r="r" b="b"/>
              <a:pathLst>
                <a:path w="1029" h="778" extrusionOk="0">
                  <a:moveTo>
                    <a:pt x="527" y="0"/>
                  </a:moveTo>
                  <a:cubicBezTo>
                    <a:pt x="252" y="0"/>
                    <a:pt x="1" y="176"/>
                    <a:pt x="1" y="401"/>
                  </a:cubicBezTo>
                  <a:cubicBezTo>
                    <a:pt x="1" y="602"/>
                    <a:pt x="252" y="777"/>
                    <a:pt x="527" y="777"/>
                  </a:cubicBezTo>
                  <a:cubicBezTo>
                    <a:pt x="803" y="777"/>
                    <a:pt x="1028" y="602"/>
                    <a:pt x="1028" y="401"/>
                  </a:cubicBezTo>
                  <a:cubicBezTo>
                    <a:pt x="1028" y="176"/>
                    <a:pt x="803" y="0"/>
                    <a:pt x="527" y="0"/>
                  </a:cubicBezTo>
                  <a:close/>
                </a:path>
              </a:pathLst>
            </a:custGeom>
            <a:solidFill>
              <a:srgbClr val="FFFEF8">
                <a:alpha val="1606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0" name="Google Shape;570;p30"/>
            <p:cNvSpPr/>
            <p:nvPr/>
          </p:nvSpPr>
          <p:spPr>
            <a:xfrm>
              <a:off x="2408675" y="1149150"/>
              <a:ext cx="25700" cy="19450"/>
            </a:xfrm>
            <a:custGeom>
              <a:avLst/>
              <a:gdLst/>
              <a:ahLst/>
              <a:cxnLst/>
              <a:rect l="l" t="t" r="r" b="b"/>
              <a:pathLst>
                <a:path w="1028" h="778" extrusionOk="0">
                  <a:moveTo>
                    <a:pt x="501" y="0"/>
                  </a:moveTo>
                  <a:cubicBezTo>
                    <a:pt x="226" y="0"/>
                    <a:pt x="0" y="176"/>
                    <a:pt x="0" y="401"/>
                  </a:cubicBezTo>
                  <a:cubicBezTo>
                    <a:pt x="0" y="602"/>
                    <a:pt x="226" y="777"/>
                    <a:pt x="501" y="777"/>
                  </a:cubicBezTo>
                  <a:cubicBezTo>
                    <a:pt x="802" y="777"/>
                    <a:pt x="1028" y="602"/>
                    <a:pt x="1028" y="401"/>
                  </a:cubicBezTo>
                  <a:cubicBezTo>
                    <a:pt x="1028" y="176"/>
                    <a:pt x="802" y="0"/>
                    <a:pt x="501" y="0"/>
                  </a:cubicBezTo>
                  <a:close/>
                </a:path>
              </a:pathLst>
            </a:custGeom>
            <a:solidFill>
              <a:srgbClr val="FFFEF8">
                <a:alpha val="1606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1" name="Google Shape;571;p30"/>
            <p:cNvSpPr/>
            <p:nvPr/>
          </p:nvSpPr>
          <p:spPr>
            <a:xfrm>
              <a:off x="2266425" y="1149150"/>
              <a:ext cx="25725" cy="19450"/>
            </a:xfrm>
            <a:custGeom>
              <a:avLst/>
              <a:gdLst/>
              <a:ahLst/>
              <a:cxnLst/>
              <a:rect l="l" t="t" r="r" b="b"/>
              <a:pathLst>
                <a:path w="1029" h="778" extrusionOk="0">
                  <a:moveTo>
                    <a:pt x="502" y="0"/>
                  </a:moveTo>
                  <a:cubicBezTo>
                    <a:pt x="226" y="0"/>
                    <a:pt x="1" y="176"/>
                    <a:pt x="1" y="401"/>
                  </a:cubicBezTo>
                  <a:cubicBezTo>
                    <a:pt x="1" y="602"/>
                    <a:pt x="226" y="777"/>
                    <a:pt x="502" y="777"/>
                  </a:cubicBezTo>
                  <a:cubicBezTo>
                    <a:pt x="803" y="777"/>
                    <a:pt x="1028" y="602"/>
                    <a:pt x="1028" y="401"/>
                  </a:cubicBezTo>
                  <a:cubicBezTo>
                    <a:pt x="1028" y="176"/>
                    <a:pt x="803" y="0"/>
                    <a:pt x="502" y="0"/>
                  </a:cubicBezTo>
                  <a:close/>
                </a:path>
              </a:pathLst>
            </a:custGeom>
            <a:solidFill>
              <a:srgbClr val="FFFEF8">
                <a:alpha val="1606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2" name="Google Shape;572;p30"/>
            <p:cNvSpPr/>
            <p:nvPr/>
          </p:nvSpPr>
          <p:spPr>
            <a:xfrm>
              <a:off x="2635475" y="1107800"/>
              <a:ext cx="159800" cy="91275"/>
            </a:xfrm>
            <a:custGeom>
              <a:avLst/>
              <a:gdLst/>
              <a:ahLst/>
              <a:cxnLst/>
              <a:rect l="l" t="t" r="r" b="b"/>
              <a:pathLst>
                <a:path w="6392" h="3651" extrusionOk="0">
                  <a:moveTo>
                    <a:pt x="2933" y="0"/>
                  </a:moveTo>
                  <a:lnTo>
                    <a:pt x="126" y="3058"/>
                  </a:lnTo>
                  <a:cubicBezTo>
                    <a:pt x="1" y="3208"/>
                    <a:pt x="1" y="3434"/>
                    <a:pt x="151" y="3559"/>
                  </a:cubicBezTo>
                  <a:cubicBezTo>
                    <a:pt x="211" y="3619"/>
                    <a:pt x="294" y="3650"/>
                    <a:pt x="377" y="3650"/>
                  </a:cubicBezTo>
                  <a:cubicBezTo>
                    <a:pt x="469" y="3650"/>
                    <a:pt x="562" y="3613"/>
                    <a:pt x="627" y="3534"/>
                  </a:cubicBezTo>
                  <a:lnTo>
                    <a:pt x="3184" y="727"/>
                  </a:lnTo>
                  <a:lnTo>
                    <a:pt x="5765" y="3534"/>
                  </a:lnTo>
                  <a:cubicBezTo>
                    <a:pt x="5815" y="3609"/>
                    <a:pt x="5916" y="3634"/>
                    <a:pt x="6016" y="3634"/>
                  </a:cubicBezTo>
                  <a:cubicBezTo>
                    <a:pt x="6091" y="3634"/>
                    <a:pt x="6191" y="3609"/>
                    <a:pt x="6241" y="3559"/>
                  </a:cubicBezTo>
                  <a:cubicBezTo>
                    <a:pt x="6392" y="3434"/>
                    <a:pt x="6392" y="3208"/>
                    <a:pt x="6266" y="3058"/>
                  </a:cubicBezTo>
                  <a:lnTo>
                    <a:pt x="3459"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3" name="Google Shape;573;p30"/>
            <p:cNvSpPr/>
            <p:nvPr/>
          </p:nvSpPr>
          <p:spPr>
            <a:xfrm>
              <a:off x="2641750" y="1116575"/>
              <a:ext cx="147275" cy="81775"/>
            </a:xfrm>
            <a:custGeom>
              <a:avLst/>
              <a:gdLst/>
              <a:ahLst/>
              <a:cxnLst/>
              <a:rect l="l" t="t" r="r" b="b"/>
              <a:pathLst>
                <a:path w="5891" h="3271" extrusionOk="0">
                  <a:moveTo>
                    <a:pt x="2858" y="0"/>
                  </a:moveTo>
                  <a:lnTo>
                    <a:pt x="51" y="3058"/>
                  </a:lnTo>
                  <a:cubicBezTo>
                    <a:pt x="0" y="3108"/>
                    <a:pt x="0" y="3183"/>
                    <a:pt x="51" y="3233"/>
                  </a:cubicBezTo>
                  <a:cubicBezTo>
                    <a:pt x="76" y="3258"/>
                    <a:pt x="101" y="3258"/>
                    <a:pt x="126" y="3258"/>
                  </a:cubicBezTo>
                  <a:cubicBezTo>
                    <a:pt x="151" y="3258"/>
                    <a:pt x="201" y="3258"/>
                    <a:pt x="201" y="3233"/>
                  </a:cubicBezTo>
                  <a:lnTo>
                    <a:pt x="2933" y="251"/>
                  </a:lnTo>
                  <a:lnTo>
                    <a:pt x="5665" y="3233"/>
                  </a:lnTo>
                  <a:cubicBezTo>
                    <a:pt x="5690" y="3258"/>
                    <a:pt x="5721" y="3271"/>
                    <a:pt x="5752" y="3271"/>
                  </a:cubicBezTo>
                  <a:cubicBezTo>
                    <a:pt x="5784" y="3271"/>
                    <a:pt x="5815" y="3258"/>
                    <a:pt x="5840" y="3233"/>
                  </a:cubicBezTo>
                  <a:cubicBezTo>
                    <a:pt x="5890" y="3183"/>
                    <a:pt x="5890" y="3108"/>
                    <a:pt x="5840" y="3058"/>
                  </a:cubicBezTo>
                  <a:lnTo>
                    <a:pt x="3033"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4" name="Google Shape;574;p30"/>
            <p:cNvSpPr/>
            <p:nvPr/>
          </p:nvSpPr>
          <p:spPr>
            <a:xfrm>
              <a:off x="2622330" y="1144750"/>
              <a:ext cx="47650" cy="103425"/>
            </a:xfrm>
            <a:custGeom>
              <a:avLst/>
              <a:gdLst/>
              <a:ahLst/>
              <a:cxnLst/>
              <a:rect l="l" t="t" r="r" b="b"/>
              <a:pathLst>
                <a:path w="1906" h="4137" extrusionOk="0">
                  <a:moveTo>
                    <a:pt x="953" y="1"/>
                  </a:moveTo>
                  <a:cubicBezTo>
                    <a:pt x="426" y="1"/>
                    <a:pt x="0" y="427"/>
                    <a:pt x="0" y="953"/>
                  </a:cubicBezTo>
                  <a:lnTo>
                    <a:pt x="0" y="3184"/>
                  </a:lnTo>
                  <a:cubicBezTo>
                    <a:pt x="0" y="3710"/>
                    <a:pt x="426" y="4136"/>
                    <a:pt x="953" y="4136"/>
                  </a:cubicBezTo>
                  <a:cubicBezTo>
                    <a:pt x="1479" y="4136"/>
                    <a:pt x="1905" y="3710"/>
                    <a:pt x="1905" y="3184"/>
                  </a:cubicBezTo>
                  <a:lnTo>
                    <a:pt x="1905" y="953"/>
                  </a:lnTo>
                  <a:cubicBezTo>
                    <a:pt x="1905" y="427"/>
                    <a:pt x="1479" y="1"/>
                    <a:pt x="95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5" name="Google Shape;575;p30"/>
            <p:cNvSpPr/>
            <p:nvPr/>
          </p:nvSpPr>
          <p:spPr>
            <a:xfrm>
              <a:off x="2763300" y="1144750"/>
              <a:ext cx="47650" cy="103425"/>
            </a:xfrm>
            <a:custGeom>
              <a:avLst/>
              <a:gdLst/>
              <a:ahLst/>
              <a:cxnLst/>
              <a:rect l="l" t="t" r="r" b="b"/>
              <a:pathLst>
                <a:path w="1906" h="4137" extrusionOk="0">
                  <a:moveTo>
                    <a:pt x="953" y="1"/>
                  </a:moveTo>
                  <a:cubicBezTo>
                    <a:pt x="427" y="1"/>
                    <a:pt x="1" y="427"/>
                    <a:pt x="1" y="953"/>
                  </a:cubicBezTo>
                  <a:lnTo>
                    <a:pt x="1" y="3184"/>
                  </a:lnTo>
                  <a:cubicBezTo>
                    <a:pt x="1" y="3710"/>
                    <a:pt x="427" y="4136"/>
                    <a:pt x="953" y="4136"/>
                  </a:cubicBezTo>
                  <a:cubicBezTo>
                    <a:pt x="1479" y="4136"/>
                    <a:pt x="1905" y="3710"/>
                    <a:pt x="1905" y="3184"/>
                  </a:cubicBezTo>
                  <a:lnTo>
                    <a:pt x="1905" y="953"/>
                  </a:lnTo>
                  <a:cubicBezTo>
                    <a:pt x="1905" y="427"/>
                    <a:pt x="1479" y="1"/>
                    <a:pt x="95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6" name="Google Shape;576;p30"/>
            <p:cNvSpPr/>
            <p:nvPr/>
          </p:nvSpPr>
          <p:spPr>
            <a:xfrm>
              <a:off x="2765800" y="1152275"/>
              <a:ext cx="43900" cy="94025"/>
            </a:xfrm>
            <a:custGeom>
              <a:avLst/>
              <a:gdLst/>
              <a:ahLst/>
              <a:cxnLst/>
              <a:rect l="l" t="t" r="r" b="b"/>
              <a:pathLst>
                <a:path w="1756" h="3761" extrusionOk="0">
                  <a:moveTo>
                    <a:pt x="1455" y="1"/>
                  </a:moveTo>
                  <a:lnTo>
                    <a:pt x="1455" y="1"/>
                  </a:lnTo>
                  <a:cubicBezTo>
                    <a:pt x="1480" y="76"/>
                    <a:pt x="1505" y="176"/>
                    <a:pt x="1505" y="276"/>
                  </a:cubicBezTo>
                  <a:lnTo>
                    <a:pt x="1505" y="2507"/>
                  </a:lnTo>
                  <a:cubicBezTo>
                    <a:pt x="1505" y="3008"/>
                    <a:pt x="1104" y="3409"/>
                    <a:pt x="627" y="3409"/>
                  </a:cubicBezTo>
                  <a:cubicBezTo>
                    <a:pt x="377" y="3409"/>
                    <a:pt x="176" y="3309"/>
                    <a:pt x="1" y="3159"/>
                  </a:cubicBezTo>
                  <a:lnTo>
                    <a:pt x="1" y="3159"/>
                  </a:lnTo>
                  <a:cubicBezTo>
                    <a:pt x="126" y="3509"/>
                    <a:pt x="477" y="3760"/>
                    <a:pt x="853" y="3760"/>
                  </a:cubicBezTo>
                  <a:cubicBezTo>
                    <a:pt x="1354" y="3760"/>
                    <a:pt x="1755" y="3359"/>
                    <a:pt x="1755" y="2883"/>
                  </a:cubicBezTo>
                  <a:lnTo>
                    <a:pt x="1755" y="652"/>
                  </a:lnTo>
                  <a:cubicBezTo>
                    <a:pt x="1755" y="402"/>
                    <a:pt x="1630" y="151"/>
                    <a:pt x="1455" y="1"/>
                  </a:cubicBezTo>
                  <a:close/>
                </a:path>
              </a:pathLst>
            </a:custGeom>
            <a:solidFill>
              <a:srgbClr val="3C42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 name="Google Shape;577;p30"/>
            <p:cNvSpPr/>
            <p:nvPr/>
          </p:nvSpPr>
          <p:spPr>
            <a:xfrm>
              <a:off x="2622325" y="1152275"/>
              <a:ext cx="43250" cy="94025"/>
            </a:xfrm>
            <a:custGeom>
              <a:avLst/>
              <a:gdLst/>
              <a:ahLst/>
              <a:cxnLst/>
              <a:rect l="l" t="t" r="r" b="b"/>
              <a:pathLst>
                <a:path w="1730" h="3761" extrusionOk="0">
                  <a:moveTo>
                    <a:pt x="276" y="1"/>
                  </a:moveTo>
                  <a:cubicBezTo>
                    <a:pt x="101" y="151"/>
                    <a:pt x="0" y="402"/>
                    <a:pt x="0" y="652"/>
                  </a:cubicBezTo>
                  <a:lnTo>
                    <a:pt x="0" y="2883"/>
                  </a:lnTo>
                  <a:cubicBezTo>
                    <a:pt x="0" y="3359"/>
                    <a:pt x="401" y="3760"/>
                    <a:pt x="878" y="3760"/>
                  </a:cubicBezTo>
                  <a:cubicBezTo>
                    <a:pt x="1279" y="3760"/>
                    <a:pt x="1605" y="3509"/>
                    <a:pt x="1730" y="3159"/>
                  </a:cubicBezTo>
                  <a:lnTo>
                    <a:pt x="1730" y="3159"/>
                  </a:lnTo>
                  <a:cubicBezTo>
                    <a:pt x="1579" y="3309"/>
                    <a:pt x="1354" y="3409"/>
                    <a:pt x="1128" y="3409"/>
                  </a:cubicBezTo>
                  <a:cubicBezTo>
                    <a:pt x="627" y="3409"/>
                    <a:pt x="226" y="3008"/>
                    <a:pt x="226" y="2507"/>
                  </a:cubicBezTo>
                  <a:lnTo>
                    <a:pt x="226" y="276"/>
                  </a:lnTo>
                  <a:cubicBezTo>
                    <a:pt x="226" y="176"/>
                    <a:pt x="251" y="76"/>
                    <a:pt x="276" y="1"/>
                  </a:cubicBezTo>
                  <a:close/>
                </a:path>
              </a:pathLst>
            </a:custGeom>
            <a:solidFill>
              <a:srgbClr val="3C42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 name="Google Shape;578;p30"/>
            <p:cNvSpPr/>
            <p:nvPr/>
          </p:nvSpPr>
          <p:spPr>
            <a:xfrm>
              <a:off x="2649275" y="1199900"/>
              <a:ext cx="52650" cy="23200"/>
            </a:xfrm>
            <a:custGeom>
              <a:avLst/>
              <a:gdLst/>
              <a:ahLst/>
              <a:cxnLst/>
              <a:rect l="l" t="t" r="r" b="b"/>
              <a:pathLst>
                <a:path w="2106" h="928" extrusionOk="0">
                  <a:moveTo>
                    <a:pt x="476" y="0"/>
                  </a:moveTo>
                  <a:cubicBezTo>
                    <a:pt x="226" y="0"/>
                    <a:pt x="0" y="201"/>
                    <a:pt x="0" y="452"/>
                  </a:cubicBezTo>
                  <a:cubicBezTo>
                    <a:pt x="0" y="702"/>
                    <a:pt x="226" y="928"/>
                    <a:pt x="476" y="928"/>
                  </a:cubicBezTo>
                  <a:lnTo>
                    <a:pt x="2105" y="928"/>
                  </a:lnTo>
                  <a:lnTo>
                    <a:pt x="2105" y="0"/>
                  </a:lnTo>
                  <a:close/>
                </a:path>
              </a:pathLst>
            </a:custGeom>
            <a:solidFill>
              <a:srgbClr val="3C42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 name="Google Shape;579;p30"/>
            <p:cNvSpPr/>
            <p:nvPr/>
          </p:nvSpPr>
          <p:spPr>
            <a:xfrm>
              <a:off x="2736975" y="1199900"/>
              <a:ext cx="52675" cy="23200"/>
            </a:xfrm>
            <a:custGeom>
              <a:avLst/>
              <a:gdLst/>
              <a:ahLst/>
              <a:cxnLst/>
              <a:rect l="l" t="t" r="r" b="b"/>
              <a:pathLst>
                <a:path w="2107" h="928" extrusionOk="0">
                  <a:moveTo>
                    <a:pt x="1" y="0"/>
                  </a:moveTo>
                  <a:lnTo>
                    <a:pt x="1" y="928"/>
                  </a:lnTo>
                  <a:lnTo>
                    <a:pt x="1630" y="928"/>
                  </a:lnTo>
                  <a:cubicBezTo>
                    <a:pt x="1881" y="928"/>
                    <a:pt x="2106" y="702"/>
                    <a:pt x="2106" y="452"/>
                  </a:cubicBezTo>
                  <a:cubicBezTo>
                    <a:pt x="2106" y="201"/>
                    <a:pt x="1881" y="0"/>
                    <a:pt x="1630" y="0"/>
                  </a:cubicBezTo>
                  <a:close/>
                </a:path>
              </a:pathLst>
            </a:custGeom>
            <a:solidFill>
              <a:srgbClr val="3C42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 name="Google Shape;580;p30"/>
            <p:cNvSpPr/>
            <p:nvPr/>
          </p:nvSpPr>
          <p:spPr>
            <a:xfrm>
              <a:off x="2649900" y="1213675"/>
              <a:ext cx="52025" cy="9425"/>
            </a:xfrm>
            <a:custGeom>
              <a:avLst/>
              <a:gdLst/>
              <a:ahLst/>
              <a:cxnLst/>
              <a:rect l="l" t="t" r="r" b="b"/>
              <a:pathLst>
                <a:path w="2081" h="377" extrusionOk="0">
                  <a:moveTo>
                    <a:pt x="0" y="1"/>
                  </a:moveTo>
                  <a:cubicBezTo>
                    <a:pt x="25" y="201"/>
                    <a:pt x="226" y="377"/>
                    <a:pt x="451" y="377"/>
                  </a:cubicBezTo>
                  <a:lnTo>
                    <a:pt x="2080" y="377"/>
                  </a:lnTo>
                  <a:lnTo>
                    <a:pt x="2080"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 name="Google Shape;581;p30"/>
            <p:cNvSpPr/>
            <p:nvPr/>
          </p:nvSpPr>
          <p:spPr>
            <a:xfrm>
              <a:off x="2736975" y="1213675"/>
              <a:ext cx="52050" cy="9425"/>
            </a:xfrm>
            <a:custGeom>
              <a:avLst/>
              <a:gdLst/>
              <a:ahLst/>
              <a:cxnLst/>
              <a:rect l="l" t="t" r="r" b="b"/>
              <a:pathLst>
                <a:path w="2082" h="377" extrusionOk="0">
                  <a:moveTo>
                    <a:pt x="1" y="1"/>
                  </a:moveTo>
                  <a:lnTo>
                    <a:pt x="1" y="377"/>
                  </a:lnTo>
                  <a:lnTo>
                    <a:pt x="1630" y="377"/>
                  </a:lnTo>
                  <a:cubicBezTo>
                    <a:pt x="1856" y="377"/>
                    <a:pt x="2056" y="201"/>
                    <a:pt x="20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 name="Google Shape;582;p30"/>
            <p:cNvSpPr/>
            <p:nvPr/>
          </p:nvSpPr>
          <p:spPr>
            <a:xfrm>
              <a:off x="2693130" y="1144750"/>
              <a:ext cx="48275" cy="103425"/>
            </a:xfrm>
            <a:custGeom>
              <a:avLst/>
              <a:gdLst/>
              <a:ahLst/>
              <a:cxnLst/>
              <a:rect l="l" t="t" r="r" b="b"/>
              <a:pathLst>
                <a:path w="1931" h="4137" extrusionOk="0">
                  <a:moveTo>
                    <a:pt x="978" y="1"/>
                  </a:moveTo>
                  <a:cubicBezTo>
                    <a:pt x="427" y="1"/>
                    <a:pt x="0" y="427"/>
                    <a:pt x="0" y="953"/>
                  </a:cubicBezTo>
                  <a:lnTo>
                    <a:pt x="0" y="3184"/>
                  </a:lnTo>
                  <a:cubicBezTo>
                    <a:pt x="0" y="3710"/>
                    <a:pt x="427" y="4136"/>
                    <a:pt x="978" y="4136"/>
                  </a:cubicBezTo>
                  <a:cubicBezTo>
                    <a:pt x="1504" y="4136"/>
                    <a:pt x="1930" y="3710"/>
                    <a:pt x="1930" y="3184"/>
                  </a:cubicBezTo>
                  <a:lnTo>
                    <a:pt x="1930" y="953"/>
                  </a:lnTo>
                  <a:cubicBezTo>
                    <a:pt x="1930" y="427"/>
                    <a:pt x="1504" y="1"/>
                    <a:pt x="97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 name="Google Shape;583;p30"/>
            <p:cNvSpPr/>
            <p:nvPr/>
          </p:nvSpPr>
          <p:spPr>
            <a:xfrm>
              <a:off x="2693750" y="1152275"/>
              <a:ext cx="43250" cy="94025"/>
            </a:xfrm>
            <a:custGeom>
              <a:avLst/>
              <a:gdLst/>
              <a:ahLst/>
              <a:cxnLst/>
              <a:rect l="l" t="t" r="r" b="b"/>
              <a:pathLst>
                <a:path w="1730" h="3761" extrusionOk="0">
                  <a:moveTo>
                    <a:pt x="276" y="1"/>
                  </a:moveTo>
                  <a:lnTo>
                    <a:pt x="276" y="1"/>
                  </a:lnTo>
                  <a:cubicBezTo>
                    <a:pt x="101" y="151"/>
                    <a:pt x="1" y="402"/>
                    <a:pt x="1" y="652"/>
                  </a:cubicBezTo>
                  <a:lnTo>
                    <a:pt x="1" y="2883"/>
                  </a:lnTo>
                  <a:cubicBezTo>
                    <a:pt x="1" y="3359"/>
                    <a:pt x="402" y="3760"/>
                    <a:pt x="878" y="3760"/>
                  </a:cubicBezTo>
                  <a:cubicBezTo>
                    <a:pt x="1279" y="3760"/>
                    <a:pt x="1605" y="3509"/>
                    <a:pt x="1730" y="3159"/>
                  </a:cubicBezTo>
                  <a:lnTo>
                    <a:pt x="1730" y="3159"/>
                  </a:lnTo>
                  <a:cubicBezTo>
                    <a:pt x="1580" y="3309"/>
                    <a:pt x="1354" y="3409"/>
                    <a:pt x="1128" y="3409"/>
                  </a:cubicBezTo>
                  <a:cubicBezTo>
                    <a:pt x="627" y="3409"/>
                    <a:pt x="226" y="3008"/>
                    <a:pt x="226" y="2507"/>
                  </a:cubicBezTo>
                  <a:lnTo>
                    <a:pt x="226" y="276"/>
                  </a:lnTo>
                  <a:cubicBezTo>
                    <a:pt x="226" y="176"/>
                    <a:pt x="251" y="76"/>
                    <a:pt x="276" y="1"/>
                  </a:cubicBezTo>
                  <a:close/>
                </a:path>
              </a:pathLst>
            </a:custGeom>
            <a:solidFill>
              <a:srgbClr val="3C42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4" name="Google Shape;584;p30"/>
            <p:cNvSpPr/>
            <p:nvPr/>
          </p:nvSpPr>
          <p:spPr>
            <a:xfrm>
              <a:off x="2703150" y="1149150"/>
              <a:ext cx="25725" cy="19450"/>
            </a:xfrm>
            <a:custGeom>
              <a:avLst/>
              <a:gdLst/>
              <a:ahLst/>
              <a:cxnLst/>
              <a:rect l="l" t="t" r="r" b="b"/>
              <a:pathLst>
                <a:path w="1029" h="778" extrusionOk="0">
                  <a:moveTo>
                    <a:pt x="527" y="0"/>
                  </a:moveTo>
                  <a:cubicBezTo>
                    <a:pt x="226" y="0"/>
                    <a:pt x="1" y="176"/>
                    <a:pt x="1" y="401"/>
                  </a:cubicBezTo>
                  <a:cubicBezTo>
                    <a:pt x="1" y="602"/>
                    <a:pt x="226" y="777"/>
                    <a:pt x="527" y="777"/>
                  </a:cubicBezTo>
                  <a:cubicBezTo>
                    <a:pt x="803" y="777"/>
                    <a:pt x="1028" y="602"/>
                    <a:pt x="1028" y="401"/>
                  </a:cubicBezTo>
                  <a:cubicBezTo>
                    <a:pt x="1028" y="176"/>
                    <a:pt x="803" y="0"/>
                    <a:pt x="527" y="0"/>
                  </a:cubicBezTo>
                  <a:close/>
                </a:path>
              </a:pathLst>
            </a:custGeom>
            <a:solidFill>
              <a:srgbClr val="FFFEF8">
                <a:alpha val="1606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 name="Google Shape;585;p30"/>
            <p:cNvSpPr/>
            <p:nvPr/>
          </p:nvSpPr>
          <p:spPr>
            <a:xfrm>
              <a:off x="2774575" y="1149150"/>
              <a:ext cx="25725" cy="19450"/>
            </a:xfrm>
            <a:custGeom>
              <a:avLst/>
              <a:gdLst/>
              <a:ahLst/>
              <a:cxnLst/>
              <a:rect l="l" t="t" r="r" b="b"/>
              <a:pathLst>
                <a:path w="1029" h="778" extrusionOk="0">
                  <a:moveTo>
                    <a:pt x="502" y="0"/>
                  </a:moveTo>
                  <a:cubicBezTo>
                    <a:pt x="226" y="0"/>
                    <a:pt x="1" y="176"/>
                    <a:pt x="1" y="401"/>
                  </a:cubicBezTo>
                  <a:cubicBezTo>
                    <a:pt x="1" y="602"/>
                    <a:pt x="226" y="777"/>
                    <a:pt x="502" y="777"/>
                  </a:cubicBezTo>
                  <a:cubicBezTo>
                    <a:pt x="778" y="777"/>
                    <a:pt x="1028" y="602"/>
                    <a:pt x="1028" y="401"/>
                  </a:cubicBezTo>
                  <a:cubicBezTo>
                    <a:pt x="1028" y="176"/>
                    <a:pt x="778" y="0"/>
                    <a:pt x="502" y="0"/>
                  </a:cubicBezTo>
                  <a:close/>
                </a:path>
              </a:pathLst>
            </a:custGeom>
            <a:solidFill>
              <a:srgbClr val="FFFEF8">
                <a:alpha val="1606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30"/>
            <p:cNvSpPr/>
            <p:nvPr/>
          </p:nvSpPr>
          <p:spPr>
            <a:xfrm>
              <a:off x="2632350" y="1149150"/>
              <a:ext cx="25075" cy="19450"/>
            </a:xfrm>
            <a:custGeom>
              <a:avLst/>
              <a:gdLst/>
              <a:ahLst/>
              <a:cxnLst/>
              <a:rect l="l" t="t" r="r" b="b"/>
              <a:pathLst>
                <a:path w="1003" h="778" extrusionOk="0">
                  <a:moveTo>
                    <a:pt x="502" y="0"/>
                  </a:moveTo>
                  <a:cubicBezTo>
                    <a:pt x="226" y="0"/>
                    <a:pt x="0" y="176"/>
                    <a:pt x="0" y="401"/>
                  </a:cubicBezTo>
                  <a:cubicBezTo>
                    <a:pt x="0" y="602"/>
                    <a:pt x="226" y="777"/>
                    <a:pt x="502" y="777"/>
                  </a:cubicBezTo>
                  <a:cubicBezTo>
                    <a:pt x="777" y="777"/>
                    <a:pt x="1003" y="602"/>
                    <a:pt x="1003" y="401"/>
                  </a:cubicBezTo>
                  <a:cubicBezTo>
                    <a:pt x="1003" y="176"/>
                    <a:pt x="777" y="0"/>
                    <a:pt x="502" y="0"/>
                  </a:cubicBezTo>
                  <a:close/>
                </a:path>
              </a:pathLst>
            </a:custGeom>
            <a:solidFill>
              <a:srgbClr val="FFFEF8">
                <a:alpha val="1606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 name="Google Shape;587;p30"/>
            <p:cNvSpPr/>
            <p:nvPr/>
          </p:nvSpPr>
          <p:spPr>
            <a:xfrm>
              <a:off x="2321575" y="1106550"/>
              <a:ext cx="420450" cy="25075"/>
            </a:xfrm>
            <a:custGeom>
              <a:avLst/>
              <a:gdLst/>
              <a:ahLst/>
              <a:cxnLst/>
              <a:rect l="l" t="t" r="r" b="b"/>
              <a:pathLst>
                <a:path w="16818" h="1003" extrusionOk="0">
                  <a:moveTo>
                    <a:pt x="0" y="0"/>
                  </a:moveTo>
                  <a:lnTo>
                    <a:pt x="0" y="1003"/>
                  </a:lnTo>
                  <a:lnTo>
                    <a:pt x="16817" y="1003"/>
                  </a:lnTo>
                  <a:lnTo>
                    <a:pt x="1681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8" name="Google Shape;588;p30"/>
            <p:cNvSpPr/>
            <p:nvPr/>
          </p:nvSpPr>
          <p:spPr>
            <a:xfrm>
              <a:off x="2297130" y="1097775"/>
              <a:ext cx="472475" cy="8800"/>
            </a:xfrm>
            <a:custGeom>
              <a:avLst/>
              <a:gdLst/>
              <a:ahLst/>
              <a:cxnLst/>
              <a:rect l="l" t="t" r="r" b="b"/>
              <a:pathLst>
                <a:path w="18899" h="352" extrusionOk="0">
                  <a:moveTo>
                    <a:pt x="1" y="0"/>
                  </a:moveTo>
                  <a:lnTo>
                    <a:pt x="1" y="351"/>
                  </a:lnTo>
                  <a:lnTo>
                    <a:pt x="18898" y="351"/>
                  </a:lnTo>
                  <a:lnTo>
                    <a:pt x="1889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9" name="Google Shape;589;p30"/>
            <p:cNvSpPr/>
            <p:nvPr/>
          </p:nvSpPr>
          <p:spPr>
            <a:xfrm>
              <a:off x="2522700" y="782600"/>
              <a:ext cx="5675" cy="291375"/>
            </a:xfrm>
            <a:custGeom>
              <a:avLst/>
              <a:gdLst/>
              <a:ahLst/>
              <a:cxnLst/>
              <a:rect l="l" t="t" r="r" b="b"/>
              <a:pathLst>
                <a:path w="227" h="11655" extrusionOk="0">
                  <a:moveTo>
                    <a:pt x="126" y="1"/>
                  </a:moveTo>
                  <a:cubicBezTo>
                    <a:pt x="51" y="1"/>
                    <a:pt x="0" y="51"/>
                    <a:pt x="0" y="126"/>
                  </a:cubicBezTo>
                  <a:lnTo>
                    <a:pt x="0" y="11529"/>
                  </a:lnTo>
                  <a:cubicBezTo>
                    <a:pt x="0" y="11605"/>
                    <a:pt x="51" y="11655"/>
                    <a:pt x="126" y="11655"/>
                  </a:cubicBezTo>
                  <a:cubicBezTo>
                    <a:pt x="176" y="11655"/>
                    <a:pt x="226" y="11605"/>
                    <a:pt x="226" y="11529"/>
                  </a:cubicBezTo>
                  <a:lnTo>
                    <a:pt x="226" y="126"/>
                  </a:lnTo>
                  <a:cubicBezTo>
                    <a:pt x="226" y="51"/>
                    <a:pt x="176" y="1"/>
                    <a:pt x="12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30"/>
            <p:cNvSpPr/>
            <p:nvPr/>
          </p:nvSpPr>
          <p:spPr>
            <a:xfrm>
              <a:off x="2488875" y="823900"/>
              <a:ext cx="70825" cy="250075"/>
            </a:xfrm>
            <a:custGeom>
              <a:avLst/>
              <a:gdLst/>
              <a:ahLst/>
              <a:cxnLst/>
              <a:rect l="l" t="t" r="r" b="b"/>
              <a:pathLst>
                <a:path w="2833" h="10003" extrusionOk="0">
                  <a:moveTo>
                    <a:pt x="537" y="0"/>
                  </a:moveTo>
                  <a:cubicBezTo>
                    <a:pt x="501" y="0"/>
                    <a:pt x="467" y="22"/>
                    <a:pt x="451" y="53"/>
                  </a:cubicBezTo>
                  <a:cubicBezTo>
                    <a:pt x="401" y="103"/>
                    <a:pt x="426" y="178"/>
                    <a:pt x="476" y="203"/>
                  </a:cubicBezTo>
                  <a:lnTo>
                    <a:pt x="2231" y="1231"/>
                  </a:lnTo>
                  <a:lnTo>
                    <a:pt x="376" y="2409"/>
                  </a:lnTo>
                  <a:cubicBezTo>
                    <a:pt x="351" y="2434"/>
                    <a:pt x="326" y="2459"/>
                    <a:pt x="326" y="2484"/>
                  </a:cubicBezTo>
                  <a:cubicBezTo>
                    <a:pt x="326" y="2534"/>
                    <a:pt x="351" y="2559"/>
                    <a:pt x="376" y="2584"/>
                  </a:cubicBezTo>
                  <a:lnTo>
                    <a:pt x="2381" y="4163"/>
                  </a:lnTo>
                  <a:lnTo>
                    <a:pt x="226" y="5667"/>
                  </a:lnTo>
                  <a:cubicBezTo>
                    <a:pt x="201" y="5692"/>
                    <a:pt x="176" y="5717"/>
                    <a:pt x="176" y="5767"/>
                  </a:cubicBezTo>
                  <a:cubicBezTo>
                    <a:pt x="176" y="5792"/>
                    <a:pt x="201" y="5842"/>
                    <a:pt x="226" y="5867"/>
                  </a:cubicBezTo>
                  <a:lnTo>
                    <a:pt x="2531" y="7622"/>
                  </a:lnTo>
                  <a:lnTo>
                    <a:pt x="50" y="9802"/>
                  </a:lnTo>
                  <a:cubicBezTo>
                    <a:pt x="0" y="9852"/>
                    <a:pt x="0" y="9903"/>
                    <a:pt x="25" y="9953"/>
                  </a:cubicBezTo>
                  <a:cubicBezTo>
                    <a:pt x="50" y="9978"/>
                    <a:pt x="75" y="10003"/>
                    <a:pt x="125" y="10003"/>
                  </a:cubicBezTo>
                  <a:cubicBezTo>
                    <a:pt x="150" y="10003"/>
                    <a:pt x="176" y="10003"/>
                    <a:pt x="201" y="9978"/>
                  </a:cubicBezTo>
                  <a:lnTo>
                    <a:pt x="2807" y="7697"/>
                  </a:lnTo>
                  <a:cubicBezTo>
                    <a:pt x="2832" y="7672"/>
                    <a:pt x="2832" y="7647"/>
                    <a:pt x="2832" y="7597"/>
                  </a:cubicBezTo>
                  <a:cubicBezTo>
                    <a:pt x="2832" y="7572"/>
                    <a:pt x="2807" y="7547"/>
                    <a:pt x="2782" y="7522"/>
                  </a:cubicBezTo>
                  <a:lnTo>
                    <a:pt x="501" y="5767"/>
                  </a:lnTo>
                  <a:lnTo>
                    <a:pt x="2632" y="4263"/>
                  </a:lnTo>
                  <a:cubicBezTo>
                    <a:pt x="2657" y="4238"/>
                    <a:pt x="2682" y="4213"/>
                    <a:pt x="2682" y="4188"/>
                  </a:cubicBezTo>
                  <a:cubicBezTo>
                    <a:pt x="2682" y="4138"/>
                    <a:pt x="2682" y="4113"/>
                    <a:pt x="2632" y="4088"/>
                  </a:cubicBezTo>
                  <a:lnTo>
                    <a:pt x="652" y="2509"/>
                  </a:lnTo>
                  <a:lnTo>
                    <a:pt x="2506" y="1331"/>
                  </a:lnTo>
                  <a:cubicBezTo>
                    <a:pt x="2531" y="1306"/>
                    <a:pt x="2557" y="1281"/>
                    <a:pt x="2557" y="1231"/>
                  </a:cubicBezTo>
                  <a:cubicBezTo>
                    <a:pt x="2557" y="1181"/>
                    <a:pt x="2531" y="1156"/>
                    <a:pt x="2506" y="1131"/>
                  </a:cubicBezTo>
                  <a:lnTo>
                    <a:pt x="602" y="28"/>
                  </a:lnTo>
                  <a:cubicBezTo>
                    <a:pt x="582" y="9"/>
                    <a:pt x="560" y="0"/>
                    <a:pt x="5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30"/>
            <p:cNvSpPr/>
            <p:nvPr/>
          </p:nvSpPr>
          <p:spPr>
            <a:xfrm>
              <a:off x="2491375" y="823900"/>
              <a:ext cx="71450" cy="250075"/>
            </a:xfrm>
            <a:custGeom>
              <a:avLst/>
              <a:gdLst/>
              <a:ahLst/>
              <a:cxnLst/>
              <a:rect l="l" t="t" r="r" b="b"/>
              <a:pathLst>
                <a:path w="2858" h="10003" extrusionOk="0">
                  <a:moveTo>
                    <a:pt x="2295" y="0"/>
                  </a:moveTo>
                  <a:cubicBezTo>
                    <a:pt x="2273" y="0"/>
                    <a:pt x="2250" y="9"/>
                    <a:pt x="2231" y="28"/>
                  </a:cubicBezTo>
                  <a:lnTo>
                    <a:pt x="326" y="1131"/>
                  </a:lnTo>
                  <a:cubicBezTo>
                    <a:pt x="301" y="1156"/>
                    <a:pt x="276" y="1181"/>
                    <a:pt x="276" y="1231"/>
                  </a:cubicBezTo>
                  <a:cubicBezTo>
                    <a:pt x="276" y="1281"/>
                    <a:pt x="301" y="1306"/>
                    <a:pt x="326" y="1331"/>
                  </a:cubicBezTo>
                  <a:lnTo>
                    <a:pt x="2206" y="2509"/>
                  </a:lnTo>
                  <a:lnTo>
                    <a:pt x="201" y="4088"/>
                  </a:lnTo>
                  <a:cubicBezTo>
                    <a:pt x="176" y="4113"/>
                    <a:pt x="151" y="4138"/>
                    <a:pt x="151" y="4188"/>
                  </a:cubicBezTo>
                  <a:cubicBezTo>
                    <a:pt x="151" y="4213"/>
                    <a:pt x="176" y="4238"/>
                    <a:pt x="201" y="4263"/>
                  </a:cubicBezTo>
                  <a:lnTo>
                    <a:pt x="2356" y="5767"/>
                  </a:lnTo>
                  <a:lnTo>
                    <a:pt x="50" y="7522"/>
                  </a:lnTo>
                  <a:cubicBezTo>
                    <a:pt x="25" y="7547"/>
                    <a:pt x="0" y="7572"/>
                    <a:pt x="0" y="7597"/>
                  </a:cubicBezTo>
                  <a:cubicBezTo>
                    <a:pt x="0" y="7647"/>
                    <a:pt x="25" y="7672"/>
                    <a:pt x="50" y="7697"/>
                  </a:cubicBezTo>
                  <a:lnTo>
                    <a:pt x="2632" y="9978"/>
                  </a:lnTo>
                  <a:cubicBezTo>
                    <a:pt x="2657" y="10003"/>
                    <a:pt x="2682" y="10003"/>
                    <a:pt x="2707" y="10003"/>
                  </a:cubicBezTo>
                  <a:cubicBezTo>
                    <a:pt x="2757" y="10003"/>
                    <a:pt x="2782" y="9978"/>
                    <a:pt x="2807" y="9953"/>
                  </a:cubicBezTo>
                  <a:cubicBezTo>
                    <a:pt x="2858" y="9903"/>
                    <a:pt x="2832" y="9852"/>
                    <a:pt x="2807" y="9802"/>
                  </a:cubicBezTo>
                  <a:lnTo>
                    <a:pt x="301" y="7622"/>
                  </a:lnTo>
                  <a:lnTo>
                    <a:pt x="2607" y="5867"/>
                  </a:lnTo>
                  <a:cubicBezTo>
                    <a:pt x="2632" y="5842"/>
                    <a:pt x="2657" y="5792"/>
                    <a:pt x="2657" y="5767"/>
                  </a:cubicBezTo>
                  <a:cubicBezTo>
                    <a:pt x="2657" y="5717"/>
                    <a:pt x="2632" y="5692"/>
                    <a:pt x="2607" y="5667"/>
                  </a:cubicBezTo>
                  <a:lnTo>
                    <a:pt x="451" y="4163"/>
                  </a:lnTo>
                  <a:lnTo>
                    <a:pt x="2457" y="2584"/>
                  </a:lnTo>
                  <a:cubicBezTo>
                    <a:pt x="2507" y="2559"/>
                    <a:pt x="2507" y="2534"/>
                    <a:pt x="2507" y="2484"/>
                  </a:cubicBezTo>
                  <a:cubicBezTo>
                    <a:pt x="2507" y="2459"/>
                    <a:pt x="2482" y="2434"/>
                    <a:pt x="2457" y="2409"/>
                  </a:cubicBezTo>
                  <a:lnTo>
                    <a:pt x="627" y="1231"/>
                  </a:lnTo>
                  <a:lnTo>
                    <a:pt x="2356" y="203"/>
                  </a:lnTo>
                  <a:cubicBezTo>
                    <a:pt x="2406" y="178"/>
                    <a:pt x="2431" y="103"/>
                    <a:pt x="2381" y="53"/>
                  </a:cubicBezTo>
                  <a:cubicBezTo>
                    <a:pt x="2366" y="22"/>
                    <a:pt x="2331" y="0"/>
                    <a:pt x="229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30"/>
            <p:cNvSpPr/>
            <p:nvPr/>
          </p:nvSpPr>
          <p:spPr>
            <a:xfrm>
              <a:off x="2492000" y="992500"/>
              <a:ext cx="30725" cy="43875"/>
            </a:xfrm>
            <a:custGeom>
              <a:avLst/>
              <a:gdLst/>
              <a:ahLst/>
              <a:cxnLst/>
              <a:rect l="l" t="t" r="r" b="b"/>
              <a:pathLst>
                <a:path w="1229" h="1755" extrusionOk="0">
                  <a:moveTo>
                    <a:pt x="1078" y="1"/>
                  </a:moveTo>
                  <a:lnTo>
                    <a:pt x="51" y="803"/>
                  </a:lnTo>
                  <a:cubicBezTo>
                    <a:pt x="25" y="828"/>
                    <a:pt x="25" y="828"/>
                    <a:pt x="0" y="853"/>
                  </a:cubicBezTo>
                  <a:cubicBezTo>
                    <a:pt x="0" y="878"/>
                    <a:pt x="25" y="903"/>
                    <a:pt x="51" y="928"/>
                  </a:cubicBezTo>
                  <a:lnTo>
                    <a:pt x="1003" y="1755"/>
                  </a:lnTo>
                  <a:cubicBezTo>
                    <a:pt x="1053" y="1730"/>
                    <a:pt x="1078" y="1705"/>
                    <a:pt x="1128" y="1680"/>
                  </a:cubicBezTo>
                  <a:lnTo>
                    <a:pt x="226" y="878"/>
                  </a:lnTo>
                  <a:lnTo>
                    <a:pt x="1228" y="101"/>
                  </a:lnTo>
                  <a:cubicBezTo>
                    <a:pt x="1203" y="101"/>
                    <a:pt x="1178" y="76"/>
                    <a:pt x="1178" y="76"/>
                  </a:cubicBezTo>
                  <a:cubicBezTo>
                    <a:pt x="1128" y="51"/>
                    <a:pt x="1103" y="26"/>
                    <a:pt x="107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30"/>
            <p:cNvSpPr/>
            <p:nvPr/>
          </p:nvSpPr>
          <p:spPr>
            <a:xfrm>
              <a:off x="2529600" y="1045125"/>
              <a:ext cx="31975" cy="28225"/>
            </a:xfrm>
            <a:custGeom>
              <a:avLst/>
              <a:gdLst/>
              <a:ahLst/>
              <a:cxnLst/>
              <a:rect l="l" t="t" r="r" b="b"/>
              <a:pathLst>
                <a:path w="1279" h="1129" extrusionOk="0">
                  <a:moveTo>
                    <a:pt x="126" y="1"/>
                  </a:moveTo>
                  <a:cubicBezTo>
                    <a:pt x="75" y="26"/>
                    <a:pt x="50" y="76"/>
                    <a:pt x="0" y="101"/>
                  </a:cubicBezTo>
                  <a:lnTo>
                    <a:pt x="1128" y="1104"/>
                  </a:lnTo>
                  <a:cubicBezTo>
                    <a:pt x="1153" y="1104"/>
                    <a:pt x="1178" y="1129"/>
                    <a:pt x="1178" y="1129"/>
                  </a:cubicBezTo>
                  <a:cubicBezTo>
                    <a:pt x="1203" y="1129"/>
                    <a:pt x="1228" y="1104"/>
                    <a:pt x="1253" y="1079"/>
                  </a:cubicBezTo>
                  <a:cubicBezTo>
                    <a:pt x="1253" y="1079"/>
                    <a:pt x="1278" y="1054"/>
                    <a:pt x="1278" y="1028"/>
                  </a:cubicBezTo>
                  <a:cubicBezTo>
                    <a:pt x="1278" y="1003"/>
                    <a:pt x="1253" y="978"/>
                    <a:pt x="1253" y="978"/>
                  </a:cubicBezTo>
                  <a:lnTo>
                    <a:pt x="126"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30"/>
            <p:cNvSpPr/>
            <p:nvPr/>
          </p:nvSpPr>
          <p:spPr>
            <a:xfrm>
              <a:off x="2528975" y="949900"/>
              <a:ext cx="28200" cy="37000"/>
            </a:xfrm>
            <a:custGeom>
              <a:avLst/>
              <a:gdLst/>
              <a:ahLst/>
              <a:cxnLst/>
              <a:rect l="l" t="t" r="r" b="b"/>
              <a:pathLst>
                <a:path w="1128" h="1480" extrusionOk="0">
                  <a:moveTo>
                    <a:pt x="151" y="0"/>
                  </a:moveTo>
                  <a:cubicBezTo>
                    <a:pt x="100" y="25"/>
                    <a:pt x="50" y="76"/>
                    <a:pt x="0" y="101"/>
                  </a:cubicBezTo>
                  <a:lnTo>
                    <a:pt x="902" y="727"/>
                  </a:lnTo>
                  <a:lnTo>
                    <a:pt x="50" y="1379"/>
                  </a:lnTo>
                  <a:cubicBezTo>
                    <a:pt x="100" y="1404"/>
                    <a:pt x="151" y="1454"/>
                    <a:pt x="176" y="1479"/>
                  </a:cubicBezTo>
                  <a:lnTo>
                    <a:pt x="1078" y="802"/>
                  </a:lnTo>
                  <a:cubicBezTo>
                    <a:pt x="1103" y="777"/>
                    <a:pt x="1128" y="752"/>
                    <a:pt x="1128" y="727"/>
                  </a:cubicBezTo>
                  <a:cubicBezTo>
                    <a:pt x="1128" y="702"/>
                    <a:pt x="1103" y="677"/>
                    <a:pt x="1078" y="652"/>
                  </a:cubicBezTo>
                  <a:lnTo>
                    <a:pt x="15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30"/>
            <p:cNvSpPr/>
            <p:nvPr/>
          </p:nvSpPr>
          <p:spPr>
            <a:xfrm>
              <a:off x="2495750" y="907300"/>
              <a:ext cx="28850" cy="38225"/>
            </a:xfrm>
            <a:custGeom>
              <a:avLst/>
              <a:gdLst/>
              <a:ahLst/>
              <a:cxnLst/>
              <a:rect l="l" t="t" r="r" b="b"/>
              <a:pathLst>
                <a:path w="1154" h="1529" extrusionOk="0">
                  <a:moveTo>
                    <a:pt x="1028" y="0"/>
                  </a:moveTo>
                  <a:lnTo>
                    <a:pt x="51" y="777"/>
                  </a:lnTo>
                  <a:cubicBezTo>
                    <a:pt x="26" y="802"/>
                    <a:pt x="1" y="827"/>
                    <a:pt x="1" y="852"/>
                  </a:cubicBezTo>
                  <a:cubicBezTo>
                    <a:pt x="1" y="877"/>
                    <a:pt x="26" y="902"/>
                    <a:pt x="51" y="902"/>
                  </a:cubicBezTo>
                  <a:lnTo>
                    <a:pt x="953" y="1529"/>
                  </a:lnTo>
                  <a:cubicBezTo>
                    <a:pt x="953" y="1529"/>
                    <a:pt x="978" y="1504"/>
                    <a:pt x="1003" y="1504"/>
                  </a:cubicBezTo>
                  <a:cubicBezTo>
                    <a:pt x="1028" y="1479"/>
                    <a:pt x="1053" y="1454"/>
                    <a:pt x="1078" y="1429"/>
                  </a:cubicBezTo>
                  <a:lnTo>
                    <a:pt x="226" y="827"/>
                  </a:lnTo>
                  <a:lnTo>
                    <a:pt x="1154" y="100"/>
                  </a:lnTo>
                  <a:cubicBezTo>
                    <a:pt x="1104" y="75"/>
                    <a:pt x="1078" y="25"/>
                    <a:pt x="102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30"/>
            <p:cNvSpPr/>
            <p:nvPr/>
          </p:nvSpPr>
          <p:spPr>
            <a:xfrm>
              <a:off x="2528350" y="872200"/>
              <a:ext cx="25075" cy="30725"/>
            </a:xfrm>
            <a:custGeom>
              <a:avLst/>
              <a:gdLst/>
              <a:ahLst/>
              <a:cxnLst/>
              <a:rect l="l" t="t" r="r" b="b"/>
              <a:pathLst>
                <a:path w="1003" h="1229" extrusionOk="0">
                  <a:moveTo>
                    <a:pt x="150" y="1"/>
                  </a:moveTo>
                  <a:cubicBezTo>
                    <a:pt x="100" y="26"/>
                    <a:pt x="50" y="51"/>
                    <a:pt x="0" y="76"/>
                  </a:cubicBezTo>
                  <a:lnTo>
                    <a:pt x="777" y="577"/>
                  </a:lnTo>
                  <a:lnTo>
                    <a:pt x="100" y="1103"/>
                  </a:lnTo>
                  <a:cubicBezTo>
                    <a:pt x="150" y="1153"/>
                    <a:pt x="176" y="1178"/>
                    <a:pt x="226" y="1229"/>
                  </a:cubicBezTo>
                  <a:lnTo>
                    <a:pt x="978" y="627"/>
                  </a:lnTo>
                  <a:cubicBezTo>
                    <a:pt x="978" y="602"/>
                    <a:pt x="1003" y="577"/>
                    <a:pt x="1003" y="552"/>
                  </a:cubicBezTo>
                  <a:cubicBezTo>
                    <a:pt x="1003" y="527"/>
                    <a:pt x="978" y="502"/>
                    <a:pt x="952" y="502"/>
                  </a:cubicBezTo>
                  <a:lnTo>
                    <a:pt x="150"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30"/>
            <p:cNvSpPr/>
            <p:nvPr/>
          </p:nvSpPr>
          <p:spPr>
            <a:xfrm>
              <a:off x="2499525" y="824575"/>
              <a:ext cx="51400" cy="42000"/>
            </a:xfrm>
            <a:custGeom>
              <a:avLst/>
              <a:gdLst/>
              <a:ahLst/>
              <a:cxnLst/>
              <a:rect l="l" t="t" r="r" b="b"/>
              <a:pathLst>
                <a:path w="2056" h="1680" extrusionOk="0">
                  <a:moveTo>
                    <a:pt x="1980" y="1"/>
                  </a:moveTo>
                  <a:cubicBezTo>
                    <a:pt x="1955" y="1"/>
                    <a:pt x="1930" y="1"/>
                    <a:pt x="1930" y="26"/>
                  </a:cubicBezTo>
                  <a:lnTo>
                    <a:pt x="25" y="1129"/>
                  </a:lnTo>
                  <a:cubicBezTo>
                    <a:pt x="0" y="1154"/>
                    <a:pt x="0" y="1179"/>
                    <a:pt x="0" y="1204"/>
                  </a:cubicBezTo>
                  <a:cubicBezTo>
                    <a:pt x="0" y="1229"/>
                    <a:pt x="0" y="1254"/>
                    <a:pt x="25" y="1279"/>
                  </a:cubicBezTo>
                  <a:lnTo>
                    <a:pt x="652" y="1680"/>
                  </a:lnTo>
                  <a:cubicBezTo>
                    <a:pt x="702" y="1630"/>
                    <a:pt x="752" y="1605"/>
                    <a:pt x="802" y="1555"/>
                  </a:cubicBezTo>
                  <a:lnTo>
                    <a:pt x="226" y="1204"/>
                  </a:lnTo>
                  <a:lnTo>
                    <a:pt x="2005" y="151"/>
                  </a:lnTo>
                  <a:cubicBezTo>
                    <a:pt x="2055" y="126"/>
                    <a:pt x="2055" y="76"/>
                    <a:pt x="2030" y="51"/>
                  </a:cubicBezTo>
                  <a:cubicBezTo>
                    <a:pt x="2030" y="26"/>
                    <a:pt x="2005" y="1"/>
                    <a:pt x="198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30"/>
            <p:cNvSpPr/>
            <p:nvPr/>
          </p:nvSpPr>
          <p:spPr>
            <a:xfrm>
              <a:off x="2488875" y="823950"/>
              <a:ext cx="73325" cy="250025"/>
            </a:xfrm>
            <a:custGeom>
              <a:avLst/>
              <a:gdLst/>
              <a:ahLst/>
              <a:cxnLst/>
              <a:rect l="l" t="t" r="r" b="b"/>
              <a:pathLst>
                <a:path w="2933" h="10001" extrusionOk="0">
                  <a:moveTo>
                    <a:pt x="2281" y="226"/>
                  </a:moveTo>
                  <a:lnTo>
                    <a:pt x="2707" y="9775"/>
                  </a:lnTo>
                  <a:lnTo>
                    <a:pt x="251" y="9775"/>
                  </a:lnTo>
                  <a:lnTo>
                    <a:pt x="652" y="226"/>
                  </a:lnTo>
                  <a:close/>
                  <a:moveTo>
                    <a:pt x="551" y="1"/>
                  </a:moveTo>
                  <a:cubicBezTo>
                    <a:pt x="476" y="1"/>
                    <a:pt x="426" y="51"/>
                    <a:pt x="426" y="101"/>
                  </a:cubicBezTo>
                  <a:lnTo>
                    <a:pt x="0" y="9875"/>
                  </a:lnTo>
                  <a:cubicBezTo>
                    <a:pt x="0" y="9901"/>
                    <a:pt x="25" y="9951"/>
                    <a:pt x="25" y="9976"/>
                  </a:cubicBezTo>
                  <a:cubicBezTo>
                    <a:pt x="50" y="9976"/>
                    <a:pt x="75" y="10001"/>
                    <a:pt x="125" y="10001"/>
                  </a:cubicBezTo>
                  <a:lnTo>
                    <a:pt x="2832" y="10001"/>
                  </a:lnTo>
                  <a:cubicBezTo>
                    <a:pt x="2857" y="10001"/>
                    <a:pt x="2882" y="9976"/>
                    <a:pt x="2907" y="9976"/>
                  </a:cubicBezTo>
                  <a:cubicBezTo>
                    <a:pt x="2932" y="9951"/>
                    <a:pt x="2932" y="9901"/>
                    <a:pt x="2932" y="9875"/>
                  </a:cubicBezTo>
                  <a:lnTo>
                    <a:pt x="2506" y="101"/>
                  </a:lnTo>
                  <a:cubicBezTo>
                    <a:pt x="2506" y="51"/>
                    <a:pt x="2456" y="1"/>
                    <a:pt x="240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30"/>
            <p:cNvSpPr/>
            <p:nvPr/>
          </p:nvSpPr>
          <p:spPr>
            <a:xfrm>
              <a:off x="2473825" y="1066450"/>
              <a:ext cx="115950" cy="31350"/>
            </a:xfrm>
            <a:custGeom>
              <a:avLst/>
              <a:gdLst/>
              <a:ahLst/>
              <a:cxnLst/>
              <a:rect l="l" t="t" r="r" b="b"/>
              <a:pathLst>
                <a:path w="4638" h="1254" extrusionOk="0">
                  <a:moveTo>
                    <a:pt x="1" y="0"/>
                  </a:moveTo>
                  <a:lnTo>
                    <a:pt x="1" y="1253"/>
                  </a:lnTo>
                  <a:lnTo>
                    <a:pt x="4637" y="1253"/>
                  </a:lnTo>
                  <a:lnTo>
                    <a:pt x="463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30"/>
            <p:cNvSpPr/>
            <p:nvPr/>
          </p:nvSpPr>
          <p:spPr>
            <a:xfrm>
              <a:off x="2507650" y="1202400"/>
              <a:ext cx="48275" cy="114700"/>
            </a:xfrm>
            <a:custGeom>
              <a:avLst/>
              <a:gdLst/>
              <a:ahLst/>
              <a:cxnLst/>
              <a:rect l="l" t="t" r="r" b="b"/>
              <a:pathLst>
                <a:path w="1931" h="4588" extrusionOk="0">
                  <a:moveTo>
                    <a:pt x="1" y="1"/>
                  </a:moveTo>
                  <a:lnTo>
                    <a:pt x="1" y="4587"/>
                  </a:lnTo>
                  <a:lnTo>
                    <a:pt x="1931" y="4587"/>
                  </a:lnTo>
                  <a:lnTo>
                    <a:pt x="193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30"/>
            <p:cNvSpPr/>
            <p:nvPr/>
          </p:nvSpPr>
          <p:spPr>
            <a:xfrm>
              <a:off x="2507650" y="1202400"/>
              <a:ext cx="48275" cy="61425"/>
            </a:xfrm>
            <a:custGeom>
              <a:avLst/>
              <a:gdLst/>
              <a:ahLst/>
              <a:cxnLst/>
              <a:rect l="l" t="t" r="r" b="b"/>
              <a:pathLst>
                <a:path w="1931" h="2457" extrusionOk="0">
                  <a:moveTo>
                    <a:pt x="1" y="1"/>
                  </a:moveTo>
                  <a:lnTo>
                    <a:pt x="1" y="2457"/>
                  </a:lnTo>
                  <a:lnTo>
                    <a:pt x="1931" y="2081"/>
                  </a:lnTo>
                  <a:lnTo>
                    <a:pt x="193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30"/>
            <p:cNvSpPr/>
            <p:nvPr/>
          </p:nvSpPr>
          <p:spPr>
            <a:xfrm>
              <a:off x="2524575" y="1412925"/>
              <a:ext cx="10050" cy="349650"/>
            </a:xfrm>
            <a:custGeom>
              <a:avLst/>
              <a:gdLst/>
              <a:ahLst/>
              <a:cxnLst/>
              <a:rect l="l" t="t" r="r" b="b"/>
              <a:pathLst>
                <a:path w="402" h="13986" extrusionOk="0">
                  <a:moveTo>
                    <a:pt x="1" y="1"/>
                  </a:moveTo>
                  <a:lnTo>
                    <a:pt x="1" y="13986"/>
                  </a:lnTo>
                  <a:lnTo>
                    <a:pt x="402" y="13986"/>
                  </a:lnTo>
                  <a:lnTo>
                    <a:pt x="40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30"/>
            <p:cNvSpPr/>
            <p:nvPr/>
          </p:nvSpPr>
          <p:spPr>
            <a:xfrm>
              <a:off x="2509550" y="1901650"/>
              <a:ext cx="40125" cy="39500"/>
            </a:xfrm>
            <a:custGeom>
              <a:avLst/>
              <a:gdLst/>
              <a:ahLst/>
              <a:cxnLst/>
              <a:rect l="l" t="t" r="r" b="b"/>
              <a:pathLst>
                <a:path w="1605" h="1580" extrusionOk="0">
                  <a:moveTo>
                    <a:pt x="577" y="1"/>
                  </a:moveTo>
                  <a:lnTo>
                    <a:pt x="0" y="577"/>
                  </a:lnTo>
                  <a:lnTo>
                    <a:pt x="802" y="1580"/>
                  </a:lnTo>
                  <a:lnTo>
                    <a:pt x="1604" y="577"/>
                  </a:lnTo>
                  <a:lnTo>
                    <a:pt x="102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30"/>
            <p:cNvSpPr/>
            <p:nvPr/>
          </p:nvSpPr>
          <p:spPr>
            <a:xfrm>
              <a:off x="2517050" y="1904150"/>
              <a:ext cx="25100" cy="8175"/>
            </a:xfrm>
            <a:custGeom>
              <a:avLst/>
              <a:gdLst/>
              <a:ahLst/>
              <a:cxnLst/>
              <a:rect l="l" t="t" r="r" b="b"/>
              <a:pathLst>
                <a:path w="1004" h="327" extrusionOk="0">
                  <a:moveTo>
                    <a:pt x="327" y="1"/>
                  </a:moveTo>
                  <a:lnTo>
                    <a:pt x="1" y="327"/>
                  </a:lnTo>
                  <a:lnTo>
                    <a:pt x="1003" y="327"/>
                  </a:lnTo>
                  <a:lnTo>
                    <a:pt x="703" y="1"/>
                  </a:lnTo>
                  <a:close/>
                </a:path>
              </a:pathLst>
            </a:custGeom>
            <a:solidFill>
              <a:srgbClr val="8088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30"/>
            <p:cNvSpPr/>
            <p:nvPr/>
          </p:nvSpPr>
          <p:spPr>
            <a:xfrm>
              <a:off x="2513925" y="1916075"/>
              <a:ext cx="31350" cy="20700"/>
            </a:xfrm>
            <a:custGeom>
              <a:avLst/>
              <a:gdLst/>
              <a:ahLst/>
              <a:cxnLst/>
              <a:rect l="l" t="t" r="r" b="b"/>
              <a:pathLst>
                <a:path w="1254" h="828" extrusionOk="0">
                  <a:moveTo>
                    <a:pt x="1" y="0"/>
                  </a:moveTo>
                  <a:lnTo>
                    <a:pt x="627" y="827"/>
                  </a:lnTo>
                  <a:lnTo>
                    <a:pt x="1254" y="0"/>
                  </a:lnTo>
                  <a:close/>
                </a:path>
              </a:pathLst>
            </a:custGeom>
            <a:solidFill>
              <a:srgbClr val="3C42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30"/>
            <p:cNvSpPr/>
            <p:nvPr/>
          </p:nvSpPr>
          <p:spPr>
            <a:xfrm>
              <a:off x="2503900" y="1745025"/>
              <a:ext cx="51400" cy="23200"/>
            </a:xfrm>
            <a:custGeom>
              <a:avLst/>
              <a:gdLst/>
              <a:ahLst/>
              <a:cxnLst/>
              <a:rect l="l" t="t" r="r" b="b"/>
              <a:pathLst>
                <a:path w="2056" h="928" extrusionOk="0">
                  <a:moveTo>
                    <a:pt x="1" y="0"/>
                  </a:moveTo>
                  <a:cubicBezTo>
                    <a:pt x="1" y="526"/>
                    <a:pt x="402" y="927"/>
                    <a:pt x="903" y="927"/>
                  </a:cubicBezTo>
                  <a:lnTo>
                    <a:pt x="2056" y="927"/>
                  </a:lnTo>
                  <a:cubicBezTo>
                    <a:pt x="2056" y="426"/>
                    <a:pt x="1655" y="0"/>
                    <a:pt x="11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 name="Google Shape;607;p30"/>
            <p:cNvSpPr/>
            <p:nvPr/>
          </p:nvSpPr>
          <p:spPr>
            <a:xfrm>
              <a:off x="2524575" y="1748150"/>
              <a:ext cx="22575" cy="6275"/>
            </a:xfrm>
            <a:custGeom>
              <a:avLst/>
              <a:gdLst/>
              <a:ahLst/>
              <a:cxnLst/>
              <a:rect l="l" t="t" r="r" b="b"/>
              <a:pathLst>
                <a:path w="903" h="251" extrusionOk="0">
                  <a:moveTo>
                    <a:pt x="1" y="0"/>
                  </a:moveTo>
                  <a:lnTo>
                    <a:pt x="1" y="251"/>
                  </a:lnTo>
                  <a:lnTo>
                    <a:pt x="903" y="251"/>
                  </a:lnTo>
                  <a:cubicBezTo>
                    <a:pt x="753" y="101"/>
                    <a:pt x="552" y="0"/>
                    <a:pt x="327" y="0"/>
                  </a:cubicBezTo>
                  <a:close/>
                </a:path>
              </a:pathLst>
            </a:custGeom>
            <a:solidFill>
              <a:srgbClr val="8088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0"/>
            <p:cNvSpPr/>
            <p:nvPr/>
          </p:nvSpPr>
          <p:spPr>
            <a:xfrm>
              <a:off x="2512675" y="1759425"/>
              <a:ext cx="21950" cy="5675"/>
            </a:xfrm>
            <a:custGeom>
              <a:avLst/>
              <a:gdLst/>
              <a:ahLst/>
              <a:cxnLst/>
              <a:rect l="l" t="t" r="r" b="b"/>
              <a:pathLst>
                <a:path w="878" h="227" extrusionOk="0">
                  <a:moveTo>
                    <a:pt x="0" y="0"/>
                  </a:moveTo>
                  <a:cubicBezTo>
                    <a:pt x="151" y="151"/>
                    <a:pt x="351" y="226"/>
                    <a:pt x="552" y="226"/>
                  </a:cubicBezTo>
                  <a:lnTo>
                    <a:pt x="878" y="226"/>
                  </a:lnTo>
                  <a:lnTo>
                    <a:pt x="87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 name="Google Shape;609;p30"/>
            <p:cNvSpPr/>
            <p:nvPr/>
          </p:nvSpPr>
          <p:spPr>
            <a:xfrm>
              <a:off x="2503900" y="1768200"/>
              <a:ext cx="51400" cy="23200"/>
            </a:xfrm>
            <a:custGeom>
              <a:avLst/>
              <a:gdLst/>
              <a:ahLst/>
              <a:cxnLst/>
              <a:rect l="l" t="t" r="r" b="b"/>
              <a:pathLst>
                <a:path w="2056" h="928" extrusionOk="0">
                  <a:moveTo>
                    <a:pt x="1" y="0"/>
                  </a:moveTo>
                  <a:cubicBezTo>
                    <a:pt x="1" y="502"/>
                    <a:pt x="402" y="928"/>
                    <a:pt x="903" y="928"/>
                  </a:cubicBezTo>
                  <a:lnTo>
                    <a:pt x="2056" y="928"/>
                  </a:lnTo>
                  <a:cubicBezTo>
                    <a:pt x="2056" y="401"/>
                    <a:pt x="1655" y="0"/>
                    <a:pt x="11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30"/>
            <p:cNvSpPr/>
            <p:nvPr/>
          </p:nvSpPr>
          <p:spPr>
            <a:xfrm>
              <a:off x="2524575" y="1771325"/>
              <a:ext cx="22575" cy="5675"/>
            </a:xfrm>
            <a:custGeom>
              <a:avLst/>
              <a:gdLst/>
              <a:ahLst/>
              <a:cxnLst/>
              <a:rect l="l" t="t" r="r" b="b"/>
              <a:pathLst>
                <a:path w="903" h="227" extrusionOk="0">
                  <a:moveTo>
                    <a:pt x="1" y="1"/>
                  </a:moveTo>
                  <a:lnTo>
                    <a:pt x="1" y="226"/>
                  </a:lnTo>
                  <a:lnTo>
                    <a:pt x="903" y="226"/>
                  </a:lnTo>
                  <a:cubicBezTo>
                    <a:pt x="753" y="76"/>
                    <a:pt x="552" y="1"/>
                    <a:pt x="327" y="1"/>
                  </a:cubicBezTo>
                  <a:close/>
                </a:path>
              </a:pathLst>
            </a:custGeom>
            <a:solidFill>
              <a:srgbClr val="8088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0"/>
            <p:cNvSpPr/>
            <p:nvPr/>
          </p:nvSpPr>
          <p:spPr>
            <a:xfrm>
              <a:off x="2512675" y="1782600"/>
              <a:ext cx="21950" cy="5675"/>
            </a:xfrm>
            <a:custGeom>
              <a:avLst/>
              <a:gdLst/>
              <a:ahLst/>
              <a:cxnLst/>
              <a:rect l="l" t="t" r="r" b="b"/>
              <a:pathLst>
                <a:path w="878" h="227" extrusionOk="0">
                  <a:moveTo>
                    <a:pt x="0" y="1"/>
                  </a:moveTo>
                  <a:cubicBezTo>
                    <a:pt x="151" y="126"/>
                    <a:pt x="351" y="226"/>
                    <a:pt x="552" y="226"/>
                  </a:cubicBezTo>
                  <a:lnTo>
                    <a:pt x="878" y="226"/>
                  </a:lnTo>
                  <a:lnTo>
                    <a:pt x="87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 name="Google Shape;612;p30"/>
            <p:cNvSpPr/>
            <p:nvPr/>
          </p:nvSpPr>
          <p:spPr>
            <a:xfrm>
              <a:off x="2503900" y="1791375"/>
              <a:ext cx="51400" cy="22575"/>
            </a:xfrm>
            <a:custGeom>
              <a:avLst/>
              <a:gdLst/>
              <a:ahLst/>
              <a:cxnLst/>
              <a:rect l="l" t="t" r="r" b="b"/>
              <a:pathLst>
                <a:path w="2056" h="903" extrusionOk="0">
                  <a:moveTo>
                    <a:pt x="1" y="1"/>
                  </a:moveTo>
                  <a:cubicBezTo>
                    <a:pt x="1" y="502"/>
                    <a:pt x="402" y="903"/>
                    <a:pt x="903" y="903"/>
                  </a:cubicBezTo>
                  <a:lnTo>
                    <a:pt x="2056" y="903"/>
                  </a:lnTo>
                  <a:cubicBezTo>
                    <a:pt x="2056" y="402"/>
                    <a:pt x="1655" y="1"/>
                    <a:pt x="115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 name="Google Shape;613;p30"/>
            <p:cNvSpPr/>
            <p:nvPr/>
          </p:nvSpPr>
          <p:spPr>
            <a:xfrm>
              <a:off x="2524575" y="1793875"/>
              <a:ext cx="22575" cy="6300"/>
            </a:xfrm>
            <a:custGeom>
              <a:avLst/>
              <a:gdLst/>
              <a:ahLst/>
              <a:cxnLst/>
              <a:rect l="l" t="t" r="r" b="b"/>
              <a:pathLst>
                <a:path w="903" h="252" extrusionOk="0">
                  <a:moveTo>
                    <a:pt x="1" y="1"/>
                  </a:moveTo>
                  <a:lnTo>
                    <a:pt x="1" y="252"/>
                  </a:lnTo>
                  <a:lnTo>
                    <a:pt x="903" y="252"/>
                  </a:lnTo>
                  <a:cubicBezTo>
                    <a:pt x="753" y="101"/>
                    <a:pt x="552" y="1"/>
                    <a:pt x="327" y="1"/>
                  </a:cubicBezTo>
                  <a:close/>
                </a:path>
              </a:pathLst>
            </a:custGeom>
            <a:solidFill>
              <a:srgbClr val="8088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0"/>
            <p:cNvSpPr/>
            <p:nvPr/>
          </p:nvSpPr>
          <p:spPr>
            <a:xfrm>
              <a:off x="2512675" y="1805175"/>
              <a:ext cx="21950" cy="6275"/>
            </a:xfrm>
            <a:custGeom>
              <a:avLst/>
              <a:gdLst/>
              <a:ahLst/>
              <a:cxnLst/>
              <a:rect l="l" t="t" r="r" b="b"/>
              <a:pathLst>
                <a:path w="878" h="251" extrusionOk="0">
                  <a:moveTo>
                    <a:pt x="0" y="0"/>
                  </a:moveTo>
                  <a:cubicBezTo>
                    <a:pt x="151" y="150"/>
                    <a:pt x="351" y="251"/>
                    <a:pt x="552" y="251"/>
                  </a:cubicBezTo>
                  <a:lnTo>
                    <a:pt x="878" y="251"/>
                  </a:lnTo>
                  <a:lnTo>
                    <a:pt x="87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 name="Google Shape;615;p30"/>
            <p:cNvSpPr/>
            <p:nvPr/>
          </p:nvSpPr>
          <p:spPr>
            <a:xfrm>
              <a:off x="2503900" y="1813925"/>
              <a:ext cx="51400" cy="23225"/>
            </a:xfrm>
            <a:custGeom>
              <a:avLst/>
              <a:gdLst/>
              <a:ahLst/>
              <a:cxnLst/>
              <a:rect l="l" t="t" r="r" b="b"/>
              <a:pathLst>
                <a:path w="2056" h="929" extrusionOk="0">
                  <a:moveTo>
                    <a:pt x="1" y="1"/>
                  </a:moveTo>
                  <a:cubicBezTo>
                    <a:pt x="1" y="527"/>
                    <a:pt x="402" y="928"/>
                    <a:pt x="903" y="928"/>
                  </a:cubicBezTo>
                  <a:lnTo>
                    <a:pt x="2056" y="928"/>
                  </a:lnTo>
                  <a:cubicBezTo>
                    <a:pt x="2056" y="427"/>
                    <a:pt x="1655" y="1"/>
                    <a:pt x="115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 name="Google Shape;616;p30"/>
            <p:cNvSpPr/>
            <p:nvPr/>
          </p:nvSpPr>
          <p:spPr>
            <a:xfrm>
              <a:off x="2507025" y="1817075"/>
              <a:ext cx="40125" cy="6275"/>
            </a:xfrm>
            <a:custGeom>
              <a:avLst/>
              <a:gdLst/>
              <a:ahLst/>
              <a:cxnLst/>
              <a:rect l="l" t="t" r="r" b="b"/>
              <a:pathLst>
                <a:path w="1605" h="251" extrusionOk="0">
                  <a:moveTo>
                    <a:pt x="1" y="0"/>
                  </a:moveTo>
                  <a:cubicBezTo>
                    <a:pt x="1" y="75"/>
                    <a:pt x="26" y="176"/>
                    <a:pt x="76" y="251"/>
                  </a:cubicBezTo>
                  <a:lnTo>
                    <a:pt x="1605" y="251"/>
                  </a:lnTo>
                  <a:cubicBezTo>
                    <a:pt x="1455" y="100"/>
                    <a:pt x="1254" y="0"/>
                    <a:pt x="1029" y="0"/>
                  </a:cubicBezTo>
                  <a:close/>
                </a:path>
              </a:pathLst>
            </a:custGeom>
            <a:solidFill>
              <a:srgbClr val="8088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0"/>
            <p:cNvSpPr/>
            <p:nvPr/>
          </p:nvSpPr>
          <p:spPr>
            <a:xfrm>
              <a:off x="2512675" y="1828350"/>
              <a:ext cx="21950" cy="5650"/>
            </a:xfrm>
            <a:custGeom>
              <a:avLst/>
              <a:gdLst/>
              <a:ahLst/>
              <a:cxnLst/>
              <a:rect l="l" t="t" r="r" b="b"/>
              <a:pathLst>
                <a:path w="878" h="226" extrusionOk="0">
                  <a:moveTo>
                    <a:pt x="0" y="0"/>
                  </a:moveTo>
                  <a:cubicBezTo>
                    <a:pt x="151" y="151"/>
                    <a:pt x="351" y="226"/>
                    <a:pt x="552" y="226"/>
                  </a:cubicBezTo>
                  <a:lnTo>
                    <a:pt x="878" y="226"/>
                  </a:lnTo>
                  <a:lnTo>
                    <a:pt x="87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 name="Google Shape;618;p30"/>
            <p:cNvSpPr/>
            <p:nvPr/>
          </p:nvSpPr>
          <p:spPr>
            <a:xfrm>
              <a:off x="2503900" y="1837125"/>
              <a:ext cx="51400" cy="23200"/>
            </a:xfrm>
            <a:custGeom>
              <a:avLst/>
              <a:gdLst/>
              <a:ahLst/>
              <a:cxnLst/>
              <a:rect l="l" t="t" r="r" b="b"/>
              <a:pathLst>
                <a:path w="2056" h="928" extrusionOk="0">
                  <a:moveTo>
                    <a:pt x="1" y="0"/>
                  </a:moveTo>
                  <a:cubicBezTo>
                    <a:pt x="1" y="502"/>
                    <a:pt x="402" y="928"/>
                    <a:pt x="903" y="928"/>
                  </a:cubicBezTo>
                  <a:lnTo>
                    <a:pt x="2056" y="928"/>
                  </a:lnTo>
                  <a:cubicBezTo>
                    <a:pt x="2056" y="401"/>
                    <a:pt x="1655" y="0"/>
                    <a:pt x="11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 name="Google Shape;619;p30"/>
            <p:cNvSpPr/>
            <p:nvPr/>
          </p:nvSpPr>
          <p:spPr>
            <a:xfrm>
              <a:off x="2524575" y="1840250"/>
              <a:ext cx="22575" cy="5675"/>
            </a:xfrm>
            <a:custGeom>
              <a:avLst/>
              <a:gdLst/>
              <a:ahLst/>
              <a:cxnLst/>
              <a:rect l="l" t="t" r="r" b="b"/>
              <a:pathLst>
                <a:path w="903" h="227" extrusionOk="0">
                  <a:moveTo>
                    <a:pt x="1" y="1"/>
                  </a:moveTo>
                  <a:lnTo>
                    <a:pt x="1" y="226"/>
                  </a:lnTo>
                  <a:lnTo>
                    <a:pt x="903" y="226"/>
                  </a:lnTo>
                  <a:cubicBezTo>
                    <a:pt x="753" y="76"/>
                    <a:pt x="552" y="1"/>
                    <a:pt x="327" y="1"/>
                  </a:cubicBezTo>
                  <a:close/>
                </a:path>
              </a:pathLst>
            </a:custGeom>
            <a:solidFill>
              <a:srgbClr val="8088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 name="Google Shape;620;p30"/>
            <p:cNvSpPr/>
            <p:nvPr/>
          </p:nvSpPr>
          <p:spPr>
            <a:xfrm>
              <a:off x="2512675" y="1851525"/>
              <a:ext cx="21950" cy="5675"/>
            </a:xfrm>
            <a:custGeom>
              <a:avLst/>
              <a:gdLst/>
              <a:ahLst/>
              <a:cxnLst/>
              <a:rect l="l" t="t" r="r" b="b"/>
              <a:pathLst>
                <a:path w="878" h="227" extrusionOk="0">
                  <a:moveTo>
                    <a:pt x="0" y="1"/>
                  </a:moveTo>
                  <a:cubicBezTo>
                    <a:pt x="151" y="151"/>
                    <a:pt x="351" y="226"/>
                    <a:pt x="552" y="226"/>
                  </a:cubicBezTo>
                  <a:lnTo>
                    <a:pt x="878" y="226"/>
                  </a:lnTo>
                  <a:lnTo>
                    <a:pt x="87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 name="Google Shape;621;p30"/>
            <p:cNvSpPr/>
            <p:nvPr/>
          </p:nvSpPr>
          <p:spPr>
            <a:xfrm>
              <a:off x="2503900" y="1860300"/>
              <a:ext cx="51400" cy="22575"/>
            </a:xfrm>
            <a:custGeom>
              <a:avLst/>
              <a:gdLst/>
              <a:ahLst/>
              <a:cxnLst/>
              <a:rect l="l" t="t" r="r" b="b"/>
              <a:pathLst>
                <a:path w="2056" h="903" extrusionOk="0">
                  <a:moveTo>
                    <a:pt x="1" y="1"/>
                  </a:moveTo>
                  <a:cubicBezTo>
                    <a:pt x="1" y="502"/>
                    <a:pt x="402" y="903"/>
                    <a:pt x="903" y="903"/>
                  </a:cubicBezTo>
                  <a:lnTo>
                    <a:pt x="2056" y="903"/>
                  </a:lnTo>
                  <a:cubicBezTo>
                    <a:pt x="2056" y="402"/>
                    <a:pt x="1655" y="1"/>
                    <a:pt x="115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 name="Google Shape;622;p30"/>
            <p:cNvSpPr/>
            <p:nvPr/>
          </p:nvSpPr>
          <p:spPr>
            <a:xfrm>
              <a:off x="2524575" y="1862800"/>
              <a:ext cx="22575" cy="6300"/>
            </a:xfrm>
            <a:custGeom>
              <a:avLst/>
              <a:gdLst/>
              <a:ahLst/>
              <a:cxnLst/>
              <a:rect l="l" t="t" r="r" b="b"/>
              <a:pathLst>
                <a:path w="903" h="252" extrusionOk="0">
                  <a:moveTo>
                    <a:pt x="1" y="1"/>
                  </a:moveTo>
                  <a:lnTo>
                    <a:pt x="1" y="251"/>
                  </a:lnTo>
                  <a:lnTo>
                    <a:pt x="903" y="251"/>
                  </a:lnTo>
                  <a:cubicBezTo>
                    <a:pt x="753" y="101"/>
                    <a:pt x="552" y="1"/>
                    <a:pt x="327" y="1"/>
                  </a:cubicBezTo>
                  <a:close/>
                </a:path>
              </a:pathLst>
            </a:custGeom>
            <a:solidFill>
              <a:srgbClr val="8088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 name="Google Shape;623;p30"/>
            <p:cNvSpPr/>
            <p:nvPr/>
          </p:nvSpPr>
          <p:spPr>
            <a:xfrm>
              <a:off x="2512675" y="1874725"/>
              <a:ext cx="21950" cy="5650"/>
            </a:xfrm>
            <a:custGeom>
              <a:avLst/>
              <a:gdLst/>
              <a:ahLst/>
              <a:cxnLst/>
              <a:rect l="l" t="t" r="r" b="b"/>
              <a:pathLst>
                <a:path w="878" h="226" extrusionOk="0">
                  <a:moveTo>
                    <a:pt x="0" y="0"/>
                  </a:moveTo>
                  <a:cubicBezTo>
                    <a:pt x="151" y="125"/>
                    <a:pt x="351" y="226"/>
                    <a:pt x="552" y="226"/>
                  </a:cubicBezTo>
                  <a:lnTo>
                    <a:pt x="878" y="226"/>
                  </a:lnTo>
                  <a:lnTo>
                    <a:pt x="87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 name="Google Shape;624;p30"/>
            <p:cNvSpPr/>
            <p:nvPr/>
          </p:nvSpPr>
          <p:spPr>
            <a:xfrm>
              <a:off x="2503900" y="1882850"/>
              <a:ext cx="51400" cy="23225"/>
            </a:xfrm>
            <a:custGeom>
              <a:avLst/>
              <a:gdLst/>
              <a:ahLst/>
              <a:cxnLst/>
              <a:rect l="l" t="t" r="r" b="b"/>
              <a:pathLst>
                <a:path w="2056" h="929" extrusionOk="0">
                  <a:moveTo>
                    <a:pt x="1" y="1"/>
                  </a:moveTo>
                  <a:cubicBezTo>
                    <a:pt x="1" y="527"/>
                    <a:pt x="402" y="928"/>
                    <a:pt x="903" y="928"/>
                  </a:cubicBezTo>
                  <a:lnTo>
                    <a:pt x="2056" y="928"/>
                  </a:lnTo>
                  <a:cubicBezTo>
                    <a:pt x="2056" y="427"/>
                    <a:pt x="1655" y="1"/>
                    <a:pt x="115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 name="Google Shape;625;p30"/>
            <p:cNvSpPr/>
            <p:nvPr/>
          </p:nvSpPr>
          <p:spPr>
            <a:xfrm>
              <a:off x="2524575" y="1886000"/>
              <a:ext cx="22575" cy="6275"/>
            </a:xfrm>
            <a:custGeom>
              <a:avLst/>
              <a:gdLst/>
              <a:ahLst/>
              <a:cxnLst/>
              <a:rect l="l" t="t" r="r" b="b"/>
              <a:pathLst>
                <a:path w="903" h="251" extrusionOk="0">
                  <a:moveTo>
                    <a:pt x="1" y="0"/>
                  </a:moveTo>
                  <a:lnTo>
                    <a:pt x="1" y="251"/>
                  </a:lnTo>
                  <a:lnTo>
                    <a:pt x="903" y="251"/>
                  </a:lnTo>
                  <a:cubicBezTo>
                    <a:pt x="753" y="100"/>
                    <a:pt x="552" y="0"/>
                    <a:pt x="32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 name="Google Shape;626;p30"/>
            <p:cNvSpPr/>
            <p:nvPr/>
          </p:nvSpPr>
          <p:spPr>
            <a:xfrm>
              <a:off x="2512675" y="1897275"/>
              <a:ext cx="21950" cy="5650"/>
            </a:xfrm>
            <a:custGeom>
              <a:avLst/>
              <a:gdLst/>
              <a:ahLst/>
              <a:cxnLst/>
              <a:rect l="l" t="t" r="r" b="b"/>
              <a:pathLst>
                <a:path w="878" h="226" extrusionOk="0">
                  <a:moveTo>
                    <a:pt x="0" y="0"/>
                  </a:moveTo>
                  <a:cubicBezTo>
                    <a:pt x="151" y="151"/>
                    <a:pt x="351" y="226"/>
                    <a:pt x="552" y="226"/>
                  </a:cubicBezTo>
                  <a:lnTo>
                    <a:pt x="878" y="226"/>
                  </a:lnTo>
                  <a:lnTo>
                    <a:pt x="87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 name="Google Shape;627;p30"/>
            <p:cNvSpPr/>
            <p:nvPr/>
          </p:nvSpPr>
          <p:spPr>
            <a:xfrm>
              <a:off x="2507650" y="1414800"/>
              <a:ext cx="48275" cy="114075"/>
            </a:xfrm>
            <a:custGeom>
              <a:avLst/>
              <a:gdLst/>
              <a:ahLst/>
              <a:cxnLst/>
              <a:rect l="l" t="t" r="r" b="b"/>
              <a:pathLst>
                <a:path w="1931" h="4563" extrusionOk="0">
                  <a:moveTo>
                    <a:pt x="1" y="1"/>
                  </a:moveTo>
                  <a:lnTo>
                    <a:pt x="1" y="4562"/>
                  </a:lnTo>
                  <a:lnTo>
                    <a:pt x="1931" y="4562"/>
                  </a:lnTo>
                  <a:lnTo>
                    <a:pt x="193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 name="Google Shape;628;p30"/>
            <p:cNvSpPr/>
            <p:nvPr/>
          </p:nvSpPr>
          <p:spPr>
            <a:xfrm>
              <a:off x="2507650" y="1414800"/>
              <a:ext cx="48275" cy="61450"/>
            </a:xfrm>
            <a:custGeom>
              <a:avLst/>
              <a:gdLst/>
              <a:ahLst/>
              <a:cxnLst/>
              <a:rect l="l" t="t" r="r" b="b"/>
              <a:pathLst>
                <a:path w="1931" h="2458" extrusionOk="0">
                  <a:moveTo>
                    <a:pt x="1" y="1"/>
                  </a:moveTo>
                  <a:lnTo>
                    <a:pt x="1" y="2457"/>
                  </a:lnTo>
                  <a:lnTo>
                    <a:pt x="1931" y="2081"/>
                  </a:lnTo>
                  <a:lnTo>
                    <a:pt x="193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 name="Google Shape;629;p30"/>
            <p:cNvSpPr/>
            <p:nvPr/>
          </p:nvSpPr>
          <p:spPr>
            <a:xfrm>
              <a:off x="2492005" y="1131600"/>
              <a:ext cx="82100" cy="83350"/>
            </a:xfrm>
            <a:custGeom>
              <a:avLst/>
              <a:gdLst/>
              <a:ahLst/>
              <a:cxnLst/>
              <a:rect l="l" t="t" r="r" b="b"/>
              <a:pathLst>
                <a:path w="3284" h="3334" extrusionOk="0">
                  <a:moveTo>
                    <a:pt x="0" y="1"/>
                  </a:moveTo>
                  <a:lnTo>
                    <a:pt x="0" y="3334"/>
                  </a:lnTo>
                  <a:lnTo>
                    <a:pt x="3284" y="3334"/>
                  </a:lnTo>
                  <a:lnTo>
                    <a:pt x="32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 name="Google Shape;630;p30"/>
            <p:cNvSpPr/>
            <p:nvPr/>
          </p:nvSpPr>
          <p:spPr>
            <a:xfrm>
              <a:off x="2490750" y="1297025"/>
              <a:ext cx="82100" cy="149150"/>
            </a:xfrm>
            <a:custGeom>
              <a:avLst/>
              <a:gdLst/>
              <a:ahLst/>
              <a:cxnLst/>
              <a:rect l="l" t="t" r="r" b="b"/>
              <a:pathLst>
                <a:path w="3284" h="5966" extrusionOk="0">
                  <a:moveTo>
                    <a:pt x="1654" y="0"/>
                  </a:moveTo>
                  <a:cubicBezTo>
                    <a:pt x="727" y="0"/>
                    <a:pt x="0" y="752"/>
                    <a:pt x="0" y="1654"/>
                  </a:cubicBezTo>
                  <a:lnTo>
                    <a:pt x="0" y="4311"/>
                  </a:lnTo>
                  <a:cubicBezTo>
                    <a:pt x="0" y="5238"/>
                    <a:pt x="727" y="5965"/>
                    <a:pt x="1654" y="5965"/>
                  </a:cubicBezTo>
                  <a:cubicBezTo>
                    <a:pt x="2557" y="5965"/>
                    <a:pt x="3284" y="5238"/>
                    <a:pt x="3284" y="4311"/>
                  </a:cubicBezTo>
                  <a:lnTo>
                    <a:pt x="3284" y="1654"/>
                  </a:lnTo>
                  <a:cubicBezTo>
                    <a:pt x="3284" y="752"/>
                    <a:pt x="2557" y="0"/>
                    <a:pt x="16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 name="Google Shape;631;p30"/>
            <p:cNvSpPr/>
            <p:nvPr/>
          </p:nvSpPr>
          <p:spPr>
            <a:xfrm>
              <a:off x="2493250" y="1310175"/>
              <a:ext cx="74600" cy="132850"/>
            </a:xfrm>
            <a:custGeom>
              <a:avLst/>
              <a:gdLst/>
              <a:ahLst/>
              <a:cxnLst/>
              <a:rect l="l" t="t" r="r" b="b"/>
              <a:pathLst>
                <a:path w="2984" h="5314" extrusionOk="0">
                  <a:moveTo>
                    <a:pt x="502" y="0"/>
                  </a:moveTo>
                  <a:lnTo>
                    <a:pt x="502" y="0"/>
                  </a:lnTo>
                  <a:cubicBezTo>
                    <a:pt x="201" y="276"/>
                    <a:pt x="1" y="677"/>
                    <a:pt x="1" y="1128"/>
                  </a:cubicBezTo>
                  <a:lnTo>
                    <a:pt x="1" y="3785"/>
                  </a:lnTo>
                  <a:cubicBezTo>
                    <a:pt x="1" y="4637"/>
                    <a:pt x="702" y="5314"/>
                    <a:pt x="1529" y="5314"/>
                  </a:cubicBezTo>
                  <a:cubicBezTo>
                    <a:pt x="2206" y="5314"/>
                    <a:pt x="2783" y="4888"/>
                    <a:pt x="2983" y="4286"/>
                  </a:cubicBezTo>
                  <a:lnTo>
                    <a:pt x="2983" y="4286"/>
                  </a:lnTo>
                  <a:cubicBezTo>
                    <a:pt x="2707" y="4537"/>
                    <a:pt x="2356" y="4687"/>
                    <a:pt x="1955" y="4687"/>
                  </a:cubicBezTo>
                  <a:cubicBezTo>
                    <a:pt x="1103" y="4687"/>
                    <a:pt x="427" y="4010"/>
                    <a:pt x="427" y="3158"/>
                  </a:cubicBezTo>
                  <a:lnTo>
                    <a:pt x="427" y="502"/>
                  </a:lnTo>
                  <a:cubicBezTo>
                    <a:pt x="427" y="326"/>
                    <a:pt x="452" y="151"/>
                    <a:pt x="50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 name="Google Shape;632;p30"/>
            <p:cNvSpPr/>
            <p:nvPr/>
          </p:nvSpPr>
          <p:spPr>
            <a:xfrm>
              <a:off x="2490750" y="1131600"/>
              <a:ext cx="82100" cy="83350"/>
            </a:xfrm>
            <a:custGeom>
              <a:avLst/>
              <a:gdLst/>
              <a:ahLst/>
              <a:cxnLst/>
              <a:rect l="l" t="t" r="r" b="b"/>
              <a:pathLst>
                <a:path w="3284" h="3334" extrusionOk="0">
                  <a:moveTo>
                    <a:pt x="2156" y="1"/>
                  </a:moveTo>
                  <a:lnTo>
                    <a:pt x="2156" y="2457"/>
                  </a:lnTo>
                  <a:lnTo>
                    <a:pt x="0" y="2457"/>
                  </a:lnTo>
                  <a:lnTo>
                    <a:pt x="0" y="3334"/>
                  </a:lnTo>
                  <a:lnTo>
                    <a:pt x="3284" y="3334"/>
                  </a:lnTo>
                  <a:lnTo>
                    <a:pt x="3284" y="1"/>
                  </a:lnTo>
                  <a:close/>
                </a:path>
              </a:pathLst>
            </a:custGeom>
            <a:solidFill>
              <a:srgbClr val="3C42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 name="Google Shape;633;p30"/>
            <p:cNvSpPr/>
            <p:nvPr/>
          </p:nvSpPr>
          <p:spPr>
            <a:xfrm>
              <a:off x="2510175" y="1305150"/>
              <a:ext cx="43875" cy="33250"/>
            </a:xfrm>
            <a:custGeom>
              <a:avLst/>
              <a:gdLst/>
              <a:ahLst/>
              <a:cxnLst/>
              <a:rect l="l" t="t" r="r" b="b"/>
              <a:pathLst>
                <a:path w="1755" h="1330" extrusionOk="0">
                  <a:moveTo>
                    <a:pt x="877" y="1"/>
                  </a:moveTo>
                  <a:cubicBezTo>
                    <a:pt x="376" y="1"/>
                    <a:pt x="0" y="302"/>
                    <a:pt x="0" y="678"/>
                  </a:cubicBezTo>
                  <a:cubicBezTo>
                    <a:pt x="0" y="1029"/>
                    <a:pt x="376" y="1329"/>
                    <a:pt x="877" y="1329"/>
                  </a:cubicBezTo>
                  <a:cubicBezTo>
                    <a:pt x="1354" y="1329"/>
                    <a:pt x="1755" y="1029"/>
                    <a:pt x="1755" y="678"/>
                  </a:cubicBezTo>
                  <a:cubicBezTo>
                    <a:pt x="1755" y="302"/>
                    <a:pt x="1354" y="1"/>
                    <a:pt x="877" y="1"/>
                  </a:cubicBezTo>
                  <a:close/>
                </a:path>
              </a:pathLst>
            </a:custGeom>
            <a:solidFill>
              <a:srgbClr val="FFFEF8">
                <a:alpha val="1606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4" name="Google Shape;634;p30"/>
            <p:cNvSpPr/>
            <p:nvPr/>
          </p:nvSpPr>
          <p:spPr>
            <a:xfrm>
              <a:off x="2503275" y="1142875"/>
              <a:ext cx="13175" cy="42000"/>
            </a:xfrm>
            <a:custGeom>
              <a:avLst/>
              <a:gdLst/>
              <a:ahLst/>
              <a:cxnLst/>
              <a:rect l="l" t="t" r="r" b="b"/>
              <a:pathLst>
                <a:path w="527" h="1680" extrusionOk="0">
                  <a:moveTo>
                    <a:pt x="1" y="1"/>
                  </a:moveTo>
                  <a:lnTo>
                    <a:pt x="1" y="1680"/>
                  </a:lnTo>
                  <a:lnTo>
                    <a:pt x="527" y="1680"/>
                  </a:lnTo>
                  <a:lnTo>
                    <a:pt x="527" y="1"/>
                  </a:lnTo>
                  <a:close/>
                </a:path>
              </a:pathLst>
            </a:custGeom>
            <a:solidFill>
              <a:srgbClr val="8088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8" name="TextBox 1">
            <a:extLst>
              <a:ext uri="{FF2B5EF4-FFF2-40B4-BE49-F238E27FC236}">
                <a16:creationId xmlns:a16="http://schemas.microsoft.com/office/drawing/2014/main" id="{54FCD88D-FB32-9D48-9344-1D904A7DA1D4}"/>
              </a:ext>
            </a:extLst>
          </p:cNvPr>
          <p:cNvSpPr txBox="1"/>
          <p:nvPr/>
        </p:nvSpPr>
        <p:spPr>
          <a:xfrm>
            <a:off x="144152" y="1577921"/>
            <a:ext cx="7508378" cy="19574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a:spAutoFit/>
          </a:bodyPr>
          <a:lstStyle>
            <a:lvl1pPr algn="ctr">
              <a:defRPr sz="1500">
                <a:solidFill>
                  <a:srgbClr val="535353"/>
                </a:solidFill>
                <a:latin typeface="Avenir Next"/>
                <a:ea typeface="Avenir Next"/>
                <a:cs typeface="Avenir Next"/>
                <a:sym typeface="Avenir Next"/>
              </a:defRPr>
            </a:lvl1pPr>
          </a:lstStyle>
          <a:p>
            <a:pPr marL="0" marR="0" lvl="0" indent="0" defTabSz="914354" rtl="0" eaLnBrk="1" fontAlgn="auto" latinLnBrk="0" hangingPunct="1">
              <a:lnSpc>
                <a:spcPct val="13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9Slide07 IcielBC Cubano Normal" panose="00000500000000000000" pitchFamily="2" charset="0"/>
                <a:sym typeface="Avenir Next"/>
              </a:rPr>
              <a:t>BÀI</a:t>
            </a:r>
            <a:r>
              <a:rPr kumimoji="0" lang="en-US" sz="4800" b="1" i="0" u="none" strike="noStrike" kern="1200" cap="none" spc="0" normalizeH="0" noProof="0" dirty="0">
                <a:ln>
                  <a:noFill/>
                </a:ln>
                <a:solidFill>
                  <a:schemeClr val="tx1"/>
                </a:solidFill>
                <a:effectLst/>
                <a:uLnTx/>
                <a:uFillTx/>
                <a:latin typeface="#9Slide07 IcielBC Cubano Normal" panose="00000500000000000000" pitchFamily="2" charset="0"/>
                <a:sym typeface="Avenir Next"/>
              </a:rPr>
              <a:t> </a:t>
            </a:r>
            <a:r>
              <a:rPr lang="en-US" sz="4800" b="1" kern="1200" dirty="0">
                <a:solidFill>
                  <a:schemeClr val="tx1"/>
                </a:solidFill>
                <a:latin typeface="#9Slide07 IcielBC Cubano Normal" panose="00000500000000000000" pitchFamily="2" charset="0"/>
              </a:rPr>
              <a:t>18</a:t>
            </a:r>
            <a:r>
              <a:rPr kumimoji="0" lang="en-US" sz="4800" b="1" i="0" u="none" strike="noStrike" kern="1200" cap="none" spc="0" normalizeH="0" noProof="0" dirty="0">
                <a:ln>
                  <a:noFill/>
                </a:ln>
                <a:solidFill>
                  <a:schemeClr val="tx1"/>
                </a:solidFill>
                <a:effectLst/>
                <a:uLnTx/>
                <a:uFillTx/>
                <a:latin typeface="#9Slide07 IcielBC Cubano Normal" panose="00000500000000000000" pitchFamily="2" charset="0"/>
                <a:sym typeface="Avenir Next"/>
              </a:rPr>
              <a:t>.</a:t>
            </a:r>
            <a:r>
              <a:rPr lang="en-US" sz="4800" b="1" dirty="0">
                <a:solidFill>
                  <a:schemeClr val="tx1"/>
                </a:solidFill>
                <a:latin typeface="#9Slide07 IcielBC Cubano Normal" panose="00000500000000000000" pitchFamily="2" charset="0"/>
              </a:rPr>
              <a:t>CÁC NGUỒN LỰC PHÁT TRIỂN KINH TẾ</a:t>
            </a:r>
            <a:endParaRPr kumimoji="0" lang="en-US" sz="4800" b="1" i="0" u="none" strike="noStrike" kern="1200" cap="none" spc="0" normalizeH="0" noProof="0" dirty="0">
              <a:ln>
                <a:noFill/>
              </a:ln>
              <a:solidFill>
                <a:schemeClr val="tx1"/>
              </a:solidFill>
              <a:effectLst/>
              <a:uLnTx/>
              <a:uFillTx/>
              <a:latin typeface="#9Slide07 IcielBC Cubano Normal" panose="00000500000000000000" pitchFamily="2" charset="0"/>
              <a:sym typeface="Avenir Next"/>
            </a:endParaRPr>
          </a:p>
        </p:txBody>
      </p:sp>
    </p:spTree>
    <p:extLst>
      <p:ext uri="{BB962C8B-B14F-4D97-AF65-F5344CB8AC3E}">
        <p14:creationId xmlns:p14="http://schemas.microsoft.com/office/powerpoint/2010/main" val="2342598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ppt_x"/>
                                          </p:val>
                                        </p:tav>
                                        <p:tav tm="100000">
                                          <p:val>
                                            <p:strVal val="#ppt_x"/>
                                          </p:val>
                                        </p:tav>
                                      </p:tavLst>
                                    </p:anim>
                                    <p:anim calcmode="lin" valueType="num">
                                      <p:cBhvr additive="base">
                                        <p:cTn id="8"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3"/>
        <p:cNvGrpSpPr/>
        <p:nvPr/>
      </p:nvGrpSpPr>
      <p:grpSpPr>
        <a:xfrm>
          <a:off x="0" y="0"/>
          <a:ext cx="0" cy="0"/>
          <a:chOff x="0" y="0"/>
          <a:chExt cx="0" cy="0"/>
        </a:xfrm>
      </p:grpSpPr>
      <p:grpSp>
        <p:nvGrpSpPr>
          <p:cNvPr id="524" name="Google Shape;524;p10"/>
          <p:cNvGrpSpPr/>
          <p:nvPr/>
        </p:nvGrpSpPr>
        <p:grpSpPr>
          <a:xfrm>
            <a:off x="45720" y="45720"/>
            <a:ext cx="2788920" cy="1577340"/>
            <a:chOff x="438457" y="21019"/>
            <a:chExt cx="2057588" cy="1141426"/>
          </a:xfrm>
        </p:grpSpPr>
        <p:grpSp>
          <p:nvGrpSpPr>
            <p:cNvPr id="525" name="Google Shape;525;p10"/>
            <p:cNvGrpSpPr/>
            <p:nvPr/>
          </p:nvGrpSpPr>
          <p:grpSpPr>
            <a:xfrm>
              <a:off x="1094718" y="498395"/>
              <a:ext cx="1401327" cy="664050"/>
              <a:chOff x="5507432" y="3371212"/>
              <a:chExt cx="3674668" cy="1857615"/>
            </a:xfrm>
          </p:grpSpPr>
          <p:grpSp>
            <p:nvGrpSpPr>
              <p:cNvPr id="526" name="Google Shape;526;p10"/>
              <p:cNvGrpSpPr/>
              <p:nvPr/>
            </p:nvGrpSpPr>
            <p:grpSpPr>
              <a:xfrm>
                <a:off x="5507432" y="3371212"/>
                <a:ext cx="3674668" cy="1857615"/>
                <a:chOff x="28079" y="1041053"/>
                <a:chExt cx="7035801" cy="4572000"/>
              </a:xfrm>
            </p:grpSpPr>
            <p:sp>
              <p:nvSpPr>
                <p:cNvPr id="527" name="Google Shape;527;p10"/>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7">
                    <a:solidFill>
                      <a:srgbClr val="000000"/>
                    </a:solidFill>
                    <a:latin typeface="Calibri"/>
                    <a:ea typeface="Calibri"/>
                    <a:cs typeface="Calibri"/>
                    <a:sym typeface="Calibri"/>
                  </a:endParaRPr>
                </a:p>
              </p:txBody>
            </p:sp>
            <p:sp>
              <p:nvSpPr>
                <p:cNvPr id="528" name="Google Shape;528;p10"/>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7">
                    <a:solidFill>
                      <a:srgbClr val="000000"/>
                    </a:solidFill>
                    <a:latin typeface="Calibri"/>
                    <a:ea typeface="Calibri"/>
                    <a:cs typeface="Calibri"/>
                    <a:sym typeface="Calibri"/>
                  </a:endParaRPr>
                </a:p>
              </p:txBody>
            </p:sp>
          </p:grpSp>
          <p:sp>
            <p:nvSpPr>
              <p:cNvPr id="529" name="Google Shape;529;p10"/>
              <p:cNvSpPr txBox="1"/>
              <p:nvPr/>
            </p:nvSpPr>
            <p:spPr>
              <a:xfrm>
                <a:off x="5723896" y="3682297"/>
                <a:ext cx="3292841" cy="1463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a:solidFill>
                      <a:srgbClr val="FFFFFF"/>
                    </a:solidFill>
                    <a:latin typeface="Times New Roman"/>
                    <a:ea typeface="Times New Roman"/>
                    <a:cs typeface="Times New Roman"/>
                    <a:sym typeface="Times New Roman"/>
                  </a:rPr>
                  <a:t>Hình thành </a:t>
                </a:r>
                <a:endParaRPr/>
              </a:p>
              <a:p>
                <a:pPr marL="0" marR="0" lvl="0" indent="0" algn="ctr" rtl="0">
                  <a:spcBef>
                    <a:spcPts val="0"/>
                  </a:spcBef>
                  <a:spcAft>
                    <a:spcPts val="0"/>
                  </a:spcAft>
                  <a:buNone/>
                </a:pPr>
                <a:r>
                  <a:rPr lang="en-US" sz="1800" b="1" i="1">
                    <a:solidFill>
                      <a:srgbClr val="FFFFFF"/>
                    </a:solidFill>
                    <a:latin typeface="Times New Roman"/>
                    <a:ea typeface="Times New Roman"/>
                    <a:cs typeface="Times New Roman"/>
                    <a:sym typeface="Times New Roman"/>
                  </a:rPr>
                  <a:t>kiến thức</a:t>
                </a:r>
                <a:endParaRPr/>
              </a:p>
            </p:txBody>
          </p:sp>
        </p:grpSp>
        <p:pic>
          <p:nvPicPr>
            <p:cNvPr id="530" name="Google Shape;530;p10" descr="Đồ hoạ vector miễn phí của Một quyển sách"/>
            <p:cNvPicPr preferRelativeResize="0"/>
            <p:nvPr/>
          </p:nvPicPr>
          <p:blipFill rotWithShape="1">
            <a:blip r:embed="rId4">
              <a:alphaModFix/>
            </a:blip>
            <a:srcRect/>
            <a:stretch/>
          </p:blipFill>
          <p:spPr>
            <a:xfrm>
              <a:off x="438457" y="21019"/>
              <a:ext cx="923925" cy="923925"/>
            </a:xfrm>
            <a:prstGeom prst="rect">
              <a:avLst/>
            </a:prstGeom>
            <a:noFill/>
            <a:ln>
              <a:noFill/>
            </a:ln>
          </p:spPr>
        </p:pic>
      </p:grpSp>
      <p:cxnSp>
        <p:nvCxnSpPr>
          <p:cNvPr id="531" name="Google Shape;531;p10"/>
          <p:cNvCxnSpPr/>
          <p:nvPr/>
        </p:nvCxnSpPr>
        <p:spPr>
          <a:xfrm>
            <a:off x="6047862" y="2258475"/>
            <a:ext cx="3636404" cy="0"/>
          </a:xfrm>
          <a:prstGeom prst="straightConnector1">
            <a:avLst/>
          </a:prstGeom>
          <a:noFill/>
          <a:ln w="9525" cap="flat" cmpd="sng">
            <a:solidFill>
              <a:srgbClr val="003E75"/>
            </a:solidFill>
            <a:prstDash val="dash"/>
            <a:miter lim="800000"/>
            <a:headEnd type="oval" w="med" len="med"/>
            <a:tailEnd type="oval" w="med" len="med"/>
          </a:ln>
        </p:spPr>
      </p:cxnSp>
      <p:sp>
        <p:nvSpPr>
          <p:cNvPr id="532" name="Google Shape;532;p10"/>
          <p:cNvSpPr/>
          <p:nvPr/>
        </p:nvSpPr>
        <p:spPr>
          <a:xfrm>
            <a:off x="6238742" y="1798363"/>
            <a:ext cx="5127467" cy="5232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Vị trí địa lí.</a:t>
            </a:r>
            <a:endParaRPr sz="2800" b="1">
              <a:solidFill>
                <a:schemeClr val="dk1"/>
              </a:solidFill>
              <a:latin typeface="Times New Roman"/>
              <a:ea typeface="Times New Roman"/>
              <a:cs typeface="Times New Roman"/>
              <a:sym typeface="Times New Roman"/>
            </a:endParaRPr>
          </a:p>
        </p:txBody>
      </p:sp>
      <p:cxnSp>
        <p:nvCxnSpPr>
          <p:cNvPr id="533" name="Google Shape;533;p10"/>
          <p:cNvCxnSpPr/>
          <p:nvPr/>
        </p:nvCxnSpPr>
        <p:spPr>
          <a:xfrm>
            <a:off x="6047862" y="3018112"/>
            <a:ext cx="3636404" cy="0"/>
          </a:xfrm>
          <a:prstGeom prst="straightConnector1">
            <a:avLst/>
          </a:prstGeom>
          <a:noFill/>
          <a:ln w="9525" cap="flat" cmpd="sng">
            <a:solidFill>
              <a:srgbClr val="003E75"/>
            </a:solidFill>
            <a:prstDash val="dash"/>
            <a:miter lim="800000"/>
            <a:headEnd type="oval" w="med" len="med"/>
            <a:tailEnd type="oval" w="med" len="med"/>
          </a:ln>
        </p:spPr>
      </p:cxnSp>
      <p:sp>
        <p:nvSpPr>
          <p:cNvPr id="534" name="Google Shape;534;p10"/>
          <p:cNvSpPr/>
          <p:nvPr/>
        </p:nvSpPr>
        <p:spPr>
          <a:xfrm>
            <a:off x="6238742" y="2486091"/>
            <a:ext cx="4910612" cy="5232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Tài nguyên thiên nhiên.</a:t>
            </a:r>
            <a:endParaRPr/>
          </a:p>
        </p:txBody>
      </p:sp>
      <p:cxnSp>
        <p:nvCxnSpPr>
          <p:cNvPr id="535" name="Google Shape;535;p10"/>
          <p:cNvCxnSpPr/>
          <p:nvPr/>
        </p:nvCxnSpPr>
        <p:spPr>
          <a:xfrm>
            <a:off x="6047862" y="3750015"/>
            <a:ext cx="3636404" cy="0"/>
          </a:xfrm>
          <a:prstGeom prst="straightConnector1">
            <a:avLst/>
          </a:prstGeom>
          <a:noFill/>
          <a:ln w="9525" cap="flat" cmpd="sng">
            <a:solidFill>
              <a:srgbClr val="003E75"/>
            </a:solidFill>
            <a:prstDash val="dash"/>
            <a:miter lim="800000"/>
            <a:headEnd type="oval" w="med" len="med"/>
            <a:tailEnd type="oval" w="med" len="med"/>
          </a:ln>
        </p:spPr>
      </p:cxnSp>
      <p:sp>
        <p:nvSpPr>
          <p:cNvPr id="536" name="Google Shape;536;p10"/>
          <p:cNvSpPr/>
          <p:nvPr/>
        </p:nvSpPr>
        <p:spPr>
          <a:xfrm>
            <a:off x="6238742" y="3222255"/>
            <a:ext cx="4910614" cy="5232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Hệ thống tài sản quốc gia.</a:t>
            </a:r>
            <a:endParaRPr sz="2800" b="1" i="0" u="none" strike="noStrike" cap="none">
              <a:solidFill>
                <a:schemeClr val="dk1"/>
              </a:solidFill>
              <a:latin typeface="Times New Roman"/>
              <a:ea typeface="Times New Roman"/>
              <a:cs typeface="Times New Roman"/>
              <a:sym typeface="Times New Roman"/>
            </a:endParaRPr>
          </a:p>
        </p:txBody>
      </p:sp>
      <p:sp>
        <p:nvSpPr>
          <p:cNvPr id="537" name="Google Shape;537;p10"/>
          <p:cNvSpPr/>
          <p:nvPr/>
        </p:nvSpPr>
        <p:spPr>
          <a:xfrm rot="1855731">
            <a:off x="5463917" y="1701296"/>
            <a:ext cx="622272" cy="573038"/>
          </a:xfrm>
          <a:custGeom>
            <a:avLst/>
            <a:gdLst/>
            <a:ahLst/>
            <a:cxnLst/>
            <a:rect l="l" t="t" r="r" b="b"/>
            <a:pathLst>
              <a:path w="2740" h="2446" extrusionOk="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3E75"/>
          </a:solidFill>
          <a:ln w="12700" cap="flat" cmpd="sng">
            <a:solidFill>
              <a:srgbClr val="003E7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Times New Roman"/>
              <a:ea typeface="Times New Roman"/>
              <a:cs typeface="Times New Roman"/>
              <a:sym typeface="Times New Roman"/>
            </a:endParaRPr>
          </a:p>
        </p:txBody>
      </p:sp>
      <p:sp>
        <p:nvSpPr>
          <p:cNvPr id="538" name="Google Shape;538;p10"/>
          <p:cNvSpPr/>
          <p:nvPr/>
        </p:nvSpPr>
        <p:spPr>
          <a:xfrm rot="1855731">
            <a:off x="5443848" y="2481485"/>
            <a:ext cx="622272" cy="573038"/>
          </a:xfrm>
          <a:custGeom>
            <a:avLst/>
            <a:gdLst/>
            <a:ahLst/>
            <a:cxnLst/>
            <a:rect l="l" t="t" r="r" b="b"/>
            <a:pathLst>
              <a:path w="2740" h="2446" extrusionOk="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3E75"/>
          </a:solidFill>
          <a:ln w="12700" cap="flat" cmpd="sng">
            <a:solidFill>
              <a:srgbClr val="003E7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Times New Roman"/>
              <a:ea typeface="Times New Roman"/>
              <a:cs typeface="Times New Roman"/>
              <a:sym typeface="Times New Roman"/>
            </a:endParaRPr>
          </a:p>
        </p:txBody>
      </p:sp>
      <p:sp>
        <p:nvSpPr>
          <p:cNvPr id="539" name="Google Shape;539;p10"/>
          <p:cNvSpPr/>
          <p:nvPr/>
        </p:nvSpPr>
        <p:spPr>
          <a:xfrm rot="1855731">
            <a:off x="5436479" y="3263636"/>
            <a:ext cx="622272" cy="573038"/>
          </a:xfrm>
          <a:custGeom>
            <a:avLst/>
            <a:gdLst/>
            <a:ahLst/>
            <a:cxnLst/>
            <a:rect l="l" t="t" r="r" b="b"/>
            <a:pathLst>
              <a:path w="2740" h="2446" extrusionOk="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3E75"/>
          </a:solidFill>
          <a:ln w="12700" cap="flat" cmpd="sng">
            <a:solidFill>
              <a:srgbClr val="003E7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Times New Roman"/>
              <a:ea typeface="Times New Roman"/>
              <a:cs typeface="Times New Roman"/>
              <a:sym typeface="Times New Roman"/>
            </a:endParaRPr>
          </a:p>
        </p:txBody>
      </p:sp>
      <p:grpSp>
        <p:nvGrpSpPr>
          <p:cNvPr id="540" name="Google Shape;540;p10"/>
          <p:cNvGrpSpPr/>
          <p:nvPr/>
        </p:nvGrpSpPr>
        <p:grpSpPr>
          <a:xfrm>
            <a:off x="1970301" y="1745773"/>
            <a:ext cx="2736504" cy="4188000"/>
            <a:chOff x="7709409" y="2230168"/>
            <a:chExt cx="2522469" cy="4006494"/>
          </a:xfrm>
        </p:grpSpPr>
        <p:sp>
          <p:nvSpPr>
            <p:cNvPr id="541" name="Google Shape;541;p10"/>
            <p:cNvSpPr/>
            <p:nvPr/>
          </p:nvSpPr>
          <p:spPr>
            <a:xfrm>
              <a:off x="7709409" y="3277843"/>
              <a:ext cx="506412" cy="1024650"/>
            </a:xfrm>
            <a:custGeom>
              <a:avLst/>
              <a:gdLst/>
              <a:ahLst/>
              <a:cxnLst/>
              <a:rect l="l" t="t" r="r" b="b"/>
              <a:pathLst>
                <a:path w="112" h="226" extrusionOk="0">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rgbClr val="003E75"/>
            </a:solidFill>
            <a:ln w="9525" cap="flat" cmpd="sng">
              <a:solidFill>
                <a:srgbClr val="003E7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7F7F7F"/>
                </a:solidFill>
                <a:latin typeface="Times New Roman"/>
                <a:ea typeface="Times New Roman"/>
                <a:cs typeface="Times New Roman"/>
                <a:sym typeface="Times New Roman"/>
              </a:endParaRPr>
            </a:p>
          </p:txBody>
        </p:sp>
        <p:sp>
          <p:nvSpPr>
            <p:cNvPr id="542" name="Google Shape;542;p10"/>
            <p:cNvSpPr/>
            <p:nvPr/>
          </p:nvSpPr>
          <p:spPr>
            <a:xfrm>
              <a:off x="7745856" y="2230168"/>
              <a:ext cx="1218075" cy="1034244"/>
            </a:xfrm>
            <a:custGeom>
              <a:avLst/>
              <a:gdLst/>
              <a:ahLst/>
              <a:cxnLst/>
              <a:rect l="l" t="t" r="r" b="b"/>
              <a:pathLst>
                <a:path w="269" h="228" extrusionOk="0">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rgbClr val="003E75"/>
            </a:solidFill>
            <a:ln w="9525" cap="flat" cmpd="sng">
              <a:solidFill>
                <a:srgbClr val="003E7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7F7F7F"/>
                </a:solidFill>
                <a:latin typeface="Times New Roman"/>
                <a:ea typeface="Times New Roman"/>
                <a:cs typeface="Times New Roman"/>
                <a:sym typeface="Times New Roman"/>
              </a:endParaRPr>
            </a:p>
          </p:txBody>
        </p:sp>
        <p:sp>
          <p:nvSpPr>
            <p:cNvPr id="543" name="Google Shape;543;p10"/>
            <p:cNvSpPr/>
            <p:nvPr/>
          </p:nvSpPr>
          <p:spPr>
            <a:xfrm>
              <a:off x="7993305" y="4315925"/>
              <a:ext cx="970623" cy="1028488"/>
            </a:xfrm>
            <a:custGeom>
              <a:avLst/>
              <a:gdLst/>
              <a:ahLst/>
              <a:cxnLst/>
              <a:rect l="l" t="t" r="r" b="b"/>
              <a:pathLst>
                <a:path w="214" h="227" extrusionOk="0">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rgbClr val="003E75"/>
            </a:solidFill>
            <a:ln w="9525" cap="flat" cmpd="sng">
              <a:solidFill>
                <a:srgbClr val="003E7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7F7F7F"/>
                </a:solidFill>
                <a:latin typeface="Times New Roman"/>
                <a:ea typeface="Times New Roman"/>
                <a:cs typeface="Times New Roman"/>
                <a:sym typeface="Times New Roman"/>
              </a:endParaRPr>
            </a:p>
          </p:txBody>
        </p:sp>
        <p:sp>
          <p:nvSpPr>
            <p:cNvPr id="544" name="Google Shape;544;p10"/>
            <p:cNvSpPr/>
            <p:nvPr/>
          </p:nvSpPr>
          <p:spPr>
            <a:xfrm>
              <a:off x="9725466" y="3277843"/>
              <a:ext cx="506412" cy="1024650"/>
            </a:xfrm>
            <a:custGeom>
              <a:avLst/>
              <a:gdLst/>
              <a:ahLst/>
              <a:cxnLst/>
              <a:rect l="l" t="t" r="r" b="b"/>
              <a:pathLst>
                <a:path w="112" h="226" extrusionOk="0">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rgbClr val="003E75"/>
            </a:solidFill>
            <a:ln w="9525" cap="flat" cmpd="sng">
              <a:solidFill>
                <a:srgbClr val="003E7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7F7F7F"/>
                </a:solidFill>
                <a:latin typeface="Times New Roman"/>
                <a:ea typeface="Times New Roman"/>
                <a:cs typeface="Times New Roman"/>
                <a:sym typeface="Times New Roman"/>
              </a:endParaRPr>
            </a:p>
          </p:txBody>
        </p:sp>
        <p:sp>
          <p:nvSpPr>
            <p:cNvPr id="545" name="Google Shape;545;p10"/>
            <p:cNvSpPr/>
            <p:nvPr/>
          </p:nvSpPr>
          <p:spPr>
            <a:xfrm>
              <a:off x="8977358" y="2230168"/>
              <a:ext cx="1218075" cy="1034244"/>
            </a:xfrm>
            <a:custGeom>
              <a:avLst/>
              <a:gdLst/>
              <a:ahLst/>
              <a:cxnLst/>
              <a:rect l="l" t="t" r="r" b="b"/>
              <a:pathLst>
                <a:path w="269" h="228" extrusionOk="0">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rgbClr val="003E75"/>
            </a:solidFill>
            <a:ln w="9525" cap="flat" cmpd="sng">
              <a:solidFill>
                <a:srgbClr val="003E7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7F7F7F"/>
                </a:solidFill>
                <a:latin typeface="Times New Roman"/>
                <a:ea typeface="Times New Roman"/>
                <a:cs typeface="Times New Roman"/>
                <a:sym typeface="Times New Roman"/>
              </a:endParaRPr>
            </a:p>
          </p:txBody>
        </p:sp>
        <p:sp>
          <p:nvSpPr>
            <p:cNvPr id="546" name="Google Shape;546;p10"/>
            <p:cNvSpPr/>
            <p:nvPr/>
          </p:nvSpPr>
          <p:spPr>
            <a:xfrm>
              <a:off x="8977356" y="4315925"/>
              <a:ext cx="974460" cy="1028488"/>
            </a:xfrm>
            <a:custGeom>
              <a:avLst/>
              <a:gdLst/>
              <a:ahLst/>
              <a:cxnLst/>
              <a:rect l="l" t="t" r="r" b="b"/>
              <a:pathLst>
                <a:path w="215" h="227" extrusionOk="0">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rgbClr val="003E75"/>
            </a:solidFill>
            <a:ln w="9525" cap="flat" cmpd="sng">
              <a:solidFill>
                <a:srgbClr val="003E7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7F7F7F"/>
                </a:solidFill>
                <a:latin typeface="Times New Roman"/>
                <a:ea typeface="Times New Roman"/>
                <a:cs typeface="Times New Roman"/>
                <a:sym typeface="Times New Roman"/>
              </a:endParaRPr>
            </a:p>
          </p:txBody>
        </p:sp>
        <p:sp>
          <p:nvSpPr>
            <p:cNvPr id="547" name="Google Shape;547;p10"/>
            <p:cNvSpPr/>
            <p:nvPr/>
          </p:nvSpPr>
          <p:spPr>
            <a:xfrm>
              <a:off x="8275285" y="3603290"/>
              <a:ext cx="230187" cy="59484"/>
            </a:xfrm>
            <a:prstGeom prst="rect">
              <a:avLst/>
            </a:prstGeom>
            <a:solidFill>
              <a:srgbClr val="003E75"/>
            </a:solidFill>
            <a:ln w="9525" cap="flat" cmpd="sng">
              <a:solidFill>
                <a:srgbClr val="003E7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7F7F7F"/>
                </a:solidFill>
                <a:latin typeface="Times New Roman"/>
                <a:ea typeface="Times New Roman"/>
                <a:cs typeface="Times New Roman"/>
                <a:sym typeface="Times New Roman"/>
              </a:endParaRPr>
            </a:p>
          </p:txBody>
        </p:sp>
        <p:sp>
          <p:nvSpPr>
            <p:cNvPr id="548" name="Google Shape;548;p10"/>
            <p:cNvSpPr/>
            <p:nvPr/>
          </p:nvSpPr>
          <p:spPr>
            <a:xfrm>
              <a:off x="8505473" y="3603290"/>
              <a:ext cx="232106" cy="59484"/>
            </a:xfrm>
            <a:prstGeom prst="rect">
              <a:avLst/>
            </a:prstGeom>
            <a:solidFill>
              <a:srgbClr val="003E75"/>
            </a:solidFill>
            <a:ln w="9525" cap="flat" cmpd="sng">
              <a:solidFill>
                <a:srgbClr val="003E7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7F7F7F"/>
                </a:solidFill>
                <a:latin typeface="Times New Roman"/>
                <a:ea typeface="Times New Roman"/>
                <a:cs typeface="Times New Roman"/>
                <a:sym typeface="Times New Roman"/>
              </a:endParaRPr>
            </a:p>
          </p:txBody>
        </p:sp>
        <p:sp>
          <p:nvSpPr>
            <p:cNvPr id="549" name="Google Shape;549;p10"/>
            <p:cNvSpPr/>
            <p:nvPr/>
          </p:nvSpPr>
          <p:spPr>
            <a:xfrm>
              <a:off x="8737578" y="3603290"/>
              <a:ext cx="235943" cy="59484"/>
            </a:xfrm>
            <a:prstGeom prst="rect">
              <a:avLst/>
            </a:prstGeom>
            <a:solidFill>
              <a:srgbClr val="003E75"/>
            </a:solidFill>
            <a:ln w="9525" cap="flat" cmpd="sng">
              <a:solidFill>
                <a:srgbClr val="003E7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7F7F7F"/>
                </a:solidFill>
                <a:latin typeface="Times New Roman"/>
                <a:ea typeface="Times New Roman"/>
                <a:cs typeface="Times New Roman"/>
                <a:sym typeface="Times New Roman"/>
              </a:endParaRPr>
            </a:p>
          </p:txBody>
        </p:sp>
        <p:sp>
          <p:nvSpPr>
            <p:cNvPr id="550" name="Google Shape;550;p10"/>
            <p:cNvSpPr/>
            <p:nvPr/>
          </p:nvSpPr>
          <p:spPr>
            <a:xfrm>
              <a:off x="8973520" y="3603290"/>
              <a:ext cx="230187" cy="59484"/>
            </a:xfrm>
            <a:prstGeom prst="rect">
              <a:avLst/>
            </a:prstGeom>
            <a:solidFill>
              <a:srgbClr val="003E75"/>
            </a:solidFill>
            <a:ln w="9525" cap="flat" cmpd="sng">
              <a:solidFill>
                <a:srgbClr val="003E7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7F7F7F"/>
                </a:solidFill>
                <a:latin typeface="Times New Roman"/>
                <a:ea typeface="Times New Roman"/>
                <a:cs typeface="Times New Roman"/>
                <a:sym typeface="Times New Roman"/>
              </a:endParaRPr>
            </a:p>
          </p:txBody>
        </p:sp>
        <p:sp>
          <p:nvSpPr>
            <p:cNvPr id="551" name="Google Shape;551;p10"/>
            <p:cNvSpPr/>
            <p:nvPr/>
          </p:nvSpPr>
          <p:spPr>
            <a:xfrm>
              <a:off x="9203706" y="3603290"/>
              <a:ext cx="232106" cy="59484"/>
            </a:xfrm>
            <a:prstGeom prst="rect">
              <a:avLst/>
            </a:prstGeom>
            <a:solidFill>
              <a:srgbClr val="003E75"/>
            </a:solidFill>
            <a:ln w="9525" cap="flat" cmpd="sng">
              <a:solidFill>
                <a:srgbClr val="003E7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7F7F7F"/>
                </a:solidFill>
                <a:latin typeface="Times New Roman"/>
                <a:ea typeface="Times New Roman"/>
                <a:cs typeface="Times New Roman"/>
                <a:sym typeface="Times New Roman"/>
              </a:endParaRPr>
            </a:p>
          </p:txBody>
        </p:sp>
        <p:sp>
          <p:nvSpPr>
            <p:cNvPr id="552" name="Google Shape;552;p10"/>
            <p:cNvSpPr/>
            <p:nvPr/>
          </p:nvSpPr>
          <p:spPr>
            <a:xfrm>
              <a:off x="9435812" y="3603290"/>
              <a:ext cx="234023" cy="59484"/>
            </a:xfrm>
            <a:prstGeom prst="rect">
              <a:avLst/>
            </a:prstGeom>
            <a:solidFill>
              <a:srgbClr val="003E75"/>
            </a:solidFill>
            <a:ln w="9525" cap="flat" cmpd="sng">
              <a:solidFill>
                <a:srgbClr val="003E7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7F7F7F"/>
                </a:solidFill>
                <a:latin typeface="Times New Roman"/>
                <a:ea typeface="Times New Roman"/>
                <a:cs typeface="Times New Roman"/>
                <a:sym typeface="Times New Roman"/>
              </a:endParaRPr>
            </a:p>
          </p:txBody>
        </p:sp>
        <p:sp>
          <p:nvSpPr>
            <p:cNvPr id="553" name="Google Shape;553;p10"/>
            <p:cNvSpPr/>
            <p:nvPr/>
          </p:nvSpPr>
          <p:spPr>
            <a:xfrm>
              <a:off x="8424908" y="5461460"/>
              <a:ext cx="1091472" cy="90184"/>
            </a:xfrm>
            <a:custGeom>
              <a:avLst/>
              <a:gdLst/>
              <a:ahLst/>
              <a:cxnLst/>
              <a:rect l="l" t="t" r="r" b="b"/>
              <a:pathLst>
                <a:path w="241" h="20" extrusionOk="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rgbClr val="003E75"/>
            </a:solidFill>
            <a:ln w="9525" cap="flat" cmpd="sng">
              <a:solidFill>
                <a:srgbClr val="003E7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7F7F7F"/>
                </a:solidFill>
                <a:latin typeface="Times New Roman"/>
                <a:ea typeface="Times New Roman"/>
                <a:cs typeface="Times New Roman"/>
                <a:sym typeface="Times New Roman"/>
              </a:endParaRPr>
            </a:p>
          </p:txBody>
        </p:sp>
        <p:sp>
          <p:nvSpPr>
            <p:cNvPr id="554" name="Google Shape;554;p10"/>
            <p:cNvSpPr/>
            <p:nvPr/>
          </p:nvSpPr>
          <p:spPr>
            <a:xfrm>
              <a:off x="8424908" y="5611127"/>
              <a:ext cx="1091472" cy="90184"/>
            </a:xfrm>
            <a:custGeom>
              <a:avLst/>
              <a:gdLst/>
              <a:ahLst/>
              <a:cxnLst/>
              <a:rect l="l" t="t" r="r" b="b"/>
              <a:pathLst>
                <a:path w="241" h="20" extrusionOk="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rgbClr val="003E75"/>
            </a:solidFill>
            <a:ln w="9525" cap="flat" cmpd="sng">
              <a:solidFill>
                <a:srgbClr val="003E7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7F7F7F"/>
                </a:solidFill>
                <a:latin typeface="Times New Roman"/>
                <a:ea typeface="Times New Roman"/>
                <a:cs typeface="Times New Roman"/>
                <a:sym typeface="Times New Roman"/>
              </a:endParaRPr>
            </a:p>
          </p:txBody>
        </p:sp>
        <p:sp>
          <p:nvSpPr>
            <p:cNvPr id="555" name="Google Shape;555;p10"/>
            <p:cNvSpPr/>
            <p:nvPr/>
          </p:nvSpPr>
          <p:spPr>
            <a:xfrm>
              <a:off x="8424908" y="5764633"/>
              <a:ext cx="1091472" cy="92103"/>
            </a:xfrm>
            <a:custGeom>
              <a:avLst/>
              <a:gdLst/>
              <a:ahLst/>
              <a:cxnLst/>
              <a:rect l="l" t="t" r="r" b="b"/>
              <a:pathLst>
                <a:path w="241" h="20" extrusionOk="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rgbClr val="003E75"/>
            </a:solidFill>
            <a:ln w="9525" cap="flat" cmpd="sng">
              <a:solidFill>
                <a:srgbClr val="003E7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7F7F7F"/>
                </a:solidFill>
                <a:latin typeface="Times New Roman"/>
                <a:ea typeface="Times New Roman"/>
                <a:cs typeface="Times New Roman"/>
                <a:sym typeface="Times New Roman"/>
              </a:endParaRPr>
            </a:p>
          </p:txBody>
        </p:sp>
        <p:sp>
          <p:nvSpPr>
            <p:cNvPr id="556" name="Google Shape;556;p10"/>
            <p:cNvSpPr/>
            <p:nvPr/>
          </p:nvSpPr>
          <p:spPr>
            <a:xfrm>
              <a:off x="8424908" y="5914301"/>
              <a:ext cx="1091472" cy="322361"/>
            </a:xfrm>
            <a:custGeom>
              <a:avLst/>
              <a:gdLst/>
              <a:ahLst/>
              <a:cxnLst/>
              <a:rect l="l" t="t" r="r" b="b"/>
              <a:pathLst>
                <a:path w="241" h="71" extrusionOk="0">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rgbClr val="003E75"/>
            </a:solidFill>
            <a:ln w="9525" cap="flat" cmpd="sng">
              <a:solidFill>
                <a:srgbClr val="003E7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7F7F7F"/>
                </a:solidFill>
                <a:latin typeface="Times New Roman"/>
                <a:ea typeface="Times New Roman"/>
                <a:cs typeface="Times New Roman"/>
                <a:sym typeface="Times New Roman"/>
              </a:endParaRPr>
            </a:p>
          </p:txBody>
        </p:sp>
        <p:sp>
          <p:nvSpPr>
            <p:cNvPr id="557" name="Google Shape;557;p10"/>
            <p:cNvSpPr/>
            <p:nvPr/>
          </p:nvSpPr>
          <p:spPr>
            <a:xfrm>
              <a:off x="8097521" y="3065687"/>
              <a:ext cx="1759668" cy="44165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FF0000"/>
                </a:buClr>
                <a:buSzPts val="3000"/>
                <a:buFont typeface="Times New Roman"/>
                <a:buNone/>
              </a:pPr>
              <a:r>
                <a:rPr lang="en-US" sz="3000" b="1">
                  <a:solidFill>
                    <a:srgbClr val="FF0000"/>
                  </a:solidFill>
                  <a:latin typeface="Times New Roman"/>
                  <a:ea typeface="Times New Roman"/>
                  <a:cs typeface="Times New Roman"/>
                  <a:sym typeface="Times New Roman"/>
                </a:rPr>
                <a:t>Nguồn lực</a:t>
              </a:r>
              <a:endParaRPr sz="3000" b="1" i="0" u="none" strike="noStrike" cap="none">
                <a:solidFill>
                  <a:srgbClr val="FF0000"/>
                </a:solidFill>
                <a:latin typeface="Times New Roman"/>
                <a:ea typeface="Times New Roman"/>
                <a:cs typeface="Times New Roman"/>
                <a:sym typeface="Times New Roman"/>
              </a:endParaRPr>
            </a:p>
          </p:txBody>
        </p:sp>
        <p:sp>
          <p:nvSpPr>
            <p:cNvPr id="558" name="Google Shape;558;p10"/>
            <p:cNvSpPr/>
            <p:nvPr/>
          </p:nvSpPr>
          <p:spPr>
            <a:xfrm>
              <a:off x="8097521" y="3726641"/>
              <a:ext cx="1759668" cy="8538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a:solidFill>
                    <a:schemeClr val="dk1"/>
                  </a:solidFill>
                  <a:latin typeface="Times New Roman"/>
                  <a:ea typeface="Times New Roman"/>
                  <a:cs typeface="Times New Roman"/>
                  <a:sym typeface="Times New Roman"/>
                </a:rPr>
                <a:t>Là sức mạnh tổng hợp</a:t>
              </a:r>
              <a:endParaRPr sz="2600" b="0" i="0" u="none" strike="noStrike" cap="none">
                <a:solidFill>
                  <a:schemeClr val="dk1"/>
                </a:solidFill>
                <a:latin typeface="Times New Roman"/>
                <a:ea typeface="Times New Roman"/>
                <a:cs typeface="Times New Roman"/>
                <a:sym typeface="Times New Roman"/>
              </a:endParaRPr>
            </a:p>
          </p:txBody>
        </p:sp>
      </p:grpSp>
      <p:cxnSp>
        <p:nvCxnSpPr>
          <p:cNvPr id="559" name="Google Shape;559;p10"/>
          <p:cNvCxnSpPr/>
          <p:nvPr/>
        </p:nvCxnSpPr>
        <p:spPr>
          <a:xfrm>
            <a:off x="6066912" y="4430545"/>
            <a:ext cx="3636404" cy="0"/>
          </a:xfrm>
          <a:prstGeom prst="straightConnector1">
            <a:avLst/>
          </a:prstGeom>
          <a:noFill/>
          <a:ln w="9525" cap="flat" cmpd="sng">
            <a:solidFill>
              <a:srgbClr val="003E75"/>
            </a:solidFill>
            <a:prstDash val="dash"/>
            <a:miter lim="800000"/>
            <a:headEnd type="oval" w="med" len="med"/>
            <a:tailEnd type="oval" w="med" len="med"/>
          </a:ln>
        </p:spPr>
      </p:cxnSp>
      <p:sp>
        <p:nvSpPr>
          <p:cNvPr id="560" name="Google Shape;560;p10"/>
          <p:cNvSpPr/>
          <p:nvPr/>
        </p:nvSpPr>
        <p:spPr>
          <a:xfrm>
            <a:off x="6238742" y="3954637"/>
            <a:ext cx="4903245" cy="5232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Nguồn nhân lực.</a:t>
            </a:r>
            <a:endParaRPr sz="2800" b="1" i="0" u="none" strike="noStrike" cap="none">
              <a:solidFill>
                <a:schemeClr val="dk1"/>
              </a:solidFill>
              <a:latin typeface="Times New Roman"/>
              <a:ea typeface="Times New Roman"/>
              <a:cs typeface="Times New Roman"/>
              <a:sym typeface="Times New Roman"/>
            </a:endParaRPr>
          </a:p>
        </p:txBody>
      </p:sp>
      <p:sp>
        <p:nvSpPr>
          <p:cNvPr id="561" name="Google Shape;561;p10"/>
          <p:cNvSpPr/>
          <p:nvPr/>
        </p:nvSpPr>
        <p:spPr>
          <a:xfrm rot="1855731">
            <a:off x="5443846" y="3996018"/>
            <a:ext cx="622272" cy="573038"/>
          </a:xfrm>
          <a:custGeom>
            <a:avLst/>
            <a:gdLst/>
            <a:ahLst/>
            <a:cxnLst/>
            <a:rect l="l" t="t" r="r" b="b"/>
            <a:pathLst>
              <a:path w="2740" h="2446" extrusionOk="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3E75"/>
          </a:solidFill>
          <a:ln w="12700" cap="flat" cmpd="sng">
            <a:solidFill>
              <a:srgbClr val="003E7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Times New Roman"/>
              <a:ea typeface="Times New Roman"/>
              <a:cs typeface="Times New Roman"/>
              <a:sym typeface="Times New Roman"/>
            </a:endParaRPr>
          </a:p>
        </p:txBody>
      </p:sp>
      <p:cxnSp>
        <p:nvCxnSpPr>
          <p:cNvPr id="562" name="Google Shape;562;p10"/>
          <p:cNvCxnSpPr/>
          <p:nvPr/>
        </p:nvCxnSpPr>
        <p:spPr>
          <a:xfrm>
            <a:off x="6066912" y="5291173"/>
            <a:ext cx="3636404" cy="0"/>
          </a:xfrm>
          <a:prstGeom prst="straightConnector1">
            <a:avLst/>
          </a:prstGeom>
          <a:noFill/>
          <a:ln w="9525" cap="flat" cmpd="sng">
            <a:solidFill>
              <a:srgbClr val="003E75"/>
            </a:solidFill>
            <a:prstDash val="dash"/>
            <a:miter lim="800000"/>
            <a:headEnd type="oval" w="med" len="med"/>
            <a:tailEnd type="oval" w="med" len="med"/>
          </a:ln>
        </p:spPr>
      </p:cxnSp>
      <p:sp>
        <p:nvSpPr>
          <p:cNvPr id="563" name="Google Shape;563;p10"/>
          <p:cNvSpPr/>
          <p:nvPr/>
        </p:nvSpPr>
        <p:spPr>
          <a:xfrm>
            <a:off x="6212480" y="4758115"/>
            <a:ext cx="4903245" cy="5232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Đường lối chính sách.</a:t>
            </a:r>
            <a:endParaRPr sz="2800" b="1" i="0" u="none" strike="noStrike" cap="none">
              <a:solidFill>
                <a:schemeClr val="dk1"/>
              </a:solidFill>
              <a:latin typeface="Times New Roman"/>
              <a:ea typeface="Times New Roman"/>
              <a:cs typeface="Times New Roman"/>
              <a:sym typeface="Times New Roman"/>
            </a:endParaRPr>
          </a:p>
        </p:txBody>
      </p:sp>
      <p:sp>
        <p:nvSpPr>
          <p:cNvPr id="564" name="Google Shape;564;p10"/>
          <p:cNvSpPr/>
          <p:nvPr/>
        </p:nvSpPr>
        <p:spPr>
          <a:xfrm rot="1855731">
            <a:off x="5417584" y="4799496"/>
            <a:ext cx="622272" cy="573038"/>
          </a:xfrm>
          <a:custGeom>
            <a:avLst/>
            <a:gdLst/>
            <a:ahLst/>
            <a:cxnLst/>
            <a:rect l="l" t="t" r="r" b="b"/>
            <a:pathLst>
              <a:path w="2740" h="2446" extrusionOk="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3E75"/>
          </a:solidFill>
          <a:ln w="12700" cap="flat" cmpd="sng">
            <a:solidFill>
              <a:srgbClr val="003E7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Times New Roman"/>
              <a:ea typeface="Times New Roman"/>
              <a:cs typeface="Times New Roman"/>
              <a:sym typeface="Times New Roman"/>
            </a:endParaRPr>
          </a:p>
        </p:txBody>
      </p:sp>
      <p:grpSp>
        <p:nvGrpSpPr>
          <p:cNvPr id="565" name="Google Shape;565;p10"/>
          <p:cNvGrpSpPr/>
          <p:nvPr/>
        </p:nvGrpSpPr>
        <p:grpSpPr>
          <a:xfrm>
            <a:off x="4157423" y="345061"/>
            <a:ext cx="5974611" cy="720691"/>
            <a:chOff x="4091269" y="1947821"/>
            <a:chExt cx="5974611" cy="720691"/>
          </a:xfrm>
        </p:grpSpPr>
        <p:sp>
          <p:nvSpPr>
            <p:cNvPr id="566" name="Google Shape;566;p10"/>
            <p:cNvSpPr/>
            <p:nvPr/>
          </p:nvSpPr>
          <p:spPr>
            <a:xfrm>
              <a:off x="4091269" y="1947821"/>
              <a:ext cx="771139" cy="72069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I</a:t>
              </a:r>
              <a:endParaRPr sz="3200" b="1">
                <a:solidFill>
                  <a:schemeClr val="lt1"/>
                </a:solidFill>
                <a:latin typeface="Times New Roman"/>
                <a:ea typeface="Times New Roman"/>
                <a:cs typeface="Times New Roman"/>
                <a:sym typeface="Times New Roman"/>
              </a:endParaRPr>
            </a:p>
          </p:txBody>
        </p:sp>
        <p:sp>
          <p:nvSpPr>
            <p:cNvPr id="567" name="Google Shape;567;p10"/>
            <p:cNvSpPr/>
            <p:nvPr/>
          </p:nvSpPr>
          <p:spPr>
            <a:xfrm>
              <a:off x="4934347" y="2008285"/>
              <a:ext cx="5131533" cy="584775"/>
            </a:xfrm>
            <a:prstGeom prst="rect">
              <a:avLst/>
            </a:prstGeom>
            <a:solidFill>
              <a:srgbClr val="C00000"/>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KHÁI NIỆM NGUỒN LỰC</a:t>
              </a:r>
              <a:endParaRPr/>
            </a:p>
          </p:txBody>
        </p:sp>
      </p:grpSp>
      <p:cxnSp>
        <p:nvCxnSpPr>
          <p:cNvPr id="568" name="Google Shape;568;p10"/>
          <p:cNvCxnSpPr/>
          <p:nvPr/>
        </p:nvCxnSpPr>
        <p:spPr>
          <a:xfrm>
            <a:off x="6047862" y="6075968"/>
            <a:ext cx="3636404" cy="0"/>
          </a:xfrm>
          <a:prstGeom prst="straightConnector1">
            <a:avLst/>
          </a:prstGeom>
          <a:noFill/>
          <a:ln w="9525" cap="flat" cmpd="sng">
            <a:solidFill>
              <a:srgbClr val="003E75"/>
            </a:solidFill>
            <a:prstDash val="dash"/>
            <a:miter lim="800000"/>
            <a:headEnd type="oval" w="med" len="med"/>
            <a:tailEnd type="oval" w="med" len="med"/>
          </a:ln>
        </p:spPr>
      </p:cxnSp>
      <p:sp>
        <p:nvSpPr>
          <p:cNvPr id="569" name="Google Shape;569;p10"/>
          <p:cNvSpPr/>
          <p:nvPr/>
        </p:nvSpPr>
        <p:spPr>
          <a:xfrm>
            <a:off x="6193429" y="5542910"/>
            <a:ext cx="4903245" cy="5232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Vốn, thị trường,…</a:t>
            </a:r>
            <a:endParaRPr sz="2800" b="1" i="0" u="none" strike="noStrike" cap="none">
              <a:solidFill>
                <a:schemeClr val="dk1"/>
              </a:solidFill>
              <a:latin typeface="Times New Roman"/>
              <a:ea typeface="Times New Roman"/>
              <a:cs typeface="Times New Roman"/>
              <a:sym typeface="Times New Roman"/>
            </a:endParaRPr>
          </a:p>
        </p:txBody>
      </p:sp>
      <p:sp>
        <p:nvSpPr>
          <p:cNvPr id="570" name="Google Shape;570;p10"/>
          <p:cNvSpPr/>
          <p:nvPr/>
        </p:nvSpPr>
        <p:spPr>
          <a:xfrm rot="1855731">
            <a:off x="5398533" y="5584291"/>
            <a:ext cx="622272" cy="573038"/>
          </a:xfrm>
          <a:custGeom>
            <a:avLst/>
            <a:gdLst/>
            <a:ahLst/>
            <a:cxnLst/>
            <a:rect l="l" t="t" r="r" b="b"/>
            <a:pathLst>
              <a:path w="2740" h="2446" extrusionOk="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3E75"/>
          </a:solidFill>
          <a:ln w="12700" cap="flat" cmpd="sng">
            <a:solidFill>
              <a:srgbClr val="003E7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0"/>
                                        </p:tgtEl>
                                        <p:attrNameLst>
                                          <p:attrName>style.visibility</p:attrName>
                                        </p:attrNameLst>
                                      </p:cBhvr>
                                      <p:to>
                                        <p:strVal val="visible"/>
                                      </p:to>
                                    </p:set>
                                    <p:animEffect transition="in" filter="fade">
                                      <p:cBhvr>
                                        <p:cTn id="7" dur="500"/>
                                        <p:tgtEl>
                                          <p:spTgt spid="5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7"/>
                                        </p:tgtEl>
                                        <p:attrNameLst>
                                          <p:attrName>style.visibility</p:attrName>
                                        </p:attrNameLst>
                                      </p:cBhvr>
                                      <p:to>
                                        <p:strVal val="visible"/>
                                      </p:to>
                                    </p:set>
                                    <p:animEffect transition="in" filter="fade">
                                      <p:cBhvr>
                                        <p:cTn id="12" dur="500"/>
                                        <p:tgtEl>
                                          <p:spTgt spid="53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31"/>
                                        </p:tgtEl>
                                        <p:attrNameLst>
                                          <p:attrName>style.visibility</p:attrName>
                                        </p:attrNameLst>
                                      </p:cBhvr>
                                      <p:to>
                                        <p:strVal val="visible"/>
                                      </p:to>
                                    </p:set>
                                    <p:animEffect transition="in" filter="fade">
                                      <p:cBhvr>
                                        <p:cTn id="16" dur="500"/>
                                        <p:tgtEl>
                                          <p:spTgt spid="531"/>
                                        </p:tgtEl>
                                      </p:cBhvr>
                                    </p:animEffect>
                                  </p:childTnLst>
                                </p:cTn>
                              </p:par>
                              <p:par>
                                <p:cTn id="17" presetID="10" presetClass="entr" presetSubtype="0" fill="hold" nodeType="withEffect">
                                  <p:stCondLst>
                                    <p:cond delay="0"/>
                                  </p:stCondLst>
                                  <p:childTnLst>
                                    <p:set>
                                      <p:cBhvr>
                                        <p:cTn id="18" dur="1" fill="hold">
                                          <p:stCondLst>
                                            <p:cond delay="0"/>
                                          </p:stCondLst>
                                        </p:cTn>
                                        <p:tgtEl>
                                          <p:spTgt spid="532"/>
                                        </p:tgtEl>
                                        <p:attrNameLst>
                                          <p:attrName>style.visibility</p:attrName>
                                        </p:attrNameLst>
                                      </p:cBhvr>
                                      <p:to>
                                        <p:strVal val="visible"/>
                                      </p:to>
                                    </p:set>
                                    <p:animEffect transition="in" filter="fade">
                                      <p:cBhvr>
                                        <p:cTn id="19" dur="500"/>
                                        <p:tgtEl>
                                          <p:spTgt spid="5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38"/>
                                        </p:tgtEl>
                                        <p:attrNameLst>
                                          <p:attrName>style.visibility</p:attrName>
                                        </p:attrNameLst>
                                      </p:cBhvr>
                                      <p:to>
                                        <p:strVal val="visible"/>
                                      </p:to>
                                    </p:set>
                                    <p:animEffect transition="in" filter="fade">
                                      <p:cBhvr>
                                        <p:cTn id="24" dur="500"/>
                                        <p:tgtEl>
                                          <p:spTgt spid="538"/>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33"/>
                                        </p:tgtEl>
                                        <p:attrNameLst>
                                          <p:attrName>style.visibility</p:attrName>
                                        </p:attrNameLst>
                                      </p:cBhvr>
                                      <p:to>
                                        <p:strVal val="visible"/>
                                      </p:to>
                                    </p:set>
                                    <p:animEffect transition="in" filter="fade">
                                      <p:cBhvr>
                                        <p:cTn id="28" dur="500"/>
                                        <p:tgtEl>
                                          <p:spTgt spid="533"/>
                                        </p:tgtEl>
                                      </p:cBhvr>
                                    </p:animEffect>
                                  </p:childTnLst>
                                </p:cTn>
                              </p:par>
                              <p:par>
                                <p:cTn id="29" presetID="10" presetClass="entr" presetSubtype="0" fill="hold" nodeType="withEffect">
                                  <p:stCondLst>
                                    <p:cond delay="0"/>
                                  </p:stCondLst>
                                  <p:childTnLst>
                                    <p:set>
                                      <p:cBhvr>
                                        <p:cTn id="30" dur="1" fill="hold">
                                          <p:stCondLst>
                                            <p:cond delay="0"/>
                                          </p:stCondLst>
                                        </p:cTn>
                                        <p:tgtEl>
                                          <p:spTgt spid="534"/>
                                        </p:tgtEl>
                                        <p:attrNameLst>
                                          <p:attrName>style.visibility</p:attrName>
                                        </p:attrNameLst>
                                      </p:cBhvr>
                                      <p:to>
                                        <p:strVal val="visible"/>
                                      </p:to>
                                    </p:set>
                                    <p:animEffect transition="in" filter="fade">
                                      <p:cBhvr>
                                        <p:cTn id="31" dur="500"/>
                                        <p:tgtEl>
                                          <p:spTgt spid="5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39"/>
                                        </p:tgtEl>
                                        <p:attrNameLst>
                                          <p:attrName>style.visibility</p:attrName>
                                        </p:attrNameLst>
                                      </p:cBhvr>
                                      <p:to>
                                        <p:strVal val="visible"/>
                                      </p:to>
                                    </p:set>
                                    <p:animEffect transition="in" filter="fade">
                                      <p:cBhvr>
                                        <p:cTn id="36" dur="500"/>
                                        <p:tgtEl>
                                          <p:spTgt spid="539"/>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535"/>
                                        </p:tgtEl>
                                        <p:attrNameLst>
                                          <p:attrName>style.visibility</p:attrName>
                                        </p:attrNameLst>
                                      </p:cBhvr>
                                      <p:to>
                                        <p:strVal val="visible"/>
                                      </p:to>
                                    </p:set>
                                    <p:animEffect transition="in" filter="fade">
                                      <p:cBhvr>
                                        <p:cTn id="40" dur="500"/>
                                        <p:tgtEl>
                                          <p:spTgt spid="535"/>
                                        </p:tgtEl>
                                      </p:cBhvr>
                                    </p:animEffect>
                                  </p:childTnLst>
                                </p:cTn>
                              </p:par>
                              <p:par>
                                <p:cTn id="41" presetID="10" presetClass="entr" presetSubtype="0" fill="hold" nodeType="withEffect">
                                  <p:stCondLst>
                                    <p:cond delay="0"/>
                                  </p:stCondLst>
                                  <p:childTnLst>
                                    <p:set>
                                      <p:cBhvr>
                                        <p:cTn id="42" dur="1" fill="hold">
                                          <p:stCondLst>
                                            <p:cond delay="0"/>
                                          </p:stCondLst>
                                        </p:cTn>
                                        <p:tgtEl>
                                          <p:spTgt spid="536"/>
                                        </p:tgtEl>
                                        <p:attrNameLst>
                                          <p:attrName>style.visibility</p:attrName>
                                        </p:attrNameLst>
                                      </p:cBhvr>
                                      <p:to>
                                        <p:strVal val="visible"/>
                                      </p:to>
                                    </p:set>
                                    <p:animEffect transition="in" filter="fade">
                                      <p:cBhvr>
                                        <p:cTn id="43" dur="500"/>
                                        <p:tgtEl>
                                          <p:spTgt spid="53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61"/>
                                        </p:tgtEl>
                                        <p:attrNameLst>
                                          <p:attrName>style.visibility</p:attrName>
                                        </p:attrNameLst>
                                      </p:cBhvr>
                                      <p:to>
                                        <p:strVal val="visible"/>
                                      </p:to>
                                    </p:set>
                                    <p:animEffect transition="in" filter="fade">
                                      <p:cBhvr>
                                        <p:cTn id="48" dur="500"/>
                                        <p:tgtEl>
                                          <p:spTgt spid="561"/>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59"/>
                                        </p:tgtEl>
                                        <p:attrNameLst>
                                          <p:attrName>style.visibility</p:attrName>
                                        </p:attrNameLst>
                                      </p:cBhvr>
                                      <p:to>
                                        <p:strVal val="visible"/>
                                      </p:to>
                                    </p:set>
                                    <p:animEffect transition="in" filter="fade">
                                      <p:cBhvr>
                                        <p:cTn id="52" dur="500"/>
                                        <p:tgtEl>
                                          <p:spTgt spid="559"/>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560"/>
                                        </p:tgtEl>
                                        <p:attrNameLst>
                                          <p:attrName>style.visibility</p:attrName>
                                        </p:attrNameLst>
                                      </p:cBhvr>
                                      <p:to>
                                        <p:strVal val="visible"/>
                                      </p:to>
                                    </p:set>
                                    <p:animEffect transition="in" filter="fade">
                                      <p:cBhvr>
                                        <p:cTn id="56" dur="500"/>
                                        <p:tgtEl>
                                          <p:spTgt spid="56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64"/>
                                        </p:tgtEl>
                                        <p:attrNameLst>
                                          <p:attrName>style.visibility</p:attrName>
                                        </p:attrNameLst>
                                      </p:cBhvr>
                                      <p:to>
                                        <p:strVal val="visible"/>
                                      </p:to>
                                    </p:set>
                                    <p:animEffect transition="in" filter="fade">
                                      <p:cBhvr>
                                        <p:cTn id="61" dur="500"/>
                                        <p:tgtEl>
                                          <p:spTgt spid="564"/>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562"/>
                                        </p:tgtEl>
                                        <p:attrNameLst>
                                          <p:attrName>style.visibility</p:attrName>
                                        </p:attrNameLst>
                                      </p:cBhvr>
                                      <p:to>
                                        <p:strVal val="visible"/>
                                      </p:to>
                                    </p:set>
                                    <p:animEffect transition="in" filter="fade">
                                      <p:cBhvr>
                                        <p:cTn id="65" dur="500"/>
                                        <p:tgtEl>
                                          <p:spTgt spid="562"/>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563"/>
                                        </p:tgtEl>
                                        <p:attrNameLst>
                                          <p:attrName>style.visibility</p:attrName>
                                        </p:attrNameLst>
                                      </p:cBhvr>
                                      <p:to>
                                        <p:strVal val="visible"/>
                                      </p:to>
                                    </p:set>
                                    <p:animEffect transition="in" filter="fade">
                                      <p:cBhvr>
                                        <p:cTn id="69" dur="500"/>
                                        <p:tgtEl>
                                          <p:spTgt spid="56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70"/>
                                        </p:tgtEl>
                                        <p:attrNameLst>
                                          <p:attrName>style.visibility</p:attrName>
                                        </p:attrNameLst>
                                      </p:cBhvr>
                                      <p:to>
                                        <p:strVal val="visible"/>
                                      </p:to>
                                    </p:set>
                                    <p:animEffect transition="in" filter="fade">
                                      <p:cBhvr>
                                        <p:cTn id="74" dur="500"/>
                                        <p:tgtEl>
                                          <p:spTgt spid="570"/>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568"/>
                                        </p:tgtEl>
                                        <p:attrNameLst>
                                          <p:attrName>style.visibility</p:attrName>
                                        </p:attrNameLst>
                                      </p:cBhvr>
                                      <p:to>
                                        <p:strVal val="visible"/>
                                      </p:to>
                                    </p:set>
                                    <p:animEffect transition="in" filter="fade">
                                      <p:cBhvr>
                                        <p:cTn id="78" dur="500"/>
                                        <p:tgtEl>
                                          <p:spTgt spid="568"/>
                                        </p:tgtEl>
                                      </p:cBhvr>
                                    </p:animEffect>
                                  </p:childTnLst>
                                </p:cTn>
                              </p:par>
                            </p:childTnLst>
                          </p:cTn>
                        </p:par>
                        <p:par>
                          <p:cTn id="79" fill="hold">
                            <p:stCondLst>
                              <p:cond delay="1000"/>
                            </p:stCondLst>
                            <p:childTnLst>
                              <p:par>
                                <p:cTn id="80" presetID="10" presetClass="entr" presetSubtype="0" fill="hold" nodeType="afterEffect">
                                  <p:stCondLst>
                                    <p:cond delay="0"/>
                                  </p:stCondLst>
                                  <p:childTnLst>
                                    <p:set>
                                      <p:cBhvr>
                                        <p:cTn id="81" dur="1" fill="hold">
                                          <p:stCondLst>
                                            <p:cond delay="0"/>
                                          </p:stCondLst>
                                        </p:cTn>
                                        <p:tgtEl>
                                          <p:spTgt spid="569"/>
                                        </p:tgtEl>
                                        <p:attrNameLst>
                                          <p:attrName>style.visibility</p:attrName>
                                        </p:attrNameLst>
                                      </p:cBhvr>
                                      <p:to>
                                        <p:strVal val="visible"/>
                                      </p:to>
                                    </p:set>
                                    <p:animEffect transition="in" filter="fade">
                                      <p:cBhvr>
                                        <p:cTn id="82" dur="5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4"/>
        <p:cNvGrpSpPr/>
        <p:nvPr/>
      </p:nvGrpSpPr>
      <p:grpSpPr>
        <a:xfrm>
          <a:off x="0" y="0"/>
          <a:ext cx="0" cy="0"/>
          <a:chOff x="0" y="0"/>
          <a:chExt cx="0" cy="0"/>
        </a:xfrm>
      </p:grpSpPr>
      <p:grpSp>
        <p:nvGrpSpPr>
          <p:cNvPr id="575" name="Google Shape;575;p11"/>
          <p:cNvGrpSpPr/>
          <p:nvPr/>
        </p:nvGrpSpPr>
        <p:grpSpPr>
          <a:xfrm>
            <a:off x="45720" y="45720"/>
            <a:ext cx="2788920" cy="1577340"/>
            <a:chOff x="438457" y="21019"/>
            <a:chExt cx="2057588" cy="1141426"/>
          </a:xfrm>
        </p:grpSpPr>
        <p:grpSp>
          <p:nvGrpSpPr>
            <p:cNvPr id="576" name="Google Shape;576;p11"/>
            <p:cNvGrpSpPr/>
            <p:nvPr/>
          </p:nvGrpSpPr>
          <p:grpSpPr>
            <a:xfrm>
              <a:off x="1094718" y="498395"/>
              <a:ext cx="1401327" cy="664050"/>
              <a:chOff x="5507432" y="3371212"/>
              <a:chExt cx="3674668" cy="1857615"/>
            </a:xfrm>
          </p:grpSpPr>
          <p:grpSp>
            <p:nvGrpSpPr>
              <p:cNvPr id="577" name="Google Shape;577;p11"/>
              <p:cNvGrpSpPr/>
              <p:nvPr/>
            </p:nvGrpSpPr>
            <p:grpSpPr>
              <a:xfrm>
                <a:off x="5507432" y="3371212"/>
                <a:ext cx="3674668" cy="1857615"/>
                <a:chOff x="28079" y="1041053"/>
                <a:chExt cx="7035801" cy="4572000"/>
              </a:xfrm>
            </p:grpSpPr>
            <p:sp>
              <p:nvSpPr>
                <p:cNvPr id="578" name="Google Shape;578;p11"/>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lnSpc>
                      <a:spcPct val="100000"/>
                    </a:lnSpc>
                    <a:spcBef>
                      <a:spcPts val="0"/>
                    </a:spcBef>
                    <a:spcAft>
                      <a:spcPts val="0"/>
                    </a:spcAft>
                    <a:buClr>
                      <a:schemeClr val="dk1"/>
                    </a:buClr>
                    <a:buSzPts val="1707"/>
                    <a:buFont typeface="Calibri"/>
                    <a:buNone/>
                  </a:pPr>
                  <a:endParaRPr sz="1707" b="0" i="0" u="none" strike="noStrike" cap="none">
                    <a:solidFill>
                      <a:srgbClr val="000000"/>
                    </a:solidFill>
                    <a:latin typeface="Calibri"/>
                    <a:ea typeface="Calibri"/>
                    <a:cs typeface="Calibri"/>
                    <a:sym typeface="Calibri"/>
                  </a:endParaRPr>
                </a:p>
              </p:txBody>
            </p:sp>
            <p:sp>
              <p:nvSpPr>
                <p:cNvPr id="579" name="Google Shape;579;p11"/>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lnSpc>
                      <a:spcPct val="100000"/>
                    </a:lnSpc>
                    <a:spcBef>
                      <a:spcPts val="0"/>
                    </a:spcBef>
                    <a:spcAft>
                      <a:spcPts val="0"/>
                    </a:spcAft>
                    <a:buClr>
                      <a:schemeClr val="dk1"/>
                    </a:buClr>
                    <a:buSzPts val="1707"/>
                    <a:buFont typeface="Calibri"/>
                    <a:buNone/>
                  </a:pPr>
                  <a:endParaRPr sz="1707" b="0" i="0" u="none" strike="noStrike" cap="none">
                    <a:solidFill>
                      <a:srgbClr val="000000"/>
                    </a:solidFill>
                    <a:latin typeface="Calibri"/>
                    <a:ea typeface="Calibri"/>
                    <a:cs typeface="Calibri"/>
                    <a:sym typeface="Calibri"/>
                  </a:endParaRPr>
                </a:p>
              </p:txBody>
            </p:sp>
          </p:grpSp>
          <p:sp>
            <p:nvSpPr>
              <p:cNvPr id="580" name="Google Shape;580;p11"/>
              <p:cNvSpPr txBox="1"/>
              <p:nvPr/>
            </p:nvSpPr>
            <p:spPr>
              <a:xfrm>
                <a:off x="5723896" y="3682297"/>
                <a:ext cx="3292841" cy="1463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imes New Roman"/>
                  <a:buNone/>
                </a:pPr>
                <a:r>
                  <a:rPr lang="en-US" sz="1800" b="1" i="1" u="none" strike="noStrike" cap="none">
                    <a:solidFill>
                      <a:srgbClr val="FFFFFF"/>
                    </a:solidFill>
                    <a:latin typeface="Times New Roman"/>
                    <a:ea typeface="Times New Roman"/>
                    <a:cs typeface="Times New Roman"/>
                    <a:sym typeface="Times New Roman"/>
                  </a:rPr>
                  <a:t>Hình thành </a:t>
                </a:r>
                <a:endParaRPr/>
              </a:p>
              <a:p>
                <a:pPr marL="0" marR="0" lvl="0" indent="0" algn="ctr" rtl="0">
                  <a:lnSpc>
                    <a:spcPct val="100000"/>
                  </a:lnSpc>
                  <a:spcBef>
                    <a:spcPts val="0"/>
                  </a:spcBef>
                  <a:spcAft>
                    <a:spcPts val="0"/>
                  </a:spcAft>
                  <a:buClr>
                    <a:srgbClr val="FFFFFF"/>
                  </a:buClr>
                  <a:buSzPts val="1800"/>
                  <a:buFont typeface="Times New Roman"/>
                  <a:buNone/>
                </a:pPr>
                <a:r>
                  <a:rPr lang="en-US" sz="1800" b="1" i="1" u="none" strike="noStrike" cap="none">
                    <a:solidFill>
                      <a:srgbClr val="FFFFFF"/>
                    </a:solidFill>
                    <a:latin typeface="Times New Roman"/>
                    <a:ea typeface="Times New Roman"/>
                    <a:cs typeface="Times New Roman"/>
                    <a:sym typeface="Times New Roman"/>
                  </a:rPr>
                  <a:t>kiến thức</a:t>
                </a:r>
                <a:endParaRPr/>
              </a:p>
            </p:txBody>
          </p:sp>
        </p:grpSp>
        <p:pic>
          <p:nvPicPr>
            <p:cNvPr id="581" name="Google Shape;581;p11" descr="Đồ hoạ vector miễn phí của Một quyển sách"/>
            <p:cNvPicPr preferRelativeResize="0"/>
            <p:nvPr/>
          </p:nvPicPr>
          <p:blipFill rotWithShape="1">
            <a:blip r:embed="rId4">
              <a:alphaModFix/>
            </a:blip>
            <a:srcRect/>
            <a:stretch/>
          </p:blipFill>
          <p:spPr>
            <a:xfrm>
              <a:off x="438457" y="21019"/>
              <a:ext cx="923925" cy="923925"/>
            </a:xfrm>
            <a:prstGeom prst="rect">
              <a:avLst/>
            </a:prstGeom>
            <a:noFill/>
            <a:ln>
              <a:noFill/>
            </a:ln>
          </p:spPr>
        </p:pic>
      </p:grpSp>
      <p:grpSp>
        <p:nvGrpSpPr>
          <p:cNvPr id="582" name="Google Shape;582;p11"/>
          <p:cNvGrpSpPr/>
          <p:nvPr/>
        </p:nvGrpSpPr>
        <p:grpSpPr>
          <a:xfrm>
            <a:off x="3371851" y="2707261"/>
            <a:ext cx="6168832" cy="720691"/>
            <a:chOff x="3896247" y="1947821"/>
            <a:chExt cx="6168832" cy="720691"/>
          </a:xfrm>
        </p:grpSpPr>
        <p:sp>
          <p:nvSpPr>
            <p:cNvPr id="583" name="Google Shape;583;p11"/>
            <p:cNvSpPr/>
            <p:nvPr/>
          </p:nvSpPr>
          <p:spPr>
            <a:xfrm>
              <a:off x="3896247" y="1947821"/>
              <a:ext cx="966162" cy="72069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Times New Roman"/>
                <a:buNone/>
              </a:pPr>
              <a:r>
                <a:rPr lang="en-US" sz="3200" b="1" i="0" u="none" strike="noStrike" cap="none">
                  <a:solidFill>
                    <a:srgbClr val="FFFFFF"/>
                  </a:solidFill>
                  <a:latin typeface="Times New Roman"/>
                  <a:ea typeface="Times New Roman"/>
                  <a:cs typeface="Times New Roman"/>
                  <a:sym typeface="Times New Roman"/>
                </a:rPr>
                <a:t>III</a:t>
              </a:r>
              <a:endParaRPr sz="3200" b="1" i="0" u="none" strike="noStrike" cap="none">
                <a:solidFill>
                  <a:srgbClr val="FFFFFF"/>
                </a:solidFill>
                <a:latin typeface="Times New Roman"/>
                <a:ea typeface="Times New Roman"/>
                <a:cs typeface="Times New Roman"/>
                <a:sym typeface="Times New Roman"/>
              </a:endParaRPr>
            </a:p>
          </p:txBody>
        </p:sp>
        <p:sp>
          <p:nvSpPr>
            <p:cNvPr id="584" name="Google Shape;584;p11"/>
            <p:cNvSpPr/>
            <p:nvPr/>
          </p:nvSpPr>
          <p:spPr>
            <a:xfrm>
              <a:off x="4935149" y="2008285"/>
              <a:ext cx="5129930" cy="584775"/>
            </a:xfrm>
            <a:prstGeom prst="rect">
              <a:avLst/>
            </a:prstGeom>
            <a:solidFill>
              <a:srgbClr val="C00000"/>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Times New Roman"/>
                <a:buNone/>
              </a:pPr>
              <a:r>
                <a:rPr lang="en-US" sz="3200" b="1" i="0" u="none" strike="noStrike" cap="none">
                  <a:solidFill>
                    <a:srgbClr val="FFFFFF"/>
                  </a:solidFill>
                  <a:latin typeface="Times New Roman"/>
                  <a:ea typeface="Times New Roman"/>
                  <a:cs typeface="Times New Roman"/>
                  <a:sym typeface="Times New Roman"/>
                </a:rPr>
                <a:t>PHÂN LOẠI NGUỒN LỰC</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2"/>
                                        </p:tgtEl>
                                        <p:attrNameLst>
                                          <p:attrName>style.visibility</p:attrName>
                                        </p:attrNameLst>
                                      </p:cBhvr>
                                      <p:to>
                                        <p:strVal val="visible"/>
                                      </p:to>
                                    </p:set>
                                    <p:animEffect transition="in" filter="fade">
                                      <p:cBhvr>
                                        <p:cTn id="7" dur="500"/>
                                        <p:tgtEl>
                                          <p:spTgt spid="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89"/>
        <p:cNvGrpSpPr/>
        <p:nvPr/>
      </p:nvGrpSpPr>
      <p:grpSpPr>
        <a:xfrm>
          <a:off x="0" y="0"/>
          <a:ext cx="0" cy="0"/>
          <a:chOff x="0" y="0"/>
          <a:chExt cx="0" cy="0"/>
        </a:xfrm>
      </p:grpSpPr>
      <p:sp>
        <p:nvSpPr>
          <p:cNvPr id="590" name="Google Shape;590;p12"/>
          <p:cNvSpPr/>
          <p:nvPr/>
        </p:nvSpPr>
        <p:spPr>
          <a:xfrm>
            <a:off x="6166447" y="1532425"/>
            <a:ext cx="1865617" cy="2238742"/>
          </a:xfrm>
          <a:custGeom>
            <a:avLst/>
            <a:gdLst/>
            <a:ahLst/>
            <a:cxnLst/>
            <a:rect l="l" t="t" r="r" b="b"/>
            <a:pathLst>
              <a:path w="650" h="780" extrusionOk="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a:solidFill>
            <a:srgbClr val="2F549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5000" b="1">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4000" b="1">
                <a:solidFill>
                  <a:schemeClr val="lt1"/>
                </a:solidFill>
                <a:latin typeface="Times New Roman"/>
                <a:ea typeface="Times New Roman"/>
                <a:cs typeface="Times New Roman"/>
                <a:sym typeface="Times New Roman"/>
              </a:rPr>
              <a:t>2 + 4</a:t>
            </a:r>
            <a:endParaRPr sz="4000" b="1">
              <a:solidFill>
                <a:schemeClr val="lt1"/>
              </a:solidFill>
              <a:latin typeface="Times New Roman"/>
              <a:ea typeface="Times New Roman"/>
              <a:cs typeface="Times New Roman"/>
              <a:sym typeface="Times New Roman"/>
            </a:endParaRPr>
          </a:p>
        </p:txBody>
      </p:sp>
      <p:sp>
        <p:nvSpPr>
          <p:cNvPr id="591" name="Google Shape;591;p12"/>
          <p:cNvSpPr/>
          <p:nvPr/>
        </p:nvSpPr>
        <p:spPr>
          <a:xfrm>
            <a:off x="4105657" y="1532425"/>
            <a:ext cx="1865617" cy="2238742"/>
          </a:xfrm>
          <a:custGeom>
            <a:avLst/>
            <a:gdLst/>
            <a:ahLst/>
            <a:cxnLst/>
            <a:rect l="l" t="t" r="r" b="b"/>
            <a:pathLst>
              <a:path w="650" h="780" extrusionOk="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a:solidFill>
            <a:srgbClr val="2F549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50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4000" b="1">
                <a:solidFill>
                  <a:schemeClr val="lt1"/>
                </a:solidFill>
                <a:latin typeface="Times New Roman"/>
                <a:ea typeface="Times New Roman"/>
                <a:cs typeface="Times New Roman"/>
                <a:sym typeface="Times New Roman"/>
              </a:rPr>
              <a:t>1 + 3</a:t>
            </a:r>
            <a:endParaRPr sz="4000" b="1">
              <a:solidFill>
                <a:schemeClr val="lt1"/>
              </a:solidFill>
              <a:latin typeface="Times New Roman"/>
              <a:ea typeface="Times New Roman"/>
              <a:cs typeface="Times New Roman"/>
              <a:sym typeface="Times New Roman"/>
            </a:endParaRPr>
          </a:p>
        </p:txBody>
      </p:sp>
      <p:sp>
        <p:nvSpPr>
          <p:cNvPr id="592" name="Google Shape;592;p12"/>
          <p:cNvSpPr txBox="1"/>
          <p:nvPr/>
        </p:nvSpPr>
        <p:spPr>
          <a:xfrm>
            <a:off x="8176815" y="1978231"/>
            <a:ext cx="3443685" cy="907941"/>
          </a:xfrm>
          <a:prstGeom prst="rect">
            <a:avLst/>
          </a:prstGeom>
          <a:noFill/>
          <a:ln>
            <a:noFill/>
          </a:ln>
        </p:spPr>
        <p:txBody>
          <a:bodyPr spcFirstLastPara="1" wrap="square" lIns="45700" tIns="22850" rIns="45700" bIns="22850" anchor="t" anchorCtr="0">
            <a:spAutoFit/>
          </a:bodyPr>
          <a:lstStyle/>
          <a:p>
            <a:pPr marL="0" marR="0" lvl="0" indent="0" algn="just" rtl="0">
              <a:spcBef>
                <a:spcPts val="0"/>
              </a:spcBef>
              <a:spcAft>
                <a:spcPts val="0"/>
              </a:spcAft>
              <a:buNone/>
            </a:pPr>
            <a:r>
              <a:rPr lang="en-US" sz="2800" b="1">
                <a:solidFill>
                  <a:srgbClr val="000000"/>
                </a:solidFill>
                <a:latin typeface="Times New Roman"/>
                <a:ea typeface="Times New Roman"/>
                <a:cs typeface="Times New Roman"/>
                <a:sym typeface="Times New Roman"/>
              </a:rPr>
              <a:t>Phân loại nguồn lực theo nguồn gốc.</a:t>
            </a:r>
            <a:endParaRPr sz="2800">
              <a:solidFill>
                <a:srgbClr val="000000"/>
              </a:solidFill>
              <a:latin typeface="Times New Roman"/>
              <a:ea typeface="Times New Roman"/>
              <a:cs typeface="Times New Roman"/>
              <a:sym typeface="Times New Roman"/>
            </a:endParaRPr>
          </a:p>
        </p:txBody>
      </p:sp>
      <p:sp>
        <p:nvSpPr>
          <p:cNvPr id="593" name="Google Shape;593;p12"/>
          <p:cNvSpPr txBox="1"/>
          <p:nvPr/>
        </p:nvSpPr>
        <p:spPr>
          <a:xfrm>
            <a:off x="191386" y="1978231"/>
            <a:ext cx="3734895" cy="907941"/>
          </a:xfrm>
          <a:prstGeom prst="rect">
            <a:avLst/>
          </a:prstGeom>
          <a:noFill/>
          <a:ln>
            <a:noFill/>
          </a:ln>
        </p:spPr>
        <p:txBody>
          <a:bodyPr spcFirstLastPara="1" wrap="square" lIns="45700" tIns="22850" rIns="45700" bIns="22850" anchor="t" anchorCtr="0">
            <a:spAutoFit/>
          </a:bodyPr>
          <a:lstStyle/>
          <a:p>
            <a:pPr marL="0" marR="0" lvl="0" indent="0" algn="r" rtl="0">
              <a:spcBef>
                <a:spcPts val="0"/>
              </a:spcBef>
              <a:spcAft>
                <a:spcPts val="0"/>
              </a:spcAft>
              <a:buNone/>
            </a:pPr>
            <a:r>
              <a:rPr lang="en-US" sz="2800" b="1">
                <a:solidFill>
                  <a:srgbClr val="000000"/>
                </a:solidFill>
                <a:latin typeface="Times New Roman"/>
                <a:ea typeface="Times New Roman"/>
                <a:cs typeface="Times New Roman"/>
                <a:sym typeface="Times New Roman"/>
              </a:rPr>
              <a:t>Phân loại nguồn lực theo phạm vi lãnh thổ.</a:t>
            </a:r>
            <a:endParaRPr sz="2800">
              <a:solidFill>
                <a:srgbClr val="000000"/>
              </a:solidFill>
              <a:latin typeface="Times New Roman"/>
              <a:ea typeface="Times New Roman"/>
              <a:cs typeface="Times New Roman"/>
              <a:sym typeface="Times New Roman"/>
            </a:endParaRPr>
          </a:p>
        </p:txBody>
      </p:sp>
      <p:pic>
        <p:nvPicPr>
          <p:cNvPr id="594" name="Google Shape;594;p12"/>
          <p:cNvPicPr preferRelativeResize="0"/>
          <p:nvPr/>
        </p:nvPicPr>
        <p:blipFill rotWithShape="1">
          <a:blip r:embed="rId4">
            <a:alphaModFix/>
          </a:blip>
          <a:srcRect/>
          <a:stretch/>
        </p:blipFill>
        <p:spPr>
          <a:xfrm>
            <a:off x="4105657" y="3987518"/>
            <a:ext cx="4364942" cy="2388680"/>
          </a:xfrm>
          <a:prstGeom prst="rect">
            <a:avLst/>
          </a:prstGeom>
          <a:solidFill>
            <a:srgbClr val="0070C0"/>
          </a:solidFill>
          <a:ln>
            <a:noFill/>
          </a:ln>
        </p:spPr>
      </p:pic>
      <p:pic>
        <p:nvPicPr>
          <p:cNvPr id="595" name="Google Shape;595;p12" descr="The role of Good Governance in Project Management"/>
          <p:cNvPicPr preferRelativeResize="0"/>
          <p:nvPr/>
        </p:nvPicPr>
        <p:blipFill rotWithShape="1">
          <a:blip r:embed="rId5">
            <a:alphaModFix/>
          </a:blip>
          <a:srcRect/>
          <a:stretch/>
        </p:blipFill>
        <p:spPr>
          <a:xfrm>
            <a:off x="596541" y="4310265"/>
            <a:ext cx="2724149" cy="1743186"/>
          </a:xfrm>
          <a:prstGeom prst="rect">
            <a:avLst/>
          </a:prstGeom>
          <a:noFill/>
          <a:ln>
            <a:noFill/>
          </a:ln>
        </p:spPr>
      </p:pic>
      <p:pic>
        <p:nvPicPr>
          <p:cNvPr id="596" name="Google Shape;596;p12" descr="Đồ hoạ vector miễn phí của Bắt tay"/>
          <p:cNvPicPr preferRelativeResize="0"/>
          <p:nvPr/>
        </p:nvPicPr>
        <p:blipFill rotWithShape="1">
          <a:blip r:embed="rId6">
            <a:alphaModFix/>
          </a:blip>
          <a:srcRect/>
          <a:stretch/>
        </p:blipFill>
        <p:spPr>
          <a:xfrm>
            <a:off x="9255566" y="4199793"/>
            <a:ext cx="1964128" cy="1964129"/>
          </a:xfrm>
          <a:prstGeom prst="rect">
            <a:avLst/>
          </a:prstGeom>
          <a:noFill/>
          <a:ln>
            <a:noFill/>
          </a:ln>
        </p:spPr>
      </p:pic>
      <p:grpSp>
        <p:nvGrpSpPr>
          <p:cNvPr id="597" name="Google Shape;597;p12"/>
          <p:cNvGrpSpPr/>
          <p:nvPr/>
        </p:nvGrpSpPr>
        <p:grpSpPr>
          <a:xfrm>
            <a:off x="0" y="0"/>
            <a:ext cx="2057588" cy="1141426"/>
            <a:chOff x="438457" y="21019"/>
            <a:chExt cx="2057588" cy="1141426"/>
          </a:xfrm>
        </p:grpSpPr>
        <p:grpSp>
          <p:nvGrpSpPr>
            <p:cNvPr id="598" name="Google Shape;598;p12"/>
            <p:cNvGrpSpPr/>
            <p:nvPr/>
          </p:nvGrpSpPr>
          <p:grpSpPr>
            <a:xfrm>
              <a:off x="1094718" y="498395"/>
              <a:ext cx="1401327" cy="664050"/>
              <a:chOff x="5507432" y="3371212"/>
              <a:chExt cx="3674668" cy="1857615"/>
            </a:xfrm>
          </p:grpSpPr>
          <p:grpSp>
            <p:nvGrpSpPr>
              <p:cNvPr id="599" name="Google Shape;599;p12"/>
              <p:cNvGrpSpPr/>
              <p:nvPr/>
            </p:nvGrpSpPr>
            <p:grpSpPr>
              <a:xfrm>
                <a:off x="5507432" y="3371212"/>
                <a:ext cx="3674668" cy="1857615"/>
                <a:chOff x="28079" y="1041053"/>
                <a:chExt cx="7035801" cy="4572000"/>
              </a:xfrm>
            </p:grpSpPr>
            <p:sp>
              <p:nvSpPr>
                <p:cNvPr id="600" name="Google Shape;600;p12"/>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7">
                    <a:solidFill>
                      <a:srgbClr val="000000"/>
                    </a:solidFill>
                    <a:latin typeface="Calibri"/>
                    <a:ea typeface="Calibri"/>
                    <a:cs typeface="Calibri"/>
                    <a:sym typeface="Calibri"/>
                  </a:endParaRPr>
                </a:p>
              </p:txBody>
            </p:sp>
            <p:sp>
              <p:nvSpPr>
                <p:cNvPr id="601" name="Google Shape;601;p12"/>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7">
                    <a:solidFill>
                      <a:srgbClr val="000000"/>
                    </a:solidFill>
                    <a:latin typeface="Calibri"/>
                    <a:ea typeface="Calibri"/>
                    <a:cs typeface="Calibri"/>
                    <a:sym typeface="Calibri"/>
                  </a:endParaRPr>
                </a:p>
              </p:txBody>
            </p:sp>
          </p:grpSp>
          <p:sp>
            <p:nvSpPr>
              <p:cNvPr id="602" name="Google Shape;602;p12"/>
              <p:cNvSpPr txBox="1"/>
              <p:nvPr/>
            </p:nvSpPr>
            <p:spPr>
              <a:xfrm>
                <a:off x="5723896" y="3682297"/>
                <a:ext cx="3292841" cy="1463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1">
                    <a:solidFill>
                      <a:srgbClr val="FFFFFF"/>
                    </a:solidFill>
                    <a:latin typeface="Times New Roman"/>
                    <a:ea typeface="Times New Roman"/>
                    <a:cs typeface="Times New Roman"/>
                    <a:sym typeface="Times New Roman"/>
                  </a:rPr>
                  <a:t>Hình thành </a:t>
                </a:r>
                <a:endParaRPr/>
              </a:p>
              <a:p>
                <a:pPr marL="0" marR="0" lvl="0" indent="0" algn="ctr" rtl="0">
                  <a:spcBef>
                    <a:spcPts val="0"/>
                  </a:spcBef>
                  <a:spcAft>
                    <a:spcPts val="0"/>
                  </a:spcAft>
                  <a:buNone/>
                </a:pPr>
                <a:r>
                  <a:rPr lang="en-US" sz="1400" b="1" i="1">
                    <a:solidFill>
                      <a:srgbClr val="FFFFFF"/>
                    </a:solidFill>
                    <a:latin typeface="Times New Roman"/>
                    <a:ea typeface="Times New Roman"/>
                    <a:cs typeface="Times New Roman"/>
                    <a:sym typeface="Times New Roman"/>
                  </a:rPr>
                  <a:t>kiến thức</a:t>
                </a:r>
                <a:endParaRPr/>
              </a:p>
            </p:txBody>
          </p:sp>
        </p:grpSp>
        <p:pic>
          <p:nvPicPr>
            <p:cNvPr id="603" name="Google Shape;603;p12" descr="Đồ hoạ vector miễn phí của Một quyển sách"/>
            <p:cNvPicPr preferRelativeResize="0"/>
            <p:nvPr/>
          </p:nvPicPr>
          <p:blipFill rotWithShape="1">
            <a:blip r:embed="rId7">
              <a:alphaModFix/>
            </a:blip>
            <a:srcRect/>
            <a:stretch/>
          </p:blipFill>
          <p:spPr>
            <a:xfrm>
              <a:off x="438457" y="21019"/>
              <a:ext cx="923925" cy="923925"/>
            </a:xfrm>
            <a:prstGeom prst="rect">
              <a:avLst/>
            </a:prstGeom>
            <a:noFill/>
            <a:ln>
              <a:noFill/>
            </a:ln>
          </p:spPr>
        </p:pic>
      </p:grpSp>
      <p:sp>
        <p:nvSpPr>
          <p:cNvPr id="604" name="Google Shape;604;p12"/>
          <p:cNvSpPr/>
          <p:nvPr/>
        </p:nvSpPr>
        <p:spPr>
          <a:xfrm>
            <a:off x="4094117" y="313043"/>
            <a:ext cx="4144661" cy="584775"/>
          </a:xfrm>
          <a:prstGeom prst="rect">
            <a:avLst/>
          </a:prstGeom>
          <a:solidFill>
            <a:srgbClr val="C00000"/>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HOẠT ĐỘNG NHÓM</a:t>
            </a:r>
            <a:endParaRPr sz="3200" b="1">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1"/>
                                        </p:tgtEl>
                                        <p:attrNameLst>
                                          <p:attrName>style.visibility</p:attrName>
                                        </p:attrNameLst>
                                      </p:cBhvr>
                                      <p:to>
                                        <p:strVal val="visible"/>
                                      </p:to>
                                    </p:set>
                                    <p:animEffect transition="in" filter="fade">
                                      <p:cBhvr>
                                        <p:cTn id="7" dur="1000"/>
                                        <p:tgtEl>
                                          <p:spTgt spid="59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90"/>
                                        </p:tgtEl>
                                        <p:attrNameLst>
                                          <p:attrName>style.visibility</p:attrName>
                                        </p:attrNameLst>
                                      </p:cBhvr>
                                      <p:to>
                                        <p:strVal val="visible"/>
                                      </p:to>
                                    </p:set>
                                    <p:animEffect transition="in" filter="fade">
                                      <p:cBhvr>
                                        <p:cTn id="11" dur="1000"/>
                                        <p:tgtEl>
                                          <p:spTgt spid="59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92"/>
                                        </p:tgtEl>
                                        <p:attrNameLst>
                                          <p:attrName>style.visibility</p:attrName>
                                        </p:attrNameLst>
                                      </p:cBhvr>
                                      <p:to>
                                        <p:strVal val="visible"/>
                                      </p:to>
                                    </p:set>
                                    <p:animEffect transition="in" filter="fade">
                                      <p:cBhvr>
                                        <p:cTn id="15" dur="1000"/>
                                        <p:tgtEl>
                                          <p:spTgt spid="59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93"/>
                                        </p:tgtEl>
                                        <p:attrNameLst>
                                          <p:attrName>style.visibility</p:attrName>
                                        </p:attrNameLst>
                                      </p:cBhvr>
                                      <p:to>
                                        <p:strVal val="visible"/>
                                      </p:to>
                                    </p:set>
                                    <p:animEffect transition="in" filter="fade">
                                      <p:cBhvr>
                                        <p:cTn id="19" dur="1000"/>
                                        <p:tgtEl>
                                          <p:spTgt spid="593"/>
                                        </p:tgtEl>
                                      </p:cBhvr>
                                    </p:animEffect>
                                  </p:childTnLst>
                                </p:cTn>
                              </p:par>
                              <p:par>
                                <p:cTn id="20" presetID="10" presetClass="entr" presetSubtype="0" fill="hold" nodeType="withEffect">
                                  <p:stCondLst>
                                    <p:cond delay="0"/>
                                  </p:stCondLst>
                                  <p:childTnLst>
                                    <p:set>
                                      <p:cBhvr>
                                        <p:cTn id="21" dur="1" fill="hold">
                                          <p:stCondLst>
                                            <p:cond delay="0"/>
                                          </p:stCondLst>
                                        </p:cTn>
                                        <p:tgtEl>
                                          <p:spTgt spid="594"/>
                                        </p:tgtEl>
                                        <p:attrNameLst>
                                          <p:attrName>style.visibility</p:attrName>
                                        </p:attrNameLst>
                                      </p:cBhvr>
                                      <p:to>
                                        <p:strVal val="visible"/>
                                      </p:to>
                                    </p:set>
                                    <p:animEffect transition="in" filter="fade">
                                      <p:cBhvr>
                                        <p:cTn id="22" dur="1000"/>
                                        <p:tgtEl>
                                          <p:spTgt spid="594"/>
                                        </p:tgtEl>
                                      </p:cBhvr>
                                    </p:animEffect>
                                  </p:childTnLst>
                                </p:cTn>
                              </p:par>
                              <p:par>
                                <p:cTn id="23" presetID="10" presetClass="entr" presetSubtype="0" fill="hold" nodeType="withEffect">
                                  <p:stCondLst>
                                    <p:cond delay="0"/>
                                  </p:stCondLst>
                                  <p:childTnLst>
                                    <p:set>
                                      <p:cBhvr>
                                        <p:cTn id="24" dur="1" fill="hold">
                                          <p:stCondLst>
                                            <p:cond delay="0"/>
                                          </p:stCondLst>
                                        </p:cTn>
                                        <p:tgtEl>
                                          <p:spTgt spid="595"/>
                                        </p:tgtEl>
                                        <p:attrNameLst>
                                          <p:attrName>style.visibility</p:attrName>
                                        </p:attrNameLst>
                                      </p:cBhvr>
                                      <p:to>
                                        <p:strVal val="visible"/>
                                      </p:to>
                                    </p:set>
                                    <p:animEffect transition="in" filter="fade">
                                      <p:cBhvr>
                                        <p:cTn id="25" dur="1000"/>
                                        <p:tgtEl>
                                          <p:spTgt spid="595"/>
                                        </p:tgtEl>
                                      </p:cBhvr>
                                    </p:animEffect>
                                  </p:childTnLst>
                                </p:cTn>
                              </p:par>
                              <p:par>
                                <p:cTn id="26" presetID="10" presetClass="entr" presetSubtype="0" fill="hold" nodeType="withEffect">
                                  <p:stCondLst>
                                    <p:cond delay="0"/>
                                  </p:stCondLst>
                                  <p:childTnLst>
                                    <p:set>
                                      <p:cBhvr>
                                        <p:cTn id="27" dur="1" fill="hold">
                                          <p:stCondLst>
                                            <p:cond delay="0"/>
                                          </p:stCondLst>
                                        </p:cTn>
                                        <p:tgtEl>
                                          <p:spTgt spid="596"/>
                                        </p:tgtEl>
                                        <p:attrNameLst>
                                          <p:attrName>style.visibility</p:attrName>
                                        </p:attrNameLst>
                                      </p:cBhvr>
                                      <p:to>
                                        <p:strVal val="visible"/>
                                      </p:to>
                                    </p:set>
                                    <p:animEffect transition="in" filter="fade">
                                      <p:cBhvr>
                                        <p:cTn id="28" dur="1000"/>
                                        <p:tgtEl>
                                          <p:spTgt spid="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8"/>
        <p:cNvGrpSpPr/>
        <p:nvPr/>
      </p:nvGrpSpPr>
      <p:grpSpPr>
        <a:xfrm>
          <a:off x="0" y="0"/>
          <a:ext cx="0" cy="0"/>
          <a:chOff x="0" y="0"/>
          <a:chExt cx="0" cy="0"/>
        </a:xfrm>
      </p:grpSpPr>
      <p:grpSp>
        <p:nvGrpSpPr>
          <p:cNvPr id="609" name="Google Shape;609;p13"/>
          <p:cNvGrpSpPr/>
          <p:nvPr/>
        </p:nvGrpSpPr>
        <p:grpSpPr>
          <a:xfrm>
            <a:off x="45720" y="45720"/>
            <a:ext cx="2788920" cy="1577340"/>
            <a:chOff x="438457" y="21019"/>
            <a:chExt cx="2057588" cy="1141426"/>
          </a:xfrm>
        </p:grpSpPr>
        <p:grpSp>
          <p:nvGrpSpPr>
            <p:cNvPr id="610" name="Google Shape;610;p13"/>
            <p:cNvGrpSpPr/>
            <p:nvPr/>
          </p:nvGrpSpPr>
          <p:grpSpPr>
            <a:xfrm>
              <a:off x="1094718" y="498395"/>
              <a:ext cx="1401327" cy="664050"/>
              <a:chOff x="5507432" y="3371212"/>
              <a:chExt cx="3674668" cy="1857615"/>
            </a:xfrm>
          </p:grpSpPr>
          <p:grpSp>
            <p:nvGrpSpPr>
              <p:cNvPr id="611" name="Google Shape;611;p13"/>
              <p:cNvGrpSpPr/>
              <p:nvPr/>
            </p:nvGrpSpPr>
            <p:grpSpPr>
              <a:xfrm>
                <a:off x="5507432" y="3371212"/>
                <a:ext cx="3674668" cy="1857615"/>
                <a:chOff x="28079" y="1041053"/>
                <a:chExt cx="7035801" cy="4572000"/>
              </a:xfrm>
            </p:grpSpPr>
            <p:sp>
              <p:nvSpPr>
                <p:cNvPr id="612" name="Google Shape;612;p13"/>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7">
                    <a:solidFill>
                      <a:srgbClr val="000000"/>
                    </a:solidFill>
                    <a:latin typeface="Calibri"/>
                    <a:ea typeface="Calibri"/>
                    <a:cs typeface="Calibri"/>
                    <a:sym typeface="Calibri"/>
                  </a:endParaRPr>
                </a:p>
              </p:txBody>
            </p:sp>
            <p:sp>
              <p:nvSpPr>
                <p:cNvPr id="613" name="Google Shape;613;p13"/>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7">
                    <a:solidFill>
                      <a:srgbClr val="000000"/>
                    </a:solidFill>
                    <a:latin typeface="Calibri"/>
                    <a:ea typeface="Calibri"/>
                    <a:cs typeface="Calibri"/>
                    <a:sym typeface="Calibri"/>
                  </a:endParaRPr>
                </a:p>
              </p:txBody>
            </p:sp>
          </p:grpSp>
          <p:sp>
            <p:nvSpPr>
              <p:cNvPr id="614" name="Google Shape;614;p13"/>
              <p:cNvSpPr txBox="1"/>
              <p:nvPr/>
            </p:nvSpPr>
            <p:spPr>
              <a:xfrm>
                <a:off x="5723896" y="3682297"/>
                <a:ext cx="3292841" cy="1463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a:solidFill>
                      <a:srgbClr val="FFFFFF"/>
                    </a:solidFill>
                    <a:latin typeface="Times New Roman"/>
                    <a:ea typeface="Times New Roman"/>
                    <a:cs typeface="Times New Roman"/>
                    <a:sym typeface="Times New Roman"/>
                  </a:rPr>
                  <a:t>Hình thành </a:t>
                </a:r>
                <a:endParaRPr/>
              </a:p>
              <a:p>
                <a:pPr marL="0" marR="0" lvl="0" indent="0" algn="ctr" rtl="0">
                  <a:spcBef>
                    <a:spcPts val="0"/>
                  </a:spcBef>
                  <a:spcAft>
                    <a:spcPts val="0"/>
                  </a:spcAft>
                  <a:buNone/>
                </a:pPr>
                <a:r>
                  <a:rPr lang="en-US" sz="1800" b="1" i="1">
                    <a:solidFill>
                      <a:srgbClr val="FFFFFF"/>
                    </a:solidFill>
                    <a:latin typeface="Times New Roman"/>
                    <a:ea typeface="Times New Roman"/>
                    <a:cs typeface="Times New Roman"/>
                    <a:sym typeface="Times New Roman"/>
                  </a:rPr>
                  <a:t>kiến thức</a:t>
                </a:r>
                <a:endParaRPr/>
              </a:p>
            </p:txBody>
          </p:sp>
        </p:grpSp>
        <p:pic>
          <p:nvPicPr>
            <p:cNvPr id="615" name="Google Shape;615;p13" descr="Đồ hoạ vector miễn phí của Một quyển sách"/>
            <p:cNvPicPr preferRelativeResize="0"/>
            <p:nvPr/>
          </p:nvPicPr>
          <p:blipFill rotWithShape="1">
            <a:blip r:embed="rId4">
              <a:alphaModFix/>
            </a:blip>
            <a:srcRect/>
            <a:stretch/>
          </p:blipFill>
          <p:spPr>
            <a:xfrm>
              <a:off x="438457" y="21019"/>
              <a:ext cx="923925" cy="923925"/>
            </a:xfrm>
            <a:prstGeom prst="rect">
              <a:avLst/>
            </a:prstGeom>
            <a:noFill/>
            <a:ln>
              <a:noFill/>
            </a:ln>
          </p:spPr>
        </p:pic>
      </p:grpSp>
      <p:graphicFrame>
        <p:nvGraphicFramePr>
          <p:cNvPr id="616" name="Google Shape;616;p13"/>
          <p:cNvGraphicFramePr/>
          <p:nvPr>
            <p:extLst>
              <p:ext uri="{D42A27DB-BD31-4B8C-83A1-F6EECF244321}">
                <p14:modId xmlns:p14="http://schemas.microsoft.com/office/powerpoint/2010/main" val="2704313914"/>
              </p:ext>
            </p:extLst>
          </p:nvPr>
        </p:nvGraphicFramePr>
        <p:xfrm>
          <a:off x="859814" y="1725754"/>
          <a:ext cx="11221350" cy="5132246"/>
        </p:xfrm>
        <a:graphic>
          <a:graphicData uri="http://schemas.openxmlformats.org/drawingml/2006/table">
            <a:tbl>
              <a:tblPr firstRow="1" firstCol="1" bandRow="1">
                <a:noFill/>
                <a:tableStyleId>{B5FC856A-0D1A-4B90-A57B-06A64BF2B771}</a:tableStyleId>
              </a:tblPr>
              <a:tblGrid>
                <a:gridCol w="5142944">
                  <a:extLst>
                    <a:ext uri="{9D8B030D-6E8A-4147-A177-3AD203B41FA5}">
                      <a16:colId xmlns:a16="http://schemas.microsoft.com/office/drawing/2014/main" val="20000"/>
                    </a:ext>
                  </a:extLst>
                </a:gridCol>
                <a:gridCol w="6078406">
                  <a:extLst>
                    <a:ext uri="{9D8B030D-6E8A-4147-A177-3AD203B41FA5}">
                      <a16:colId xmlns:a16="http://schemas.microsoft.com/office/drawing/2014/main" val="20001"/>
                    </a:ext>
                  </a:extLst>
                </a:gridCol>
              </a:tblGrid>
              <a:tr h="765574">
                <a:tc>
                  <a:txBody>
                    <a:bodyPr/>
                    <a:lstStyle/>
                    <a:p>
                      <a:pPr marL="0" marR="0" lvl="0" indent="0" algn="ctr" rtl="0">
                        <a:spcBef>
                          <a:spcPts val="0"/>
                        </a:spcBef>
                        <a:spcAft>
                          <a:spcPts val="0"/>
                        </a:spcAft>
                        <a:buNone/>
                      </a:pPr>
                      <a:r>
                        <a:rPr lang="en-US" sz="2800" u="none" strike="noStrike" cap="none" dirty="0" err="1">
                          <a:solidFill>
                            <a:schemeClr val="lt1"/>
                          </a:solidFill>
                          <a:latin typeface="Times New Roman"/>
                          <a:ea typeface="Times New Roman"/>
                          <a:cs typeface="Times New Roman"/>
                          <a:sym typeface="Times New Roman"/>
                        </a:rPr>
                        <a:t>Nguồn</a:t>
                      </a:r>
                      <a:r>
                        <a:rPr lang="en-US" sz="2800" u="none" strike="noStrike" cap="none" dirty="0">
                          <a:solidFill>
                            <a:schemeClr val="lt1"/>
                          </a:solidFill>
                          <a:latin typeface="Times New Roman"/>
                          <a:ea typeface="Times New Roman"/>
                          <a:cs typeface="Times New Roman"/>
                          <a:sym typeface="Times New Roman"/>
                        </a:rPr>
                        <a:t> </a:t>
                      </a:r>
                      <a:r>
                        <a:rPr lang="en-US" sz="2800" u="none" strike="noStrike" cap="none" dirty="0" err="1">
                          <a:solidFill>
                            <a:schemeClr val="lt1"/>
                          </a:solidFill>
                          <a:latin typeface="Times New Roman"/>
                          <a:ea typeface="Times New Roman"/>
                          <a:cs typeface="Times New Roman"/>
                          <a:sym typeface="Times New Roman"/>
                        </a:rPr>
                        <a:t>lực</a:t>
                      </a:r>
                      <a:r>
                        <a:rPr lang="en-US" sz="2800" u="none" strike="noStrike" cap="none" dirty="0">
                          <a:solidFill>
                            <a:schemeClr val="lt1"/>
                          </a:solidFill>
                          <a:latin typeface="Times New Roman"/>
                          <a:ea typeface="Times New Roman"/>
                          <a:cs typeface="Times New Roman"/>
                          <a:sym typeface="Times New Roman"/>
                        </a:rPr>
                        <a:t> </a:t>
                      </a:r>
                      <a:r>
                        <a:rPr lang="en-US" sz="2800" u="none" strike="noStrike" cap="none" dirty="0" err="1">
                          <a:solidFill>
                            <a:schemeClr val="lt1"/>
                          </a:solidFill>
                          <a:latin typeface="Times New Roman"/>
                          <a:ea typeface="Times New Roman"/>
                          <a:cs typeface="Times New Roman"/>
                          <a:sym typeface="Times New Roman"/>
                        </a:rPr>
                        <a:t>trong</a:t>
                      </a:r>
                      <a:r>
                        <a:rPr lang="en-US" sz="2800" u="none" strike="noStrike" cap="none" dirty="0">
                          <a:solidFill>
                            <a:schemeClr val="lt1"/>
                          </a:solidFill>
                          <a:latin typeface="Times New Roman"/>
                          <a:ea typeface="Times New Roman"/>
                          <a:cs typeface="Times New Roman"/>
                          <a:sym typeface="Times New Roman"/>
                        </a:rPr>
                        <a:t> </a:t>
                      </a:r>
                      <a:r>
                        <a:rPr lang="en-US" sz="2800" u="none" strike="noStrike" cap="none" dirty="0" err="1">
                          <a:solidFill>
                            <a:schemeClr val="lt1"/>
                          </a:solidFill>
                          <a:latin typeface="Times New Roman"/>
                          <a:ea typeface="Times New Roman"/>
                          <a:cs typeface="Times New Roman"/>
                          <a:sym typeface="Times New Roman"/>
                        </a:rPr>
                        <a:t>nước</a:t>
                      </a:r>
                      <a:endParaRPr sz="2800" u="none" strike="noStrike" cap="none" dirty="0">
                        <a:solidFill>
                          <a:schemeClr val="lt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E75"/>
                    </a:solidFill>
                  </a:tcPr>
                </a:tc>
                <a:tc>
                  <a:txBody>
                    <a:bodyPr/>
                    <a:lstStyle/>
                    <a:p>
                      <a:pPr marL="0" marR="0" lvl="0" indent="0" algn="ctr" rtl="0">
                        <a:spcBef>
                          <a:spcPts val="0"/>
                        </a:spcBef>
                        <a:spcAft>
                          <a:spcPts val="0"/>
                        </a:spcAft>
                        <a:buNone/>
                      </a:pPr>
                      <a:r>
                        <a:rPr lang="en-US" sz="2800" u="none" strike="noStrike" cap="none">
                          <a:solidFill>
                            <a:schemeClr val="lt1"/>
                          </a:solidFill>
                          <a:latin typeface="Times New Roman"/>
                          <a:ea typeface="Times New Roman"/>
                          <a:cs typeface="Times New Roman"/>
                          <a:sym typeface="Times New Roman"/>
                        </a:rPr>
                        <a:t>Nguồn lực ngoài nước</a:t>
                      </a:r>
                      <a:endParaRPr sz="2800" u="none" strike="noStrike" cap="none">
                        <a:solidFill>
                          <a:schemeClr val="lt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E75"/>
                    </a:solidFill>
                  </a:tcPr>
                </a:tc>
                <a:extLst>
                  <a:ext uri="{0D108BD9-81ED-4DB2-BD59-A6C34878D82A}">
                    <a16:rowId xmlns:a16="http://schemas.microsoft.com/office/drawing/2014/main" val="10000"/>
                  </a:ext>
                </a:extLst>
              </a:tr>
              <a:tr h="4366672">
                <a:tc>
                  <a:txBody>
                    <a:bodyPr/>
                    <a:lstStyle/>
                    <a:p>
                      <a:pPr marL="0" marR="0" lvl="0" indent="0" algn="ctr" rtl="0">
                        <a:spcBef>
                          <a:spcPts val="0"/>
                        </a:spcBef>
                        <a:spcAft>
                          <a:spcPts val="0"/>
                        </a:spcAft>
                        <a:buNone/>
                      </a:pPr>
                      <a:endParaRPr sz="280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800" u="none" strike="noStrike" cap="none" dirty="0">
                          <a:solidFill>
                            <a:schemeClr val="dk1"/>
                          </a:solidFill>
                          <a:latin typeface="Times New Roman"/>
                          <a:ea typeface="Times New Roman"/>
                          <a:cs typeface="Times New Roman"/>
                          <a:sym typeface="Times New Roman"/>
                        </a:rPr>
                        <a:t> </a:t>
                      </a:r>
                      <a:endParaRPr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617" name="Google Shape;617;p13"/>
          <p:cNvGrpSpPr/>
          <p:nvPr/>
        </p:nvGrpSpPr>
        <p:grpSpPr>
          <a:xfrm>
            <a:off x="3724157" y="323761"/>
            <a:ext cx="5973810" cy="720691"/>
            <a:chOff x="4091269" y="1947821"/>
            <a:chExt cx="5973810" cy="720691"/>
          </a:xfrm>
        </p:grpSpPr>
        <p:sp>
          <p:nvSpPr>
            <p:cNvPr id="618" name="Google Shape;618;p13"/>
            <p:cNvSpPr/>
            <p:nvPr/>
          </p:nvSpPr>
          <p:spPr>
            <a:xfrm>
              <a:off x="4091269" y="1947821"/>
              <a:ext cx="771139" cy="72069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II</a:t>
              </a:r>
              <a:endParaRPr sz="3200" b="1">
                <a:solidFill>
                  <a:schemeClr val="lt1"/>
                </a:solidFill>
                <a:latin typeface="Times New Roman"/>
                <a:ea typeface="Times New Roman"/>
                <a:cs typeface="Times New Roman"/>
                <a:sym typeface="Times New Roman"/>
              </a:endParaRPr>
            </a:p>
          </p:txBody>
        </p:sp>
        <p:sp>
          <p:nvSpPr>
            <p:cNvPr id="619" name="Google Shape;619;p13"/>
            <p:cNvSpPr/>
            <p:nvPr/>
          </p:nvSpPr>
          <p:spPr>
            <a:xfrm>
              <a:off x="4935149" y="2008285"/>
              <a:ext cx="5129930" cy="584775"/>
            </a:xfrm>
            <a:prstGeom prst="rect">
              <a:avLst/>
            </a:prstGeom>
            <a:solidFill>
              <a:srgbClr val="C00000"/>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PHÂN LOẠI NGUỒN LỰC</a:t>
              </a:r>
              <a:endParaRPr/>
            </a:p>
          </p:txBody>
        </p:sp>
      </p:grpSp>
      <p:sp>
        <p:nvSpPr>
          <p:cNvPr id="620" name="Google Shape;620;p13"/>
          <p:cNvSpPr txBox="1"/>
          <p:nvPr/>
        </p:nvSpPr>
        <p:spPr>
          <a:xfrm>
            <a:off x="3390900" y="1220602"/>
            <a:ext cx="58293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Times New Roman"/>
                <a:ea typeface="Times New Roman"/>
                <a:cs typeface="Times New Roman"/>
                <a:sym typeface="Times New Roman"/>
              </a:rPr>
              <a:t>* Theo phạm vi lãnh thổ:</a:t>
            </a:r>
            <a:endParaRPr sz="2800" b="1">
              <a:solidFill>
                <a:schemeClr val="dk1"/>
              </a:solidFill>
              <a:latin typeface="Times New Roman"/>
              <a:ea typeface="Times New Roman"/>
              <a:cs typeface="Times New Roman"/>
              <a:sym typeface="Times New Roman"/>
            </a:endParaRPr>
          </a:p>
        </p:txBody>
      </p:sp>
      <p:sp>
        <p:nvSpPr>
          <p:cNvPr id="621" name="Google Shape;621;p13"/>
          <p:cNvSpPr txBox="1"/>
          <p:nvPr/>
        </p:nvSpPr>
        <p:spPr>
          <a:xfrm>
            <a:off x="1123056" y="2379814"/>
            <a:ext cx="5139204"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Vị</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trí</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địa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lí</a:t>
            </a:r>
            <a:endParaRPr sz="1800" dirty="0"/>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Tài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nguyên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thiên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nhiên</a:t>
            </a:r>
            <a:endParaRPr sz="1800" dirty="0"/>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Nguồn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lao</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động</a:t>
            </a:r>
            <a:endParaRPr sz="1800" dirty="0"/>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Nguồn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vốn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đầu</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tư</a:t>
            </a:r>
            <a:endParaRPr sz="1800" dirty="0"/>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Khoa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học</a:t>
            </a:r>
            <a:r>
              <a:rPr lang="en-US" sz="3200" dirty="0">
                <a:solidFill>
                  <a:schemeClr val="dk1"/>
                </a:solidFill>
                <a:latin typeface="Calibri"/>
                <a:ea typeface="Calibri"/>
                <a:cs typeface="Calibri"/>
                <a:sym typeface="Calibri"/>
              </a:rPr>
              <a:t> - </a:t>
            </a:r>
            <a:r>
              <a:rPr lang="en-US" sz="3200" dirty="0" err="1">
                <a:solidFill>
                  <a:schemeClr val="dk1"/>
                </a:solidFill>
                <a:latin typeface="Calibri"/>
                <a:ea typeface="Calibri"/>
                <a:cs typeface="Calibri"/>
                <a:sym typeface="Calibri"/>
              </a:rPr>
              <a:t>công</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nghệ</a:t>
            </a:r>
            <a:endParaRPr sz="1800" dirty="0"/>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Lịch</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sử</a:t>
            </a:r>
            <a:r>
              <a:rPr lang="en-US" sz="3200" dirty="0">
                <a:solidFill>
                  <a:schemeClr val="dk1"/>
                </a:solidFill>
                <a:latin typeface="Calibri"/>
                <a:ea typeface="Calibri"/>
                <a:cs typeface="Calibri"/>
                <a:sym typeface="Calibri"/>
              </a:rPr>
              <a:t> - </a:t>
            </a:r>
            <a:r>
              <a:rPr lang="en-US" sz="3200" dirty="0" err="1">
                <a:solidFill>
                  <a:schemeClr val="dk1"/>
                </a:solidFill>
                <a:latin typeface="Calibri"/>
                <a:ea typeface="Calibri"/>
                <a:cs typeface="Calibri"/>
                <a:sym typeface="Calibri"/>
              </a:rPr>
              <a:t>văn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hóa</a:t>
            </a:r>
            <a:endParaRPr sz="1800" dirty="0"/>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Hệ</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thống</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tài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sản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quốc</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gia</a:t>
            </a:r>
            <a:endParaRPr sz="1800" dirty="0"/>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Đường</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lối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chính</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sách</a:t>
            </a:r>
            <a:endParaRPr sz="1800" dirty="0"/>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Thị</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trường</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trong</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nước</a:t>
            </a:r>
            <a:endParaRPr sz="1800" dirty="0"/>
          </a:p>
        </p:txBody>
      </p:sp>
      <p:sp>
        <p:nvSpPr>
          <p:cNvPr id="622" name="Google Shape;622;p13"/>
          <p:cNvSpPr txBox="1"/>
          <p:nvPr/>
        </p:nvSpPr>
        <p:spPr>
          <a:xfrm>
            <a:off x="6305550" y="2968675"/>
            <a:ext cx="5769586"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Vốn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đầu</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tư</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nước</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ngoài</a:t>
            </a:r>
            <a:endParaRPr sz="1800" dirty="0"/>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Lao </a:t>
            </a:r>
            <a:r>
              <a:rPr lang="en-US" sz="3200" dirty="0" err="1">
                <a:solidFill>
                  <a:schemeClr val="dk1"/>
                </a:solidFill>
                <a:latin typeface="Calibri"/>
                <a:ea typeface="Calibri"/>
                <a:cs typeface="Calibri"/>
                <a:sym typeface="Calibri"/>
              </a:rPr>
              <a:t>động</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nước</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ngoài</a:t>
            </a:r>
            <a:endParaRPr sz="1800" dirty="0"/>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Tri </a:t>
            </a:r>
            <a:r>
              <a:rPr lang="en-US" sz="3200" dirty="0" err="1">
                <a:solidFill>
                  <a:schemeClr val="dk1"/>
                </a:solidFill>
                <a:latin typeface="Calibri"/>
                <a:ea typeface="Calibri"/>
                <a:cs typeface="Calibri"/>
                <a:sym typeface="Calibri"/>
              </a:rPr>
              <a:t>thức</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kinh</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nghiệm</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tổ</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chức</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và</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quản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lí</a:t>
            </a:r>
            <a:endParaRPr sz="1800" dirty="0"/>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Khoa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học</a:t>
            </a:r>
            <a:r>
              <a:rPr lang="en-US" sz="3200" dirty="0">
                <a:solidFill>
                  <a:schemeClr val="dk1"/>
                </a:solidFill>
                <a:latin typeface="Calibri"/>
                <a:ea typeface="Calibri"/>
                <a:cs typeface="Calibri"/>
                <a:sym typeface="Calibri"/>
              </a:rPr>
              <a:t> - </a:t>
            </a:r>
            <a:r>
              <a:rPr lang="en-US" sz="3200" dirty="0" err="1">
                <a:solidFill>
                  <a:schemeClr val="dk1"/>
                </a:solidFill>
                <a:latin typeface="Calibri"/>
                <a:ea typeface="Calibri"/>
                <a:cs typeface="Calibri"/>
                <a:sym typeface="Calibri"/>
              </a:rPr>
              <a:t>công</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nghệ</a:t>
            </a:r>
            <a:endParaRPr sz="1800" dirty="0"/>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Thị</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trường</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ngoài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nước</a:t>
            </a: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0"/>
                                        </p:tgtEl>
                                        <p:attrNameLst>
                                          <p:attrName>style.visibility</p:attrName>
                                        </p:attrNameLst>
                                      </p:cBhvr>
                                      <p:to>
                                        <p:strVal val="visible"/>
                                      </p:to>
                                    </p:set>
                                    <p:animEffect transition="in" filter="fade">
                                      <p:cBhvr>
                                        <p:cTn id="7" dur="500"/>
                                        <p:tgtEl>
                                          <p:spTgt spid="6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6"/>
                                        </p:tgtEl>
                                        <p:attrNameLst>
                                          <p:attrName>style.visibility</p:attrName>
                                        </p:attrNameLst>
                                      </p:cBhvr>
                                      <p:to>
                                        <p:strVal val="visible"/>
                                      </p:to>
                                    </p:set>
                                    <p:animEffect transition="in" filter="fade">
                                      <p:cBhvr>
                                        <p:cTn id="12" dur="500"/>
                                        <p:tgtEl>
                                          <p:spTgt spid="6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1">
                                            <p:txEl>
                                              <p:pRg st="0" end="0"/>
                                            </p:txEl>
                                          </p:spTgt>
                                        </p:tgtEl>
                                        <p:attrNameLst>
                                          <p:attrName>style.visibility</p:attrName>
                                        </p:attrNameLst>
                                      </p:cBhvr>
                                      <p:to>
                                        <p:strVal val="visible"/>
                                      </p:to>
                                    </p:set>
                                    <p:animEffect transition="in" filter="fade">
                                      <p:cBhvr>
                                        <p:cTn id="17" dur="500"/>
                                        <p:tgtEl>
                                          <p:spTgt spid="6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1">
                                            <p:txEl>
                                              <p:pRg st="1" end="1"/>
                                            </p:txEl>
                                          </p:spTgt>
                                        </p:tgtEl>
                                        <p:attrNameLst>
                                          <p:attrName>style.visibility</p:attrName>
                                        </p:attrNameLst>
                                      </p:cBhvr>
                                      <p:to>
                                        <p:strVal val="visible"/>
                                      </p:to>
                                    </p:set>
                                    <p:animEffect transition="in" filter="fade">
                                      <p:cBhvr>
                                        <p:cTn id="22" dur="500"/>
                                        <p:tgtEl>
                                          <p:spTgt spid="62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1">
                                            <p:txEl>
                                              <p:pRg st="2" end="2"/>
                                            </p:txEl>
                                          </p:spTgt>
                                        </p:tgtEl>
                                        <p:attrNameLst>
                                          <p:attrName>style.visibility</p:attrName>
                                        </p:attrNameLst>
                                      </p:cBhvr>
                                      <p:to>
                                        <p:strVal val="visible"/>
                                      </p:to>
                                    </p:set>
                                    <p:animEffect transition="in" filter="fade">
                                      <p:cBhvr>
                                        <p:cTn id="27" dur="500"/>
                                        <p:tgtEl>
                                          <p:spTgt spid="62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21">
                                            <p:txEl>
                                              <p:pRg st="3" end="3"/>
                                            </p:txEl>
                                          </p:spTgt>
                                        </p:tgtEl>
                                        <p:attrNameLst>
                                          <p:attrName>style.visibility</p:attrName>
                                        </p:attrNameLst>
                                      </p:cBhvr>
                                      <p:to>
                                        <p:strVal val="visible"/>
                                      </p:to>
                                    </p:set>
                                    <p:animEffect transition="in" filter="fade">
                                      <p:cBhvr>
                                        <p:cTn id="32" dur="500"/>
                                        <p:tgtEl>
                                          <p:spTgt spid="62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21">
                                            <p:txEl>
                                              <p:pRg st="4" end="4"/>
                                            </p:txEl>
                                          </p:spTgt>
                                        </p:tgtEl>
                                        <p:attrNameLst>
                                          <p:attrName>style.visibility</p:attrName>
                                        </p:attrNameLst>
                                      </p:cBhvr>
                                      <p:to>
                                        <p:strVal val="visible"/>
                                      </p:to>
                                    </p:set>
                                    <p:animEffect transition="in" filter="fade">
                                      <p:cBhvr>
                                        <p:cTn id="37" dur="500"/>
                                        <p:tgtEl>
                                          <p:spTgt spid="62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21">
                                            <p:txEl>
                                              <p:pRg st="5" end="5"/>
                                            </p:txEl>
                                          </p:spTgt>
                                        </p:tgtEl>
                                        <p:attrNameLst>
                                          <p:attrName>style.visibility</p:attrName>
                                        </p:attrNameLst>
                                      </p:cBhvr>
                                      <p:to>
                                        <p:strVal val="visible"/>
                                      </p:to>
                                    </p:set>
                                    <p:animEffect transition="in" filter="fade">
                                      <p:cBhvr>
                                        <p:cTn id="42" dur="500"/>
                                        <p:tgtEl>
                                          <p:spTgt spid="62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21">
                                            <p:txEl>
                                              <p:pRg st="6" end="6"/>
                                            </p:txEl>
                                          </p:spTgt>
                                        </p:tgtEl>
                                        <p:attrNameLst>
                                          <p:attrName>style.visibility</p:attrName>
                                        </p:attrNameLst>
                                      </p:cBhvr>
                                      <p:to>
                                        <p:strVal val="visible"/>
                                      </p:to>
                                    </p:set>
                                    <p:animEffect transition="in" filter="fade">
                                      <p:cBhvr>
                                        <p:cTn id="47" dur="500"/>
                                        <p:tgtEl>
                                          <p:spTgt spid="62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21">
                                            <p:txEl>
                                              <p:pRg st="7" end="7"/>
                                            </p:txEl>
                                          </p:spTgt>
                                        </p:tgtEl>
                                        <p:attrNameLst>
                                          <p:attrName>style.visibility</p:attrName>
                                        </p:attrNameLst>
                                      </p:cBhvr>
                                      <p:to>
                                        <p:strVal val="visible"/>
                                      </p:to>
                                    </p:set>
                                    <p:animEffect transition="in" filter="fade">
                                      <p:cBhvr>
                                        <p:cTn id="52" dur="500"/>
                                        <p:tgtEl>
                                          <p:spTgt spid="621">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21">
                                            <p:txEl>
                                              <p:pRg st="8" end="8"/>
                                            </p:txEl>
                                          </p:spTgt>
                                        </p:tgtEl>
                                        <p:attrNameLst>
                                          <p:attrName>style.visibility</p:attrName>
                                        </p:attrNameLst>
                                      </p:cBhvr>
                                      <p:to>
                                        <p:strVal val="visible"/>
                                      </p:to>
                                    </p:set>
                                    <p:animEffect transition="in" filter="fade">
                                      <p:cBhvr>
                                        <p:cTn id="57" dur="500"/>
                                        <p:tgtEl>
                                          <p:spTgt spid="621">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22">
                                            <p:txEl>
                                              <p:pRg st="0" end="0"/>
                                            </p:txEl>
                                          </p:spTgt>
                                        </p:tgtEl>
                                        <p:attrNameLst>
                                          <p:attrName>style.visibility</p:attrName>
                                        </p:attrNameLst>
                                      </p:cBhvr>
                                      <p:to>
                                        <p:strVal val="visible"/>
                                      </p:to>
                                    </p:set>
                                    <p:animEffect transition="in" filter="fade">
                                      <p:cBhvr>
                                        <p:cTn id="62" dur="500"/>
                                        <p:tgtEl>
                                          <p:spTgt spid="62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22">
                                            <p:txEl>
                                              <p:pRg st="1" end="1"/>
                                            </p:txEl>
                                          </p:spTgt>
                                        </p:tgtEl>
                                        <p:attrNameLst>
                                          <p:attrName>style.visibility</p:attrName>
                                        </p:attrNameLst>
                                      </p:cBhvr>
                                      <p:to>
                                        <p:strVal val="visible"/>
                                      </p:to>
                                    </p:set>
                                    <p:animEffect transition="in" filter="fade">
                                      <p:cBhvr>
                                        <p:cTn id="67" dur="500"/>
                                        <p:tgtEl>
                                          <p:spTgt spid="622">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22">
                                            <p:txEl>
                                              <p:pRg st="2" end="2"/>
                                            </p:txEl>
                                          </p:spTgt>
                                        </p:tgtEl>
                                        <p:attrNameLst>
                                          <p:attrName>style.visibility</p:attrName>
                                        </p:attrNameLst>
                                      </p:cBhvr>
                                      <p:to>
                                        <p:strVal val="visible"/>
                                      </p:to>
                                    </p:set>
                                    <p:animEffect transition="in" filter="fade">
                                      <p:cBhvr>
                                        <p:cTn id="72" dur="500"/>
                                        <p:tgtEl>
                                          <p:spTgt spid="622">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22">
                                            <p:txEl>
                                              <p:pRg st="3" end="3"/>
                                            </p:txEl>
                                          </p:spTgt>
                                        </p:tgtEl>
                                        <p:attrNameLst>
                                          <p:attrName>style.visibility</p:attrName>
                                        </p:attrNameLst>
                                      </p:cBhvr>
                                      <p:to>
                                        <p:strVal val="visible"/>
                                      </p:to>
                                    </p:set>
                                    <p:animEffect transition="in" filter="fade">
                                      <p:cBhvr>
                                        <p:cTn id="77" dur="500"/>
                                        <p:tgtEl>
                                          <p:spTgt spid="62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22">
                                            <p:txEl>
                                              <p:pRg st="4" end="4"/>
                                            </p:txEl>
                                          </p:spTgt>
                                        </p:tgtEl>
                                        <p:attrNameLst>
                                          <p:attrName>style.visibility</p:attrName>
                                        </p:attrNameLst>
                                      </p:cBhvr>
                                      <p:to>
                                        <p:strVal val="visible"/>
                                      </p:to>
                                    </p:set>
                                    <p:animEffect transition="in" filter="fade">
                                      <p:cBhvr>
                                        <p:cTn id="82" dur="500"/>
                                        <p:tgtEl>
                                          <p:spTgt spid="6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6"/>
        <p:cNvGrpSpPr/>
        <p:nvPr/>
      </p:nvGrpSpPr>
      <p:grpSpPr>
        <a:xfrm>
          <a:off x="0" y="0"/>
          <a:ext cx="0" cy="0"/>
          <a:chOff x="0" y="0"/>
          <a:chExt cx="0" cy="0"/>
        </a:xfrm>
      </p:grpSpPr>
      <p:grpSp>
        <p:nvGrpSpPr>
          <p:cNvPr id="627" name="Google Shape;627;p14"/>
          <p:cNvGrpSpPr/>
          <p:nvPr/>
        </p:nvGrpSpPr>
        <p:grpSpPr>
          <a:xfrm>
            <a:off x="45720" y="45720"/>
            <a:ext cx="2788920" cy="1577340"/>
            <a:chOff x="438457" y="21019"/>
            <a:chExt cx="2057588" cy="1141426"/>
          </a:xfrm>
        </p:grpSpPr>
        <p:grpSp>
          <p:nvGrpSpPr>
            <p:cNvPr id="628" name="Google Shape;628;p14"/>
            <p:cNvGrpSpPr/>
            <p:nvPr/>
          </p:nvGrpSpPr>
          <p:grpSpPr>
            <a:xfrm>
              <a:off x="1094718" y="498395"/>
              <a:ext cx="1401327" cy="664050"/>
              <a:chOff x="5507432" y="3371212"/>
              <a:chExt cx="3674668" cy="1857615"/>
            </a:xfrm>
          </p:grpSpPr>
          <p:grpSp>
            <p:nvGrpSpPr>
              <p:cNvPr id="629" name="Google Shape;629;p14"/>
              <p:cNvGrpSpPr/>
              <p:nvPr/>
            </p:nvGrpSpPr>
            <p:grpSpPr>
              <a:xfrm>
                <a:off x="5507432" y="3371212"/>
                <a:ext cx="3674668" cy="1857615"/>
                <a:chOff x="28079" y="1041053"/>
                <a:chExt cx="7035801" cy="4572000"/>
              </a:xfrm>
            </p:grpSpPr>
            <p:sp>
              <p:nvSpPr>
                <p:cNvPr id="630" name="Google Shape;630;p14"/>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lnSpc>
                      <a:spcPct val="100000"/>
                    </a:lnSpc>
                    <a:spcBef>
                      <a:spcPts val="0"/>
                    </a:spcBef>
                    <a:spcAft>
                      <a:spcPts val="0"/>
                    </a:spcAft>
                    <a:buClr>
                      <a:schemeClr val="dk1"/>
                    </a:buClr>
                    <a:buSzPts val="1707"/>
                    <a:buFont typeface="Calibri"/>
                    <a:buNone/>
                  </a:pPr>
                  <a:endParaRPr sz="1707" b="0" i="0" u="none" strike="noStrike" cap="none">
                    <a:solidFill>
                      <a:srgbClr val="000000"/>
                    </a:solidFill>
                    <a:latin typeface="Calibri"/>
                    <a:ea typeface="Calibri"/>
                    <a:cs typeface="Calibri"/>
                    <a:sym typeface="Calibri"/>
                  </a:endParaRPr>
                </a:p>
              </p:txBody>
            </p:sp>
            <p:sp>
              <p:nvSpPr>
                <p:cNvPr id="631" name="Google Shape;631;p14"/>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lnSpc>
                      <a:spcPct val="100000"/>
                    </a:lnSpc>
                    <a:spcBef>
                      <a:spcPts val="0"/>
                    </a:spcBef>
                    <a:spcAft>
                      <a:spcPts val="0"/>
                    </a:spcAft>
                    <a:buClr>
                      <a:schemeClr val="dk1"/>
                    </a:buClr>
                    <a:buSzPts val="1707"/>
                    <a:buFont typeface="Calibri"/>
                    <a:buNone/>
                  </a:pPr>
                  <a:endParaRPr sz="1707" b="0" i="0" u="none" strike="noStrike" cap="none">
                    <a:solidFill>
                      <a:srgbClr val="000000"/>
                    </a:solidFill>
                    <a:latin typeface="Calibri"/>
                    <a:ea typeface="Calibri"/>
                    <a:cs typeface="Calibri"/>
                    <a:sym typeface="Calibri"/>
                  </a:endParaRPr>
                </a:p>
              </p:txBody>
            </p:sp>
          </p:grpSp>
          <p:sp>
            <p:nvSpPr>
              <p:cNvPr id="632" name="Google Shape;632;p14"/>
              <p:cNvSpPr txBox="1"/>
              <p:nvPr/>
            </p:nvSpPr>
            <p:spPr>
              <a:xfrm>
                <a:off x="5723896" y="3682297"/>
                <a:ext cx="3292841" cy="1463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imes New Roman"/>
                  <a:buNone/>
                </a:pPr>
                <a:r>
                  <a:rPr lang="en-US" sz="1800" b="1" i="1" u="none" strike="noStrike" cap="none">
                    <a:solidFill>
                      <a:srgbClr val="FFFFFF"/>
                    </a:solidFill>
                    <a:latin typeface="Times New Roman"/>
                    <a:ea typeface="Times New Roman"/>
                    <a:cs typeface="Times New Roman"/>
                    <a:sym typeface="Times New Roman"/>
                  </a:rPr>
                  <a:t>Hình thành </a:t>
                </a:r>
                <a:endParaRPr/>
              </a:p>
              <a:p>
                <a:pPr marL="0" marR="0" lvl="0" indent="0" algn="ctr" rtl="0">
                  <a:lnSpc>
                    <a:spcPct val="100000"/>
                  </a:lnSpc>
                  <a:spcBef>
                    <a:spcPts val="0"/>
                  </a:spcBef>
                  <a:spcAft>
                    <a:spcPts val="0"/>
                  </a:spcAft>
                  <a:buClr>
                    <a:srgbClr val="FFFFFF"/>
                  </a:buClr>
                  <a:buSzPts val="1800"/>
                  <a:buFont typeface="Times New Roman"/>
                  <a:buNone/>
                </a:pPr>
                <a:r>
                  <a:rPr lang="en-US" sz="1800" b="1" i="1" u="none" strike="noStrike" cap="none">
                    <a:solidFill>
                      <a:srgbClr val="FFFFFF"/>
                    </a:solidFill>
                    <a:latin typeface="Times New Roman"/>
                    <a:ea typeface="Times New Roman"/>
                    <a:cs typeface="Times New Roman"/>
                    <a:sym typeface="Times New Roman"/>
                  </a:rPr>
                  <a:t>kiến thức</a:t>
                </a:r>
                <a:endParaRPr/>
              </a:p>
            </p:txBody>
          </p:sp>
        </p:grpSp>
        <p:pic>
          <p:nvPicPr>
            <p:cNvPr id="633" name="Google Shape;633;p14" descr="Đồ hoạ vector miễn phí của Một quyển sách"/>
            <p:cNvPicPr preferRelativeResize="0"/>
            <p:nvPr/>
          </p:nvPicPr>
          <p:blipFill rotWithShape="1">
            <a:blip r:embed="rId4">
              <a:alphaModFix/>
            </a:blip>
            <a:srcRect/>
            <a:stretch/>
          </p:blipFill>
          <p:spPr>
            <a:xfrm>
              <a:off x="438457" y="21019"/>
              <a:ext cx="923925" cy="923925"/>
            </a:xfrm>
            <a:prstGeom prst="rect">
              <a:avLst/>
            </a:prstGeom>
            <a:noFill/>
            <a:ln>
              <a:noFill/>
            </a:ln>
          </p:spPr>
        </p:pic>
      </p:grpSp>
      <p:grpSp>
        <p:nvGrpSpPr>
          <p:cNvPr id="634" name="Google Shape;634;p14"/>
          <p:cNvGrpSpPr/>
          <p:nvPr/>
        </p:nvGrpSpPr>
        <p:grpSpPr>
          <a:xfrm>
            <a:off x="3724157" y="323761"/>
            <a:ext cx="5973810" cy="720691"/>
            <a:chOff x="4091269" y="1947821"/>
            <a:chExt cx="5973810" cy="720691"/>
          </a:xfrm>
        </p:grpSpPr>
        <p:sp>
          <p:nvSpPr>
            <p:cNvPr id="635" name="Google Shape;635;p14"/>
            <p:cNvSpPr/>
            <p:nvPr/>
          </p:nvSpPr>
          <p:spPr>
            <a:xfrm>
              <a:off x="4091269" y="1947821"/>
              <a:ext cx="771139" cy="72069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Times New Roman"/>
                <a:buNone/>
              </a:pPr>
              <a:r>
                <a:rPr lang="en-US" sz="3200" b="1" i="0" u="none" strike="noStrike" cap="none">
                  <a:solidFill>
                    <a:srgbClr val="FFFFFF"/>
                  </a:solidFill>
                  <a:latin typeface="Times New Roman"/>
                  <a:ea typeface="Times New Roman"/>
                  <a:cs typeface="Times New Roman"/>
                  <a:sym typeface="Times New Roman"/>
                </a:rPr>
                <a:t>II</a:t>
              </a:r>
              <a:endParaRPr sz="3200" b="1" i="0" u="none" strike="noStrike" cap="none">
                <a:solidFill>
                  <a:srgbClr val="FFFFFF"/>
                </a:solidFill>
                <a:latin typeface="Times New Roman"/>
                <a:ea typeface="Times New Roman"/>
                <a:cs typeface="Times New Roman"/>
                <a:sym typeface="Times New Roman"/>
              </a:endParaRPr>
            </a:p>
          </p:txBody>
        </p:sp>
        <p:sp>
          <p:nvSpPr>
            <p:cNvPr id="636" name="Google Shape;636;p14"/>
            <p:cNvSpPr/>
            <p:nvPr/>
          </p:nvSpPr>
          <p:spPr>
            <a:xfrm>
              <a:off x="4935149" y="2008285"/>
              <a:ext cx="5129930" cy="584775"/>
            </a:xfrm>
            <a:prstGeom prst="rect">
              <a:avLst/>
            </a:prstGeom>
            <a:solidFill>
              <a:srgbClr val="C00000"/>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Times New Roman"/>
                <a:buNone/>
              </a:pPr>
              <a:r>
                <a:rPr lang="en-US" sz="3200" b="1" i="0" u="none" strike="noStrike" cap="none">
                  <a:solidFill>
                    <a:srgbClr val="FFFFFF"/>
                  </a:solidFill>
                  <a:latin typeface="Times New Roman"/>
                  <a:ea typeface="Times New Roman"/>
                  <a:cs typeface="Times New Roman"/>
                  <a:sym typeface="Times New Roman"/>
                </a:rPr>
                <a:t>PHÂN LOẠI NGUỒN LỰC</a:t>
              </a:r>
              <a:endParaRPr/>
            </a:p>
          </p:txBody>
        </p:sp>
      </p:grpSp>
      <p:sp>
        <p:nvSpPr>
          <p:cNvPr id="637" name="Google Shape;637;p14"/>
          <p:cNvSpPr txBox="1"/>
          <p:nvPr/>
        </p:nvSpPr>
        <p:spPr>
          <a:xfrm>
            <a:off x="3390900" y="1220602"/>
            <a:ext cx="58293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 Theo nguồn gốc:</a:t>
            </a:r>
            <a:endParaRPr sz="2800" b="1" i="0" u="none" strike="noStrike" cap="none">
              <a:solidFill>
                <a:srgbClr val="000000"/>
              </a:solidFill>
              <a:latin typeface="Times New Roman"/>
              <a:ea typeface="Times New Roman"/>
              <a:cs typeface="Times New Roman"/>
              <a:sym typeface="Times New Roman"/>
            </a:endParaRPr>
          </a:p>
        </p:txBody>
      </p:sp>
      <p:graphicFrame>
        <p:nvGraphicFramePr>
          <p:cNvPr id="638" name="Google Shape;638;p14"/>
          <p:cNvGraphicFramePr/>
          <p:nvPr>
            <p:extLst>
              <p:ext uri="{D42A27DB-BD31-4B8C-83A1-F6EECF244321}">
                <p14:modId xmlns:p14="http://schemas.microsoft.com/office/powerpoint/2010/main" val="2589646345"/>
              </p:ext>
            </p:extLst>
          </p:nvPr>
        </p:nvGraphicFramePr>
        <p:xfrm>
          <a:off x="977665" y="2012742"/>
          <a:ext cx="11089644" cy="4623585"/>
        </p:xfrm>
        <a:graphic>
          <a:graphicData uri="http://schemas.openxmlformats.org/drawingml/2006/table">
            <a:tbl>
              <a:tblPr firstRow="1" firstCol="1" bandRow="1">
                <a:noFill/>
                <a:tableStyleId>{B5FC856A-0D1A-4B90-A57B-06A64BF2B771}</a:tableStyleId>
              </a:tblPr>
              <a:tblGrid>
                <a:gridCol w="3013633">
                  <a:extLst>
                    <a:ext uri="{9D8B030D-6E8A-4147-A177-3AD203B41FA5}">
                      <a16:colId xmlns:a16="http://schemas.microsoft.com/office/drawing/2014/main" val="20000"/>
                    </a:ext>
                  </a:extLst>
                </a:gridCol>
                <a:gridCol w="3347736">
                  <a:extLst>
                    <a:ext uri="{9D8B030D-6E8A-4147-A177-3AD203B41FA5}">
                      <a16:colId xmlns:a16="http://schemas.microsoft.com/office/drawing/2014/main" val="20001"/>
                    </a:ext>
                  </a:extLst>
                </a:gridCol>
                <a:gridCol w="4728275">
                  <a:extLst>
                    <a:ext uri="{9D8B030D-6E8A-4147-A177-3AD203B41FA5}">
                      <a16:colId xmlns:a16="http://schemas.microsoft.com/office/drawing/2014/main" val="20002"/>
                    </a:ext>
                  </a:extLst>
                </a:gridCol>
              </a:tblGrid>
              <a:tr h="915568">
                <a:tc>
                  <a:txBody>
                    <a:bodyPr/>
                    <a:lstStyle/>
                    <a:p>
                      <a:pPr marL="0" marR="0" lvl="0" indent="0" algn="ctr" rtl="0">
                        <a:spcBef>
                          <a:spcPts val="0"/>
                        </a:spcBef>
                        <a:spcAft>
                          <a:spcPts val="0"/>
                        </a:spcAft>
                        <a:buNone/>
                      </a:pPr>
                      <a:r>
                        <a:rPr lang="en-US" sz="2800" u="none" strike="noStrike" cap="none">
                          <a:solidFill>
                            <a:schemeClr val="lt1"/>
                          </a:solidFill>
                          <a:latin typeface="Times New Roman"/>
                          <a:ea typeface="Times New Roman"/>
                          <a:cs typeface="Times New Roman"/>
                          <a:sym typeface="Times New Roman"/>
                        </a:rPr>
                        <a:t>Vị trí địa lí</a:t>
                      </a:r>
                      <a:endParaRPr sz="2800" u="none" strike="noStrike" cap="none">
                        <a:solidFill>
                          <a:schemeClr val="lt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E75"/>
                    </a:solidFill>
                  </a:tcPr>
                </a:tc>
                <a:tc>
                  <a:txBody>
                    <a:bodyPr/>
                    <a:lstStyle/>
                    <a:p>
                      <a:pPr marL="0" marR="0" lvl="0" indent="0" algn="ctr" rtl="0">
                        <a:spcBef>
                          <a:spcPts val="0"/>
                        </a:spcBef>
                        <a:spcAft>
                          <a:spcPts val="0"/>
                        </a:spcAft>
                        <a:buNone/>
                      </a:pPr>
                      <a:r>
                        <a:rPr lang="en-US" sz="2800" u="none" strike="noStrike" cap="none">
                          <a:solidFill>
                            <a:schemeClr val="lt1"/>
                          </a:solidFill>
                          <a:latin typeface="Times New Roman"/>
                          <a:ea typeface="Times New Roman"/>
                          <a:cs typeface="Times New Roman"/>
                          <a:sym typeface="Times New Roman"/>
                        </a:rPr>
                        <a:t>Tự nhiên</a:t>
                      </a:r>
                      <a:endParaRPr sz="2800" u="none" strike="noStrike" cap="none">
                        <a:solidFill>
                          <a:schemeClr val="lt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E75"/>
                    </a:solidFill>
                  </a:tcPr>
                </a:tc>
                <a:tc>
                  <a:txBody>
                    <a:bodyPr/>
                    <a:lstStyle/>
                    <a:p>
                      <a:pPr marL="0" marR="0" lvl="0" indent="0" algn="ctr" rtl="0">
                        <a:spcBef>
                          <a:spcPts val="0"/>
                        </a:spcBef>
                        <a:spcAft>
                          <a:spcPts val="0"/>
                        </a:spcAft>
                        <a:buNone/>
                      </a:pPr>
                      <a:r>
                        <a:rPr lang="en-US" sz="2800" u="none" strike="noStrike" cap="none">
                          <a:solidFill>
                            <a:schemeClr val="lt1"/>
                          </a:solidFill>
                          <a:latin typeface="Times New Roman"/>
                          <a:ea typeface="Times New Roman"/>
                          <a:cs typeface="Times New Roman"/>
                          <a:sym typeface="Times New Roman"/>
                        </a:rPr>
                        <a:t>Kinh tế - xã hội</a:t>
                      </a:r>
                      <a:endParaRPr sz="2800" u="none" strike="noStrike" cap="none">
                        <a:solidFill>
                          <a:schemeClr val="lt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3E75"/>
                    </a:solidFill>
                  </a:tcPr>
                </a:tc>
                <a:extLst>
                  <a:ext uri="{0D108BD9-81ED-4DB2-BD59-A6C34878D82A}">
                    <a16:rowId xmlns:a16="http://schemas.microsoft.com/office/drawing/2014/main" val="10000"/>
                  </a:ext>
                </a:extLst>
              </a:tr>
              <a:tr h="3708017">
                <a:tc>
                  <a:txBody>
                    <a:bodyPr/>
                    <a:lstStyle/>
                    <a:p>
                      <a:pPr marL="0" marR="0" lvl="0" indent="0" algn="ctr" rtl="0">
                        <a:spcBef>
                          <a:spcPts val="0"/>
                        </a:spcBef>
                        <a:spcAft>
                          <a:spcPts val="0"/>
                        </a:spcAft>
                        <a:buNone/>
                      </a:pPr>
                      <a:endParaRPr sz="2800" u="none" strike="noStrike" cap="none" dirty="0">
                        <a:solidFill>
                          <a:schemeClr val="dk1"/>
                        </a:solidFill>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800" u="none" strike="noStrike" cap="none">
                          <a:solidFill>
                            <a:schemeClr val="dk1"/>
                          </a:solidFill>
                          <a:latin typeface="Times New Roman"/>
                          <a:ea typeface="Times New Roman"/>
                          <a:cs typeface="Times New Roman"/>
                          <a:sym typeface="Times New Roman"/>
                        </a:rPr>
                        <a:t> </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800" u="none" strike="noStrike" cap="none" dirty="0">
                          <a:solidFill>
                            <a:schemeClr val="dk1"/>
                          </a:solidFill>
                          <a:latin typeface="Times New Roman"/>
                          <a:ea typeface="Times New Roman"/>
                          <a:cs typeface="Times New Roman"/>
                          <a:sym typeface="Times New Roman"/>
                        </a:rPr>
                        <a:t> </a:t>
                      </a:r>
                      <a:endParaRPr dirty="0"/>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39" name="Google Shape;639;p14"/>
          <p:cNvSpPr txBox="1"/>
          <p:nvPr/>
        </p:nvSpPr>
        <p:spPr>
          <a:xfrm>
            <a:off x="1390028" y="3074175"/>
            <a:ext cx="2904324"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0000"/>
                </a:solidFill>
                <a:latin typeface="+mj-lt"/>
                <a:ea typeface="Times New Roman"/>
                <a:cs typeface="Times New Roman"/>
                <a:sym typeface="Times New Roman"/>
              </a:rPr>
              <a:t>- </a:t>
            </a:r>
            <a:r>
              <a:rPr lang="en-US" sz="3200" dirty="0" err="1">
                <a:solidFill>
                  <a:srgbClr val="000000"/>
                </a:solidFill>
                <a:latin typeface="+mj-lt"/>
                <a:ea typeface="Times New Roman"/>
                <a:cs typeface="Times New Roman"/>
                <a:sym typeface="Times New Roman"/>
              </a:rPr>
              <a:t>Tự</a:t>
            </a:r>
            <a:r>
              <a:rPr lang="en-US" sz="3200" dirty="0">
                <a:solidFill>
                  <a:srgbClr val="000000"/>
                </a:solidFill>
                <a:latin typeface="+mj-lt"/>
                <a:ea typeface="Times New Roman"/>
                <a:cs typeface="Times New Roman"/>
                <a:sym typeface="Times New Roman"/>
              </a:rPr>
              <a:t> </a:t>
            </a:r>
            <a:r>
              <a:rPr lang="en-US" sz="3200" dirty="0" err="1">
                <a:solidFill>
                  <a:srgbClr val="000000"/>
                </a:solidFill>
                <a:latin typeface="+mj-lt"/>
                <a:ea typeface="Times New Roman"/>
                <a:cs typeface="Times New Roman"/>
                <a:sym typeface="Times New Roman"/>
              </a:rPr>
              <a:t>nhiên</a:t>
            </a:r>
            <a:endParaRPr sz="1800" dirty="0">
              <a:latin typeface="+mj-lt"/>
            </a:endParaRPr>
          </a:p>
          <a:p>
            <a:pPr marL="0" marR="0" lvl="0" indent="0" algn="l" rtl="0">
              <a:spcBef>
                <a:spcPts val="0"/>
              </a:spcBef>
              <a:spcAft>
                <a:spcPts val="0"/>
              </a:spcAft>
              <a:buNone/>
            </a:pPr>
            <a:r>
              <a:rPr lang="en-US" sz="3200" dirty="0">
                <a:solidFill>
                  <a:srgbClr val="000000"/>
                </a:solidFill>
                <a:latin typeface="+mj-lt"/>
                <a:ea typeface="Times New Roman"/>
                <a:cs typeface="Times New Roman"/>
                <a:sym typeface="Times New Roman"/>
              </a:rPr>
              <a:t>- </a:t>
            </a:r>
            <a:r>
              <a:rPr lang="en-US" sz="3200" dirty="0" err="1">
                <a:solidFill>
                  <a:srgbClr val="000000"/>
                </a:solidFill>
                <a:latin typeface="+mj-lt"/>
                <a:ea typeface="Times New Roman"/>
                <a:cs typeface="Times New Roman"/>
                <a:sym typeface="Times New Roman"/>
              </a:rPr>
              <a:t>Kinh</a:t>
            </a:r>
            <a:r>
              <a:rPr lang="en-US" sz="3200" dirty="0">
                <a:solidFill>
                  <a:srgbClr val="000000"/>
                </a:solidFill>
                <a:latin typeface="+mj-lt"/>
                <a:ea typeface="Times New Roman"/>
                <a:cs typeface="Times New Roman"/>
                <a:sym typeface="Times New Roman"/>
              </a:rPr>
              <a:t> </a:t>
            </a:r>
            <a:r>
              <a:rPr lang="en-US" sz="3200" dirty="0" err="1">
                <a:solidFill>
                  <a:srgbClr val="000000"/>
                </a:solidFill>
                <a:latin typeface="+mj-lt"/>
                <a:ea typeface="Times New Roman"/>
                <a:cs typeface="Times New Roman"/>
                <a:sym typeface="Times New Roman"/>
              </a:rPr>
              <a:t>tế</a:t>
            </a:r>
            <a:r>
              <a:rPr lang="en-US" sz="3200" dirty="0">
                <a:solidFill>
                  <a:srgbClr val="000000"/>
                </a:solidFill>
                <a:latin typeface="+mj-lt"/>
                <a:ea typeface="Times New Roman"/>
                <a:cs typeface="Times New Roman"/>
                <a:sym typeface="Times New Roman"/>
              </a:rPr>
              <a:t> </a:t>
            </a:r>
            <a:endParaRPr sz="1800" dirty="0">
              <a:latin typeface="+mj-lt"/>
            </a:endParaRPr>
          </a:p>
          <a:p>
            <a:pPr marL="0" marR="0" lvl="0" indent="0" algn="l" rtl="0">
              <a:spcBef>
                <a:spcPts val="0"/>
              </a:spcBef>
              <a:spcAft>
                <a:spcPts val="0"/>
              </a:spcAft>
              <a:buNone/>
            </a:pPr>
            <a:r>
              <a:rPr lang="en-US" sz="3200" dirty="0">
                <a:solidFill>
                  <a:srgbClr val="000000"/>
                </a:solidFill>
                <a:latin typeface="+mj-lt"/>
                <a:ea typeface="Times New Roman"/>
                <a:cs typeface="Times New Roman"/>
                <a:sym typeface="Times New Roman"/>
              </a:rPr>
              <a:t>- </a:t>
            </a:r>
            <a:r>
              <a:rPr lang="en-US" sz="3200" dirty="0" err="1">
                <a:solidFill>
                  <a:srgbClr val="000000"/>
                </a:solidFill>
                <a:latin typeface="+mj-lt"/>
                <a:ea typeface="Times New Roman"/>
                <a:cs typeface="Times New Roman"/>
                <a:sym typeface="Times New Roman"/>
              </a:rPr>
              <a:t>Chính</a:t>
            </a:r>
            <a:r>
              <a:rPr lang="en-US" sz="3200" dirty="0">
                <a:solidFill>
                  <a:srgbClr val="000000"/>
                </a:solidFill>
                <a:latin typeface="+mj-lt"/>
                <a:ea typeface="Times New Roman"/>
                <a:cs typeface="Times New Roman"/>
                <a:sym typeface="Times New Roman"/>
              </a:rPr>
              <a:t> </a:t>
            </a:r>
            <a:r>
              <a:rPr lang="en-US" sz="3200" dirty="0" err="1">
                <a:solidFill>
                  <a:srgbClr val="000000"/>
                </a:solidFill>
                <a:latin typeface="+mj-lt"/>
                <a:ea typeface="Times New Roman"/>
                <a:cs typeface="Times New Roman"/>
                <a:sym typeface="Times New Roman"/>
              </a:rPr>
              <a:t>trị</a:t>
            </a:r>
            <a:endParaRPr sz="1800" dirty="0">
              <a:latin typeface="+mj-lt"/>
            </a:endParaRPr>
          </a:p>
          <a:p>
            <a:pPr marL="0" marR="0" lvl="0" indent="0" algn="l" rtl="0">
              <a:spcBef>
                <a:spcPts val="0"/>
              </a:spcBef>
              <a:spcAft>
                <a:spcPts val="0"/>
              </a:spcAft>
              <a:buNone/>
            </a:pPr>
            <a:r>
              <a:rPr lang="en-US" sz="3200" dirty="0">
                <a:solidFill>
                  <a:srgbClr val="000000"/>
                </a:solidFill>
                <a:latin typeface="+mj-lt"/>
                <a:ea typeface="Times New Roman"/>
                <a:cs typeface="Times New Roman"/>
                <a:sym typeface="Times New Roman"/>
              </a:rPr>
              <a:t>-…</a:t>
            </a:r>
            <a:endParaRPr sz="3200" dirty="0">
              <a:solidFill>
                <a:srgbClr val="000000"/>
              </a:solidFill>
              <a:latin typeface="+mj-lt"/>
              <a:ea typeface="Times New Roman"/>
              <a:cs typeface="Times New Roman"/>
              <a:sym typeface="Times New Roman"/>
            </a:endParaRPr>
          </a:p>
        </p:txBody>
      </p:sp>
      <p:sp>
        <p:nvSpPr>
          <p:cNvPr id="640" name="Google Shape;640;p14"/>
          <p:cNvSpPr txBox="1"/>
          <p:nvPr/>
        </p:nvSpPr>
        <p:spPr>
          <a:xfrm>
            <a:off x="4176074" y="2901120"/>
            <a:ext cx="3274212"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0000"/>
                </a:solidFill>
                <a:latin typeface="+mj-lt"/>
                <a:ea typeface="Calibri"/>
                <a:cs typeface="Calibri"/>
                <a:sym typeface="Calibri"/>
              </a:rPr>
              <a:t>- </a:t>
            </a:r>
            <a:r>
              <a:rPr lang="en-US" sz="3200" dirty="0" err="1">
                <a:solidFill>
                  <a:srgbClr val="000000"/>
                </a:solidFill>
                <a:latin typeface="+mj-lt"/>
                <a:ea typeface="Calibri"/>
                <a:cs typeface="Calibri"/>
                <a:sym typeface="Calibri"/>
              </a:rPr>
              <a:t>Địa</a:t>
            </a:r>
            <a:r>
              <a:rPr lang="en-US" sz="3200" dirty="0">
                <a:solidFill>
                  <a:srgbClr val="000000"/>
                </a:solidFill>
                <a:latin typeface="+mj-lt"/>
                <a:ea typeface="Calibri"/>
                <a:cs typeface="Calibri"/>
                <a:sym typeface="Calibri"/>
              </a:rPr>
              <a:t> </a:t>
            </a:r>
            <a:r>
              <a:rPr lang="en-US" sz="3200" dirty="0" err="1">
                <a:solidFill>
                  <a:srgbClr val="000000"/>
                </a:solidFill>
                <a:latin typeface="+mj-lt"/>
                <a:ea typeface="Calibri"/>
                <a:cs typeface="Calibri"/>
                <a:sym typeface="Calibri"/>
              </a:rPr>
              <a:t>hình</a:t>
            </a:r>
            <a:endParaRPr sz="1800" dirty="0">
              <a:latin typeface="+mj-lt"/>
            </a:endParaRPr>
          </a:p>
          <a:p>
            <a:pPr marL="0" marR="0" lvl="0" indent="0" algn="l" rtl="0">
              <a:spcBef>
                <a:spcPts val="0"/>
              </a:spcBef>
              <a:spcAft>
                <a:spcPts val="0"/>
              </a:spcAft>
              <a:buNone/>
            </a:pPr>
            <a:r>
              <a:rPr lang="en-US" sz="3200" dirty="0">
                <a:solidFill>
                  <a:srgbClr val="000000"/>
                </a:solidFill>
                <a:latin typeface="+mj-lt"/>
                <a:ea typeface="Calibri"/>
                <a:cs typeface="Calibri"/>
                <a:sym typeface="Calibri"/>
              </a:rPr>
              <a:t>- </a:t>
            </a:r>
            <a:r>
              <a:rPr lang="en-US" sz="3200" dirty="0" err="1">
                <a:solidFill>
                  <a:srgbClr val="000000"/>
                </a:solidFill>
                <a:latin typeface="+mj-lt"/>
                <a:ea typeface="Calibri"/>
                <a:cs typeface="Calibri"/>
                <a:sym typeface="Calibri"/>
              </a:rPr>
              <a:t>Đất</a:t>
            </a:r>
            <a:endParaRPr sz="1800" dirty="0">
              <a:latin typeface="+mj-lt"/>
            </a:endParaRPr>
          </a:p>
          <a:p>
            <a:pPr marL="0" marR="0" lvl="0" indent="0" algn="l" rtl="0">
              <a:spcBef>
                <a:spcPts val="0"/>
              </a:spcBef>
              <a:spcAft>
                <a:spcPts val="0"/>
              </a:spcAft>
              <a:buNone/>
            </a:pPr>
            <a:r>
              <a:rPr lang="en-US" sz="3200" dirty="0">
                <a:solidFill>
                  <a:srgbClr val="000000"/>
                </a:solidFill>
                <a:latin typeface="+mj-lt"/>
                <a:ea typeface="Calibri"/>
                <a:cs typeface="Calibri"/>
                <a:sym typeface="Calibri"/>
              </a:rPr>
              <a:t>- </a:t>
            </a:r>
            <a:r>
              <a:rPr lang="en-US" sz="3200" dirty="0" err="1">
                <a:solidFill>
                  <a:srgbClr val="000000"/>
                </a:solidFill>
                <a:latin typeface="+mj-lt"/>
                <a:ea typeface="Calibri"/>
                <a:cs typeface="Calibri"/>
                <a:sym typeface="Calibri"/>
              </a:rPr>
              <a:t>Khí</a:t>
            </a:r>
            <a:r>
              <a:rPr lang="en-US" sz="3200" dirty="0">
                <a:solidFill>
                  <a:srgbClr val="000000"/>
                </a:solidFill>
                <a:latin typeface="+mj-lt"/>
                <a:ea typeface="Calibri"/>
                <a:cs typeface="Calibri"/>
                <a:sym typeface="Calibri"/>
              </a:rPr>
              <a:t> </a:t>
            </a:r>
            <a:r>
              <a:rPr lang="en-US" sz="3200" dirty="0" err="1">
                <a:solidFill>
                  <a:srgbClr val="000000"/>
                </a:solidFill>
                <a:latin typeface="+mj-lt"/>
                <a:ea typeface="Calibri"/>
                <a:cs typeface="Calibri"/>
                <a:sym typeface="Calibri"/>
              </a:rPr>
              <a:t>hậu</a:t>
            </a:r>
            <a:endParaRPr sz="1800" dirty="0">
              <a:latin typeface="+mj-lt"/>
            </a:endParaRPr>
          </a:p>
          <a:p>
            <a:pPr marL="0" marR="0" lvl="0" indent="0" algn="l" rtl="0">
              <a:spcBef>
                <a:spcPts val="0"/>
              </a:spcBef>
              <a:spcAft>
                <a:spcPts val="0"/>
              </a:spcAft>
              <a:buNone/>
            </a:pPr>
            <a:r>
              <a:rPr lang="en-US" sz="3200" dirty="0">
                <a:solidFill>
                  <a:srgbClr val="000000"/>
                </a:solidFill>
                <a:latin typeface="+mj-lt"/>
                <a:ea typeface="Calibri"/>
                <a:cs typeface="Calibri"/>
                <a:sym typeface="Calibri"/>
              </a:rPr>
              <a:t>- </a:t>
            </a:r>
            <a:r>
              <a:rPr lang="en-US" sz="3200" dirty="0" err="1">
                <a:solidFill>
                  <a:srgbClr val="000000"/>
                </a:solidFill>
                <a:latin typeface="+mj-lt"/>
                <a:ea typeface="Calibri"/>
                <a:cs typeface="Calibri"/>
                <a:sym typeface="Calibri"/>
              </a:rPr>
              <a:t>Nước</a:t>
            </a:r>
            <a:endParaRPr sz="1800" dirty="0">
              <a:latin typeface="+mj-lt"/>
            </a:endParaRPr>
          </a:p>
          <a:p>
            <a:pPr marL="0" marR="0" lvl="0" indent="0" algn="l" rtl="0">
              <a:spcBef>
                <a:spcPts val="0"/>
              </a:spcBef>
              <a:spcAft>
                <a:spcPts val="0"/>
              </a:spcAft>
              <a:buNone/>
            </a:pPr>
            <a:r>
              <a:rPr lang="en-US" sz="3200" dirty="0">
                <a:solidFill>
                  <a:srgbClr val="000000"/>
                </a:solidFill>
                <a:latin typeface="+mj-lt"/>
                <a:ea typeface="Calibri"/>
                <a:cs typeface="Calibri"/>
                <a:sym typeface="Calibri"/>
              </a:rPr>
              <a:t>- </a:t>
            </a:r>
            <a:r>
              <a:rPr lang="en-US" sz="3200" dirty="0" err="1">
                <a:solidFill>
                  <a:srgbClr val="000000"/>
                </a:solidFill>
                <a:latin typeface="+mj-lt"/>
                <a:ea typeface="Calibri"/>
                <a:cs typeface="Calibri"/>
                <a:sym typeface="Calibri"/>
              </a:rPr>
              <a:t>Sinh</a:t>
            </a:r>
            <a:r>
              <a:rPr lang="en-US" sz="3200" dirty="0">
                <a:solidFill>
                  <a:srgbClr val="000000"/>
                </a:solidFill>
                <a:latin typeface="+mj-lt"/>
                <a:ea typeface="Calibri"/>
                <a:cs typeface="Calibri"/>
                <a:sym typeface="Calibri"/>
              </a:rPr>
              <a:t> </a:t>
            </a:r>
            <a:r>
              <a:rPr lang="en-US" sz="3200" dirty="0" err="1">
                <a:solidFill>
                  <a:srgbClr val="000000"/>
                </a:solidFill>
                <a:latin typeface="+mj-lt"/>
                <a:ea typeface="Calibri"/>
                <a:cs typeface="Calibri"/>
                <a:sym typeface="Calibri"/>
              </a:rPr>
              <a:t>vật</a:t>
            </a:r>
            <a:endParaRPr sz="1800" dirty="0">
              <a:latin typeface="+mj-lt"/>
            </a:endParaRPr>
          </a:p>
          <a:p>
            <a:pPr marL="0" marR="0" lvl="0" indent="0" algn="l" rtl="0">
              <a:spcBef>
                <a:spcPts val="0"/>
              </a:spcBef>
              <a:spcAft>
                <a:spcPts val="0"/>
              </a:spcAft>
              <a:buNone/>
            </a:pPr>
            <a:r>
              <a:rPr lang="en-US" sz="3200" dirty="0">
                <a:solidFill>
                  <a:srgbClr val="000000"/>
                </a:solidFill>
                <a:latin typeface="+mj-lt"/>
                <a:ea typeface="Calibri"/>
                <a:cs typeface="Calibri"/>
                <a:sym typeface="Calibri"/>
              </a:rPr>
              <a:t>- </a:t>
            </a:r>
            <a:r>
              <a:rPr lang="en-US" sz="3200" dirty="0" err="1">
                <a:solidFill>
                  <a:srgbClr val="000000"/>
                </a:solidFill>
                <a:latin typeface="+mj-lt"/>
                <a:ea typeface="Calibri"/>
                <a:cs typeface="Calibri"/>
                <a:sym typeface="Calibri"/>
              </a:rPr>
              <a:t>Khoáng</a:t>
            </a:r>
            <a:r>
              <a:rPr lang="en-US" sz="3200" dirty="0">
                <a:solidFill>
                  <a:srgbClr val="000000"/>
                </a:solidFill>
                <a:latin typeface="+mj-lt"/>
                <a:ea typeface="Calibri"/>
                <a:cs typeface="Calibri"/>
                <a:sym typeface="Calibri"/>
              </a:rPr>
              <a:t> </a:t>
            </a:r>
            <a:r>
              <a:rPr lang="en-US" sz="3200" dirty="0" err="1">
                <a:solidFill>
                  <a:srgbClr val="000000"/>
                </a:solidFill>
                <a:latin typeface="+mj-lt"/>
                <a:ea typeface="Calibri"/>
                <a:cs typeface="Calibri"/>
                <a:sym typeface="Calibri"/>
              </a:rPr>
              <a:t>sản</a:t>
            </a:r>
            <a:endParaRPr sz="1800" dirty="0">
              <a:latin typeface="+mj-lt"/>
            </a:endParaRPr>
          </a:p>
          <a:p>
            <a:pPr marL="0" marR="0" lvl="0" indent="0" algn="l" rtl="0">
              <a:spcBef>
                <a:spcPts val="0"/>
              </a:spcBef>
              <a:spcAft>
                <a:spcPts val="0"/>
              </a:spcAft>
              <a:buNone/>
            </a:pPr>
            <a:r>
              <a:rPr lang="en-US" sz="3200" dirty="0">
                <a:solidFill>
                  <a:srgbClr val="000000"/>
                </a:solidFill>
                <a:latin typeface="+mj-lt"/>
                <a:ea typeface="Calibri"/>
                <a:cs typeface="Calibri"/>
                <a:sym typeface="Calibri"/>
              </a:rPr>
              <a:t>-…</a:t>
            </a:r>
            <a:endParaRPr sz="3200" dirty="0">
              <a:solidFill>
                <a:srgbClr val="000000"/>
              </a:solidFill>
              <a:latin typeface="+mj-lt"/>
              <a:ea typeface="Calibri"/>
              <a:cs typeface="Calibri"/>
              <a:sym typeface="Calibri"/>
            </a:endParaRPr>
          </a:p>
        </p:txBody>
      </p:sp>
      <p:sp>
        <p:nvSpPr>
          <p:cNvPr id="641" name="Google Shape;641;p14"/>
          <p:cNvSpPr txBox="1"/>
          <p:nvPr/>
        </p:nvSpPr>
        <p:spPr>
          <a:xfrm>
            <a:off x="7475905" y="2940825"/>
            <a:ext cx="5845315"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mj-lt"/>
                <a:ea typeface="Calibri"/>
                <a:cs typeface="Calibri"/>
                <a:sym typeface="Calibri"/>
              </a:rPr>
              <a:t>- Nguồn lao động</a:t>
            </a:r>
            <a:endParaRPr sz="1800">
              <a:latin typeface="+mj-lt"/>
            </a:endParaRPr>
          </a:p>
          <a:p>
            <a:pPr marL="0" marR="0" lvl="0" indent="0" algn="l" rtl="0">
              <a:spcBef>
                <a:spcPts val="0"/>
              </a:spcBef>
              <a:spcAft>
                <a:spcPts val="0"/>
              </a:spcAft>
              <a:buNone/>
            </a:pPr>
            <a:r>
              <a:rPr lang="en-US" sz="3200">
                <a:solidFill>
                  <a:srgbClr val="000000"/>
                </a:solidFill>
                <a:latin typeface="+mj-lt"/>
                <a:ea typeface="Calibri"/>
                <a:cs typeface="Calibri"/>
                <a:sym typeface="Calibri"/>
              </a:rPr>
              <a:t>- Nguồn vốn đầu tư</a:t>
            </a:r>
            <a:endParaRPr sz="1800">
              <a:latin typeface="+mj-lt"/>
            </a:endParaRPr>
          </a:p>
          <a:p>
            <a:pPr marL="0" marR="0" lvl="0" indent="0" algn="l" rtl="0">
              <a:spcBef>
                <a:spcPts val="0"/>
              </a:spcBef>
              <a:spcAft>
                <a:spcPts val="0"/>
              </a:spcAft>
              <a:buNone/>
            </a:pPr>
            <a:r>
              <a:rPr lang="en-US" sz="3200">
                <a:solidFill>
                  <a:srgbClr val="000000"/>
                </a:solidFill>
                <a:latin typeface="+mj-lt"/>
                <a:ea typeface="Calibri"/>
                <a:cs typeface="Calibri"/>
                <a:sym typeface="Calibri"/>
              </a:rPr>
              <a:t>- Thị trường</a:t>
            </a:r>
            <a:endParaRPr sz="1800">
              <a:latin typeface="+mj-lt"/>
            </a:endParaRPr>
          </a:p>
          <a:p>
            <a:pPr marL="0" marR="0" lvl="0" indent="0" algn="l" rtl="0">
              <a:spcBef>
                <a:spcPts val="0"/>
              </a:spcBef>
              <a:spcAft>
                <a:spcPts val="0"/>
              </a:spcAft>
              <a:buNone/>
            </a:pPr>
            <a:r>
              <a:rPr lang="en-US" sz="3200">
                <a:solidFill>
                  <a:srgbClr val="000000"/>
                </a:solidFill>
                <a:latin typeface="+mj-lt"/>
                <a:ea typeface="Calibri"/>
                <a:cs typeface="Calibri"/>
                <a:sym typeface="Calibri"/>
              </a:rPr>
              <a:t>- Khoa học - công nghệ</a:t>
            </a:r>
            <a:endParaRPr sz="1800">
              <a:latin typeface="+mj-lt"/>
            </a:endParaRPr>
          </a:p>
          <a:p>
            <a:pPr marL="0" marR="0" lvl="0" indent="0" algn="l" rtl="0">
              <a:spcBef>
                <a:spcPts val="0"/>
              </a:spcBef>
              <a:spcAft>
                <a:spcPts val="0"/>
              </a:spcAft>
              <a:buNone/>
            </a:pPr>
            <a:r>
              <a:rPr lang="en-US" sz="3200">
                <a:solidFill>
                  <a:srgbClr val="000000"/>
                </a:solidFill>
                <a:latin typeface="+mj-lt"/>
                <a:ea typeface="Calibri"/>
                <a:cs typeface="Calibri"/>
                <a:sym typeface="Calibri"/>
              </a:rPr>
              <a:t>- Thương hiệu quốc gia</a:t>
            </a:r>
            <a:endParaRPr sz="1800">
              <a:latin typeface="+mj-lt"/>
            </a:endParaRPr>
          </a:p>
          <a:p>
            <a:pPr marL="0" marR="0" lvl="0" indent="0" algn="l" rtl="0">
              <a:spcBef>
                <a:spcPts val="0"/>
              </a:spcBef>
              <a:spcAft>
                <a:spcPts val="0"/>
              </a:spcAft>
              <a:buNone/>
            </a:pPr>
            <a:r>
              <a:rPr lang="en-US" sz="3200">
                <a:solidFill>
                  <a:srgbClr val="000000"/>
                </a:solidFill>
                <a:latin typeface="+mj-lt"/>
                <a:ea typeface="Calibri"/>
                <a:cs typeface="Calibri"/>
                <a:sym typeface="Calibri"/>
              </a:rPr>
              <a:t>- Lịch sử - văn hóa</a:t>
            </a:r>
            <a:endParaRPr sz="1800">
              <a:latin typeface="+mj-lt"/>
            </a:endParaRPr>
          </a:p>
          <a:p>
            <a:pPr marL="0" marR="0" lvl="0" indent="0" algn="l" rtl="0">
              <a:spcBef>
                <a:spcPts val="0"/>
              </a:spcBef>
              <a:spcAft>
                <a:spcPts val="0"/>
              </a:spcAft>
              <a:buNone/>
            </a:pPr>
            <a:r>
              <a:rPr lang="en-US" sz="3200">
                <a:solidFill>
                  <a:srgbClr val="000000"/>
                </a:solidFill>
                <a:latin typeface="+mj-lt"/>
                <a:ea typeface="Calibri"/>
                <a:cs typeface="Calibri"/>
                <a:sym typeface="Calibri"/>
              </a:rPr>
              <a:t>- Đường lối chính sách</a:t>
            </a:r>
            <a:endParaRPr sz="18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7"/>
                                        </p:tgtEl>
                                        <p:attrNameLst>
                                          <p:attrName>style.visibility</p:attrName>
                                        </p:attrNameLst>
                                      </p:cBhvr>
                                      <p:to>
                                        <p:strVal val="visible"/>
                                      </p:to>
                                    </p:set>
                                    <p:animEffect transition="in" filter="fade">
                                      <p:cBhvr>
                                        <p:cTn id="7" dur="500"/>
                                        <p:tgtEl>
                                          <p:spTgt spid="6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8"/>
                                        </p:tgtEl>
                                        <p:attrNameLst>
                                          <p:attrName>style.visibility</p:attrName>
                                        </p:attrNameLst>
                                      </p:cBhvr>
                                      <p:to>
                                        <p:strVal val="visible"/>
                                      </p:to>
                                    </p:set>
                                    <p:animEffect transition="in" filter="fade">
                                      <p:cBhvr>
                                        <p:cTn id="12" dur="500"/>
                                        <p:tgtEl>
                                          <p:spTgt spid="6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9">
                                            <p:txEl>
                                              <p:pRg st="0" end="0"/>
                                            </p:txEl>
                                          </p:spTgt>
                                        </p:tgtEl>
                                        <p:attrNameLst>
                                          <p:attrName>style.visibility</p:attrName>
                                        </p:attrNameLst>
                                      </p:cBhvr>
                                      <p:to>
                                        <p:strVal val="visible"/>
                                      </p:to>
                                    </p:set>
                                    <p:animEffect transition="in" filter="fade">
                                      <p:cBhvr>
                                        <p:cTn id="17" dur="500"/>
                                        <p:tgtEl>
                                          <p:spTgt spid="6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9">
                                            <p:txEl>
                                              <p:pRg st="1" end="1"/>
                                            </p:txEl>
                                          </p:spTgt>
                                        </p:tgtEl>
                                        <p:attrNameLst>
                                          <p:attrName>style.visibility</p:attrName>
                                        </p:attrNameLst>
                                      </p:cBhvr>
                                      <p:to>
                                        <p:strVal val="visible"/>
                                      </p:to>
                                    </p:set>
                                    <p:animEffect transition="in" filter="fade">
                                      <p:cBhvr>
                                        <p:cTn id="22" dur="500"/>
                                        <p:tgtEl>
                                          <p:spTgt spid="63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9">
                                            <p:txEl>
                                              <p:pRg st="2" end="2"/>
                                            </p:txEl>
                                          </p:spTgt>
                                        </p:tgtEl>
                                        <p:attrNameLst>
                                          <p:attrName>style.visibility</p:attrName>
                                        </p:attrNameLst>
                                      </p:cBhvr>
                                      <p:to>
                                        <p:strVal val="visible"/>
                                      </p:to>
                                    </p:set>
                                    <p:animEffect transition="in" filter="fade">
                                      <p:cBhvr>
                                        <p:cTn id="27" dur="500"/>
                                        <p:tgtEl>
                                          <p:spTgt spid="63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39">
                                            <p:txEl>
                                              <p:pRg st="3" end="3"/>
                                            </p:txEl>
                                          </p:spTgt>
                                        </p:tgtEl>
                                        <p:attrNameLst>
                                          <p:attrName>style.visibility</p:attrName>
                                        </p:attrNameLst>
                                      </p:cBhvr>
                                      <p:to>
                                        <p:strVal val="visible"/>
                                      </p:to>
                                    </p:set>
                                    <p:animEffect transition="in" filter="fade">
                                      <p:cBhvr>
                                        <p:cTn id="32" dur="500"/>
                                        <p:tgtEl>
                                          <p:spTgt spid="63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40">
                                            <p:txEl>
                                              <p:pRg st="0" end="0"/>
                                            </p:txEl>
                                          </p:spTgt>
                                        </p:tgtEl>
                                        <p:attrNameLst>
                                          <p:attrName>style.visibility</p:attrName>
                                        </p:attrNameLst>
                                      </p:cBhvr>
                                      <p:to>
                                        <p:strVal val="visible"/>
                                      </p:to>
                                    </p:set>
                                    <p:animEffect transition="in" filter="fade">
                                      <p:cBhvr>
                                        <p:cTn id="37" dur="500"/>
                                        <p:tgtEl>
                                          <p:spTgt spid="64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40">
                                            <p:txEl>
                                              <p:pRg st="1" end="1"/>
                                            </p:txEl>
                                          </p:spTgt>
                                        </p:tgtEl>
                                        <p:attrNameLst>
                                          <p:attrName>style.visibility</p:attrName>
                                        </p:attrNameLst>
                                      </p:cBhvr>
                                      <p:to>
                                        <p:strVal val="visible"/>
                                      </p:to>
                                    </p:set>
                                    <p:animEffect transition="in" filter="fade">
                                      <p:cBhvr>
                                        <p:cTn id="42" dur="500"/>
                                        <p:tgtEl>
                                          <p:spTgt spid="64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40">
                                            <p:txEl>
                                              <p:pRg st="2" end="2"/>
                                            </p:txEl>
                                          </p:spTgt>
                                        </p:tgtEl>
                                        <p:attrNameLst>
                                          <p:attrName>style.visibility</p:attrName>
                                        </p:attrNameLst>
                                      </p:cBhvr>
                                      <p:to>
                                        <p:strVal val="visible"/>
                                      </p:to>
                                    </p:set>
                                    <p:animEffect transition="in" filter="fade">
                                      <p:cBhvr>
                                        <p:cTn id="47" dur="500"/>
                                        <p:tgtEl>
                                          <p:spTgt spid="64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40">
                                            <p:txEl>
                                              <p:pRg st="3" end="3"/>
                                            </p:txEl>
                                          </p:spTgt>
                                        </p:tgtEl>
                                        <p:attrNameLst>
                                          <p:attrName>style.visibility</p:attrName>
                                        </p:attrNameLst>
                                      </p:cBhvr>
                                      <p:to>
                                        <p:strVal val="visible"/>
                                      </p:to>
                                    </p:set>
                                    <p:animEffect transition="in" filter="fade">
                                      <p:cBhvr>
                                        <p:cTn id="52" dur="500"/>
                                        <p:tgtEl>
                                          <p:spTgt spid="640">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40">
                                            <p:txEl>
                                              <p:pRg st="4" end="4"/>
                                            </p:txEl>
                                          </p:spTgt>
                                        </p:tgtEl>
                                        <p:attrNameLst>
                                          <p:attrName>style.visibility</p:attrName>
                                        </p:attrNameLst>
                                      </p:cBhvr>
                                      <p:to>
                                        <p:strVal val="visible"/>
                                      </p:to>
                                    </p:set>
                                    <p:animEffect transition="in" filter="fade">
                                      <p:cBhvr>
                                        <p:cTn id="57" dur="500"/>
                                        <p:tgtEl>
                                          <p:spTgt spid="640">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40">
                                            <p:txEl>
                                              <p:pRg st="5" end="5"/>
                                            </p:txEl>
                                          </p:spTgt>
                                        </p:tgtEl>
                                        <p:attrNameLst>
                                          <p:attrName>style.visibility</p:attrName>
                                        </p:attrNameLst>
                                      </p:cBhvr>
                                      <p:to>
                                        <p:strVal val="visible"/>
                                      </p:to>
                                    </p:set>
                                    <p:animEffect transition="in" filter="fade">
                                      <p:cBhvr>
                                        <p:cTn id="62" dur="500"/>
                                        <p:tgtEl>
                                          <p:spTgt spid="640">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40">
                                            <p:txEl>
                                              <p:pRg st="6" end="6"/>
                                            </p:txEl>
                                          </p:spTgt>
                                        </p:tgtEl>
                                        <p:attrNameLst>
                                          <p:attrName>style.visibility</p:attrName>
                                        </p:attrNameLst>
                                      </p:cBhvr>
                                      <p:to>
                                        <p:strVal val="visible"/>
                                      </p:to>
                                    </p:set>
                                    <p:animEffect transition="in" filter="fade">
                                      <p:cBhvr>
                                        <p:cTn id="67" dur="500"/>
                                        <p:tgtEl>
                                          <p:spTgt spid="640">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41">
                                            <p:txEl>
                                              <p:pRg st="0" end="0"/>
                                            </p:txEl>
                                          </p:spTgt>
                                        </p:tgtEl>
                                        <p:attrNameLst>
                                          <p:attrName>style.visibility</p:attrName>
                                        </p:attrNameLst>
                                      </p:cBhvr>
                                      <p:to>
                                        <p:strVal val="visible"/>
                                      </p:to>
                                    </p:set>
                                    <p:animEffect transition="in" filter="fade">
                                      <p:cBhvr>
                                        <p:cTn id="72" dur="500"/>
                                        <p:tgtEl>
                                          <p:spTgt spid="641">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41">
                                            <p:txEl>
                                              <p:pRg st="1" end="1"/>
                                            </p:txEl>
                                          </p:spTgt>
                                        </p:tgtEl>
                                        <p:attrNameLst>
                                          <p:attrName>style.visibility</p:attrName>
                                        </p:attrNameLst>
                                      </p:cBhvr>
                                      <p:to>
                                        <p:strVal val="visible"/>
                                      </p:to>
                                    </p:set>
                                    <p:animEffect transition="in" filter="fade">
                                      <p:cBhvr>
                                        <p:cTn id="77" dur="500"/>
                                        <p:tgtEl>
                                          <p:spTgt spid="641">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41">
                                            <p:txEl>
                                              <p:pRg st="2" end="2"/>
                                            </p:txEl>
                                          </p:spTgt>
                                        </p:tgtEl>
                                        <p:attrNameLst>
                                          <p:attrName>style.visibility</p:attrName>
                                        </p:attrNameLst>
                                      </p:cBhvr>
                                      <p:to>
                                        <p:strVal val="visible"/>
                                      </p:to>
                                    </p:set>
                                    <p:animEffect transition="in" filter="fade">
                                      <p:cBhvr>
                                        <p:cTn id="82" dur="500"/>
                                        <p:tgtEl>
                                          <p:spTgt spid="641">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41">
                                            <p:txEl>
                                              <p:pRg st="3" end="3"/>
                                            </p:txEl>
                                          </p:spTgt>
                                        </p:tgtEl>
                                        <p:attrNameLst>
                                          <p:attrName>style.visibility</p:attrName>
                                        </p:attrNameLst>
                                      </p:cBhvr>
                                      <p:to>
                                        <p:strVal val="visible"/>
                                      </p:to>
                                    </p:set>
                                    <p:animEffect transition="in" filter="fade">
                                      <p:cBhvr>
                                        <p:cTn id="87" dur="500"/>
                                        <p:tgtEl>
                                          <p:spTgt spid="641">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41">
                                            <p:txEl>
                                              <p:pRg st="4" end="4"/>
                                            </p:txEl>
                                          </p:spTgt>
                                        </p:tgtEl>
                                        <p:attrNameLst>
                                          <p:attrName>style.visibility</p:attrName>
                                        </p:attrNameLst>
                                      </p:cBhvr>
                                      <p:to>
                                        <p:strVal val="visible"/>
                                      </p:to>
                                    </p:set>
                                    <p:animEffect transition="in" filter="fade">
                                      <p:cBhvr>
                                        <p:cTn id="92" dur="500"/>
                                        <p:tgtEl>
                                          <p:spTgt spid="641">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41">
                                            <p:txEl>
                                              <p:pRg st="5" end="5"/>
                                            </p:txEl>
                                          </p:spTgt>
                                        </p:tgtEl>
                                        <p:attrNameLst>
                                          <p:attrName>style.visibility</p:attrName>
                                        </p:attrNameLst>
                                      </p:cBhvr>
                                      <p:to>
                                        <p:strVal val="visible"/>
                                      </p:to>
                                    </p:set>
                                    <p:animEffect transition="in" filter="fade">
                                      <p:cBhvr>
                                        <p:cTn id="97" dur="500"/>
                                        <p:tgtEl>
                                          <p:spTgt spid="641">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641">
                                            <p:txEl>
                                              <p:pRg st="6" end="6"/>
                                            </p:txEl>
                                          </p:spTgt>
                                        </p:tgtEl>
                                        <p:attrNameLst>
                                          <p:attrName>style.visibility</p:attrName>
                                        </p:attrNameLst>
                                      </p:cBhvr>
                                      <p:to>
                                        <p:strVal val="visible"/>
                                      </p:to>
                                    </p:set>
                                    <p:animEffect transition="in" filter="fade">
                                      <p:cBhvr>
                                        <p:cTn id="102" dur="500"/>
                                        <p:tgtEl>
                                          <p:spTgt spid="6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5"/>
        <p:cNvGrpSpPr/>
        <p:nvPr/>
      </p:nvGrpSpPr>
      <p:grpSpPr>
        <a:xfrm>
          <a:off x="0" y="0"/>
          <a:ext cx="0" cy="0"/>
          <a:chOff x="0" y="0"/>
          <a:chExt cx="0" cy="0"/>
        </a:xfrm>
      </p:grpSpPr>
      <p:grpSp>
        <p:nvGrpSpPr>
          <p:cNvPr id="646" name="Google Shape;646;p15"/>
          <p:cNvGrpSpPr/>
          <p:nvPr/>
        </p:nvGrpSpPr>
        <p:grpSpPr>
          <a:xfrm>
            <a:off x="45720" y="45720"/>
            <a:ext cx="2788920" cy="1577340"/>
            <a:chOff x="438457" y="21019"/>
            <a:chExt cx="2057588" cy="1141426"/>
          </a:xfrm>
        </p:grpSpPr>
        <p:grpSp>
          <p:nvGrpSpPr>
            <p:cNvPr id="647" name="Google Shape;647;p15"/>
            <p:cNvGrpSpPr/>
            <p:nvPr/>
          </p:nvGrpSpPr>
          <p:grpSpPr>
            <a:xfrm>
              <a:off x="1094718" y="498395"/>
              <a:ext cx="1401327" cy="664050"/>
              <a:chOff x="5507432" y="3371212"/>
              <a:chExt cx="3674668" cy="1857615"/>
            </a:xfrm>
          </p:grpSpPr>
          <p:grpSp>
            <p:nvGrpSpPr>
              <p:cNvPr id="648" name="Google Shape;648;p15"/>
              <p:cNvGrpSpPr/>
              <p:nvPr/>
            </p:nvGrpSpPr>
            <p:grpSpPr>
              <a:xfrm>
                <a:off x="5507432" y="3371212"/>
                <a:ext cx="3674668" cy="1857615"/>
                <a:chOff x="28079" y="1041053"/>
                <a:chExt cx="7035801" cy="4572000"/>
              </a:xfrm>
            </p:grpSpPr>
            <p:sp>
              <p:nvSpPr>
                <p:cNvPr id="649" name="Google Shape;649;p15"/>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lnSpc>
                      <a:spcPct val="100000"/>
                    </a:lnSpc>
                    <a:spcBef>
                      <a:spcPts val="0"/>
                    </a:spcBef>
                    <a:spcAft>
                      <a:spcPts val="0"/>
                    </a:spcAft>
                    <a:buClr>
                      <a:schemeClr val="dk1"/>
                    </a:buClr>
                    <a:buSzPts val="1707"/>
                    <a:buFont typeface="Calibri"/>
                    <a:buNone/>
                  </a:pPr>
                  <a:endParaRPr sz="1707" b="0" i="0" u="none" strike="noStrike" cap="none">
                    <a:solidFill>
                      <a:srgbClr val="000000"/>
                    </a:solidFill>
                    <a:latin typeface="Calibri"/>
                    <a:ea typeface="Calibri"/>
                    <a:cs typeface="Calibri"/>
                    <a:sym typeface="Calibri"/>
                  </a:endParaRPr>
                </a:p>
              </p:txBody>
            </p:sp>
            <p:sp>
              <p:nvSpPr>
                <p:cNvPr id="650" name="Google Shape;650;p15"/>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lnSpc>
                      <a:spcPct val="100000"/>
                    </a:lnSpc>
                    <a:spcBef>
                      <a:spcPts val="0"/>
                    </a:spcBef>
                    <a:spcAft>
                      <a:spcPts val="0"/>
                    </a:spcAft>
                    <a:buClr>
                      <a:schemeClr val="dk1"/>
                    </a:buClr>
                    <a:buSzPts val="1707"/>
                    <a:buFont typeface="Calibri"/>
                    <a:buNone/>
                  </a:pPr>
                  <a:endParaRPr sz="1707" b="0" i="0" u="none" strike="noStrike" cap="none">
                    <a:solidFill>
                      <a:srgbClr val="000000"/>
                    </a:solidFill>
                    <a:latin typeface="Calibri"/>
                    <a:ea typeface="Calibri"/>
                    <a:cs typeface="Calibri"/>
                    <a:sym typeface="Calibri"/>
                  </a:endParaRPr>
                </a:p>
              </p:txBody>
            </p:sp>
          </p:grpSp>
          <p:sp>
            <p:nvSpPr>
              <p:cNvPr id="651" name="Google Shape;651;p15"/>
              <p:cNvSpPr txBox="1"/>
              <p:nvPr/>
            </p:nvSpPr>
            <p:spPr>
              <a:xfrm>
                <a:off x="5723896" y="3682297"/>
                <a:ext cx="3292841" cy="1463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imes New Roman"/>
                  <a:buNone/>
                </a:pPr>
                <a:r>
                  <a:rPr lang="en-US" sz="1800" b="1" i="1" u="none" strike="noStrike" cap="none">
                    <a:solidFill>
                      <a:srgbClr val="FFFFFF"/>
                    </a:solidFill>
                    <a:latin typeface="Times New Roman"/>
                    <a:ea typeface="Times New Roman"/>
                    <a:cs typeface="Times New Roman"/>
                    <a:sym typeface="Times New Roman"/>
                  </a:rPr>
                  <a:t>Hình thành </a:t>
                </a:r>
                <a:endParaRPr/>
              </a:p>
              <a:p>
                <a:pPr marL="0" marR="0" lvl="0" indent="0" algn="ctr" rtl="0">
                  <a:lnSpc>
                    <a:spcPct val="100000"/>
                  </a:lnSpc>
                  <a:spcBef>
                    <a:spcPts val="0"/>
                  </a:spcBef>
                  <a:spcAft>
                    <a:spcPts val="0"/>
                  </a:spcAft>
                  <a:buClr>
                    <a:srgbClr val="FFFFFF"/>
                  </a:buClr>
                  <a:buSzPts val="1800"/>
                  <a:buFont typeface="Times New Roman"/>
                  <a:buNone/>
                </a:pPr>
                <a:r>
                  <a:rPr lang="en-US" sz="1800" b="1" i="1" u="none" strike="noStrike" cap="none">
                    <a:solidFill>
                      <a:srgbClr val="FFFFFF"/>
                    </a:solidFill>
                    <a:latin typeface="Times New Roman"/>
                    <a:ea typeface="Times New Roman"/>
                    <a:cs typeface="Times New Roman"/>
                    <a:sym typeface="Times New Roman"/>
                  </a:rPr>
                  <a:t>kiến thức</a:t>
                </a:r>
                <a:endParaRPr/>
              </a:p>
            </p:txBody>
          </p:sp>
        </p:grpSp>
        <p:pic>
          <p:nvPicPr>
            <p:cNvPr id="652" name="Google Shape;652;p15" descr="Đồ hoạ vector miễn phí của Một quyển sách"/>
            <p:cNvPicPr preferRelativeResize="0"/>
            <p:nvPr/>
          </p:nvPicPr>
          <p:blipFill rotWithShape="1">
            <a:blip r:embed="rId4">
              <a:alphaModFix/>
            </a:blip>
            <a:srcRect/>
            <a:stretch/>
          </p:blipFill>
          <p:spPr>
            <a:xfrm>
              <a:off x="438457" y="21019"/>
              <a:ext cx="923925" cy="923925"/>
            </a:xfrm>
            <a:prstGeom prst="rect">
              <a:avLst/>
            </a:prstGeom>
            <a:noFill/>
            <a:ln>
              <a:noFill/>
            </a:ln>
          </p:spPr>
        </p:pic>
      </p:grpSp>
      <p:grpSp>
        <p:nvGrpSpPr>
          <p:cNvPr id="653" name="Google Shape;653;p15"/>
          <p:cNvGrpSpPr/>
          <p:nvPr/>
        </p:nvGrpSpPr>
        <p:grpSpPr>
          <a:xfrm>
            <a:off x="6867394" y="2414651"/>
            <a:ext cx="4643222" cy="2608060"/>
            <a:chOff x="1563775" y="1250985"/>
            <a:chExt cx="4191000" cy="2209800"/>
          </a:xfrm>
        </p:grpSpPr>
        <p:sp>
          <p:nvSpPr>
            <p:cNvPr id="654" name="Google Shape;654;p15"/>
            <p:cNvSpPr/>
            <p:nvPr/>
          </p:nvSpPr>
          <p:spPr>
            <a:xfrm>
              <a:off x="1563775" y="1250985"/>
              <a:ext cx="4191000" cy="2209800"/>
            </a:xfrm>
            <a:prstGeom prst="rect">
              <a:avLst/>
            </a:prstGeom>
            <a:solidFill>
              <a:schemeClr val="lt1"/>
            </a:solidFill>
            <a:ln w="635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55" name="Google Shape;655;p15"/>
            <p:cNvPicPr preferRelativeResize="0"/>
            <p:nvPr/>
          </p:nvPicPr>
          <p:blipFill rotWithShape="1">
            <a:blip r:embed="rId5">
              <a:alphaModFix/>
            </a:blip>
            <a:srcRect/>
            <a:stretch/>
          </p:blipFill>
          <p:spPr>
            <a:xfrm>
              <a:off x="1716175" y="1422846"/>
              <a:ext cx="1650652" cy="1231640"/>
            </a:xfrm>
            <a:prstGeom prst="rect">
              <a:avLst/>
            </a:prstGeom>
            <a:noFill/>
            <a:ln>
              <a:noFill/>
            </a:ln>
          </p:spPr>
        </p:pic>
        <p:sp>
          <p:nvSpPr>
            <p:cNvPr id="656" name="Google Shape;656;p15"/>
            <p:cNvSpPr/>
            <p:nvPr/>
          </p:nvSpPr>
          <p:spPr>
            <a:xfrm>
              <a:off x="2372032" y="2801722"/>
              <a:ext cx="2574486" cy="506663"/>
            </a:xfrm>
            <a:prstGeom prst="roundRect">
              <a:avLst>
                <a:gd name="adj" fmla="val 16667"/>
              </a:avLst>
            </a:prstGeom>
            <a:solidFill>
              <a:srgbClr val="F1FAEA"/>
            </a:solidFill>
            <a:ln w="952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Times New Roman"/>
                <a:buNone/>
              </a:pPr>
              <a:r>
                <a:rPr lang="en-US" sz="2200" b="1" i="0" u="none" strike="noStrike" cap="none">
                  <a:solidFill>
                    <a:srgbClr val="000000"/>
                  </a:solidFill>
                  <a:latin typeface="Times New Roman"/>
                  <a:ea typeface="Times New Roman"/>
                  <a:cs typeface="Times New Roman"/>
                  <a:sym typeface="Times New Roman"/>
                </a:rPr>
                <a:t>HĐ CẶP: 05 phút</a:t>
              </a:r>
              <a:endParaRPr sz="2200" b="1" i="0" u="none" strike="noStrike" cap="none">
                <a:solidFill>
                  <a:srgbClr val="000000"/>
                </a:solidFill>
                <a:latin typeface="Times New Roman"/>
                <a:ea typeface="Times New Roman"/>
                <a:cs typeface="Times New Roman"/>
                <a:sym typeface="Times New Roman"/>
              </a:endParaRPr>
            </a:p>
          </p:txBody>
        </p:sp>
        <p:pic>
          <p:nvPicPr>
            <p:cNvPr id="657" name="Google Shape;657;p15"/>
            <p:cNvPicPr preferRelativeResize="0"/>
            <p:nvPr/>
          </p:nvPicPr>
          <p:blipFill rotWithShape="1">
            <a:blip r:embed="rId6">
              <a:alphaModFix/>
            </a:blip>
            <a:srcRect/>
            <a:stretch/>
          </p:blipFill>
          <p:spPr>
            <a:xfrm>
              <a:off x="3500469" y="1524637"/>
              <a:ext cx="1999440" cy="1124685"/>
            </a:xfrm>
            <a:prstGeom prst="rect">
              <a:avLst/>
            </a:prstGeom>
            <a:noFill/>
            <a:ln>
              <a:noFill/>
            </a:ln>
          </p:spPr>
        </p:pic>
      </p:grpSp>
      <p:pic>
        <p:nvPicPr>
          <p:cNvPr id="658" name="Google Shape;658;p15" descr="E:\ôn đại học và HSG\Tài nguyên Địa lí\Tài liệu tham khảo trên internet\Tổng hợp\Giáo án\PPT\CÁC ICON HỖ TRỢ SOẠN GIẢNG PPT\Học cặp nhóm.png"/>
          <p:cNvPicPr preferRelativeResize="0"/>
          <p:nvPr/>
        </p:nvPicPr>
        <p:blipFill rotWithShape="1">
          <a:blip r:embed="rId7">
            <a:alphaModFix/>
          </a:blip>
          <a:srcRect/>
          <a:stretch/>
        </p:blipFill>
        <p:spPr>
          <a:xfrm>
            <a:off x="935237" y="5251311"/>
            <a:ext cx="1528675" cy="1330699"/>
          </a:xfrm>
          <a:prstGeom prst="rect">
            <a:avLst/>
          </a:prstGeom>
          <a:noFill/>
          <a:ln>
            <a:noFill/>
          </a:ln>
        </p:spPr>
      </p:pic>
      <p:sp>
        <p:nvSpPr>
          <p:cNvPr id="659" name="Google Shape;659;p15"/>
          <p:cNvSpPr/>
          <p:nvPr/>
        </p:nvSpPr>
        <p:spPr>
          <a:xfrm>
            <a:off x="935237" y="1623059"/>
            <a:ext cx="5649790" cy="2924249"/>
          </a:xfrm>
          <a:prstGeom prst="cloudCallout">
            <a:avLst>
              <a:gd name="adj1" fmla="val -32091"/>
              <a:gd name="adj2" fmla="val 73577"/>
            </a:avLst>
          </a:prstGeom>
          <a:solidFill>
            <a:schemeClr val="lt1"/>
          </a:solidFill>
          <a:ln w="95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Vai trò của nguồn lực tự nhiên hoặc nguồn lực kinh tế - xã hội đối với phát triển kinh tế?</a:t>
            </a:r>
            <a:endParaRPr sz="2800" b="0" i="0" u="none" strike="noStrike" cap="none">
              <a:solidFill>
                <a:srgbClr val="000000"/>
              </a:solidFill>
              <a:latin typeface="Times New Roman"/>
              <a:ea typeface="Times New Roman"/>
              <a:cs typeface="Times New Roman"/>
              <a:sym typeface="Times New Roman"/>
            </a:endParaRPr>
          </a:p>
        </p:txBody>
      </p:sp>
      <p:grpSp>
        <p:nvGrpSpPr>
          <p:cNvPr id="660" name="Google Shape;660;p15"/>
          <p:cNvGrpSpPr/>
          <p:nvPr/>
        </p:nvGrpSpPr>
        <p:grpSpPr>
          <a:xfrm>
            <a:off x="3048440" y="281477"/>
            <a:ext cx="8638043" cy="1077218"/>
            <a:chOff x="4543434" y="1776371"/>
            <a:chExt cx="7753862" cy="1077218"/>
          </a:xfrm>
        </p:grpSpPr>
        <p:sp>
          <p:nvSpPr>
            <p:cNvPr id="661" name="Google Shape;661;p15"/>
            <p:cNvSpPr/>
            <p:nvPr/>
          </p:nvSpPr>
          <p:spPr>
            <a:xfrm>
              <a:off x="4543434" y="1947821"/>
              <a:ext cx="864293" cy="72069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III</a:t>
              </a:r>
              <a:endParaRPr sz="3200" b="1">
                <a:solidFill>
                  <a:schemeClr val="lt1"/>
                </a:solidFill>
                <a:latin typeface="Times New Roman"/>
                <a:ea typeface="Times New Roman"/>
                <a:cs typeface="Times New Roman"/>
                <a:sym typeface="Times New Roman"/>
              </a:endParaRPr>
            </a:p>
          </p:txBody>
        </p:sp>
        <p:sp>
          <p:nvSpPr>
            <p:cNvPr id="662" name="Google Shape;662;p15"/>
            <p:cNvSpPr/>
            <p:nvPr/>
          </p:nvSpPr>
          <p:spPr>
            <a:xfrm>
              <a:off x="5510658" y="1776371"/>
              <a:ext cx="6786638" cy="1077218"/>
            </a:xfrm>
            <a:prstGeom prst="rect">
              <a:avLst/>
            </a:prstGeom>
            <a:solidFill>
              <a:srgbClr val="C00000"/>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VAI TRÒ CỦA NGUỒN LỰC ĐỐI VỚI PHÁT TRIỂN KINH TẾ </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0"/>
                                        </p:tgtEl>
                                        <p:attrNameLst>
                                          <p:attrName>style.visibility</p:attrName>
                                        </p:attrNameLst>
                                      </p:cBhvr>
                                      <p:to>
                                        <p:strVal val="visible"/>
                                      </p:to>
                                    </p:set>
                                    <p:animEffect transition="in" filter="fade">
                                      <p:cBhvr>
                                        <p:cTn id="7" dur="500"/>
                                        <p:tgtEl>
                                          <p:spTgt spid="6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3"/>
                                        </p:tgtEl>
                                        <p:attrNameLst>
                                          <p:attrName>style.visibility</p:attrName>
                                        </p:attrNameLst>
                                      </p:cBhvr>
                                      <p:to>
                                        <p:strVal val="visible"/>
                                      </p:to>
                                    </p:set>
                                    <p:animEffect transition="in" filter="fade">
                                      <p:cBhvr>
                                        <p:cTn id="12" dur="500"/>
                                        <p:tgtEl>
                                          <p:spTgt spid="6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8"/>
                                        </p:tgtEl>
                                        <p:attrNameLst>
                                          <p:attrName>style.visibility</p:attrName>
                                        </p:attrNameLst>
                                      </p:cBhvr>
                                      <p:to>
                                        <p:strVal val="visible"/>
                                      </p:to>
                                    </p:set>
                                    <p:animEffect transition="in" filter="fade">
                                      <p:cBhvr>
                                        <p:cTn id="17" dur="500"/>
                                        <p:tgtEl>
                                          <p:spTgt spid="658"/>
                                        </p:tgtEl>
                                      </p:cBhvr>
                                    </p:animEffect>
                                  </p:childTnLst>
                                </p:cTn>
                              </p:par>
                              <p:par>
                                <p:cTn id="18" presetID="10" presetClass="entr" presetSubtype="0" fill="hold" nodeType="withEffect">
                                  <p:stCondLst>
                                    <p:cond delay="0"/>
                                  </p:stCondLst>
                                  <p:childTnLst>
                                    <p:set>
                                      <p:cBhvr>
                                        <p:cTn id="19" dur="1" fill="hold">
                                          <p:stCondLst>
                                            <p:cond delay="0"/>
                                          </p:stCondLst>
                                        </p:cTn>
                                        <p:tgtEl>
                                          <p:spTgt spid="659"/>
                                        </p:tgtEl>
                                        <p:attrNameLst>
                                          <p:attrName>style.visibility</p:attrName>
                                        </p:attrNameLst>
                                      </p:cBhvr>
                                      <p:to>
                                        <p:strVal val="visible"/>
                                      </p:to>
                                    </p:set>
                                    <p:animEffect transition="in" filter="fade">
                                      <p:cBhvr>
                                        <p:cTn id="20" dur="500"/>
                                        <p:tgtEl>
                                          <p:spTgt spid="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6"/>
        <p:cNvGrpSpPr/>
        <p:nvPr/>
      </p:nvGrpSpPr>
      <p:grpSpPr>
        <a:xfrm>
          <a:off x="0" y="0"/>
          <a:ext cx="0" cy="0"/>
          <a:chOff x="0" y="0"/>
          <a:chExt cx="0" cy="0"/>
        </a:xfrm>
      </p:grpSpPr>
      <p:grpSp>
        <p:nvGrpSpPr>
          <p:cNvPr id="667" name="Google Shape;667;p16"/>
          <p:cNvGrpSpPr/>
          <p:nvPr/>
        </p:nvGrpSpPr>
        <p:grpSpPr>
          <a:xfrm>
            <a:off x="45720" y="45720"/>
            <a:ext cx="2788920" cy="1577340"/>
            <a:chOff x="438457" y="21019"/>
            <a:chExt cx="2057588" cy="1141426"/>
          </a:xfrm>
        </p:grpSpPr>
        <p:grpSp>
          <p:nvGrpSpPr>
            <p:cNvPr id="668" name="Google Shape;668;p16"/>
            <p:cNvGrpSpPr/>
            <p:nvPr/>
          </p:nvGrpSpPr>
          <p:grpSpPr>
            <a:xfrm>
              <a:off x="1094718" y="498395"/>
              <a:ext cx="1401327" cy="664050"/>
              <a:chOff x="5507432" y="3371212"/>
              <a:chExt cx="3674668" cy="1857615"/>
            </a:xfrm>
          </p:grpSpPr>
          <p:grpSp>
            <p:nvGrpSpPr>
              <p:cNvPr id="669" name="Google Shape;669;p16"/>
              <p:cNvGrpSpPr/>
              <p:nvPr/>
            </p:nvGrpSpPr>
            <p:grpSpPr>
              <a:xfrm>
                <a:off x="5507432" y="3371212"/>
                <a:ext cx="3674668" cy="1857615"/>
                <a:chOff x="28079" y="1041053"/>
                <a:chExt cx="7035801" cy="4572000"/>
              </a:xfrm>
            </p:grpSpPr>
            <p:sp>
              <p:nvSpPr>
                <p:cNvPr id="670" name="Google Shape;670;p16"/>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lnSpc>
                      <a:spcPct val="100000"/>
                    </a:lnSpc>
                    <a:spcBef>
                      <a:spcPts val="0"/>
                    </a:spcBef>
                    <a:spcAft>
                      <a:spcPts val="0"/>
                    </a:spcAft>
                    <a:buClr>
                      <a:schemeClr val="dk1"/>
                    </a:buClr>
                    <a:buSzPts val="1707"/>
                    <a:buFont typeface="Calibri"/>
                    <a:buNone/>
                  </a:pPr>
                  <a:endParaRPr sz="1707" b="0" i="0" u="none" strike="noStrike" cap="none">
                    <a:solidFill>
                      <a:srgbClr val="000000"/>
                    </a:solidFill>
                    <a:latin typeface="Calibri"/>
                    <a:ea typeface="Calibri"/>
                    <a:cs typeface="Calibri"/>
                    <a:sym typeface="Calibri"/>
                  </a:endParaRPr>
                </a:p>
              </p:txBody>
            </p:sp>
            <p:sp>
              <p:nvSpPr>
                <p:cNvPr id="671" name="Google Shape;671;p16"/>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lnSpc>
                      <a:spcPct val="100000"/>
                    </a:lnSpc>
                    <a:spcBef>
                      <a:spcPts val="0"/>
                    </a:spcBef>
                    <a:spcAft>
                      <a:spcPts val="0"/>
                    </a:spcAft>
                    <a:buClr>
                      <a:schemeClr val="dk1"/>
                    </a:buClr>
                    <a:buSzPts val="1707"/>
                    <a:buFont typeface="Calibri"/>
                    <a:buNone/>
                  </a:pPr>
                  <a:endParaRPr sz="1707" b="0" i="0" u="none" strike="noStrike" cap="none">
                    <a:solidFill>
                      <a:srgbClr val="000000"/>
                    </a:solidFill>
                    <a:latin typeface="Calibri"/>
                    <a:ea typeface="Calibri"/>
                    <a:cs typeface="Calibri"/>
                    <a:sym typeface="Calibri"/>
                  </a:endParaRPr>
                </a:p>
              </p:txBody>
            </p:sp>
          </p:grpSp>
          <p:sp>
            <p:nvSpPr>
              <p:cNvPr id="672" name="Google Shape;672;p16"/>
              <p:cNvSpPr txBox="1"/>
              <p:nvPr/>
            </p:nvSpPr>
            <p:spPr>
              <a:xfrm>
                <a:off x="5723896" y="3682297"/>
                <a:ext cx="3292841" cy="1463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imes New Roman"/>
                  <a:buNone/>
                </a:pPr>
                <a:r>
                  <a:rPr lang="en-US" sz="1800" b="1" i="1" u="none" strike="noStrike" cap="none">
                    <a:solidFill>
                      <a:srgbClr val="FFFFFF"/>
                    </a:solidFill>
                    <a:latin typeface="Times New Roman"/>
                    <a:ea typeface="Times New Roman"/>
                    <a:cs typeface="Times New Roman"/>
                    <a:sym typeface="Times New Roman"/>
                  </a:rPr>
                  <a:t>Hình thành </a:t>
                </a:r>
                <a:endParaRPr/>
              </a:p>
              <a:p>
                <a:pPr marL="0" marR="0" lvl="0" indent="0" algn="ctr" rtl="0">
                  <a:lnSpc>
                    <a:spcPct val="100000"/>
                  </a:lnSpc>
                  <a:spcBef>
                    <a:spcPts val="0"/>
                  </a:spcBef>
                  <a:spcAft>
                    <a:spcPts val="0"/>
                  </a:spcAft>
                  <a:buClr>
                    <a:srgbClr val="FFFFFF"/>
                  </a:buClr>
                  <a:buSzPts val="1800"/>
                  <a:buFont typeface="Times New Roman"/>
                  <a:buNone/>
                </a:pPr>
                <a:r>
                  <a:rPr lang="en-US" sz="1800" b="1" i="1" u="none" strike="noStrike" cap="none">
                    <a:solidFill>
                      <a:srgbClr val="FFFFFF"/>
                    </a:solidFill>
                    <a:latin typeface="Times New Roman"/>
                    <a:ea typeface="Times New Roman"/>
                    <a:cs typeface="Times New Roman"/>
                    <a:sym typeface="Times New Roman"/>
                  </a:rPr>
                  <a:t>kiến thức</a:t>
                </a:r>
                <a:endParaRPr/>
              </a:p>
            </p:txBody>
          </p:sp>
        </p:grpSp>
        <p:pic>
          <p:nvPicPr>
            <p:cNvPr id="673" name="Google Shape;673;p16" descr="Đồ hoạ vector miễn phí của Một quyển sách"/>
            <p:cNvPicPr preferRelativeResize="0"/>
            <p:nvPr/>
          </p:nvPicPr>
          <p:blipFill rotWithShape="1">
            <a:blip r:embed="rId4">
              <a:alphaModFix/>
            </a:blip>
            <a:srcRect/>
            <a:stretch/>
          </p:blipFill>
          <p:spPr>
            <a:xfrm>
              <a:off x="438457" y="21019"/>
              <a:ext cx="923925" cy="923925"/>
            </a:xfrm>
            <a:prstGeom prst="rect">
              <a:avLst/>
            </a:prstGeom>
            <a:noFill/>
            <a:ln>
              <a:noFill/>
            </a:ln>
          </p:spPr>
        </p:pic>
      </p:grpSp>
      <p:grpSp>
        <p:nvGrpSpPr>
          <p:cNvPr id="674" name="Google Shape;674;p16"/>
          <p:cNvGrpSpPr/>
          <p:nvPr/>
        </p:nvGrpSpPr>
        <p:grpSpPr>
          <a:xfrm>
            <a:off x="5180961" y="3392942"/>
            <a:ext cx="1356289" cy="1362810"/>
            <a:chOff x="3501683" y="1116781"/>
            <a:chExt cx="2268664" cy="2279571"/>
          </a:xfrm>
        </p:grpSpPr>
        <p:sp>
          <p:nvSpPr>
            <p:cNvPr id="675" name="Google Shape;675;p16"/>
            <p:cNvSpPr/>
            <p:nvPr/>
          </p:nvSpPr>
          <p:spPr>
            <a:xfrm>
              <a:off x="3501683" y="1116781"/>
              <a:ext cx="2268664" cy="2279571"/>
            </a:xfrm>
            <a:prstGeom prst="ellipse">
              <a:avLst/>
            </a:prstGeom>
            <a:solidFill>
              <a:srgbClr val="AF0F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6" name="Google Shape;676;p16"/>
            <p:cNvSpPr/>
            <p:nvPr/>
          </p:nvSpPr>
          <p:spPr>
            <a:xfrm>
              <a:off x="4304130" y="1163525"/>
              <a:ext cx="604562" cy="609236"/>
            </a:xfrm>
            <a:prstGeom prst="ellipse">
              <a:avLst/>
            </a:prstGeom>
            <a:solidFill>
              <a:srgbClr val="AF0F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677" name="Google Shape;677;p16"/>
          <p:cNvGrpSpPr/>
          <p:nvPr/>
        </p:nvGrpSpPr>
        <p:grpSpPr>
          <a:xfrm>
            <a:off x="5709354" y="2192244"/>
            <a:ext cx="1356289" cy="1362810"/>
            <a:chOff x="3501683" y="1116781"/>
            <a:chExt cx="2268664" cy="2279571"/>
          </a:xfrm>
        </p:grpSpPr>
        <p:sp>
          <p:nvSpPr>
            <p:cNvPr id="678" name="Google Shape;678;p16"/>
            <p:cNvSpPr/>
            <p:nvPr/>
          </p:nvSpPr>
          <p:spPr>
            <a:xfrm>
              <a:off x="3501683" y="1116781"/>
              <a:ext cx="2268664" cy="2279571"/>
            </a:xfrm>
            <a:prstGeom prst="ellipse">
              <a:avLst/>
            </a:prstGeom>
            <a:solidFill>
              <a:srgbClr val="3F6C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9" name="Google Shape;679;p16"/>
            <p:cNvSpPr/>
            <p:nvPr/>
          </p:nvSpPr>
          <p:spPr>
            <a:xfrm>
              <a:off x="4304130" y="1163525"/>
              <a:ext cx="604562" cy="609236"/>
            </a:xfrm>
            <a:prstGeom prst="ellipse">
              <a:avLst/>
            </a:prstGeom>
            <a:solidFill>
              <a:srgbClr val="3F6C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680" name="Google Shape;680;p16"/>
          <p:cNvGrpSpPr/>
          <p:nvPr/>
        </p:nvGrpSpPr>
        <p:grpSpPr>
          <a:xfrm>
            <a:off x="6343856" y="3349219"/>
            <a:ext cx="1356289" cy="1362810"/>
            <a:chOff x="3501683" y="1116781"/>
            <a:chExt cx="2268664" cy="2279571"/>
          </a:xfrm>
        </p:grpSpPr>
        <p:sp>
          <p:nvSpPr>
            <p:cNvPr id="681" name="Google Shape;681;p16"/>
            <p:cNvSpPr/>
            <p:nvPr/>
          </p:nvSpPr>
          <p:spPr>
            <a:xfrm>
              <a:off x="3501683" y="1116781"/>
              <a:ext cx="2268664" cy="2279571"/>
            </a:xfrm>
            <a:prstGeom prst="ellipse">
              <a:avLst/>
            </a:prstGeom>
            <a:solidFill>
              <a:srgbClr val="003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82" name="Google Shape;682;p16"/>
            <p:cNvSpPr/>
            <p:nvPr/>
          </p:nvSpPr>
          <p:spPr>
            <a:xfrm>
              <a:off x="4304130" y="1163525"/>
              <a:ext cx="604562" cy="609236"/>
            </a:xfrm>
            <a:prstGeom prst="ellipse">
              <a:avLst/>
            </a:prstGeom>
            <a:solidFill>
              <a:srgbClr val="003E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683" name="Google Shape;683;p16"/>
          <p:cNvGrpSpPr/>
          <p:nvPr/>
        </p:nvGrpSpPr>
        <p:grpSpPr>
          <a:xfrm>
            <a:off x="-225744" y="1845726"/>
            <a:ext cx="6253294" cy="2004374"/>
            <a:chOff x="594211" y="2317254"/>
            <a:chExt cx="2703297" cy="3603278"/>
          </a:xfrm>
        </p:grpSpPr>
        <p:cxnSp>
          <p:nvCxnSpPr>
            <p:cNvPr id="684" name="Google Shape;684;p16"/>
            <p:cNvCxnSpPr/>
            <p:nvPr/>
          </p:nvCxnSpPr>
          <p:spPr>
            <a:xfrm>
              <a:off x="683568" y="3137647"/>
              <a:ext cx="2586858" cy="0"/>
            </a:xfrm>
            <a:prstGeom prst="straightConnector1">
              <a:avLst/>
            </a:prstGeom>
            <a:noFill/>
            <a:ln w="9525" cap="flat" cmpd="sng">
              <a:solidFill>
                <a:srgbClr val="262626"/>
              </a:solidFill>
              <a:prstDash val="dash"/>
              <a:miter lim="800000"/>
              <a:headEnd type="none" w="sm" len="sm"/>
              <a:tailEnd type="oval" w="med" len="med"/>
            </a:ln>
          </p:spPr>
        </p:cxnSp>
        <p:sp>
          <p:nvSpPr>
            <p:cNvPr id="685" name="Google Shape;685;p16"/>
            <p:cNvSpPr txBox="1"/>
            <p:nvPr/>
          </p:nvSpPr>
          <p:spPr>
            <a:xfrm>
              <a:off x="594211" y="3140293"/>
              <a:ext cx="2665501" cy="278023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3200" dirty="0" err="1">
                  <a:solidFill>
                    <a:schemeClr val="dk1"/>
                  </a:solidFill>
                  <a:latin typeface="Times New Roman"/>
                  <a:ea typeface="Times New Roman"/>
                  <a:cs typeface="Times New Roman"/>
                  <a:sym typeface="Times New Roman"/>
                </a:rPr>
                <a:t>Quan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trọng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trong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giao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lưu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hợp</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tác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phát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triển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kinh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tế</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giữa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các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nước</a:t>
              </a:r>
              <a:endParaRPr sz="3200" dirty="0">
                <a:solidFill>
                  <a:schemeClr val="dk1"/>
                </a:solidFill>
                <a:latin typeface="Times New Roman"/>
                <a:ea typeface="Times New Roman"/>
                <a:cs typeface="Times New Roman"/>
                <a:sym typeface="Times New Roman"/>
              </a:endParaRPr>
            </a:p>
          </p:txBody>
        </p:sp>
        <p:sp>
          <p:nvSpPr>
            <p:cNvPr id="686" name="Google Shape;686;p16"/>
            <p:cNvSpPr/>
            <p:nvPr/>
          </p:nvSpPr>
          <p:spPr>
            <a:xfrm>
              <a:off x="1339505" y="2317254"/>
              <a:ext cx="1958003" cy="10511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3F6C19"/>
                  </a:solidFill>
                  <a:latin typeface="Times New Roman"/>
                  <a:ea typeface="Times New Roman"/>
                  <a:cs typeface="Times New Roman"/>
                  <a:sym typeface="Times New Roman"/>
                </a:rPr>
                <a:t>Vị trí địa lí</a:t>
              </a:r>
              <a:endParaRPr sz="3200" b="1">
                <a:solidFill>
                  <a:srgbClr val="3F6C19"/>
                </a:solidFill>
                <a:latin typeface="Times New Roman"/>
                <a:ea typeface="Times New Roman"/>
                <a:cs typeface="Times New Roman"/>
                <a:sym typeface="Times New Roman"/>
              </a:endParaRPr>
            </a:p>
          </p:txBody>
        </p:sp>
      </p:grpSp>
      <p:grpSp>
        <p:nvGrpSpPr>
          <p:cNvPr id="687" name="Google Shape;687;p16"/>
          <p:cNvGrpSpPr/>
          <p:nvPr/>
        </p:nvGrpSpPr>
        <p:grpSpPr>
          <a:xfrm>
            <a:off x="308952" y="3555054"/>
            <a:ext cx="5167317" cy="2435397"/>
            <a:chOff x="306037" y="2317254"/>
            <a:chExt cx="3190417" cy="3948728"/>
          </a:xfrm>
        </p:grpSpPr>
        <p:cxnSp>
          <p:nvCxnSpPr>
            <p:cNvPr id="688" name="Google Shape;688;p16"/>
            <p:cNvCxnSpPr/>
            <p:nvPr/>
          </p:nvCxnSpPr>
          <p:spPr>
            <a:xfrm>
              <a:off x="683568" y="3038925"/>
              <a:ext cx="2586858" cy="0"/>
            </a:xfrm>
            <a:prstGeom prst="straightConnector1">
              <a:avLst/>
            </a:prstGeom>
            <a:noFill/>
            <a:ln w="9525" cap="flat" cmpd="sng">
              <a:solidFill>
                <a:srgbClr val="262626"/>
              </a:solidFill>
              <a:prstDash val="dash"/>
              <a:miter lim="800000"/>
              <a:headEnd type="none" w="sm" len="sm"/>
              <a:tailEnd type="oval" w="med" len="med"/>
            </a:ln>
          </p:spPr>
        </p:cxnSp>
        <p:sp>
          <p:nvSpPr>
            <p:cNvPr id="689" name="Google Shape;689;p16"/>
            <p:cNvSpPr txBox="1"/>
            <p:nvPr/>
          </p:nvSpPr>
          <p:spPr>
            <a:xfrm>
              <a:off x="306037" y="2959986"/>
              <a:ext cx="3190417" cy="3305996"/>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3200" dirty="0" err="1">
                  <a:solidFill>
                    <a:schemeClr val="dk1"/>
                  </a:solidFill>
                  <a:latin typeface="Times New Roman"/>
                  <a:ea typeface="Times New Roman"/>
                  <a:cs typeface="Times New Roman"/>
                  <a:sym typeface="Times New Roman"/>
                </a:rPr>
                <a:t>Tạo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điều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kiện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cho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quá</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trình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sản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xuất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tích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lũy</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vốn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thúc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đẩy</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tăng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trưởng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và</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chuyển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dịch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cơ</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cấu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kinh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tế</a:t>
              </a:r>
              <a:r>
                <a:rPr lang="en-US" sz="3200" dirty="0">
                  <a:solidFill>
                    <a:schemeClr val="dk1"/>
                  </a:solidFill>
                  <a:latin typeface="Times New Roman"/>
                  <a:ea typeface="Times New Roman"/>
                  <a:cs typeface="Times New Roman"/>
                  <a:sym typeface="Times New Roman"/>
                </a:rPr>
                <a:t>.</a:t>
              </a:r>
              <a:endParaRPr sz="3200" dirty="0">
                <a:solidFill>
                  <a:schemeClr val="dk1"/>
                </a:solidFill>
                <a:latin typeface="Times New Roman"/>
                <a:ea typeface="Times New Roman"/>
                <a:cs typeface="Times New Roman"/>
                <a:sym typeface="Times New Roman"/>
              </a:endParaRPr>
            </a:p>
          </p:txBody>
        </p:sp>
        <p:sp>
          <p:nvSpPr>
            <p:cNvPr id="690" name="Google Shape;690;p16"/>
            <p:cNvSpPr/>
            <p:nvPr/>
          </p:nvSpPr>
          <p:spPr>
            <a:xfrm>
              <a:off x="1539855" y="2317254"/>
              <a:ext cx="1795379" cy="79844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600" b="1" dirty="0" err="1">
                  <a:solidFill>
                    <a:srgbClr val="AF0F5B"/>
                  </a:solidFill>
                  <a:latin typeface="Times New Roman"/>
                  <a:ea typeface="Times New Roman"/>
                  <a:cs typeface="Times New Roman"/>
                  <a:sym typeface="Times New Roman"/>
                </a:rPr>
                <a:t>Nguồn</a:t>
              </a:r>
              <a:r>
                <a:rPr lang="en-US" sz="2600" b="1" dirty="0">
                  <a:solidFill>
                    <a:srgbClr val="AF0F5B"/>
                  </a:solidFill>
                  <a:latin typeface="Times New Roman"/>
                  <a:ea typeface="Times New Roman"/>
                  <a:cs typeface="Times New Roman"/>
                  <a:sym typeface="Times New Roman"/>
                </a:rPr>
                <a:t> </a:t>
              </a:r>
              <a:r>
                <a:rPr lang="en-US" sz="2600" b="1" dirty="0" err="1">
                  <a:solidFill>
                    <a:srgbClr val="AF0F5B"/>
                  </a:solidFill>
                  <a:latin typeface="Times New Roman"/>
                  <a:ea typeface="Times New Roman"/>
                  <a:cs typeface="Times New Roman"/>
                  <a:sym typeface="Times New Roman"/>
                </a:rPr>
                <a:t>lực</a:t>
              </a:r>
              <a:r>
                <a:rPr lang="en-US" sz="2600" b="1" dirty="0">
                  <a:solidFill>
                    <a:srgbClr val="AF0F5B"/>
                  </a:solidFill>
                  <a:latin typeface="Times New Roman"/>
                  <a:ea typeface="Times New Roman"/>
                  <a:cs typeface="Times New Roman"/>
                  <a:sym typeface="Times New Roman"/>
                </a:rPr>
                <a:t> </a:t>
              </a:r>
              <a:r>
                <a:rPr lang="en-US" sz="2600" b="1" dirty="0" err="1">
                  <a:solidFill>
                    <a:srgbClr val="AF0F5B"/>
                  </a:solidFill>
                  <a:latin typeface="Times New Roman"/>
                  <a:ea typeface="Times New Roman"/>
                  <a:cs typeface="Times New Roman"/>
                  <a:sym typeface="Times New Roman"/>
                </a:rPr>
                <a:t>tự</a:t>
              </a:r>
              <a:r>
                <a:rPr lang="en-US" sz="2600" b="1" dirty="0">
                  <a:solidFill>
                    <a:srgbClr val="AF0F5B"/>
                  </a:solidFill>
                  <a:latin typeface="Times New Roman"/>
                  <a:ea typeface="Times New Roman"/>
                  <a:cs typeface="Times New Roman"/>
                  <a:sym typeface="Times New Roman"/>
                </a:rPr>
                <a:t> </a:t>
              </a:r>
              <a:r>
                <a:rPr lang="en-US" sz="2600" b="1" dirty="0" err="1">
                  <a:solidFill>
                    <a:srgbClr val="AF0F5B"/>
                  </a:solidFill>
                  <a:latin typeface="Times New Roman"/>
                  <a:ea typeface="Times New Roman"/>
                  <a:cs typeface="Times New Roman"/>
                  <a:sym typeface="Times New Roman"/>
                </a:rPr>
                <a:t>nhiên</a:t>
              </a:r>
              <a:endParaRPr sz="2600" b="1" dirty="0">
                <a:solidFill>
                  <a:srgbClr val="AF0F5B"/>
                </a:solidFill>
                <a:latin typeface="Times New Roman"/>
                <a:ea typeface="Times New Roman"/>
                <a:cs typeface="Times New Roman"/>
                <a:sym typeface="Times New Roman"/>
              </a:endParaRPr>
            </a:p>
          </p:txBody>
        </p:sp>
      </p:grpSp>
      <p:grpSp>
        <p:nvGrpSpPr>
          <p:cNvPr id="691" name="Google Shape;691;p16"/>
          <p:cNvGrpSpPr/>
          <p:nvPr/>
        </p:nvGrpSpPr>
        <p:grpSpPr>
          <a:xfrm flipH="1">
            <a:off x="7719193" y="2656468"/>
            <a:ext cx="4590240" cy="3226239"/>
            <a:chOff x="-1663297" y="2269715"/>
            <a:chExt cx="4301642" cy="3226239"/>
          </a:xfrm>
        </p:grpSpPr>
        <p:cxnSp>
          <p:nvCxnSpPr>
            <p:cNvPr id="692" name="Google Shape;692;p16"/>
            <p:cNvCxnSpPr/>
            <p:nvPr/>
          </p:nvCxnSpPr>
          <p:spPr>
            <a:xfrm>
              <a:off x="-976906" y="2725310"/>
              <a:ext cx="3568070" cy="35627"/>
            </a:xfrm>
            <a:prstGeom prst="straightConnector1">
              <a:avLst/>
            </a:prstGeom>
            <a:noFill/>
            <a:ln w="9525" cap="flat" cmpd="sng">
              <a:solidFill>
                <a:srgbClr val="262626"/>
              </a:solidFill>
              <a:prstDash val="dash"/>
              <a:miter lim="800000"/>
              <a:headEnd type="none" w="sm" len="sm"/>
              <a:tailEnd type="oval" w="med" len="med"/>
            </a:ln>
          </p:spPr>
        </p:cxnSp>
        <p:sp>
          <p:nvSpPr>
            <p:cNvPr id="693" name="Google Shape;693;p16"/>
            <p:cNvSpPr txBox="1"/>
            <p:nvPr/>
          </p:nvSpPr>
          <p:spPr>
            <a:xfrm>
              <a:off x="-1663297" y="2964522"/>
              <a:ext cx="4301642" cy="253143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3200" dirty="0" err="1">
                  <a:solidFill>
                    <a:schemeClr val="dk1"/>
                  </a:solidFill>
                  <a:latin typeface="Times New Roman"/>
                  <a:ea typeface="Times New Roman"/>
                  <a:cs typeface="Times New Roman"/>
                  <a:sym typeface="Times New Roman"/>
                </a:rPr>
                <a:t>Vai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trò</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quyết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định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đối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với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phát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triển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kinh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tế</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như</a:t>
              </a:r>
              <a:r>
                <a:rPr lang="en-US" sz="3200" dirty="0">
                  <a:solidFill>
                    <a:schemeClr val="dk1"/>
                  </a:solidFill>
                  <a:latin typeface="Times New Roman"/>
                  <a:ea typeface="Times New Roman"/>
                  <a:cs typeface="Times New Roman"/>
                  <a:sym typeface="Times New Roman"/>
                </a:rPr>
                <a:t>:</a:t>
              </a:r>
              <a:endParaRPr sz="1800" dirty="0"/>
            </a:p>
            <a:p>
              <a:pPr marL="0" marR="0" lvl="0" indent="0" algn="l" rtl="0">
                <a:spcBef>
                  <a:spcPts val="0"/>
                </a:spcBef>
                <a:spcAft>
                  <a:spcPts val="0"/>
                </a:spcAft>
                <a:buNone/>
              </a:pP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Nguồn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lao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động</a:t>
              </a:r>
              <a:r>
                <a:rPr lang="en-US" sz="3200" dirty="0">
                  <a:solidFill>
                    <a:schemeClr val="dk1"/>
                  </a:solidFill>
                  <a:latin typeface="Times New Roman"/>
                  <a:ea typeface="Times New Roman"/>
                  <a:cs typeface="Times New Roman"/>
                  <a:sym typeface="Times New Roman"/>
                </a:rPr>
                <a:t>.</a:t>
              </a:r>
              <a:endParaRPr sz="3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Vốn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đầu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tư</a:t>
              </a:r>
              <a:r>
                <a:rPr lang="en-US" sz="3200" dirty="0">
                  <a:solidFill>
                    <a:schemeClr val="dk1"/>
                  </a:solidFill>
                  <a:latin typeface="Times New Roman"/>
                  <a:ea typeface="Times New Roman"/>
                  <a:cs typeface="Times New Roman"/>
                  <a:sym typeface="Times New Roman"/>
                </a:rPr>
                <a:t>.</a:t>
              </a:r>
              <a:endParaRPr sz="3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Khoa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học</a:t>
              </a:r>
              <a:r>
                <a:rPr lang="en-US" sz="3200" dirty="0">
                  <a:solidFill>
                    <a:schemeClr val="dk1"/>
                  </a:solidFill>
                  <a:latin typeface="Times New Roman"/>
                  <a:ea typeface="Times New Roman"/>
                  <a:cs typeface="Times New Roman"/>
                  <a:sym typeface="Times New Roman"/>
                </a:rPr>
                <a:t> - </a:t>
              </a:r>
              <a:r>
                <a:rPr lang="en-US" sz="3200" dirty="0" err="1">
                  <a:solidFill>
                    <a:schemeClr val="dk1"/>
                  </a:solidFill>
                  <a:latin typeface="Times New Roman"/>
                  <a:ea typeface="Times New Roman"/>
                  <a:cs typeface="Times New Roman"/>
                  <a:sym typeface="Times New Roman"/>
                </a:rPr>
                <a:t>công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nghệ</a:t>
              </a:r>
              <a:r>
                <a:rPr lang="en-US" sz="3200" dirty="0">
                  <a:solidFill>
                    <a:schemeClr val="dk1"/>
                  </a:solidFill>
                  <a:latin typeface="Times New Roman"/>
                  <a:ea typeface="Times New Roman"/>
                  <a:cs typeface="Times New Roman"/>
                  <a:sym typeface="Times New Roman"/>
                </a:rPr>
                <a:t>.</a:t>
              </a:r>
              <a:endParaRPr sz="3200" dirty="0">
                <a:solidFill>
                  <a:schemeClr val="dk1"/>
                </a:solidFill>
                <a:latin typeface="Times New Roman"/>
                <a:ea typeface="Times New Roman"/>
                <a:cs typeface="Times New Roman"/>
                <a:sym typeface="Times New Roman"/>
              </a:endParaRPr>
            </a:p>
          </p:txBody>
        </p:sp>
        <p:sp>
          <p:nvSpPr>
            <p:cNvPr id="694" name="Google Shape;694;p16"/>
            <p:cNvSpPr/>
            <p:nvPr/>
          </p:nvSpPr>
          <p:spPr>
            <a:xfrm>
              <a:off x="-1018928" y="2269715"/>
              <a:ext cx="3626657"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err="1">
                  <a:solidFill>
                    <a:srgbClr val="003E75"/>
                  </a:solidFill>
                  <a:latin typeface="Times New Roman"/>
                  <a:ea typeface="Times New Roman"/>
                  <a:cs typeface="Times New Roman"/>
                  <a:sym typeface="Times New Roman"/>
                </a:rPr>
                <a:t>Nguồn</a:t>
              </a:r>
              <a:r>
                <a:rPr lang="en-US" sz="2600" b="1" dirty="0">
                  <a:solidFill>
                    <a:srgbClr val="003E75"/>
                  </a:solidFill>
                  <a:latin typeface="Times New Roman"/>
                  <a:ea typeface="Times New Roman"/>
                  <a:cs typeface="Times New Roman"/>
                  <a:sym typeface="Times New Roman"/>
                </a:rPr>
                <a:t> </a:t>
              </a:r>
              <a:r>
                <a:rPr lang="en-US" sz="2600" b="1" dirty="0" err="1">
                  <a:solidFill>
                    <a:srgbClr val="003E75"/>
                  </a:solidFill>
                  <a:latin typeface="Times New Roman"/>
                  <a:ea typeface="Times New Roman"/>
                  <a:cs typeface="Times New Roman"/>
                  <a:sym typeface="Times New Roman"/>
                </a:rPr>
                <a:t>lực</a:t>
              </a:r>
              <a:r>
                <a:rPr lang="en-US" sz="2600" b="1" dirty="0">
                  <a:solidFill>
                    <a:srgbClr val="003E75"/>
                  </a:solidFill>
                  <a:latin typeface="Times New Roman"/>
                  <a:ea typeface="Times New Roman"/>
                  <a:cs typeface="Times New Roman"/>
                  <a:sym typeface="Times New Roman"/>
                </a:rPr>
                <a:t> </a:t>
              </a:r>
              <a:r>
                <a:rPr lang="en-US" sz="2600" b="1" dirty="0" err="1">
                  <a:solidFill>
                    <a:srgbClr val="003E75"/>
                  </a:solidFill>
                  <a:latin typeface="Times New Roman"/>
                  <a:ea typeface="Times New Roman"/>
                  <a:cs typeface="Times New Roman"/>
                  <a:sym typeface="Times New Roman"/>
                </a:rPr>
                <a:t>kinh</a:t>
              </a:r>
              <a:r>
                <a:rPr lang="en-US" sz="2600" b="1" dirty="0">
                  <a:solidFill>
                    <a:srgbClr val="003E75"/>
                  </a:solidFill>
                  <a:latin typeface="Times New Roman"/>
                  <a:ea typeface="Times New Roman"/>
                  <a:cs typeface="Times New Roman"/>
                  <a:sym typeface="Times New Roman"/>
                </a:rPr>
                <a:t> </a:t>
              </a:r>
              <a:r>
                <a:rPr lang="en-US" sz="2600" b="1" dirty="0" err="1">
                  <a:solidFill>
                    <a:srgbClr val="003E75"/>
                  </a:solidFill>
                  <a:latin typeface="Times New Roman"/>
                  <a:ea typeface="Times New Roman"/>
                  <a:cs typeface="Times New Roman"/>
                  <a:sym typeface="Times New Roman"/>
                </a:rPr>
                <a:t>tế</a:t>
              </a:r>
              <a:r>
                <a:rPr lang="en-US" sz="2600" b="1" dirty="0">
                  <a:solidFill>
                    <a:srgbClr val="003E75"/>
                  </a:solidFill>
                  <a:latin typeface="Times New Roman"/>
                  <a:ea typeface="Times New Roman"/>
                  <a:cs typeface="Times New Roman"/>
                  <a:sym typeface="Times New Roman"/>
                </a:rPr>
                <a:t> - </a:t>
              </a:r>
              <a:r>
                <a:rPr lang="en-US" sz="2600" b="1" dirty="0" err="1">
                  <a:solidFill>
                    <a:srgbClr val="003E75"/>
                  </a:solidFill>
                  <a:latin typeface="Times New Roman"/>
                  <a:ea typeface="Times New Roman"/>
                  <a:cs typeface="Times New Roman"/>
                  <a:sym typeface="Times New Roman"/>
                </a:rPr>
                <a:t>xã</a:t>
              </a:r>
              <a:r>
                <a:rPr lang="en-US" sz="2600" b="1" dirty="0">
                  <a:solidFill>
                    <a:srgbClr val="003E75"/>
                  </a:solidFill>
                  <a:latin typeface="Times New Roman"/>
                  <a:ea typeface="Times New Roman"/>
                  <a:cs typeface="Times New Roman"/>
                  <a:sym typeface="Times New Roman"/>
                </a:rPr>
                <a:t> </a:t>
              </a:r>
              <a:r>
                <a:rPr lang="en-US" sz="2600" b="1" dirty="0" err="1">
                  <a:solidFill>
                    <a:srgbClr val="003E75"/>
                  </a:solidFill>
                  <a:latin typeface="Times New Roman"/>
                  <a:ea typeface="Times New Roman"/>
                  <a:cs typeface="Times New Roman"/>
                  <a:sym typeface="Times New Roman"/>
                </a:rPr>
                <a:t>hội</a:t>
              </a:r>
              <a:endParaRPr sz="2600" b="1" dirty="0">
                <a:solidFill>
                  <a:srgbClr val="003E75"/>
                </a:solidFill>
                <a:latin typeface="Times New Roman"/>
                <a:ea typeface="Times New Roman"/>
                <a:cs typeface="Times New Roman"/>
                <a:sym typeface="Times New Roman"/>
              </a:endParaRPr>
            </a:p>
          </p:txBody>
        </p:sp>
      </p:grpSp>
      <p:sp>
        <p:nvSpPr>
          <p:cNvPr id="695" name="Google Shape;695;p16"/>
          <p:cNvSpPr/>
          <p:nvPr/>
        </p:nvSpPr>
        <p:spPr>
          <a:xfrm>
            <a:off x="400050" y="5966373"/>
            <a:ext cx="11555054" cy="853767"/>
          </a:xfrm>
          <a:prstGeom prst="roundRect">
            <a:avLst>
              <a:gd name="adj" fmla="val 16667"/>
            </a:avLst>
          </a:prstGeom>
          <a:solidFill>
            <a:srgbClr val="FFFFFF"/>
          </a:solidFill>
          <a:ln w="12700" cap="flat" cmpd="sng">
            <a:solidFill>
              <a:srgbClr val="5C982B"/>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err="1">
                <a:solidFill>
                  <a:srgbClr val="0C594F"/>
                </a:solidFill>
                <a:latin typeface="Times New Roman"/>
                <a:ea typeface="Times New Roman"/>
                <a:cs typeface="Times New Roman"/>
                <a:sym typeface="Times New Roman"/>
              </a:rPr>
              <a:t>Các</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nước</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cần</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tranh</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thủ</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nguồn</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lực</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ngoài</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nước</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và</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nguồn</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lực</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trong</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nước</a:t>
            </a:r>
            <a:r>
              <a:rPr lang="en-US" sz="2400" b="1" dirty="0">
                <a:solidFill>
                  <a:srgbClr val="0C594F"/>
                </a:solidFill>
                <a:latin typeface="Times New Roman"/>
                <a:ea typeface="Times New Roman"/>
                <a:cs typeface="Times New Roman"/>
                <a:sym typeface="Times New Roman"/>
              </a:rPr>
              <a:t> </a:t>
            </a:r>
            <a:endParaRPr lang="vi-VN" sz="2400" b="1" dirty="0">
              <a:solidFill>
                <a:srgbClr val="0C594F"/>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400" b="1" dirty="0" err="1">
                <a:solidFill>
                  <a:srgbClr val="0C594F"/>
                </a:solidFill>
                <a:latin typeface="Times New Roman"/>
                <a:ea typeface="Times New Roman"/>
                <a:cs typeface="Times New Roman"/>
                <a:sym typeface="Times New Roman"/>
              </a:rPr>
              <a:t>thành</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nguồn</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lực</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tổng</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hợp</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để</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phát</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triển</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kinh</a:t>
            </a:r>
            <a:r>
              <a:rPr lang="en-US" sz="2400" b="1" dirty="0">
                <a:solidFill>
                  <a:srgbClr val="0C594F"/>
                </a:solidFill>
                <a:latin typeface="Times New Roman"/>
                <a:ea typeface="Times New Roman"/>
                <a:cs typeface="Times New Roman"/>
                <a:sym typeface="Times New Roman"/>
              </a:rPr>
              <a:t> </a:t>
            </a:r>
            <a:r>
              <a:rPr lang="en-US" sz="2400" b="1" dirty="0" err="1">
                <a:solidFill>
                  <a:srgbClr val="0C594F"/>
                </a:solidFill>
                <a:latin typeface="Times New Roman"/>
                <a:ea typeface="Times New Roman"/>
                <a:cs typeface="Times New Roman"/>
                <a:sym typeface="Times New Roman"/>
              </a:rPr>
              <a:t>tế</a:t>
            </a:r>
            <a:r>
              <a:rPr lang="en-US" sz="2400" b="1" dirty="0">
                <a:solidFill>
                  <a:srgbClr val="0C594F"/>
                </a:solidFill>
                <a:latin typeface="Times New Roman"/>
                <a:ea typeface="Times New Roman"/>
                <a:cs typeface="Times New Roman"/>
                <a:sym typeface="Times New Roman"/>
              </a:rPr>
              <a:t>.</a:t>
            </a:r>
            <a:endParaRPr sz="2400" b="1" dirty="0">
              <a:solidFill>
                <a:srgbClr val="0C594F"/>
              </a:solidFill>
              <a:latin typeface="Times New Roman"/>
              <a:ea typeface="Times New Roman"/>
              <a:cs typeface="Times New Roman"/>
              <a:sym typeface="Times New Roman"/>
            </a:endParaRPr>
          </a:p>
        </p:txBody>
      </p:sp>
      <p:grpSp>
        <p:nvGrpSpPr>
          <p:cNvPr id="696" name="Google Shape;696;p16"/>
          <p:cNvGrpSpPr/>
          <p:nvPr/>
        </p:nvGrpSpPr>
        <p:grpSpPr>
          <a:xfrm>
            <a:off x="3048440" y="281477"/>
            <a:ext cx="8638043" cy="1077218"/>
            <a:chOff x="4543434" y="1776371"/>
            <a:chExt cx="7753862" cy="1077218"/>
          </a:xfrm>
        </p:grpSpPr>
        <p:sp>
          <p:nvSpPr>
            <p:cNvPr id="697" name="Google Shape;697;p16"/>
            <p:cNvSpPr/>
            <p:nvPr/>
          </p:nvSpPr>
          <p:spPr>
            <a:xfrm>
              <a:off x="4543434" y="1947821"/>
              <a:ext cx="864293" cy="72069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III</a:t>
              </a:r>
              <a:endParaRPr sz="3200" b="1">
                <a:solidFill>
                  <a:schemeClr val="lt1"/>
                </a:solidFill>
                <a:latin typeface="Times New Roman"/>
                <a:ea typeface="Times New Roman"/>
                <a:cs typeface="Times New Roman"/>
                <a:sym typeface="Times New Roman"/>
              </a:endParaRPr>
            </a:p>
          </p:txBody>
        </p:sp>
        <p:sp>
          <p:nvSpPr>
            <p:cNvPr id="698" name="Google Shape;698;p16"/>
            <p:cNvSpPr/>
            <p:nvPr/>
          </p:nvSpPr>
          <p:spPr>
            <a:xfrm>
              <a:off x="5510658" y="1776371"/>
              <a:ext cx="6786638" cy="1077218"/>
            </a:xfrm>
            <a:prstGeom prst="rect">
              <a:avLst/>
            </a:prstGeom>
            <a:solidFill>
              <a:srgbClr val="C00000"/>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VAI TRÒ CỦA NGUỒN LỰC ĐỐI VỚI PHÁT TRIỂN KINH TẾ </a:t>
              </a:r>
              <a:endParaRPr/>
            </a:p>
          </p:txBody>
        </p:sp>
      </p:grpSp>
      <p:sp>
        <p:nvSpPr>
          <p:cNvPr id="699" name="Google Shape;699;p16"/>
          <p:cNvSpPr txBox="1"/>
          <p:nvPr/>
        </p:nvSpPr>
        <p:spPr>
          <a:xfrm>
            <a:off x="6960241" y="1424510"/>
            <a:ext cx="5155623"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a:solidFill>
                  <a:srgbClr val="FF0000"/>
                </a:solidFill>
                <a:latin typeface="Times New Roman"/>
                <a:ea typeface="Times New Roman"/>
                <a:cs typeface="Times New Roman"/>
                <a:sym typeface="Times New Roman"/>
              </a:rPr>
              <a:t>Nguồn</a:t>
            </a:r>
            <a:r>
              <a:rPr lang="en-US" sz="2800" dirty="0">
                <a:solidFill>
                  <a:srgbClr val="FF0000"/>
                </a:solidFill>
                <a:latin typeface="Times New Roman"/>
                <a:ea typeface="Times New Roman"/>
                <a:cs typeface="Times New Roman"/>
                <a:sym typeface="Times New Roman"/>
              </a:rPr>
              <a:t> </a:t>
            </a:r>
            <a:r>
              <a:rPr lang="en-US" sz="2800" dirty="0" err="1">
                <a:solidFill>
                  <a:srgbClr val="FF0000"/>
                </a:solidFill>
                <a:latin typeface="Times New Roman"/>
                <a:ea typeface="Times New Roman"/>
                <a:cs typeface="Times New Roman"/>
                <a:sym typeface="Times New Roman"/>
              </a:rPr>
              <a:t>lực</a:t>
            </a:r>
            <a:r>
              <a:rPr lang="en-US" sz="2800" dirty="0">
                <a:solidFill>
                  <a:srgbClr val="FF0000"/>
                </a:solidFill>
                <a:latin typeface="Times New Roman"/>
                <a:ea typeface="Times New Roman"/>
                <a:cs typeface="Times New Roman"/>
                <a:sym typeface="Times New Roman"/>
              </a:rPr>
              <a:t> </a:t>
            </a:r>
            <a:r>
              <a:rPr lang="en-US" sz="2800" dirty="0" err="1">
                <a:solidFill>
                  <a:srgbClr val="FF0000"/>
                </a:solidFill>
                <a:latin typeface="Times New Roman"/>
                <a:ea typeface="Times New Roman"/>
                <a:cs typeface="Times New Roman"/>
                <a:sym typeface="Times New Roman"/>
              </a:rPr>
              <a:t>là</a:t>
            </a:r>
            <a:r>
              <a:rPr lang="en-US" sz="2800" dirty="0">
                <a:solidFill>
                  <a:srgbClr val="FF0000"/>
                </a:solidFill>
                <a:latin typeface="Times New Roman"/>
                <a:ea typeface="Times New Roman"/>
                <a:cs typeface="Times New Roman"/>
                <a:sym typeface="Times New Roman"/>
              </a:rPr>
              <a:t> </a:t>
            </a:r>
            <a:r>
              <a:rPr lang="en-US" sz="2800" dirty="0" err="1">
                <a:solidFill>
                  <a:srgbClr val="FF0000"/>
                </a:solidFill>
                <a:latin typeface="Times New Roman"/>
                <a:ea typeface="Times New Roman"/>
                <a:cs typeface="Times New Roman"/>
                <a:sym typeface="Times New Roman"/>
              </a:rPr>
              <a:t>động</a:t>
            </a:r>
            <a:r>
              <a:rPr lang="en-US" sz="2800" dirty="0">
                <a:solidFill>
                  <a:srgbClr val="FF0000"/>
                </a:solidFill>
                <a:latin typeface="Times New Roman"/>
                <a:ea typeface="Times New Roman"/>
                <a:cs typeface="Times New Roman"/>
                <a:sym typeface="Times New Roman"/>
              </a:rPr>
              <a:t> </a:t>
            </a:r>
            <a:r>
              <a:rPr lang="en-US" sz="2800" dirty="0" err="1">
                <a:solidFill>
                  <a:srgbClr val="FF0000"/>
                </a:solidFill>
                <a:latin typeface="Times New Roman"/>
                <a:ea typeface="Times New Roman"/>
                <a:cs typeface="Times New Roman"/>
                <a:sym typeface="Times New Roman"/>
              </a:rPr>
              <a:t>lực</a:t>
            </a:r>
            <a:r>
              <a:rPr lang="en-US" sz="2800" dirty="0">
                <a:solidFill>
                  <a:srgbClr val="FF0000"/>
                </a:solidFill>
                <a:latin typeface="Times New Roman"/>
                <a:ea typeface="Times New Roman"/>
                <a:cs typeface="Times New Roman"/>
                <a:sym typeface="Times New Roman"/>
              </a:rPr>
              <a:t> </a:t>
            </a:r>
            <a:r>
              <a:rPr lang="en-US" sz="2800" dirty="0" err="1">
                <a:solidFill>
                  <a:srgbClr val="FF0000"/>
                </a:solidFill>
                <a:latin typeface="Times New Roman"/>
                <a:ea typeface="Times New Roman"/>
                <a:cs typeface="Times New Roman"/>
                <a:sym typeface="Times New Roman"/>
              </a:rPr>
              <a:t>chính</a:t>
            </a:r>
            <a:r>
              <a:rPr lang="en-US" sz="2800" dirty="0">
                <a:solidFill>
                  <a:srgbClr val="FF0000"/>
                </a:solidFill>
                <a:latin typeface="Times New Roman"/>
                <a:ea typeface="Times New Roman"/>
                <a:cs typeface="Times New Roman"/>
                <a:sym typeface="Times New Roman"/>
              </a:rPr>
              <a:t> </a:t>
            </a:r>
            <a:r>
              <a:rPr lang="en-US" sz="2800" dirty="0" err="1">
                <a:solidFill>
                  <a:srgbClr val="FF0000"/>
                </a:solidFill>
                <a:latin typeface="Times New Roman"/>
                <a:ea typeface="Times New Roman"/>
                <a:cs typeface="Times New Roman"/>
                <a:sym typeface="Times New Roman"/>
              </a:rPr>
              <a:t>cho</a:t>
            </a:r>
            <a:r>
              <a:rPr lang="en-US" sz="2800" dirty="0">
                <a:solidFill>
                  <a:srgbClr val="FF0000"/>
                </a:solidFill>
                <a:latin typeface="Times New Roman"/>
                <a:ea typeface="Times New Roman"/>
                <a:cs typeface="Times New Roman"/>
                <a:sym typeface="Times New Roman"/>
              </a:rPr>
              <a:t> </a:t>
            </a:r>
            <a:r>
              <a:rPr lang="en-US" sz="2800" dirty="0" err="1">
                <a:solidFill>
                  <a:srgbClr val="FF0000"/>
                </a:solidFill>
                <a:latin typeface="Times New Roman"/>
                <a:ea typeface="Times New Roman"/>
                <a:cs typeface="Times New Roman"/>
                <a:sym typeface="Times New Roman"/>
              </a:rPr>
              <a:t>sự</a:t>
            </a:r>
            <a:r>
              <a:rPr lang="en-US" sz="2800" dirty="0">
                <a:solidFill>
                  <a:srgbClr val="FF0000"/>
                </a:solidFill>
                <a:latin typeface="Times New Roman"/>
                <a:ea typeface="Times New Roman"/>
                <a:cs typeface="Times New Roman"/>
                <a:sym typeface="Times New Roman"/>
              </a:rPr>
              <a:t> </a:t>
            </a:r>
            <a:r>
              <a:rPr lang="en-US" sz="2800" dirty="0" err="1">
                <a:solidFill>
                  <a:srgbClr val="FF0000"/>
                </a:solidFill>
                <a:latin typeface="Times New Roman"/>
                <a:ea typeface="Times New Roman"/>
                <a:cs typeface="Times New Roman"/>
                <a:sym typeface="Times New Roman"/>
              </a:rPr>
              <a:t>phát</a:t>
            </a:r>
            <a:r>
              <a:rPr lang="en-US" sz="2800" dirty="0">
                <a:solidFill>
                  <a:srgbClr val="FF0000"/>
                </a:solidFill>
                <a:latin typeface="Times New Roman"/>
                <a:ea typeface="Times New Roman"/>
                <a:cs typeface="Times New Roman"/>
                <a:sym typeface="Times New Roman"/>
              </a:rPr>
              <a:t> </a:t>
            </a:r>
            <a:r>
              <a:rPr lang="en-US" sz="2800" dirty="0" err="1">
                <a:solidFill>
                  <a:srgbClr val="FF0000"/>
                </a:solidFill>
                <a:latin typeface="Times New Roman"/>
                <a:ea typeface="Times New Roman"/>
                <a:cs typeface="Times New Roman"/>
                <a:sym typeface="Times New Roman"/>
              </a:rPr>
              <a:t>triển</a:t>
            </a:r>
            <a:r>
              <a:rPr lang="en-US" sz="2800" dirty="0">
                <a:solidFill>
                  <a:srgbClr val="FF0000"/>
                </a:solidFill>
                <a:latin typeface="Times New Roman"/>
                <a:ea typeface="Times New Roman"/>
                <a:cs typeface="Times New Roman"/>
                <a:sym typeface="Times New Roman"/>
              </a:rPr>
              <a:t> </a:t>
            </a:r>
            <a:r>
              <a:rPr lang="en-US" sz="2800" dirty="0" err="1">
                <a:solidFill>
                  <a:srgbClr val="FF0000"/>
                </a:solidFill>
                <a:latin typeface="Times New Roman"/>
                <a:ea typeface="Times New Roman"/>
                <a:cs typeface="Times New Roman"/>
                <a:sym typeface="Times New Roman"/>
              </a:rPr>
              <a:t>kinh</a:t>
            </a:r>
            <a:r>
              <a:rPr lang="en-US" sz="2800" dirty="0">
                <a:solidFill>
                  <a:srgbClr val="FF0000"/>
                </a:solidFill>
                <a:latin typeface="Times New Roman"/>
                <a:ea typeface="Times New Roman"/>
                <a:cs typeface="Times New Roman"/>
                <a:sym typeface="Times New Roman"/>
              </a:rPr>
              <a:t> </a:t>
            </a:r>
            <a:r>
              <a:rPr lang="en-US" sz="2800" dirty="0" err="1">
                <a:solidFill>
                  <a:srgbClr val="FF0000"/>
                </a:solidFill>
                <a:latin typeface="Times New Roman"/>
                <a:ea typeface="Times New Roman"/>
                <a:cs typeface="Times New Roman"/>
                <a:sym typeface="Times New Roman"/>
              </a:rPr>
              <a:t>tế</a:t>
            </a:r>
            <a:r>
              <a:rPr lang="en-US" sz="2800" dirty="0">
                <a:solidFill>
                  <a:srgbClr val="FF0000"/>
                </a:solidFill>
                <a:latin typeface="Times New Roman"/>
                <a:ea typeface="Times New Roman"/>
                <a:cs typeface="Times New Roman"/>
                <a:sym typeface="Times New Roman"/>
              </a:rPr>
              <a:t> </a:t>
            </a:r>
            <a:r>
              <a:rPr lang="en-US" sz="2800" dirty="0" err="1">
                <a:solidFill>
                  <a:srgbClr val="FF0000"/>
                </a:solidFill>
                <a:latin typeface="Times New Roman"/>
                <a:ea typeface="Times New Roman"/>
                <a:cs typeface="Times New Roman"/>
                <a:sym typeface="Times New Roman"/>
              </a:rPr>
              <a:t>của</a:t>
            </a:r>
            <a:r>
              <a:rPr lang="en-US" sz="2800" dirty="0">
                <a:solidFill>
                  <a:srgbClr val="FF0000"/>
                </a:solidFill>
                <a:latin typeface="Times New Roman"/>
                <a:ea typeface="Times New Roman"/>
                <a:cs typeface="Times New Roman"/>
                <a:sym typeface="Times New Roman"/>
              </a:rPr>
              <a:t> </a:t>
            </a:r>
            <a:r>
              <a:rPr lang="en-US" sz="2800" dirty="0" err="1">
                <a:solidFill>
                  <a:srgbClr val="FF0000"/>
                </a:solidFill>
                <a:latin typeface="Times New Roman"/>
                <a:ea typeface="Times New Roman"/>
                <a:cs typeface="Times New Roman"/>
                <a:sym typeface="Times New Roman"/>
              </a:rPr>
              <a:t>mỗi</a:t>
            </a:r>
            <a:r>
              <a:rPr lang="en-US" sz="2800" dirty="0">
                <a:solidFill>
                  <a:srgbClr val="FF0000"/>
                </a:solidFill>
                <a:latin typeface="Times New Roman"/>
                <a:ea typeface="Times New Roman"/>
                <a:cs typeface="Times New Roman"/>
                <a:sym typeface="Times New Roman"/>
              </a:rPr>
              <a:t> </a:t>
            </a:r>
            <a:r>
              <a:rPr lang="en-US" sz="2800" dirty="0" err="1">
                <a:solidFill>
                  <a:srgbClr val="FF0000"/>
                </a:solidFill>
                <a:latin typeface="Times New Roman"/>
                <a:ea typeface="Times New Roman"/>
                <a:cs typeface="Times New Roman"/>
                <a:sym typeface="Times New Roman"/>
              </a:rPr>
              <a:t>nước</a:t>
            </a:r>
            <a:endParaRPr sz="2800" dirty="0">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9"/>
                                        </p:tgtEl>
                                        <p:attrNameLst>
                                          <p:attrName>style.visibility</p:attrName>
                                        </p:attrNameLst>
                                      </p:cBhvr>
                                      <p:to>
                                        <p:strVal val="visible"/>
                                      </p:to>
                                    </p:set>
                                    <p:animEffect transition="in" filter="fade">
                                      <p:cBhvr>
                                        <p:cTn id="7" dur="500"/>
                                        <p:tgtEl>
                                          <p:spTgt spid="6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7"/>
                                        </p:tgtEl>
                                        <p:attrNameLst>
                                          <p:attrName>style.visibility</p:attrName>
                                        </p:attrNameLst>
                                      </p:cBhvr>
                                      <p:to>
                                        <p:strVal val="visible"/>
                                      </p:to>
                                    </p:set>
                                    <p:animEffect transition="in" filter="fade">
                                      <p:cBhvr>
                                        <p:cTn id="12" dur="500"/>
                                        <p:tgtEl>
                                          <p:spTgt spid="677"/>
                                        </p:tgtEl>
                                      </p:cBhvr>
                                    </p:animEffect>
                                  </p:childTnLst>
                                </p:cTn>
                              </p:par>
                              <p:par>
                                <p:cTn id="13" presetID="10" presetClass="entr" presetSubtype="0" fill="hold" nodeType="withEffect">
                                  <p:stCondLst>
                                    <p:cond delay="0"/>
                                  </p:stCondLst>
                                  <p:childTnLst>
                                    <p:set>
                                      <p:cBhvr>
                                        <p:cTn id="14" dur="1" fill="hold">
                                          <p:stCondLst>
                                            <p:cond delay="0"/>
                                          </p:stCondLst>
                                        </p:cTn>
                                        <p:tgtEl>
                                          <p:spTgt spid="683"/>
                                        </p:tgtEl>
                                        <p:attrNameLst>
                                          <p:attrName>style.visibility</p:attrName>
                                        </p:attrNameLst>
                                      </p:cBhvr>
                                      <p:to>
                                        <p:strVal val="visible"/>
                                      </p:to>
                                    </p:set>
                                    <p:animEffect transition="in" filter="fade">
                                      <p:cBhvr>
                                        <p:cTn id="15" dur="1500"/>
                                        <p:tgtEl>
                                          <p:spTgt spid="6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74"/>
                                        </p:tgtEl>
                                        <p:attrNameLst>
                                          <p:attrName>style.visibility</p:attrName>
                                        </p:attrNameLst>
                                      </p:cBhvr>
                                      <p:to>
                                        <p:strVal val="visible"/>
                                      </p:to>
                                    </p:set>
                                    <p:animEffect transition="in" filter="fade">
                                      <p:cBhvr>
                                        <p:cTn id="20" dur="500"/>
                                        <p:tgtEl>
                                          <p:spTgt spid="674"/>
                                        </p:tgtEl>
                                      </p:cBhvr>
                                    </p:animEffect>
                                  </p:childTnLst>
                                </p:cTn>
                              </p:par>
                              <p:par>
                                <p:cTn id="21" presetID="10" presetClass="entr" presetSubtype="0" fill="hold" nodeType="withEffect">
                                  <p:stCondLst>
                                    <p:cond delay="0"/>
                                  </p:stCondLst>
                                  <p:childTnLst>
                                    <p:set>
                                      <p:cBhvr>
                                        <p:cTn id="22" dur="1" fill="hold">
                                          <p:stCondLst>
                                            <p:cond delay="0"/>
                                          </p:stCondLst>
                                        </p:cTn>
                                        <p:tgtEl>
                                          <p:spTgt spid="687"/>
                                        </p:tgtEl>
                                        <p:attrNameLst>
                                          <p:attrName>style.visibility</p:attrName>
                                        </p:attrNameLst>
                                      </p:cBhvr>
                                      <p:to>
                                        <p:strVal val="visible"/>
                                      </p:to>
                                    </p:set>
                                    <p:animEffect transition="in" filter="fade">
                                      <p:cBhvr>
                                        <p:cTn id="23" dur="1500"/>
                                        <p:tgtEl>
                                          <p:spTgt spid="68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0"/>
                                        </p:tgtEl>
                                        <p:attrNameLst>
                                          <p:attrName>style.visibility</p:attrName>
                                        </p:attrNameLst>
                                      </p:cBhvr>
                                      <p:to>
                                        <p:strVal val="visible"/>
                                      </p:to>
                                    </p:set>
                                    <p:animEffect transition="in" filter="fade">
                                      <p:cBhvr>
                                        <p:cTn id="28" dur="500"/>
                                        <p:tgtEl>
                                          <p:spTgt spid="680"/>
                                        </p:tgtEl>
                                      </p:cBhvr>
                                    </p:animEffect>
                                  </p:childTnLst>
                                </p:cTn>
                              </p:par>
                              <p:par>
                                <p:cTn id="29" presetID="10" presetClass="entr" presetSubtype="0" fill="hold" nodeType="withEffect">
                                  <p:stCondLst>
                                    <p:cond delay="0"/>
                                  </p:stCondLst>
                                  <p:childTnLst>
                                    <p:set>
                                      <p:cBhvr>
                                        <p:cTn id="30" dur="1" fill="hold">
                                          <p:stCondLst>
                                            <p:cond delay="0"/>
                                          </p:stCondLst>
                                        </p:cTn>
                                        <p:tgtEl>
                                          <p:spTgt spid="691"/>
                                        </p:tgtEl>
                                        <p:attrNameLst>
                                          <p:attrName>style.visibility</p:attrName>
                                        </p:attrNameLst>
                                      </p:cBhvr>
                                      <p:to>
                                        <p:strVal val="visible"/>
                                      </p:to>
                                    </p:set>
                                    <p:animEffect transition="in" filter="fade">
                                      <p:cBhvr>
                                        <p:cTn id="31" dur="1500"/>
                                        <p:tgtEl>
                                          <p:spTgt spid="69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95"/>
                                        </p:tgtEl>
                                        <p:attrNameLst>
                                          <p:attrName>style.visibility</p:attrName>
                                        </p:attrNameLst>
                                      </p:cBhvr>
                                      <p:to>
                                        <p:strVal val="visible"/>
                                      </p:to>
                                    </p:set>
                                    <p:animEffect transition="in" filter="fade">
                                      <p:cBhvr>
                                        <p:cTn id="36" dur="500"/>
                                        <p:tgtEl>
                                          <p:spTgt spid="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3"/>
        <p:cNvGrpSpPr/>
        <p:nvPr/>
      </p:nvGrpSpPr>
      <p:grpSpPr>
        <a:xfrm>
          <a:off x="0" y="0"/>
          <a:ext cx="0" cy="0"/>
          <a:chOff x="0" y="0"/>
          <a:chExt cx="0" cy="0"/>
        </a:xfrm>
      </p:grpSpPr>
      <p:grpSp>
        <p:nvGrpSpPr>
          <p:cNvPr id="704" name="Google Shape;704;p17"/>
          <p:cNvGrpSpPr/>
          <p:nvPr/>
        </p:nvGrpSpPr>
        <p:grpSpPr>
          <a:xfrm>
            <a:off x="3819525" y="1115765"/>
            <a:ext cx="4629150" cy="2721470"/>
            <a:chOff x="2963271" y="990787"/>
            <a:chExt cx="2294529" cy="1371413"/>
          </a:xfrm>
        </p:grpSpPr>
        <p:pic>
          <p:nvPicPr>
            <p:cNvPr id="705" name="Google Shape;705;p17" descr="Đồ hoạ vector miễn phí của Giấy giấy"/>
            <p:cNvPicPr preferRelativeResize="0"/>
            <p:nvPr/>
          </p:nvPicPr>
          <p:blipFill rotWithShape="1">
            <a:blip r:embed="rId4">
              <a:alphaModFix/>
            </a:blip>
            <a:srcRect/>
            <a:stretch/>
          </p:blipFill>
          <p:spPr>
            <a:xfrm rot="-1926697">
              <a:off x="3673620" y="1305335"/>
              <a:ext cx="1139066" cy="569046"/>
            </a:xfrm>
            <a:prstGeom prst="rect">
              <a:avLst/>
            </a:prstGeom>
            <a:noFill/>
            <a:ln>
              <a:noFill/>
            </a:ln>
          </p:spPr>
        </p:pic>
        <p:grpSp>
          <p:nvGrpSpPr>
            <p:cNvPr id="706" name="Google Shape;706;p17"/>
            <p:cNvGrpSpPr/>
            <p:nvPr/>
          </p:nvGrpSpPr>
          <p:grpSpPr>
            <a:xfrm>
              <a:off x="3891734" y="1660128"/>
              <a:ext cx="1366066" cy="702072"/>
              <a:chOff x="28079" y="1041053"/>
              <a:chExt cx="7035801" cy="4572000"/>
            </a:xfrm>
          </p:grpSpPr>
          <p:sp>
            <p:nvSpPr>
              <p:cNvPr id="707" name="Google Shape;707;p17"/>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65000" tIns="32500" rIns="65000" bIns="32500" anchor="t" anchorCtr="0">
                <a:noAutofit/>
              </a:bodyPr>
              <a:lstStyle/>
              <a:p>
                <a:pPr marL="0" marR="0" lvl="0" indent="0" algn="l" rtl="0">
                  <a:spcBef>
                    <a:spcPts val="0"/>
                  </a:spcBef>
                  <a:spcAft>
                    <a:spcPts val="0"/>
                  </a:spcAft>
                  <a:buNone/>
                </a:pPr>
                <a:endParaRPr sz="1280">
                  <a:solidFill>
                    <a:srgbClr val="000000"/>
                  </a:solidFill>
                  <a:latin typeface="Calibri"/>
                  <a:ea typeface="Calibri"/>
                  <a:cs typeface="Calibri"/>
                  <a:sym typeface="Calibri"/>
                </a:endParaRPr>
              </a:p>
            </p:txBody>
          </p:sp>
          <p:sp>
            <p:nvSpPr>
              <p:cNvPr id="708" name="Google Shape;708;p17"/>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65000" tIns="32500" rIns="65000" bIns="32500" anchor="t" anchorCtr="0">
                <a:noAutofit/>
              </a:bodyPr>
              <a:lstStyle/>
              <a:p>
                <a:pPr marL="0" marR="0" lvl="0" indent="0" algn="l" rtl="0">
                  <a:spcBef>
                    <a:spcPts val="0"/>
                  </a:spcBef>
                  <a:spcAft>
                    <a:spcPts val="0"/>
                  </a:spcAft>
                  <a:buNone/>
                </a:pPr>
                <a:endParaRPr sz="1280">
                  <a:solidFill>
                    <a:srgbClr val="000000"/>
                  </a:solidFill>
                  <a:latin typeface="Calibri"/>
                  <a:ea typeface="Calibri"/>
                  <a:cs typeface="Calibri"/>
                  <a:sym typeface="Calibri"/>
                </a:endParaRPr>
              </a:p>
            </p:txBody>
          </p:sp>
        </p:grpSp>
        <p:sp>
          <p:nvSpPr>
            <p:cNvPr id="709" name="Google Shape;709;p17"/>
            <p:cNvSpPr txBox="1"/>
            <p:nvPr/>
          </p:nvSpPr>
          <p:spPr>
            <a:xfrm>
              <a:off x="3972205" y="1825965"/>
              <a:ext cx="1224121" cy="337334"/>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750" b="1" i="1">
                  <a:solidFill>
                    <a:srgbClr val="FFFFFF"/>
                  </a:solidFill>
                  <a:latin typeface="Times New Roman"/>
                  <a:ea typeface="Times New Roman"/>
                  <a:cs typeface="Times New Roman"/>
                  <a:sym typeface="Times New Roman"/>
                </a:rPr>
                <a:t>Luyện tập</a:t>
              </a:r>
              <a:endParaRPr/>
            </a:p>
          </p:txBody>
        </p:sp>
        <p:pic>
          <p:nvPicPr>
            <p:cNvPr id="710" name="Google Shape;710;p17" descr="Hình minh họa miễn phí về Thi"/>
            <p:cNvPicPr preferRelativeResize="0"/>
            <p:nvPr/>
          </p:nvPicPr>
          <p:blipFill rotWithShape="1">
            <a:blip r:embed="rId5">
              <a:alphaModFix/>
            </a:blip>
            <a:srcRect/>
            <a:stretch/>
          </p:blipFill>
          <p:spPr>
            <a:xfrm>
              <a:off x="2963271" y="990787"/>
              <a:ext cx="1220932" cy="1219888"/>
            </a:xfrm>
            <a:prstGeom prst="rect">
              <a:avLst/>
            </a:prstGeom>
            <a:noFill/>
            <a:ln>
              <a:noFill/>
            </a:ln>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4"/>
                                        </p:tgtEl>
                                        <p:attrNameLst>
                                          <p:attrName>style.visibility</p:attrName>
                                        </p:attrNameLst>
                                      </p:cBhvr>
                                      <p:to>
                                        <p:strVal val="visible"/>
                                      </p:to>
                                    </p:set>
                                    <p:animEffect transition="in" filter="fade">
                                      <p:cBhvr>
                                        <p:cTn id="7" dur="2000"/>
                                        <p:tgtEl>
                                          <p:spTgt spid="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4"/>
        <p:cNvGrpSpPr/>
        <p:nvPr/>
      </p:nvGrpSpPr>
      <p:grpSpPr>
        <a:xfrm>
          <a:off x="0" y="0"/>
          <a:ext cx="0" cy="0"/>
          <a:chOff x="0" y="0"/>
          <a:chExt cx="0" cy="0"/>
        </a:xfrm>
      </p:grpSpPr>
      <p:grpSp>
        <p:nvGrpSpPr>
          <p:cNvPr id="715" name="Google Shape;715;p18"/>
          <p:cNvGrpSpPr/>
          <p:nvPr/>
        </p:nvGrpSpPr>
        <p:grpSpPr>
          <a:xfrm>
            <a:off x="28687" y="15038"/>
            <a:ext cx="2453256" cy="1421875"/>
            <a:chOff x="-12700" y="-38142"/>
            <a:chExt cx="2083382" cy="1200754"/>
          </a:xfrm>
        </p:grpSpPr>
        <p:pic>
          <p:nvPicPr>
            <p:cNvPr id="716" name="Google Shape;716;p18" descr="Đồ hoạ vector miễn phí của Giấy giấy"/>
            <p:cNvPicPr preferRelativeResize="0"/>
            <p:nvPr/>
          </p:nvPicPr>
          <p:blipFill rotWithShape="1">
            <a:blip r:embed="rId4">
              <a:alphaModFix/>
            </a:blip>
            <a:srcRect/>
            <a:stretch/>
          </p:blipFill>
          <p:spPr>
            <a:xfrm rot="-1926697">
              <a:off x="632281" y="237264"/>
              <a:ext cx="1034247" cy="498234"/>
            </a:xfrm>
            <a:prstGeom prst="rect">
              <a:avLst/>
            </a:prstGeom>
            <a:noFill/>
            <a:ln>
              <a:noFill/>
            </a:ln>
          </p:spPr>
        </p:pic>
        <p:grpSp>
          <p:nvGrpSpPr>
            <p:cNvPr id="717" name="Google Shape;717;p18"/>
            <p:cNvGrpSpPr/>
            <p:nvPr/>
          </p:nvGrpSpPr>
          <p:grpSpPr>
            <a:xfrm>
              <a:off x="830324" y="547906"/>
              <a:ext cx="1240358" cy="614706"/>
              <a:chOff x="28079" y="1041053"/>
              <a:chExt cx="7035801" cy="4572000"/>
            </a:xfrm>
          </p:grpSpPr>
          <p:sp>
            <p:nvSpPr>
              <p:cNvPr id="718" name="Google Shape;718;p18"/>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7">
                  <a:solidFill>
                    <a:srgbClr val="000000"/>
                  </a:solidFill>
                  <a:latin typeface="Calibri"/>
                  <a:ea typeface="Calibri"/>
                  <a:cs typeface="Calibri"/>
                  <a:sym typeface="Calibri"/>
                </a:endParaRPr>
              </a:p>
            </p:txBody>
          </p:sp>
          <p:sp>
            <p:nvSpPr>
              <p:cNvPr id="719" name="Google Shape;719;p18"/>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7">
                  <a:solidFill>
                    <a:srgbClr val="000000"/>
                  </a:solidFill>
                  <a:latin typeface="Calibri"/>
                  <a:ea typeface="Calibri"/>
                  <a:cs typeface="Calibri"/>
                  <a:sym typeface="Calibri"/>
                </a:endParaRPr>
              </a:p>
            </p:txBody>
          </p:sp>
        </p:grpSp>
        <p:sp>
          <p:nvSpPr>
            <p:cNvPr id="720" name="Google Shape;720;p18"/>
            <p:cNvSpPr txBox="1"/>
            <p:nvPr/>
          </p:nvSpPr>
          <p:spPr>
            <a:xfrm>
              <a:off x="903390" y="693106"/>
              <a:ext cx="1111475"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a:solidFill>
                    <a:srgbClr val="FFFFFF"/>
                  </a:solidFill>
                  <a:latin typeface="Times New Roman"/>
                  <a:ea typeface="Times New Roman"/>
                  <a:cs typeface="Times New Roman"/>
                  <a:sym typeface="Times New Roman"/>
                </a:rPr>
                <a:t>Luyện tập</a:t>
              </a:r>
              <a:endParaRPr/>
            </a:p>
          </p:txBody>
        </p:sp>
        <p:pic>
          <p:nvPicPr>
            <p:cNvPr id="721" name="Google Shape;721;p18" descr="Hình minh họa miễn phí về Thi"/>
            <p:cNvPicPr preferRelativeResize="0"/>
            <p:nvPr/>
          </p:nvPicPr>
          <p:blipFill rotWithShape="1">
            <a:blip r:embed="rId5">
              <a:alphaModFix/>
            </a:blip>
            <a:srcRect/>
            <a:stretch/>
          </p:blipFill>
          <p:spPr>
            <a:xfrm>
              <a:off x="-12700" y="-38142"/>
              <a:ext cx="1108579" cy="1068085"/>
            </a:xfrm>
            <a:prstGeom prst="rect">
              <a:avLst/>
            </a:prstGeom>
            <a:noFill/>
            <a:ln>
              <a:noFill/>
            </a:ln>
          </p:spPr>
        </p:pic>
      </p:grpSp>
      <p:sp>
        <p:nvSpPr>
          <p:cNvPr id="722" name="Google Shape;722;p18"/>
          <p:cNvSpPr txBox="1"/>
          <p:nvPr/>
        </p:nvSpPr>
        <p:spPr>
          <a:xfrm>
            <a:off x="2678387" y="282952"/>
            <a:ext cx="8114135"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Times New Roman"/>
                <a:ea typeface="Times New Roman"/>
                <a:cs typeface="Times New Roman"/>
                <a:sym typeface="Times New Roman"/>
              </a:rPr>
              <a:t>Câu hỏi: Lựa chọn một nguồn lực để phân tích ảnh hưởng của nó tới sự phát triển kinh tế - xã hội?</a:t>
            </a:r>
            <a:endParaRPr sz="2800" b="1">
              <a:solidFill>
                <a:srgbClr val="FF0000"/>
              </a:solidFill>
              <a:latin typeface="Times New Roman"/>
              <a:ea typeface="Times New Roman"/>
              <a:cs typeface="Times New Roman"/>
              <a:sym typeface="Times New Roman"/>
            </a:endParaRPr>
          </a:p>
        </p:txBody>
      </p:sp>
      <p:sp>
        <p:nvSpPr>
          <p:cNvPr id="723" name="Google Shape;723;p18"/>
          <p:cNvSpPr/>
          <p:nvPr/>
        </p:nvSpPr>
        <p:spPr>
          <a:xfrm>
            <a:off x="785969" y="1588632"/>
            <a:ext cx="10620063" cy="50244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0000"/>
                </a:solidFill>
                <a:latin typeface="Times New Roman"/>
                <a:ea typeface="Times New Roman"/>
                <a:cs typeface="Times New Roman"/>
                <a:sym typeface="Times New Roman"/>
              </a:rPr>
              <a:t>Gợi ý:</a:t>
            </a:r>
            <a:endParaRPr/>
          </a:p>
          <a:p>
            <a:pPr marL="0" marR="0" lvl="0" indent="0" algn="just" rtl="0">
              <a:spcBef>
                <a:spcPts val="300"/>
              </a:spcBef>
              <a:spcAft>
                <a:spcPts val="0"/>
              </a:spcAft>
              <a:buNone/>
            </a:pPr>
            <a:r>
              <a:rPr lang="en-US" sz="2800">
                <a:solidFill>
                  <a:schemeClr val="dk1"/>
                </a:solidFill>
                <a:latin typeface="Times New Roman"/>
                <a:ea typeface="Times New Roman"/>
                <a:cs typeface="Times New Roman"/>
                <a:sym typeface="Times New Roman"/>
              </a:rPr>
              <a:t>* Nguồn lực kinh tế - xã hội: vai trò quyết định đối với phát triển kinh tế.</a:t>
            </a:r>
            <a:endParaRPr/>
          </a:p>
          <a:p>
            <a:pPr marL="0" marR="0" lvl="0" indent="0" algn="just" rtl="0">
              <a:spcBef>
                <a:spcPts val="300"/>
              </a:spcBef>
              <a:spcAft>
                <a:spcPts val="0"/>
              </a:spcAft>
              <a:buNone/>
            </a:pPr>
            <a:r>
              <a:rPr lang="en-US" sz="2800">
                <a:solidFill>
                  <a:schemeClr val="dk1"/>
                </a:solidFill>
                <a:latin typeface="Times New Roman"/>
                <a:ea typeface="Times New Roman"/>
                <a:cs typeface="Times New Roman"/>
                <a:sym typeface="Times New Roman"/>
              </a:rPr>
              <a:t>- HS căn cứ vào nội dung đã được học để phân tích chi tiết và lấy ví dụ.</a:t>
            </a:r>
            <a:endParaRPr sz="2800">
              <a:solidFill>
                <a:schemeClr val="dk1"/>
              </a:solidFill>
              <a:latin typeface="Times New Roman"/>
              <a:ea typeface="Times New Roman"/>
              <a:cs typeface="Times New Roman"/>
              <a:sym typeface="Times New Roman"/>
            </a:endParaRPr>
          </a:p>
          <a:p>
            <a:pPr marL="0" marR="0" lvl="0" indent="0" algn="just" rtl="0">
              <a:spcBef>
                <a:spcPts val="300"/>
              </a:spcBef>
              <a:spcAft>
                <a:spcPts val="0"/>
              </a:spcAft>
              <a:buNone/>
            </a:pPr>
            <a:r>
              <a:rPr lang="en-US" sz="2800">
                <a:solidFill>
                  <a:schemeClr val="dk1"/>
                </a:solidFill>
                <a:latin typeface="Times New Roman"/>
                <a:ea typeface="Times New Roman"/>
                <a:cs typeface="Times New Roman"/>
                <a:sym typeface="Times New Roman"/>
              </a:rPr>
              <a:t>- Ví dụ:</a:t>
            </a:r>
            <a:endParaRPr/>
          </a:p>
          <a:p>
            <a:pPr marL="0" marR="0" lvl="0" indent="0" algn="just" rtl="0">
              <a:spcBef>
                <a:spcPts val="300"/>
              </a:spcBef>
              <a:spcAft>
                <a:spcPts val="0"/>
              </a:spcAft>
              <a:buNone/>
            </a:pPr>
            <a:r>
              <a:rPr lang="en-US" sz="2800">
                <a:solidFill>
                  <a:schemeClr val="dk1"/>
                </a:solidFill>
                <a:latin typeface="Times New Roman"/>
                <a:ea typeface="Times New Roman"/>
                <a:cs typeface="Times New Roman"/>
                <a:sym typeface="Times New Roman"/>
              </a:rPr>
              <a:t>+ Đông Nam Bộ có cơ sở hạ tầng khá hoàn thiện, có TP. Hồ Chí Minh là đầu mối giao thông vận tải phía Nam, lao động đông và có trình độ cao... ⇒ thu hút mạnh mẽ nguồn vốn đầu tư nước ngoài (hơn 50%).</a:t>
            </a:r>
            <a:endParaRPr/>
          </a:p>
          <a:p>
            <a:pPr marL="0" marR="0" lvl="0" indent="0" algn="just" rtl="0">
              <a:spcBef>
                <a:spcPts val="300"/>
              </a:spcBef>
              <a:spcAft>
                <a:spcPts val="0"/>
              </a:spcAft>
              <a:buNone/>
            </a:pPr>
            <a:r>
              <a:rPr lang="en-US" sz="2800">
                <a:solidFill>
                  <a:schemeClr val="dk1"/>
                </a:solidFill>
                <a:latin typeface="Times New Roman"/>
                <a:ea typeface="Times New Roman"/>
                <a:cs typeface="Times New Roman"/>
                <a:sym typeface="Times New Roman"/>
              </a:rPr>
              <a:t>+ Trung du và miền núi Bắc Bộ có điều kiện kinh tế xã hội còn nhiều hạn chế (GTVT, cơ sở hạ tầng chưa phát triển; lao động có trình độ thấp....). ⇒ hạn chế về các nguồn vốn đầu tư, chưa phát huy hết hiệu quả nguồn tài nguyên để phát triển kinh tế của vùng.</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2"/>
                                        </p:tgtEl>
                                        <p:attrNameLst>
                                          <p:attrName>style.visibility</p:attrName>
                                        </p:attrNameLst>
                                      </p:cBhvr>
                                      <p:to>
                                        <p:strVal val="visible"/>
                                      </p:to>
                                    </p:set>
                                    <p:animEffect transition="in" filter="fade">
                                      <p:cBhvr>
                                        <p:cTn id="7" dur="500"/>
                                        <p:tgtEl>
                                          <p:spTgt spid="7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3"/>
                                        </p:tgtEl>
                                        <p:attrNameLst>
                                          <p:attrName>style.visibility</p:attrName>
                                        </p:attrNameLst>
                                      </p:cBhvr>
                                      <p:to>
                                        <p:strVal val="visible"/>
                                      </p:to>
                                    </p:set>
                                    <p:animEffect transition="in" filter="fade">
                                      <p:cBhvr>
                                        <p:cTn id="12" dur="500"/>
                                        <p:tgtEl>
                                          <p:spTgt spid="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7"/>
        <p:cNvGrpSpPr/>
        <p:nvPr/>
      </p:nvGrpSpPr>
      <p:grpSpPr>
        <a:xfrm>
          <a:off x="0" y="0"/>
          <a:ext cx="0" cy="0"/>
          <a:chOff x="0" y="0"/>
          <a:chExt cx="0" cy="0"/>
        </a:xfrm>
      </p:grpSpPr>
      <p:sp>
        <p:nvSpPr>
          <p:cNvPr id="728" name="Google Shape;728;p19"/>
          <p:cNvSpPr/>
          <p:nvPr/>
        </p:nvSpPr>
        <p:spPr>
          <a:xfrm>
            <a:off x="3324468" y="146957"/>
            <a:ext cx="8742346" cy="1676857"/>
          </a:xfrm>
          <a:prstGeom prst="roundRect">
            <a:avLst>
              <a:gd name="adj" fmla="val 19706"/>
            </a:avLst>
          </a:prstGeom>
          <a:solidFill>
            <a:srgbClr val="CC0066"/>
          </a:solidFill>
          <a:ln w="9525"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just" rtl="0">
              <a:lnSpc>
                <a:spcPct val="110000"/>
              </a:lnSpc>
              <a:spcBef>
                <a:spcPts val="0"/>
              </a:spcBef>
              <a:spcAft>
                <a:spcPts val="0"/>
              </a:spcAft>
              <a:buNone/>
            </a:pPr>
            <a:r>
              <a:rPr lang="en-US" sz="3000">
                <a:solidFill>
                  <a:srgbClr val="FFFFFF"/>
                </a:solidFill>
                <a:latin typeface="Times New Roman"/>
                <a:ea typeface="Times New Roman"/>
                <a:cs typeface="Times New Roman"/>
                <a:sym typeface="Times New Roman"/>
              </a:rPr>
              <a:t>Vốn đầu tư nước ngoài và vốn đầu tư trong nước là cánh phân loại nguồn lực theo</a:t>
            </a:r>
            <a:endParaRPr sz="3000" b="1">
              <a:solidFill>
                <a:srgbClr val="FFFFFF"/>
              </a:solidFill>
              <a:latin typeface="Calibri"/>
              <a:ea typeface="Calibri"/>
              <a:cs typeface="Calibri"/>
              <a:sym typeface="Calibri"/>
            </a:endParaRPr>
          </a:p>
        </p:txBody>
      </p:sp>
      <p:pic>
        <p:nvPicPr>
          <p:cNvPr id="729" name="Google Shape;729;p19"/>
          <p:cNvPicPr preferRelativeResize="0"/>
          <p:nvPr/>
        </p:nvPicPr>
        <p:blipFill rotWithShape="1">
          <a:blip r:embed="rId4">
            <a:alphaModFix/>
          </a:blip>
          <a:srcRect l="50000" b="49512"/>
          <a:stretch/>
        </p:blipFill>
        <p:spPr>
          <a:xfrm>
            <a:off x="105546" y="2006491"/>
            <a:ext cx="761803" cy="769233"/>
          </a:xfrm>
          <a:prstGeom prst="roundRect">
            <a:avLst>
              <a:gd name="adj" fmla="val 8594"/>
            </a:avLst>
          </a:prstGeom>
          <a:solidFill>
            <a:srgbClr val="ECECEC"/>
          </a:solidFill>
          <a:ln>
            <a:noFill/>
          </a:ln>
          <a:effectLst>
            <a:reflection stA="38000" endPos="28000" dist="5000" dir="5400000" sy="-100000" algn="bl" rotWithShape="0"/>
          </a:effectLst>
        </p:spPr>
      </p:pic>
      <p:pic>
        <p:nvPicPr>
          <p:cNvPr id="730" name="Google Shape;730;p19"/>
          <p:cNvPicPr preferRelativeResize="0"/>
          <p:nvPr/>
        </p:nvPicPr>
        <p:blipFill rotWithShape="1">
          <a:blip r:embed="rId5">
            <a:alphaModFix/>
          </a:blip>
          <a:srcRect/>
          <a:stretch/>
        </p:blipFill>
        <p:spPr>
          <a:xfrm>
            <a:off x="2346844" y="533400"/>
            <a:ext cx="787142" cy="787142"/>
          </a:xfrm>
          <a:prstGeom prst="rect">
            <a:avLst/>
          </a:prstGeom>
          <a:noFill/>
          <a:ln>
            <a:noFill/>
          </a:ln>
        </p:spPr>
      </p:pic>
      <p:sp>
        <p:nvSpPr>
          <p:cNvPr id="731" name="Google Shape;731;p19"/>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00</a:t>
            </a:r>
            <a:endParaRPr sz="4799" b="1">
              <a:solidFill>
                <a:schemeClr val="dk1"/>
              </a:solidFill>
              <a:latin typeface="Calibri"/>
              <a:ea typeface="Calibri"/>
              <a:cs typeface="Calibri"/>
              <a:sym typeface="Calibri"/>
            </a:endParaRPr>
          </a:p>
        </p:txBody>
      </p:sp>
      <p:sp>
        <p:nvSpPr>
          <p:cNvPr id="732" name="Google Shape;732;p19"/>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01</a:t>
            </a:r>
            <a:endParaRPr sz="4799" b="1">
              <a:solidFill>
                <a:schemeClr val="dk1"/>
              </a:solidFill>
              <a:latin typeface="Calibri"/>
              <a:ea typeface="Calibri"/>
              <a:cs typeface="Calibri"/>
              <a:sym typeface="Calibri"/>
            </a:endParaRPr>
          </a:p>
        </p:txBody>
      </p:sp>
      <p:sp>
        <p:nvSpPr>
          <p:cNvPr id="733" name="Google Shape;733;p19"/>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02</a:t>
            </a:r>
            <a:endParaRPr sz="4799" b="1">
              <a:solidFill>
                <a:schemeClr val="dk1"/>
              </a:solidFill>
              <a:latin typeface="Calibri"/>
              <a:ea typeface="Calibri"/>
              <a:cs typeface="Calibri"/>
              <a:sym typeface="Calibri"/>
            </a:endParaRPr>
          </a:p>
        </p:txBody>
      </p:sp>
      <p:sp>
        <p:nvSpPr>
          <p:cNvPr id="734" name="Google Shape;734;p19"/>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03</a:t>
            </a:r>
            <a:endParaRPr sz="4799" b="1">
              <a:solidFill>
                <a:schemeClr val="dk1"/>
              </a:solidFill>
              <a:latin typeface="Calibri"/>
              <a:ea typeface="Calibri"/>
              <a:cs typeface="Calibri"/>
              <a:sym typeface="Calibri"/>
            </a:endParaRPr>
          </a:p>
        </p:txBody>
      </p:sp>
      <p:sp>
        <p:nvSpPr>
          <p:cNvPr id="735" name="Google Shape;735;p19"/>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04</a:t>
            </a:r>
            <a:endParaRPr sz="4799" b="1">
              <a:solidFill>
                <a:schemeClr val="dk1"/>
              </a:solidFill>
              <a:latin typeface="Calibri"/>
              <a:ea typeface="Calibri"/>
              <a:cs typeface="Calibri"/>
              <a:sym typeface="Calibri"/>
            </a:endParaRPr>
          </a:p>
        </p:txBody>
      </p:sp>
      <p:sp>
        <p:nvSpPr>
          <p:cNvPr id="736" name="Google Shape;736;p19"/>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05</a:t>
            </a:r>
            <a:endParaRPr sz="4799" b="1">
              <a:solidFill>
                <a:schemeClr val="dk1"/>
              </a:solidFill>
              <a:latin typeface="Calibri"/>
              <a:ea typeface="Calibri"/>
              <a:cs typeface="Calibri"/>
              <a:sym typeface="Calibri"/>
            </a:endParaRPr>
          </a:p>
        </p:txBody>
      </p:sp>
      <p:sp>
        <p:nvSpPr>
          <p:cNvPr id="737" name="Google Shape;737;p19"/>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06</a:t>
            </a:r>
            <a:endParaRPr sz="4799" b="1">
              <a:solidFill>
                <a:schemeClr val="dk1"/>
              </a:solidFill>
              <a:latin typeface="Calibri"/>
              <a:ea typeface="Calibri"/>
              <a:cs typeface="Calibri"/>
              <a:sym typeface="Calibri"/>
            </a:endParaRPr>
          </a:p>
        </p:txBody>
      </p:sp>
      <p:sp>
        <p:nvSpPr>
          <p:cNvPr id="738" name="Google Shape;738;p19"/>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07</a:t>
            </a:r>
            <a:endParaRPr sz="4799" b="1">
              <a:solidFill>
                <a:schemeClr val="dk1"/>
              </a:solidFill>
              <a:latin typeface="Calibri"/>
              <a:ea typeface="Calibri"/>
              <a:cs typeface="Calibri"/>
              <a:sym typeface="Calibri"/>
            </a:endParaRPr>
          </a:p>
        </p:txBody>
      </p:sp>
      <p:sp>
        <p:nvSpPr>
          <p:cNvPr id="739" name="Google Shape;739;p19"/>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08</a:t>
            </a:r>
            <a:endParaRPr sz="4799" b="1">
              <a:solidFill>
                <a:schemeClr val="dk1"/>
              </a:solidFill>
              <a:latin typeface="Calibri"/>
              <a:ea typeface="Calibri"/>
              <a:cs typeface="Calibri"/>
              <a:sym typeface="Calibri"/>
            </a:endParaRPr>
          </a:p>
        </p:txBody>
      </p:sp>
      <p:sp>
        <p:nvSpPr>
          <p:cNvPr id="740" name="Google Shape;740;p19"/>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09</a:t>
            </a:r>
            <a:endParaRPr sz="4799" b="1">
              <a:solidFill>
                <a:schemeClr val="dk1"/>
              </a:solidFill>
              <a:latin typeface="Calibri"/>
              <a:ea typeface="Calibri"/>
              <a:cs typeface="Calibri"/>
              <a:sym typeface="Calibri"/>
            </a:endParaRPr>
          </a:p>
        </p:txBody>
      </p:sp>
      <p:sp>
        <p:nvSpPr>
          <p:cNvPr id="741" name="Google Shape;741;p19"/>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10</a:t>
            </a:r>
            <a:endParaRPr sz="4799" b="1">
              <a:solidFill>
                <a:schemeClr val="dk1"/>
              </a:solidFill>
              <a:latin typeface="Calibri"/>
              <a:ea typeface="Calibri"/>
              <a:cs typeface="Calibri"/>
              <a:sym typeface="Calibri"/>
            </a:endParaRPr>
          </a:p>
        </p:txBody>
      </p:sp>
      <p:sp>
        <p:nvSpPr>
          <p:cNvPr id="742" name="Google Shape;742;p19"/>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11</a:t>
            </a:r>
            <a:endParaRPr sz="4799" b="1">
              <a:solidFill>
                <a:schemeClr val="dk1"/>
              </a:solidFill>
              <a:latin typeface="Calibri"/>
              <a:ea typeface="Calibri"/>
              <a:cs typeface="Calibri"/>
              <a:sym typeface="Calibri"/>
            </a:endParaRPr>
          </a:p>
        </p:txBody>
      </p:sp>
      <p:sp>
        <p:nvSpPr>
          <p:cNvPr id="743" name="Google Shape;743;p19"/>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12</a:t>
            </a:r>
            <a:endParaRPr sz="4799" b="1">
              <a:solidFill>
                <a:schemeClr val="dk1"/>
              </a:solidFill>
              <a:latin typeface="Calibri"/>
              <a:ea typeface="Calibri"/>
              <a:cs typeface="Calibri"/>
              <a:sym typeface="Calibri"/>
            </a:endParaRPr>
          </a:p>
        </p:txBody>
      </p:sp>
      <p:sp>
        <p:nvSpPr>
          <p:cNvPr id="744" name="Google Shape;744;p19"/>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13</a:t>
            </a:r>
            <a:endParaRPr sz="4799" b="1">
              <a:solidFill>
                <a:schemeClr val="dk1"/>
              </a:solidFill>
              <a:latin typeface="Calibri"/>
              <a:ea typeface="Calibri"/>
              <a:cs typeface="Calibri"/>
              <a:sym typeface="Calibri"/>
            </a:endParaRPr>
          </a:p>
        </p:txBody>
      </p:sp>
      <p:sp>
        <p:nvSpPr>
          <p:cNvPr id="745" name="Google Shape;745;p19"/>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14</a:t>
            </a:r>
            <a:endParaRPr sz="4799" b="1">
              <a:solidFill>
                <a:schemeClr val="dk1"/>
              </a:solidFill>
              <a:latin typeface="Calibri"/>
              <a:ea typeface="Calibri"/>
              <a:cs typeface="Calibri"/>
              <a:sym typeface="Calibri"/>
            </a:endParaRPr>
          </a:p>
        </p:txBody>
      </p:sp>
      <p:sp>
        <p:nvSpPr>
          <p:cNvPr id="746" name="Google Shape;746;p19"/>
          <p:cNvSpPr/>
          <p:nvPr/>
        </p:nvSpPr>
        <p:spPr>
          <a:xfrm>
            <a:off x="2048262" y="1484537"/>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15</a:t>
            </a:r>
            <a:endParaRPr sz="4799" b="1">
              <a:solidFill>
                <a:schemeClr val="dk1"/>
              </a:solidFill>
              <a:latin typeface="Calibri"/>
              <a:ea typeface="Calibri"/>
              <a:cs typeface="Calibri"/>
              <a:sym typeface="Calibri"/>
            </a:endParaRPr>
          </a:p>
        </p:txBody>
      </p:sp>
      <p:sp>
        <p:nvSpPr>
          <p:cNvPr id="747" name="Google Shape;747;p19"/>
          <p:cNvSpPr/>
          <p:nvPr/>
        </p:nvSpPr>
        <p:spPr>
          <a:xfrm>
            <a:off x="2064591" y="1372137"/>
            <a:ext cx="1288925" cy="1295063"/>
          </a:xfrm>
          <a:prstGeom prst="donut">
            <a:avLst>
              <a:gd name="adj" fmla="val 10370"/>
            </a:avLst>
          </a:prstGeom>
          <a:solidFill>
            <a:srgbClr val="00B0F0"/>
          </a:solidFill>
          <a:ln w="381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999">
              <a:solidFill>
                <a:schemeClr val="dk1"/>
              </a:solidFill>
              <a:latin typeface="Calibri"/>
              <a:ea typeface="Calibri"/>
              <a:cs typeface="Calibri"/>
              <a:sym typeface="Calibri"/>
            </a:endParaRPr>
          </a:p>
        </p:txBody>
      </p:sp>
      <p:sp>
        <p:nvSpPr>
          <p:cNvPr id="748" name="Google Shape;748;p19"/>
          <p:cNvSpPr/>
          <p:nvPr/>
        </p:nvSpPr>
        <p:spPr>
          <a:xfrm rot="5400000">
            <a:off x="257905" y="2931411"/>
            <a:ext cx="907162" cy="751613"/>
          </a:xfrm>
          <a:prstGeom prst="triangle">
            <a:avLst>
              <a:gd name="adj" fmla="val 50000"/>
            </a:avLst>
          </a:prstGeom>
          <a:solidFill>
            <a:srgbClr val="E6F3FF"/>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rgbClr val="FFFFFF"/>
              </a:solidFill>
              <a:latin typeface="Calibri"/>
              <a:ea typeface="Calibri"/>
              <a:cs typeface="Calibri"/>
              <a:sym typeface="Calibri"/>
            </a:endParaRPr>
          </a:p>
        </p:txBody>
      </p:sp>
      <p:sp>
        <p:nvSpPr>
          <p:cNvPr id="749" name="Google Shape;749;p19"/>
          <p:cNvSpPr/>
          <p:nvPr/>
        </p:nvSpPr>
        <p:spPr>
          <a:xfrm rot="5400000">
            <a:off x="257905" y="3910411"/>
            <a:ext cx="907162" cy="751613"/>
          </a:xfrm>
          <a:prstGeom prst="triangle">
            <a:avLst>
              <a:gd name="adj" fmla="val 50000"/>
            </a:avLst>
          </a:prstGeom>
          <a:solidFill>
            <a:srgbClr val="00B05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750" name="Google Shape;750;p19"/>
          <p:cNvSpPr/>
          <p:nvPr/>
        </p:nvSpPr>
        <p:spPr>
          <a:xfrm rot="5400000">
            <a:off x="257905" y="5951541"/>
            <a:ext cx="907162" cy="751613"/>
          </a:xfrm>
          <a:prstGeom prst="triangle">
            <a:avLst>
              <a:gd name="adj" fmla="val 50000"/>
            </a:avLst>
          </a:prstGeom>
          <a:solidFill>
            <a:srgbClr val="EB471A"/>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751" name="Google Shape;751;p19"/>
          <p:cNvSpPr/>
          <p:nvPr/>
        </p:nvSpPr>
        <p:spPr>
          <a:xfrm rot="5400000">
            <a:off x="257905" y="4928880"/>
            <a:ext cx="907162" cy="751613"/>
          </a:xfrm>
          <a:prstGeom prst="triangle">
            <a:avLst>
              <a:gd name="adj" fmla="val 5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752" name="Google Shape;752;p19"/>
          <p:cNvSpPr/>
          <p:nvPr/>
        </p:nvSpPr>
        <p:spPr>
          <a:xfrm>
            <a:off x="1087294" y="2799511"/>
            <a:ext cx="10798399" cy="953166"/>
          </a:xfrm>
          <a:prstGeom prst="roundRect">
            <a:avLst>
              <a:gd name="adj" fmla="val 16667"/>
            </a:avLst>
          </a:prstGeom>
          <a:solidFill>
            <a:srgbClr val="E6F3FF"/>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000">
                <a:solidFill>
                  <a:srgbClr val="FFFFFF"/>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lãnh thổ.</a:t>
            </a:r>
            <a:endParaRPr sz="3000" b="1">
              <a:solidFill>
                <a:schemeClr val="dk1"/>
              </a:solidFill>
              <a:latin typeface="Times New Roman"/>
              <a:ea typeface="Times New Roman"/>
              <a:cs typeface="Times New Roman"/>
              <a:sym typeface="Times New Roman"/>
            </a:endParaRPr>
          </a:p>
        </p:txBody>
      </p:sp>
      <p:sp>
        <p:nvSpPr>
          <p:cNvPr id="753" name="Google Shape;753;p19"/>
          <p:cNvSpPr/>
          <p:nvPr/>
        </p:nvSpPr>
        <p:spPr>
          <a:xfrm>
            <a:off x="1101145" y="3809901"/>
            <a:ext cx="10798399" cy="953166"/>
          </a:xfrm>
          <a:prstGeom prst="roundRect">
            <a:avLst>
              <a:gd name="adj" fmla="val 16667"/>
            </a:avLst>
          </a:prstGeom>
          <a:solidFill>
            <a:srgbClr val="00B05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000">
                <a:solidFill>
                  <a:schemeClr val="dk1"/>
                </a:solidFill>
                <a:latin typeface="Times New Roman"/>
                <a:ea typeface="Times New Roman"/>
                <a:cs typeface="Times New Roman"/>
                <a:sym typeface="Times New Roman"/>
              </a:rPr>
              <a:t>  nguồn gốc.</a:t>
            </a:r>
            <a:endParaRPr sz="3000" b="1">
              <a:solidFill>
                <a:schemeClr val="dk1"/>
              </a:solidFill>
              <a:latin typeface="Times New Roman"/>
              <a:ea typeface="Times New Roman"/>
              <a:cs typeface="Times New Roman"/>
              <a:sym typeface="Times New Roman"/>
            </a:endParaRPr>
          </a:p>
        </p:txBody>
      </p:sp>
      <p:sp>
        <p:nvSpPr>
          <p:cNvPr id="754" name="Google Shape;754;p19"/>
          <p:cNvSpPr/>
          <p:nvPr/>
        </p:nvSpPr>
        <p:spPr>
          <a:xfrm>
            <a:off x="1101145" y="4828101"/>
            <a:ext cx="10798399" cy="953166"/>
          </a:xfrm>
          <a:prstGeom prst="roundRect">
            <a:avLst>
              <a:gd name="adj" fmla="val 16667"/>
            </a:avLst>
          </a:prstGeom>
          <a:solidFill>
            <a:srgbClr val="FFC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000">
                <a:solidFill>
                  <a:srgbClr val="FFFFFF"/>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giá trị sử dụng.</a:t>
            </a:r>
            <a:endParaRPr sz="3000" b="1">
              <a:solidFill>
                <a:schemeClr val="dk1"/>
              </a:solidFill>
              <a:latin typeface="Times New Roman"/>
              <a:ea typeface="Times New Roman"/>
              <a:cs typeface="Times New Roman"/>
              <a:sym typeface="Times New Roman"/>
            </a:endParaRPr>
          </a:p>
        </p:txBody>
      </p:sp>
      <p:sp>
        <p:nvSpPr>
          <p:cNvPr id="755" name="Google Shape;755;p19"/>
          <p:cNvSpPr/>
          <p:nvPr/>
        </p:nvSpPr>
        <p:spPr>
          <a:xfrm>
            <a:off x="1101145" y="5832044"/>
            <a:ext cx="10798399" cy="953166"/>
          </a:xfrm>
          <a:prstGeom prst="roundRect">
            <a:avLst>
              <a:gd name="adj" fmla="val 16667"/>
            </a:avLst>
          </a:prstGeom>
          <a:solidFill>
            <a:srgbClr val="EB471A"/>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000">
                <a:solidFill>
                  <a:srgbClr val="FFFFFF"/>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mục đích sử dụng.</a:t>
            </a:r>
            <a:endParaRPr sz="3000" b="1">
              <a:solidFill>
                <a:schemeClr val="dk1"/>
              </a:solidFill>
              <a:latin typeface="Times New Roman"/>
              <a:ea typeface="Times New Roman"/>
              <a:cs typeface="Times New Roman"/>
              <a:sym typeface="Times New Roman"/>
            </a:endParaRPr>
          </a:p>
        </p:txBody>
      </p:sp>
      <p:sp>
        <p:nvSpPr>
          <p:cNvPr id="756" name="Google Shape;756;p19"/>
          <p:cNvSpPr txBox="1"/>
          <p:nvPr/>
        </p:nvSpPr>
        <p:spPr>
          <a:xfrm>
            <a:off x="306309" y="2991331"/>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A</a:t>
            </a:r>
            <a:endParaRPr sz="1800">
              <a:solidFill>
                <a:schemeClr val="dk1"/>
              </a:solidFill>
              <a:latin typeface="Calibri"/>
              <a:ea typeface="Calibri"/>
              <a:cs typeface="Calibri"/>
              <a:sym typeface="Calibri"/>
            </a:endParaRPr>
          </a:p>
        </p:txBody>
      </p:sp>
      <p:sp>
        <p:nvSpPr>
          <p:cNvPr id="757" name="Google Shape;757;p19"/>
          <p:cNvSpPr txBox="1"/>
          <p:nvPr/>
        </p:nvSpPr>
        <p:spPr>
          <a:xfrm>
            <a:off x="290395" y="3963135"/>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FFFF"/>
                </a:solidFill>
                <a:latin typeface="Calibri"/>
                <a:ea typeface="Calibri"/>
                <a:cs typeface="Calibri"/>
                <a:sym typeface="Calibri"/>
              </a:rPr>
              <a:t>B</a:t>
            </a:r>
            <a:endParaRPr sz="1800">
              <a:solidFill>
                <a:schemeClr val="dk1"/>
              </a:solidFill>
              <a:latin typeface="Calibri"/>
              <a:ea typeface="Calibri"/>
              <a:cs typeface="Calibri"/>
              <a:sym typeface="Calibri"/>
            </a:endParaRPr>
          </a:p>
        </p:txBody>
      </p:sp>
      <p:sp>
        <p:nvSpPr>
          <p:cNvPr id="758" name="Google Shape;758;p19"/>
          <p:cNvSpPr txBox="1"/>
          <p:nvPr/>
        </p:nvSpPr>
        <p:spPr>
          <a:xfrm>
            <a:off x="272591" y="4981604"/>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FFFF"/>
                </a:solidFill>
                <a:latin typeface="Calibri"/>
                <a:ea typeface="Calibri"/>
                <a:cs typeface="Calibri"/>
                <a:sym typeface="Calibri"/>
              </a:rPr>
              <a:t>C</a:t>
            </a:r>
            <a:endParaRPr sz="1800">
              <a:solidFill>
                <a:schemeClr val="dk1"/>
              </a:solidFill>
              <a:latin typeface="Calibri"/>
              <a:ea typeface="Calibri"/>
              <a:cs typeface="Calibri"/>
              <a:sym typeface="Calibri"/>
            </a:endParaRPr>
          </a:p>
        </p:txBody>
      </p:sp>
      <p:sp>
        <p:nvSpPr>
          <p:cNvPr id="759" name="Google Shape;759;p19"/>
          <p:cNvSpPr txBox="1"/>
          <p:nvPr/>
        </p:nvSpPr>
        <p:spPr>
          <a:xfrm>
            <a:off x="306309" y="6004265"/>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FFFF"/>
                </a:solidFill>
                <a:latin typeface="Calibri"/>
                <a:ea typeface="Calibri"/>
                <a:cs typeface="Calibri"/>
                <a:sym typeface="Calibri"/>
              </a:rPr>
              <a:t>D</a:t>
            </a:r>
            <a:endParaRPr sz="1800">
              <a:solidFill>
                <a:schemeClr val="dk1"/>
              </a:solidFill>
              <a:latin typeface="Calibri"/>
              <a:ea typeface="Calibri"/>
              <a:cs typeface="Calibri"/>
              <a:sym typeface="Calibri"/>
            </a:endParaRPr>
          </a:p>
        </p:txBody>
      </p:sp>
      <p:pic>
        <p:nvPicPr>
          <p:cNvPr id="760" name="Google Shape;760;p19" descr="Cuốn sách đang mở">
            <a:hlinkClick r:id="rId6" action="ppaction://hlinksldjump"/>
          </p:cNvPr>
          <p:cNvPicPr preferRelativeResize="0"/>
          <p:nvPr/>
        </p:nvPicPr>
        <p:blipFill rotWithShape="1">
          <a:blip r:embed="rId7">
            <a:alphaModFix/>
          </a:blip>
          <a:srcRect/>
          <a:stretch/>
        </p:blipFill>
        <p:spPr>
          <a:xfrm>
            <a:off x="6694339" y="1725186"/>
            <a:ext cx="1208690" cy="1208690"/>
          </a:xfrm>
          <a:prstGeom prst="rect">
            <a:avLst/>
          </a:prstGeom>
          <a:noFill/>
          <a:ln>
            <a:noFill/>
          </a:ln>
        </p:spPr>
      </p:pic>
      <p:sp>
        <p:nvSpPr>
          <p:cNvPr id="761" name="Google Shape;761;p19"/>
          <p:cNvSpPr/>
          <p:nvPr/>
        </p:nvSpPr>
        <p:spPr>
          <a:xfrm>
            <a:off x="-358505" y="-373344"/>
            <a:ext cx="2054789" cy="1911585"/>
          </a:xfrm>
          <a:prstGeom prst="ellipse">
            <a:avLst/>
          </a:prstGeom>
          <a:solidFill>
            <a:srgbClr val="FFFFFF"/>
          </a:solidFill>
          <a:ln w="635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762" name="Google Shape;762;p19" descr="Một, Số, Thiết Kế, Thu Thập, Hiện Đại"/>
          <p:cNvPicPr preferRelativeResize="0"/>
          <p:nvPr/>
        </p:nvPicPr>
        <p:blipFill rotWithShape="1">
          <a:blip r:embed="rId8">
            <a:alphaModFix/>
          </a:blip>
          <a:srcRect/>
          <a:stretch/>
        </p:blipFill>
        <p:spPr>
          <a:xfrm rot="1316086">
            <a:off x="65468" y="14332"/>
            <a:ext cx="1215432" cy="12154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1"/>
                                        </p:tgtEl>
                                        <p:attrNameLst>
                                          <p:attrName>style.visibility</p:attrName>
                                        </p:attrNameLst>
                                      </p:cBhvr>
                                      <p:to>
                                        <p:strVal val="visible"/>
                                      </p:to>
                                    </p:set>
                                    <p:animEffect transition="in" filter="fade">
                                      <p:cBhvr>
                                        <p:cTn id="7" dur="500"/>
                                        <p:tgtEl>
                                          <p:spTgt spid="76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62"/>
                                        </p:tgtEl>
                                        <p:attrNameLst>
                                          <p:attrName>style.visibility</p:attrName>
                                        </p:attrNameLst>
                                      </p:cBhvr>
                                      <p:to>
                                        <p:strVal val="visible"/>
                                      </p:to>
                                    </p:set>
                                    <p:anim calcmode="lin" valueType="num">
                                      <p:cBhvr additive="base">
                                        <p:cTn id="12" dur="500"/>
                                        <p:tgtEl>
                                          <p:spTgt spid="762"/>
                                        </p:tgtEl>
                                        <p:attrNameLst>
                                          <p:attrName>ppt_w</p:attrName>
                                        </p:attrNameLst>
                                      </p:cBhvr>
                                      <p:tavLst>
                                        <p:tav tm="0">
                                          <p:val>
                                            <p:strVal val="0"/>
                                          </p:val>
                                        </p:tav>
                                        <p:tav tm="100000">
                                          <p:val>
                                            <p:strVal val="#ppt_w"/>
                                          </p:val>
                                        </p:tav>
                                      </p:tavLst>
                                    </p:anim>
                                    <p:anim calcmode="lin" valueType="num">
                                      <p:cBhvr additive="base">
                                        <p:cTn id="13" dur="500"/>
                                        <p:tgtEl>
                                          <p:spTgt spid="762"/>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29"/>
                                        </p:tgtEl>
                                        <p:attrNameLst>
                                          <p:attrName>style.visibility</p:attrName>
                                        </p:attrNameLst>
                                      </p:cBhvr>
                                      <p:to>
                                        <p:strVal val="visible"/>
                                      </p:to>
                                    </p:set>
                                    <p:animEffect transition="in" filter="fade">
                                      <p:cBhvr>
                                        <p:cTn id="18" dur="1250"/>
                                        <p:tgtEl>
                                          <p:spTgt spid="729"/>
                                        </p:tgtEl>
                                      </p:cBhvr>
                                    </p:animEffect>
                                  </p:childTnLst>
                                </p:cTn>
                              </p:par>
                              <p:par>
                                <p:cTn id="19" presetID="10" presetClass="entr" presetSubtype="0" fill="hold" nodeType="withEffect">
                                  <p:stCondLst>
                                    <p:cond delay="0"/>
                                  </p:stCondLst>
                                  <p:childTnLst>
                                    <p:set>
                                      <p:cBhvr>
                                        <p:cTn id="20" dur="1" fill="hold">
                                          <p:stCondLst>
                                            <p:cond delay="0"/>
                                          </p:stCondLst>
                                        </p:cTn>
                                        <p:tgtEl>
                                          <p:spTgt spid="760"/>
                                        </p:tgtEl>
                                        <p:attrNameLst>
                                          <p:attrName>style.visibility</p:attrName>
                                        </p:attrNameLst>
                                      </p:cBhvr>
                                      <p:to>
                                        <p:strVal val="visible"/>
                                      </p:to>
                                    </p:set>
                                    <p:animEffect transition="in" filter="fade">
                                      <p:cBhvr>
                                        <p:cTn id="21" dur="500"/>
                                        <p:tgtEl>
                                          <p:spTgt spid="760"/>
                                        </p:tgtEl>
                                      </p:cBhvr>
                                    </p:animEffect>
                                  </p:childTnLst>
                                </p:cTn>
                              </p:par>
                              <p:par>
                                <p:cTn id="22" presetID="10" presetClass="entr" presetSubtype="0" fill="hold" nodeType="withEffect">
                                  <p:stCondLst>
                                    <p:cond delay="0"/>
                                  </p:stCondLst>
                                  <p:childTnLst>
                                    <p:set>
                                      <p:cBhvr>
                                        <p:cTn id="23" dur="1" fill="hold">
                                          <p:stCondLst>
                                            <p:cond delay="0"/>
                                          </p:stCondLst>
                                        </p:cTn>
                                        <p:tgtEl>
                                          <p:spTgt spid="728"/>
                                        </p:tgtEl>
                                        <p:attrNameLst>
                                          <p:attrName>style.visibility</p:attrName>
                                        </p:attrNameLst>
                                      </p:cBhvr>
                                      <p:to>
                                        <p:strVal val="visible"/>
                                      </p:to>
                                    </p:set>
                                    <p:animEffect transition="in" filter="fade">
                                      <p:cBhvr>
                                        <p:cTn id="24" dur="1750"/>
                                        <p:tgtEl>
                                          <p:spTgt spid="728"/>
                                        </p:tgtEl>
                                      </p:cBhvr>
                                    </p:animEffect>
                                  </p:childTnLst>
                                </p:cTn>
                              </p:par>
                              <p:par>
                                <p:cTn id="25" presetID="10" presetClass="entr" presetSubtype="0" fill="hold" nodeType="withEffect">
                                  <p:stCondLst>
                                    <p:cond delay="0"/>
                                  </p:stCondLst>
                                  <p:childTnLst>
                                    <p:set>
                                      <p:cBhvr>
                                        <p:cTn id="26" dur="1" fill="hold">
                                          <p:stCondLst>
                                            <p:cond delay="0"/>
                                          </p:stCondLst>
                                        </p:cTn>
                                        <p:tgtEl>
                                          <p:spTgt spid="730"/>
                                        </p:tgtEl>
                                        <p:attrNameLst>
                                          <p:attrName>style.visibility</p:attrName>
                                        </p:attrNameLst>
                                      </p:cBhvr>
                                      <p:to>
                                        <p:strVal val="visible"/>
                                      </p:to>
                                    </p:set>
                                    <p:animEffect transition="in" filter="fade">
                                      <p:cBhvr>
                                        <p:cTn id="27" dur="3000"/>
                                        <p:tgtEl>
                                          <p:spTgt spid="73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748"/>
                                        </p:tgtEl>
                                        <p:attrNameLst>
                                          <p:attrName>style.visibility</p:attrName>
                                        </p:attrNameLst>
                                      </p:cBhvr>
                                      <p:to>
                                        <p:strVal val="visible"/>
                                      </p:to>
                                    </p:set>
                                    <p:anim calcmode="lin" valueType="num">
                                      <p:cBhvr additive="base">
                                        <p:cTn id="32" dur="750"/>
                                        <p:tgtEl>
                                          <p:spTgt spid="748"/>
                                        </p:tgtEl>
                                        <p:attrNameLst>
                                          <p:attrName>ppt_x</p:attrName>
                                        </p:attrNameLst>
                                      </p:cBhvr>
                                      <p:tavLst>
                                        <p:tav tm="0">
                                          <p:val>
                                            <p:strVal val="#ppt_x-1"/>
                                          </p:val>
                                        </p:tav>
                                        <p:tav tm="100000">
                                          <p:val>
                                            <p:strVal val="#ppt_x"/>
                                          </p:val>
                                        </p:tav>
                                      </p:tavLst>
                                    </p:anim>
                                  </p:childTnLst>
                                </p:cTn>
                              </p:par>
                              <p:par>
                                <p:cTn id="33" presetID="2" presetClass="entr" presetSubtype="8" fill="hold" nodeType="withEffect">
                                  <p:stCondLst>
                                    <p:cond delay="0"/>
                                  </p:stCondLst>
                                  <p:childTnLst>
                                    <p:set>
                                      <p:cBhvr>
                                        <p:cTn id="34" dur="1" fill="hold">
                                          <p:stCondLst>
                                            <p:cond delay="0"/>
                                          </p:stCondLst>
                                        </p:cTn>
                                        <p:tgtEl>
                                          <p:spTgt spid="756"/>
                                        </p:tgtEl>
                                        <p:attrNameLst>
                                          <p:attrName>style.visibility</p:attrName>
                                        </p:attrNameLst>
                                      </p:cBhvr>
                                      <p:to>
                                        <p:strVal val="visible"/>
                                      </p:to>
                                    </p:set>
                                    <p:anim calcmode="lin" valueType="num">
                                      <p:cBhvr additive="base">
                                        <p:cTn id="35" dur="750"/>
                                        <p:tgtEl>
                                          <p:spTgt spid="756"/>
                                        </p:tgtEl>
                                        <p:attrNameLst>
                                          <p:attrName>ppt_x</p:attrName>
                                        </p:attrNameLst>
                                      </p:cBhvr>
                                      <p:tavLst>
                                        <p:tav tm="0">
                                          <p:val>
                                            <p:strVal val="#ppt_x-1"/>
                                          </p:val>
                                        </p:tav>
                                        <p:tav tm="100000">
                                          <p:val>
                                            <p:strVal val="#ppt_x"/>
                                          </p:val>
                                        </p:tav>
                                      </p:tavLst>
                                    </p:anim>
                                  </p:childTnLst>
                                </p:cTn>
                              </p:par>
                              <p:par>
                                <p:cTn id="36" presetID="10" presetClass="entr" presetSubtype="0" fill="hold" nodeType="withEffect">
                                  <p:stCondLst>
                                    <p:cond delay="750"/>
                                  </p:stCondLst>
                                  <p:childTnLst>
                                    <p:set>
                                      <p:cBhvr>
                                        <p:cTn id="37" dur="1" fill="hold">
                                          <p:stCondLst>
                                            <p:cond delay="0"/>
                                          </p:stCondLst>
                                        </p:cTn>
                                        <p:tgtEl>
                                          <p:spTgt spid="752"/>
                                        </p:tgtEl>
                                        <p:attrNameLst>
                                          <p:attrName>style.visibility</p:attrName>
                                        </p:attrNameLst>
                                      </p:cBhvr>
                                      <p:to>
                                        <p:strVal val="visible"/>
                                      </p:to>
                                    </p:set>
                                    <p:animEffect transition="in" filter="fade">
                                      <p:cBhvr>
                                        <p:cTn id="38" dur="1250"/>
                                        <p:tgtEl>
                                          <p:spTgt spid="75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749"/>
                                        </p:tgtEl>
                                        <p:attrNameLst>
                                          <p:attrName>style.visibility</p:attrName>
                                        </p:attrNameLst>
                                      </p:cBhvr>
                                      <p:to>
                                        <p:strVal val="visible"/>
                                      </p:to>
                                    </p:set>
                                    <p:anim calcmode="lin" valueType="num">
                                      <p:cBhvr additive="base">
                                        <p:cTn id="43" dur="750"/>
                                        <p:tgtEl>
                                          <p:spTgt spid="749"/>
                                        </p:tgtEl>
                                        <p:attrNameLst>
                                          <p:attrName>ppt_x</p:attrName>
                                        </p:attrNameLst>
                                      </p:cBhvr>
                                      <p:tavLst>
                                        <p:tav tm="0">
                                          <p:val>
                                            <p:strVal val="#ppt_x-1"/>
                                          </p:val>
                                        </p:tav>
                                        <p:tav tm="100000">
                                          <p:val>
                                            <p:strVal val="#ppt_x"/>
                                          </p:val>
                                        </p:tav>
                                      </p:tavLst>
                                    </p:anim>
                                  </p:childTnLst>
                                </p:cTn>
                              </p:par>
                              <p:par>
                                <p:cTn id="44" presetID="2" presetClass="entr" presetSubtype="8" fill="hold" nodeType="withEffect">
                                  <p:stCondLst>
                                    <p:cond delay="0"/>
                                  </p:stCondLst>
                                  <p:childTnLst>
                                    <p:set>
                                      <p:cBhvr>
                                        <p:cTn id="45" dur="1" fill="hold">
                                          <p:stCondLst>
                                            <p:cond delay="0"/>
                                          </p:stCondLst>
                                        </p:cTn>
                                        <p:tgtEl>
                                          <p:spTgt spid="757"/>
                                        </p:tgtEl>
                                        <p:attrNameLst>
                                          <p:attrName>style.visibility</p:attrName>
                                        </p:attrNameLst>
                                      </p:cBhvr>
                                      <p:to>
                                        <p:strVal val="visible"/>
                                      </p:to>
                                    </p:set>
                                    <p:anim calcmode="lin" valueType="num">
                                      <p:cBhvr additive="base">
                                        <p:cTn id="46" dur="750"/>
                                        <p:tgtEl>
                                          <p:spTgt spid="757"/>
                                        </p:tgtEl>
                                        <p:attrNameLst>
                                          <p:attrName>ppt_x</p:attrName>
                                        </p:attrNameLst>
                                      </p:cBhvr>
                                      <p:tavLst>
                                        <p:tav tm="0">
                                          <p:val>
                                            <p:strVal val="#ppt_x-1"/>
                                          </p:val>
                                        </p:tav>
                                        <p:tav tm="100000">
                                          <p:val>
                                            <p:strVal val="#ppt_x"/>
                                          </p:val>
                                        </p:tav>
                                      </p:tavLst>
                                    </p:anim>
                                  </p:childTnLst>
                                </p:cTn>
                              </p:par>
                              <p:par>
                                <p:cTn id="47" presetID="10" presetClass="entr" presetSubtype="0" fill="hold" nodeType="withEffect">
                                  <p:stCondLst>
                                    <p:cond delay="750"/>
                                  </p:stCondLst>
                                  <p:childTnLst>
                                    <p:set>
                                      <p:cBhvr>
                                        <p:cTn id="48" dur="1" fill="hold">
                                          <p:stCondLst>
                                            <p:cond delay="0"/>
                                          </p:stCondLst>
                                        </p:cTn>
                                        <p:tgtEl>
                                          <p:spTgt spid="753"/>
                                        </p:tgtEl>
                                        <p:attrNameLst>
                                          <p:attrName>style.visibility</p:attrName>
                                        </p:attrNameLst>
                                      </p:cBhvr>
                                      <p:to>
                                        <p:strVal val="visible"/>
                                      </p:to>
                                    </p:set>
                                    <p:animEffect transition="in" filter="fade">
                                      <p:cBhvr>
                                        <p:cTn id="49" dur="1250"/>
                                        <p:tgtEl>
                                          <p:spTgt spid="75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751"/>
                                        </p:tgtEl>
                                        <p:attrNameLst>
                                          <p:attrName>style.visibility</p:attrName>
                                        </p:attrNameLst>
                                      </p:cBhvr>
                                      <p:to>
                                        <p:strVal val="visible"/>
                                      </p:to>
                                    </p:set>
                                    <p:anim calcmode="lin" valueType="num">
                                      <p:cBhvr additive="base">
                                        <p:cTn id="54" dur="750"/>
                                        <p:tgtEl>
                                          <p:spTgt spid="751"/>
                                        </p:tgtEl>
                                        <p:attrNameLst>
                                          <p:attrName>ppt_x</p:attrName>
                                        </p:attrNameLst>
                                      </p:cBhvr>
                                      <p:tavLst>
                                        <p:tav tm="0">
                                          <p:val>
                                            <p:strVal val="#ppt_x-1"/>
                                          </p:val>
                                        </p:tav>
                                        <p:tav tm="100000">
                                          <p:val>
                                            <p:strVal val="#ppt_x"/>
                                          </p:val>
                                        </p:tav>
                                      </p:tavLst>
                                    </p:anim>
                                  </p:childTnLst>
                                </p:cTn>
                              </p:par>
                              <p:par>
                                <p:cTn id="55" presetID="2" presetClass="entr" presetSubtype="8" fill="hold" nodeType="withEffect">
                                  <p:stCondLst>
                                    <p:cond delay="0"/>
                                  </p:stCondLst>
                                  <p:childTnLst>
                                    <p:set>
                                      <p:cBhvr>
                                        <p:cTn id="56" dur="1" fill="hold">
                                          <p:stCondLst>
                                            <p:cond delay="0"/>
                                          </p:stCondLst>
                                        </p:cTn>
                                        <p:tgtEl>
                                          <p:spTgt spid="758"/>
                                        </p:tgtEl>
                                        <p:attrNameLst>
                                          <p:attrName>style.visibility</p:attrName>
                                        </p:attrNameLst>
                                      </p:cBhvr>
                                      <p:to>
                                        <p:strVal val="visible"/>
                                      </p:to>
                                    </p:set>
                                    <p:anim calcmode="lin" valueType="num">
                                      <p:cBhvr additive="base">
                                        <p:cTn id="57" dur="750"/>
                                        <p:tgtEl>
                                          <p:spTgt spid="758"/>
                                        </p:tgtEl>
                                        <p:attrNameLst>
                                          <p:attrName>ppt_x</p:attrName>
                                        </p:attrNameLst>
                                      </p:cBhvr>
                                      <p:tavLst>
                                        <p:tav tm="0">
                                          <p:val>
                                            <p:strVal val="#ppt_x-1"/>
                                          </p:val>
                                        </p:tav>
                                        <p:tav tm="100000">
                                          <p:val>
                                            <p:strVal val="#ppt_x"/>
                                          </p:val>
                                        </p:tav>
                                      </p:tavLst>
                                    </p:anim>
                                  </p:childTnLst>
                                </p:cTn>
                              </p:par>
                              <p:par>
                                <p:cTn id="58" presetID="10" presetClass="entr" presetSubtype="0" fill="hold" nodeType="withEffect">
                                  <p:stCondLst>
                                    <p:cond delay="750"/>
                                  </p:stCondLst>
                                  <p:childTnLst>
                                    <p:set>
                                      <p:cBhvr>
                                        <p:cTn id="59" dur="1" fill="hold">
                                          <p:stCondLst>
                                            <p:cond delay="0"/>
                                          </p:stCondLst>
                                        </p:cTn>
                                        <p:tgtEl>
                                          <p:spTgt spid="754"/>
                                        </p:tgtEl>
                                        <p:attrNameLst>
                                          <p:attrName>style.visibility</p:attrName>
                                        </p:attrNameLst>
                                      </p:cBhvr>
                                      <p:to>
                                        <p:strVal val="visible"/>
                                      </p:to>
                                    </p:set>
                                    <p:animEffect transition="in" filter="fade">
                                      <p:cBhvr>
                                        <p:cTn id="60" dur="1250"/>
                                        <p:tgtEl>
                                          <p:spTgt spid="75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750"/>
                                        </p:tgtEl>
                                        <p:attrNameLst>
                                          <p:attrName>style.visibility</p:attrName>
                                        </p:attrNameLst>
                                      </p:cBhvr>
                                      <p:to>
                                        <p:strVal val="visible"/>
                                      </p:to>
                                    </p:set>
                                    <p:anim calcmode="lin" valueType="num">
                                      <p:cBhvr additive="base">
                                        <p:cTn id="65" dur="750"/>
                                        <p:tgtEl>
                                          <p:spTgt spid="750"/>
                                        </p:tgtEl>
                                        <p:attrNameLst>
                                          <p:attrName>ppt_x</p:attrName>
                                        </p:attrNameLst>
                                      </p:cBhvr>
                                      <p:tavLst>
                                        <p:tav tm="0">
                                          <p:val>
                                            <p:strVal val="#ppt_x-1"/>
                                          </p:val>
                                        </p:tav>
                                        <p:tav tm="100000">
                                          <p:val>
                                            <p:strVal val="#ppt_x"/>
                                          </p:val>
                                        </p:tav>
                                      </p:tavLst>
                                    </p:anim>
                                  </p:childTnLst>
                                </p:cTn>
                              </p:par>
                              <p:par>
                                <p:cTn id="66" presetID="2" presetClass="entr" presetSubtype="8" fill="hold" nodeType="withEffect">
                                  <p:stCondLst>
                                    <p:cond delay="0"/>
                                  </p:stCondLst>
                                  <p:childTnLst>
                                    <p:set>
                                      <p:cBhvr>
                                        <p:cTn id="67" dur="1" fill="hold">
                                          <p:stCondLst>
                                            <p:cond delay="0"/>
                                          </p:stCondLst>
                                        </p:cTn>
                                        <p:tgtEl>
                                          <p:spTgt spid="759"/>
                                        </p:tgtEl>
                                        <p:attrNameLst>
                                          <p:attrName>style.visibility</p:attrName>
                                        </p:attrNameLst>
                                      </p:cBhvr>
                                      <p:to>
                                        <p:strVal val="visible"/>
                                      </p:to>
                                    </p:set>
                                    <p:anim calcmode="lin" valueType="num">
                                      <p:cBhvr additive="base">
                                        <p:cTn id="68" dur="750"/>
                                        <p:tgtEl>
                                          <p:spTgt spid="759"/>
                                        </p:tgtEl>
                                        <p:attrNameLst>
                                          <p:attrName>ppt_x</p:attrName>
                                        </p:attrNameLst>
                                      </p:cBhvr>
                                      <p:tavLst>
                                        <p:tav tm="0">
                                          <p:val>
                                            <p:strVal val="#ppt_x-1"/>
                                          </p:val>
                                        </p:tav>
                                        <p:tav tm="100000">
                                          <p:val>
                                            <p:strVal val="#ppt_x"/>
                                          </p:val>
                                        </p:tav>
                                      </p:tavLst>
                                    </p:anim>
                                  </p:childTnLst>
                                </p:cTn>
                              </p:par>
                              <p:par>
                                <p:cTn id="69" presetID="10" presetClass="entr" presetSubtype="0" fill="hold" nodeType="withEffect">
                                  <p:stCondLst>
                                    <p:cond delay="750"/>
                                  </p:stCondLst>
                                  <p:childTnLst>
                                    <p:set>
                                      <p:cBhvr>
                                        <p:cTn id="70" dur="1" fill="hold">
                                          <p:stCondLst>
                                            <p:cond delay="0"/>
                                          </p:stCondLst>
                                        </p:cTn>
                                        <p:tgtEl>
                                          <p:spTgt spid="755"/>
                                        </p:tgtEl>
                                        <p:attrNameLst>
                                          <p:attrName>style.visibility</p:attrName>
                                        </p:attrNameLst>
                                      </p:cBhvr>
                                      <p:to>
                                        <p:strVal val="visible"/>
                                      </p:to>
                                    </p:set>
                                    <p:animEffect transition="in" filter="fade">
                                      <p:cBhvr>
                                        <p:cTn id="71" dur="1250"/>
                                        <p:tgtEl>
                                          <p:spTgt spid="755"/>
                                        </p:tgtEl>
                                      </p:cBhvr>
                                    </p:animEffect>
                                  </p:childTnLst>
                                </p:cTn>
                              </p:par>
                              <p:par>
                                <p:cTn id="72" presetID="1" presetClass="entr" presetSubtype="0" fill="hold" nodeType="withEffect">
                                  <p:stCondLst>
                                    <p:cond delay="0"/>
                                  </p:stCondLst>
                                  <p:childTnLst>
                                    <p:set>
                                      <p:cBhvr>
                                        <p:cTn id="73" dur="1" fill="hold">
                                          <p:stCondLst>
                                            <p:cond delay="0"/>
                                          </p:stCondLst>
                                        </p:cTn>
                                        <p:tgtEl>
                                          <p:spTgt spid="746"/>
                                        </p:tgtEl>
                                        <p:attrNameLst>
                                          <p:attrName>style.visibility</p:attrName>
                                        </p:attrNameLst>
                                      </p:cBhvr>
                                      <p:to>
                                        <p:strVal val="visible"/>
                                      </p:to>
                                    </p:set>
                                  </p:childTnLst>
                                </p:cTn>
                              </p:par>
                              <p:par>
                                <p:cTn id="74" presetID="1" presetClass="exit" presetSubtype="0" fill="hold" nodeType="withEffect">
                                  <p:stCondLst>
                                    <p:cond delay="1000"/>
                                  </p:stCondLst>
                                  <p:childTnLst>
                                    <p:set>
                                      <p:cBhvr>
                                        <p:cTn id="75" dur="1" fill="hold">
                                          <p:stCondLst>
                                            <p:cond delay="1"/>
                                          </p:stCondLst>
                                        </p:cTn>
                                        <p:tgtEl>
                                          <p:spTgt spid="746"/>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747"/>
                                        </p:tgtEl>
                                        <p:attrNameLst>
                                          <p:attrName>style.visibility</p:attrName>
                                        </p:attrNameLst>
                                      </p:cBhvr>
                                      <p:to>
                                        <p:strVal val="visible"/>
                                      </p:to>
                                    </p:set>
                                    <p:animEffect transition="in" filter="fade">
                                      <p:cBhvr>
                                        <p:cTn id="78" dur="1000"/>
                                        <p:tgtEl>
                                          <p:spTgt spid="747"/>
                                        </p:tgtEl>
                                      </p:cBhvr>
                                    </p:animEffect>
                                  </p:childTnLst>
                                </p:cTn>
                              </p:par>
                              <p:par>
                                <p:cTn id="79" presetID="1" presetClass="entr" presetSubtype="0" fill="hold" nodeType="withEffect">
                                  <p:stCondLst>
                                    <p:cond delay="1000"/>
                                  </p:stCondLst>
                                  <p:childTnLst>
                                    <p:set>
                                      <p:cBhvr>
                                        <p:cTn id="80" dur="1" fill="hold">
                                          <p:stCondLst>
                                            <p:cond delay="0"/>
                                          </p:stCondLst>
                                        </p:cTn>
                                        <p:tgtEl>
                                          <p:spTgt spid="745"/>
                                        </p:tgtEl>
                                        <p:attrNameLst>
                                          <p:attrName>style.visibility</p:attrName>
                                        </p:attrNameLst>
                                      </p:cBhvr>
                                      <p:to>
                                        <p:strVal val="visible"/>
                                      </p:to>
                                    </p:set>
                                  </p:childTnLst>
                                </p:cTn>
                              </p:par>
                              <p:par>
                                <p:cTn id="81" presetID="1" presetClass="exit" presetSubtype="0" fill="hold" nodeType="withEffect">
                                  <p:stCondLst>
                                    <p:cond delay="2000"/>
                                  </p:stCondLst>
                                  <p:childTnLst>
                                    <p:set>
                                      <p:cBhvr>
                                        <p:cTn id="82" dur="1" fill="hold">
                                          <p:stCondLst>
                                            <p:cond delay="1"/>
                                          </p:stCondLst>
                                        </p:cTn>
                                        <p:tgtEl>
                                          <p:spTgt spid="745"/>
                                        </p:tgtEl>
                                        <p:attrNameLst>
                                          <p:attrName>style.visibility</p:attrName>
                                        </p:attrNameLst>
                                      </p:cBhvr>
                                      <p:to>
                                        <p:strVal val="hidden"/>
                                      </p:to>
                                    </p:set>
                                  </p:childTnLst>
                                </p:cTn>
                              </p:par>
                              <p:par>
                                <p:cTn id="83" presetID="10" presetClass="entr" presetSubtype="0" fill="hold" nodeType="withEffect">
                                  <p:stCondLst>
                                    <p:cond delay="1000"/>
                                  </p:stCondLst>
                                  <p:childTnLst>
                                    <p:set>
                                      <p:cBhvr>
                                        <p:cTn id="84" dur="1" fill="hold">
                                          <p:stCondLst>
                                            <p:cond delay="0"/>
                                          </p:stCondLst>
                                        </p:cTn>
                                        <p:tgtEl>
                                          <p:spTgt spid="747"/>
                                        </p:tgtEl>
                                        <p:attrNameLst>
                                          <p:attrName>style.visibility</p:attrName>
                                        </p:attrNameLst>
                                      </p:cBhvr>
                                      <p:to>
                                        <p:strVal val="visible"/>
                                      </p:to>
                                    </p:set>
                                    <p:animEffect transition="in" filter="fade">
                                      <p:cBhvr>
                                        <p:cTn id="85" dur="1000"/>
                                        <p:tgtEl>
                                          <p:spTgt spid="747"/>
                                        </p:tgtEl>
                                      </p:cBhvr>
                                    </p:animEffect>
                                  </p:childTnLst>
                                </p:cTn>
                              </p:par>
                              <p:par>
                                <p:cTn id="86" presetID="1" presetClass="entr" presetSubtype="0" fill="hold" nodeType="withEffect">
                                  <p:stCondLst>
                                    <p:cond delay="2000"/>
                                  </p:stCondLst>
                                  <p:childTnLst>
                                    <p:set>
                                      <p:cBhvr>
                                        <p:cTn id="87" dur="1" fill="hold">
                                          <p:stCondLst>
                                            <p:cond delay="0"/>
                                          </p:stCondLst>
                                        </p:cTn>
                                        <p:tgtEl>
                                          <p:spTgt spid="744"/>
                                        </p:tgtEl>
                                        <p:attrNameLst>
                                          <p:attrName>style.visibility</p:attrName>
                                        </p:attrNameLst>
                                      </p:cBhvr>
                                      <p:to>
                                        <p:strVal val="visible"/>
                                      </p:to>
                                    </p:set>
                                  </p:childTnLst>
                                </p:cTn>
                              </p:par>
                              <p:par>
                                <p:cTn id="88" presetID="1" presetClass="exit" presetSubtype="0" fill="hold" nodeType="withEffect">
                                  <p:stCondLst>
                                    <p:cond delay="3000"/>
                                  </p:stCondLst>
                                  <p:childTnLst>
                                    <p:set>
                                      <p:cBhvr>
                                        <p:cTn id="89" dur="1" fill="hold">
                                          <p:stCondLst>
                                            <p:cond delay="1"/>
                                          </p:stCondLst>
                                        </p:cTn>
                                        <p:tgtEl>
                                          <p:spTgt spid="744"/>
                                        </p:tgtEl>
                                        <p:attrNameLst>
                                          <p:attrName>style.visibility</p:attrName>
                                        </p:attrNameLst>
                                      </p:cBhvr>
                                      <p:to>
                                        <p:strVal val="hidden"/>
                                      </p:to>
                                    </p:set>
                                  </p:childTnLst>
                                </p:cTn>
                              </p:par>
                              <p:par>
                                <p:cTn id="90" presetID="10" presetClass="entr" presetSubtype="0" fill="hold" nodeType="withEffect">
                                  <p:stCondLst>
                                    <p:cond delay="2000"/>
                                  </p:stCondLst>
                                  <p:childTnLst>
                                    <p:set>
                                      <p:cBhvr>
                                        <p:cTn id="91" dur="1" fill="hold">
                                          <p:stCondLst>
                                            <p:cond delay="0"/>
                                          </p:stCondLst>
                                        </p:cTn>
                                        <p:tgtEl>
                                          <p:spTgt spid="747"/>
                                        </p:tgtEl>
                                        <p:attrNameLst>
                                          <p:attrName>style.visibility</p:attrName>
                                        </p:attrNameLst>
                                      </p:cBhvr>
                                      <p:to>
                                        <p:strVal val="visible"/>
                                      </p:to>
                                    </p:set>
                                    <p:animEffect transition="in" filter="fade">
                                      <p:cBhvr>
                                        <p:cTn id="92" dur="1000"/>
                                        <p:tgtEl>
                                          <p:spTgt spid="747"/>
                                        </p:tgtEl>
                                      </p:cBhvr>
                                    </p:animEffect>
                                  </p:childTnLst>
                                </p:cTn>
                              </p:par>
                              <p:par>
                                <p:cTn id="93" presetID="1" presetClass="entr" presetSubtype="0" fill="hold" nodeType="withEffect">
                                  <p:stCondLst>
                                    <p:cond delay="3000"/>
                                  </p:stCondLst>
                                  <p:childTnLst>
                                    <p:set>
                                      <p:cBhvr>
                                        <p:cTn id="94" dur="1" fill="hold">
                                          <p:stCondLst>
                                            <p:cond delay="0"/>
                                          </p:stCondLst>
                                        </p:cTn>
                                        <p:tgtEl>
                                          <p:spTgt spid="743"/>
                                        </p:tgtEl>
                                        <p:attrNameLst>
                                          <p:attrName>style.visibility</p:attrName>
                                        </p:attrNameLst>
                                      </p:cBhvr>
                                      <p:to>
                                        <p:strVal val="visible"/>
                                      </p:to>
                                    </p:set>
                                  </p:childTnLst>
                                </p:cTn>
                              </p:par>
                              <p:par>
                                <p:cTn id="95" presetID="1" presetClass="exit" presetSubtype="0" fill="hold" nodeType="withEffect">
                                  <p:stCondLst>
                                    <p:cond delay="4000"/>
                                  </p:stCondLst>
                                  <p:childTnLst>
                                    <p:set>
                                      <p:cBhvr>
                                        <p:cTn id="96" dur="1" fill="hold">
                                          <p:stCondLst>
                                            <p:cond delay="1"/>
                                          </p:stCondLst>
                                        </p:cTn>
                                        <p:tgtEl>
                                          <p:spTgt spid="743"/>
                                        </p:tgtEl>
                                        <p:attrNameLst>
                                          <p:attrName>style.visibility</p:attrName>
                                        </p:attrNameLst>
                                      </p:cBhvr>
                                      <p:to>
                                        <p:strVal val="hidden"/>
                                      </p:to>
                                    </p:set>
                                  </p:childTnLst>
                                </p:cTn>
                              </p:par>
                              <p:par>
                                <p:cTn id="97" presetID="10" presetClass="entr" presetSubtype="0" fill="hold" nodeType="withEffect">
                                  <p:stCondLst>
                                    <p:cond delay="3000"/>
                                  </p:stCondLst>
                                  <p:childTnLst>
                                    <p:set>
                                      <p:cBhvr>
                                        <p:cTn id="98" dur="1" fill="hold">
                                          <p:stCondLst>
                                            <p:cond delay="0"/>
                                          </p:stCondLst>
                                        </p:cTn>
                                        <p:tgtEl>
                                          <p:spTgt spid="747"/>
                                        </p:tgtEl>
                                        <p:attrNameLst>
                                          <p:attrName>style.visibility</p:attrName>
                                        </p:attrNameLst>
                                      </p:cBhvr>
                                      <p:to>
                                        <p:strVal val="visible"/>
                                      </p:to>
                                    </p:set>
                                    <p:animEffect transition="in" filter="fade">
                                      <p:cBhvr>
                                        <p:cTn id="99" dur="1000"/>
                                        <p:tgtEl>
                                          <p:spTgt spid="747"/>
                                        </p:tgtEl>
                                      </p:cBhvr>
                                    </p:animEffect>
                                  </p:childTnLst>
                                </p:cTn>
                              </p:par>
                              <p:par>
                                <p:cTn id="100" presetID="1" presetClass="entr" presetSubtype="0" fill="hold" nodeType="withEffect">
                                  <p:stCondLst>
                                    <p:cond delay="4000"/>
                                  </p:stCondLst>
                                  <p:childTnLst>
                                    <p:set>
                                      <p:cBhvr>
                                        <p:cTn id="101" dur="1" fill="hold">
                                          <p:stCondLst>
                                            <p:cond delay="0"/>
                                          </p:stCondLst>
                                        </p:cTn>
                                        <p:tgtEl>
                                          <p:spTgt spid="742"/>
                                        </p:tgtEl>
                                        <p:attrNameLst>
                                          <p:attrName>style.visibility</p:attrName>
                                        </p:attrNameLst>
                                      </p:cBhvr>
                                      <p:to>
                                        <p:strVal val="visible"/>
                                      </p:to>
                                    </p:set>
                                  </p:childTnLst>
                                </p:cTn>
                              </p:par>
                              <p:par>
                                <p:cTn id="102" presetID="1" presetClass="exit" presetSubtype="0" fill="hold" nodeType="withEffect">
                                  <p:stCondLst>
                                    <p:cond delay="5000"/>
                                  </p:stCondLst>
                                  <p:childTnLst>
                                    <p:set>
                                      <p:cBhvr>
                                        <p:cTn id="103" dur="1" fill="hold">
                                          <p:stCondLst>
                                            <p:cond delay="1"/>
                                          </p:stCondLst>
                                        </p:cTn>
                                        <p:tgtEl>
                                          <p:spTgt spid="742"/>
                                        </p:tgtEl>
                                        <p:attrNameLst>
                                          <p:attrName>style.visibility</p:attrName>
                                        </p:attrNameLst>
                                      </p:cBhvr>
                                      <p:to>
                                        <p:strVal val="hidden"/>
                                      </p:to>
                                    </p:set>
                                  </p:childTnLst>
                                </p:cTn>
                              </p:par>
                              <p:par>
                                <p:cTn id="104" presetID="10" presetClass="entr" presetSubtype="0" fill="hold" nodeType="withEffect">
                                  <p:stCondLst>
                                    <p:cond delay="4000"/>
                                  </p:stCondLst>
                                  <p:childTnLst>
                                    <p:set>
                                      <p:cBhvr>
                                        <p:cTn id="105" dur="1" fill="hold">
                                          <p:stCondLst>
                                            <p:cond delay="0"/>
                                          </p:stCondLst>
                                        </p:cTn>
                                        <p:tgtEl>
                                          <p:spTgt spid="747"/>
                                        </p:tgtEl>
                                        <p:attrNameLst>
                                          <p:attrName>style.visibility</p:attrName>
                                        </p:attrNameLst>
                                      </p:cBhvr>
                                      <p:to>
                                        <p:strVal val="visible"/>
                                      </p:to>
                                    </p:set>
                                    <p:animEffect transition="in" filter="fade">
                                      <p:cBhvr>
                                        <p:cTn id="106" dur="1000"/>
                                        <p:tgtEl>
                                          <p:spTgt spid="747"/>
                                        </p:tgtEl>
                                      </p:cBhvr>
                                    </p:animEffect>
                                  </p:childTnLst>
                                </p:cTn>
                              </p:par>
                              <p:par>
                                <p:cTn id="107" presetID="1" presetClass="entr" presetSubtype="0" fill="hold" nodeType="withEffect">
                                  <p:stCondLst>
                                    <p:cond delay="5000"/>
                                  </p:stCondLst>
                                  <p:childTnLst>
                                    <p:set>
                                      <p:cBhvr>
                                        <p:cTn id="108" dur="1" fill="hold">
                                          <p:stCondLst>
                                            <p:cond delay="0"/>
                                          </p:stCondLst>
                                        </p:cTn>
                                        <p:tgtEl>
                                          <p:spTgt spid="741"/>
                                        </p:tgtEl>
                                        <p:attrNameLst>
                                          <p:attrName>style.visibility</p:attrName>
                                        </p:attrNameLst>
                                      </p:cBhvr>
                                      <p:to>
                                        <p:strVal val="visible"/>
                                      </p:to>
                                    </p:set>
                                  </p:childTnLst>
                                </p:cTn>
                              </p:par>
                              <p:par>
                                <p:cTn id="109" presetID="1" presetClass="exit" presetSubtype="0" fill="hold" nodeType="withEffect">
                                  <p:stCondLst>
                                    <p:cond delay="6000"/>
                                  </p:stCondLst>
                                  <p:childTnLst>
                                    <p:set>
                                      <p:cBhvr>
                                        <p:cTn id="110" dur="1" fill="hold">
                                          <p:stCondLst>
                                            <p:cond delay="1"/>
                                          </p:stCondLst>
                                        </p:cTn>
                                        <p:tgtEl>
                                          <p:spTgt spid="741"/>
                                        </p:tgtEl>
                                        <p:attrNameLst>
                                          <p:attrName>style.visibility</p:attrName>
                                        </p:attrNameLst>
                                      </p:cBhvr>
                                      <p:to>
                                        <p:strVal val="hidden"/>
                                      </p:to>
                                    </p:set>
                                  </p:childTnLst>
                                </p:cTn>
                              </p:par>
                              <p:par>
                                <p:cTn id="111" presetID="10" presetClass="entr" presetSubtype="0" fill="hold" nodeType="withEffect">
                                  <p:stCondLst>
                                    <p:cond delay="5000"/>
                                  </p:stCondLst>
                                  <p:childTnLst>
                                    <p:set>
                                      <p:cBhvr>
                                        <p:cTn id="112" dur="1" fill="hold">
                                          <p:stCondLst>
                                            <p:cond delay="0"/>
                                          </p:stCondLst>
                                        </p:cTn>
                                        <p:tgtEl>
                                          <p:spTgt spid="747"/>
                                        </p:tgtEl>
                                        <p:attrNameLst>
                                          <p:attrName>style.visibility</p:attrName>
                                        </p:attrNameLst>
                                      </p:cBhvr>
                                      <p:to>
                                        <p:strVal val="visible"/>
                                      </p:to>
                                    </p:set>
                                    <p:animEffect transition="in" filter="fade">
                                      <p:cBhvr>
                                        <p:cTn id="113" dur="1000"/>
                                        <p:tgtEl>
                                          <p:spTgt spid="747"/>
                                        </p:tgtEl>
                                      </p:cBhvr>
                                    </p:animEffect>
                                  </p:childTnLst>
                                </p:cTn>
                              </p:par>
                              <p:par>
                                <p:cTn id="114" presetID="1" presetClass="entr" presetSubtype="0" fill="hold" nodeType="withEffect">
                                  <p:stCondLst>
                                    <p:cond delay="6000"/>
                                  </p:stCondLst>
                                  <p:childTnLst>
                                    <p:set>
                                      <p:cBhvr>
                                        <p:cTn id="115" dur="1" fill="hold">
                                          <p:stCondLst>
                                            <p:cond delay="0"/>
                                          </p:stCondLst>
                                        </p:cTn>
                                        <p:tgtEl>
                                          <p:spTgt spid="740"/>
                                        </p:tgtEl>
                                        <p:attrNameLst>
                                          <p:attrName>style.visibility</p:attrName>
                                        </p:attrNameLst>
                                      </p:cBhvr>
                                      <p:to>
                                        <p:strVal val="visible"/>
                                      </p:to>
                                    </p:set>
                                  </p:childTnLst>
                                </p:cTn>
                              </p:par>
                              <p:par>
                                <p:cTn id="116" presetID="1" presetClass="exit" presetSubtype="0" fill="hold" nodeType="withEffect">
                                  <p:stCondLst>
                                    <p:cond delay="7000"/>
                                  </p:stCondLst>
                                  <p:childTnLst>
                                    <p:set>
                                      <p:cBhvr>
                                        <p:cTn id="117" dur="1" fill="hold">
                                          <p:stCondLst>
                                            <p:cond delay="1"/>
                                          </p:stCondLst>
                                        </p:cTn>
                                        <p:tgtEl>
                                          <p:spTgt spid="740"/>
                                        </p:tgtEl>
                                        <p:attrNameLst>
                                          <p:attrName>style.visibility</p:attrName>
                                        </p:attrNameLst>
                                      </p:cBhvr>
                                      <p:to>
                                        <p:strVal val="hidden"/>
                                      </p:to>
                                    </p:set>
                                  </p:childTnLst>
                                </p:cTn>
                              </p:par>
                              <p:par>
                                <p:cTn id="118" presetID="10" presetClass="entr" presetSubtype="0" fill="hold" nodeType="withEffect">
                                  <p:stCondLst>
                                    <p:cond delay="6000"/>
                                  </p:stCondLst>
                                  <p:childTnLst>
                                    <p:set>
                                      <p:cBhvr>
                                        <p:cTn id="119" dur="1" fill="hold">
                                          <p:stCondLst>
                                            <p:cond delay="0"/>
                                          </p:stCondLst>
                                        </p:cTn>
                                        <p:tgtEl>
                                          <p:spTgt spid="747"/>
                                        </p:tgtEl>
                                        <p:attrNameLst>
                                          <p:attrName>style.visibility</p:attrName>
                                        </p:attrNameLst>
                                      </p:cBhvr>
                                      <p:to>
                                        <p:strVal val="visible"/>
                                      </p:to>
                                    </p:set>
                                    <p:animEffect transition="in" filter="fade">
                                      <p:cBhvr>
                                        <p:cTn id="120" dur="1000"/>
                                        <p:tgtEl>
                                          <p:spTgt spid="747"/>
                                        </p:tgtEl>
                                      </p:cBhvr>
                                    </p:animEffect>
                                  </p:childTnLst>
                                </p:cTn>
                              </p:par>
                              <p:par>
                                <p:cTn id="121" presetID="1" presetClass="entr" presetSubtype="0" fill="hold" nodeType="withEffect">
                                  <p:stCondLst>
                                    <p:cond delay="7000"/>
                                  </p:stCondLst>
                                  <p:childTnLst>
                                    <p:set>
                                      <p:cBhvr>
                                        <p:cTn id="122" dur="1" fill="hold">
                                          <p:stCondLst>
                                            <p:cond delay="0"/>
                                          </p:stCondLst>
                                        </p:cTn>
                                        <p:tgtEl>
                                          <p:spTgt spid="739"/>
                                        </p:tgtEl>
                                        <p:attrNameLst>
                                          <p:attrName>style.visibility</p:attrName>
                                        </p:attrNameLst>
                                      </p:cBhvr>
                                      <p:to>
                                        <p:strVal val="visible"/>
                                      </p:to>
                                    </p:set>
                                  </p:childTnLst>
                                </p:cTn>
                              </p:par>
                              <p:par>
                                <p:cTn id="123" presetID="1" presetClass="exit" presetSubtype="0" fill="hold" nodeType="withEffect">
                                  <p:stCondLst>
                                    <p:cond delay="8000"/>
                                  </p:stCondLst>
                                  <p:childTnLst>
                                    <p:set>
                                      <p:cBhvr>
                                        <p:cTn id="124" dur="1" fill="hold">
                                          <p:stCondLst>
                                            <p:cond delay="1"/>
                                          </p:stCondLst>
                                        </p:cTn>
                                        <p:tgtEl>
                                          <p:spTgt spid="739"/>
                                        </p:tgtEl>
                                        <p:attrNameLst>
                                          <p:attrName>style.visibility</p:attrName>
                                        </p:attrNameLst>
                                      </p:cBhvr>
                                      <p:to>
                                        <p:strVal val="hidden"/>
                                      </p:to>
                                    </p:set>
                                  </p:childTnLst>
                                </p:cTn>
                              </p:par>
                              <p:par>
                                <p:cTn id="125" presetID="10" presetClass="entr" presetSubtype="0" fill="hold" nodeType="withEffect">
                                  <p:stCondLst>
                                    <p:cond delay="7000"/>
                                  </p:stCondLst>
                                  <p:childTnLst>
                                    <p:set>
                                      <p:cBhvr>
                                        <p:cTn id="126" dur="1" fill="hold">
                                          <p:stCondLst>
                                            <p:cond delay="0"/>
                                          </p:stCondLst>
                                        </p:cTn>
                                        <p:tgtEl>
                                          <p:spTgt spid="747"/>
                                        </p:tgtEl>
                                        <p:attrNameLst>
                                          <p:attrName>style.visibility</p:attrName>
                                        </p:attrNameLst>
                                      </p:cBhvr>
                                      <p:to>
                                        <p:strVal val="visible"/>
                                      </p:to>
                                    </p:set>
                                    <p:animEffect transition="in" filter="fade">
                                      <p:cBhvr>
                                        <p:cTn id="127" dur="1000"/>
                                        <p:tgtEl>
                                          <p:spTgt spid="747"/>
                                        </p:tgtEl>
                                      </p:cBhvr>
                                    </p:animEffect>
                                  </p:childTnLst>
                                </p:cTn>
                              </p:par>
                              <p:par>
                                <p:cTn id="128" presetID="1" presetClass="entr" presetSubtype="0" fill="hold" nodeType="withEffect">
                                  <p:stCondLst>
                                    <p:cond delay="8000"/>
                                  </p:stCondLst>
                                  <p:childTnLst>
                                    <p:set>
                                      <p:cBhvr>
                                        <p:cTn id="129" dur="1" fill="hold">
                                          <p:stCondLst>
                                            <p:cond delay="0"/>
                                          </p:stCondLst>
                                        </p:cTn>
                                        <p:tgtEl>
                                          <p:spTgt spid="738"/>
                                        </p:tgtEl>
                                        <p:attrNameLst>
                                          <p:attrName>style.visibility</p:attrName>
                                        </p:attrNameLst>
                                      </p:cBhvr>
                                      <p:to>
                                        <p:strVal val="visible"/>
                                      </p:to>
                                    </p:set>
                                  </p:childTnLst>
                                </p:cTn>
                              </p:par>
                              <p:par>
                                <p:cTn id="130" presetID="1" presetClass="exit" presetSubtype="0" fill="hold" nodeType="withEffect">
                                  <p:stCondLst>
                                    <p:cond delay="9000"/>
                                  </p:stCondLst>
                                  <p:childTnLst>
                                    <p:set>
                                      <p:cBhvr>
                                        <p:cTn id="131" dur="1" fill="hold">
                                          <p:stCondLst>
                                            <p:cond delay="1"/>
                                          </p:stCondLst>
                                        </p:cTn>
                                        <p:tgtEl>
                                          <p:spTgt spid="738"/>
                                        </p:tgtEl>
                                        <p:attrNameLst>
                                          <p:attrName>style.visibility</p:attrName>
                                        </p:attrNameLst>
                                      </p:cBhvr>
                                      <p:to>
                                        <p:strVal val="hidden"/>
                                      </p:to>
                                    </p:set>
                                  </p:childTnLst>
                                </p:cTn>
                              </p:par>
                              <p:par>
                                <p:cTn id="132" presetID="10" presetClass="entr" presetSubtype="0" fill="hold" nodeType="withEffect">
                                  <p:stCondLst>
                                    <p:cond delay="8000"/>
                                  </p:stCondLst>
                                  <p:childTnLst>
                                    <p:set>
                                      <p:cBhvr>
                                        <p:cTn id="133" dur="1" fill="hold">
                                          <p:stCondLst>
                                            <p:cond delay="0"/>
                                          </p:stCondLst>
                                        </p:cTn>
                                        <p:tgtEl>
                                          <p:spTgt spid="747"/>
                                        </p:tgtEl>
                                        <p:attrNameLst>
                                          <p:attrName>style.visibility</p:attrName>
                                        </p:attrNameLst>
                                      </p:cBhvr>
                                      <p:to>
                                        <p:strVal val="visible"/>
                                      </p:to>
                                    </p:set>
                                    <p:animEffect transition="in" filter="fade">
                                      <p:cBhvr>
                                        <p:cTn id="134" dur="1000"/>
                                        <p:tgtEl>
                                          <p:spTgt spid="747"/>
                                        </p:tgtEl>
                                      </p:cBhvr>
                                    </p:animEffect>
                                  </p:childTnLst>
                                </p:cTn>
                              </p:par>
                              <p:par>
                                <p:cTn id="135" presetID="1" presetClass="entr" presetSubtype="0" fill="hold" nodeType="withEffect">
                                  <p:stCondLst>
                                    <p:cond delay="9000"/>
                                  </p:stCondLst>
                                  <p:childTnLst>
                                    <p:set>
                                      <p:cBhvr>
                                        <p:cTn id="136" dur="1" fill="hold">
                                          <p:stCondLst>
                                            <p:cond delay="0"/>
                                          </p:stCondLst>
                                        </p:cTn>
                                        <p:tgtEl>
                                          <p:spTgt spid="737"/>
                                        </p:tgtEl>
                                        <p:attrNameLst>
                                          <p:attrName>style.visibility</p:attrName>
                                        </p:attrNameLst>
                                      </p:cBhvr>
                                      <p:to>
                                        <p:strVal val="visible"/>
                                      </p:to>
                                    </p:set>
                                  </p:childTnLst>
                                </p:cTn>
                              </p:par>
                              <p:par>
                                <p:cTn id="137" presetID="1" presetClass="exit" presetSubtype="0" fill="hold" nodeType="withEffect">
                                  <p:stCondLst>
                                    <p:cond delay="10000"/>
                                  </p:stCondLst>
                                  <p:childTnLst>
                                    <p:set>
                                      <p:cBhvr>
                                        <p:cTn id="138" dur="1" fill="hold">
                                          <p:stCondLst>
                                            <p:cond delay="1"/>
                                          </p:stCondLst>
                                        </p:cTn>
                                        <p:tgtEl>
                                          <p:spTgt spid="737"/>
                                        </p:tgtEl>
                                        <p:attrNameLst>
                                          <p:attrName>style.visibility</p:attrName>
                                        </p:attrNameLst>
                                      </p:cBhvr>
                                      <p:to>
                                        <p:strVal val="hidden"/>
                                      </p:to>
                                    </p:set>
                                  </p:childTnLst>
                                </p:cTn>
                              </p:par>
                              <p:par>
                                <p:cTn id="139" presetID="10" presetClass="entr" presetSubtype="0" fill="hold" nodeType="withEffect">
                                  <p:stCondLst>
                                    <p:cond delay="9000"/>
                                  </p:stCondLst>
                                  <p:childTnLst>
                                    <p:set>
                                      <p:cBhvr>
                                        <p:cTn id="140" dur="1" fill="hold">
                                          <p:stCondLst>
                                            <p:cond delay="0"/>
                                          </p:stCondLst>
                                        </p:cTn>
                                        <p:tgtEl>
                                          <p:spTgt spid="747"/>
                                        </p:tgtEl>
                                        <p:attrNameLst>
                                          <p:attrName>style.visibility</p:attrName>
                                        </p:attrNameLst>
                                      </p:cBhvr>
                                      <p:to>
                                        <p:strVal val="visible"/>
                                      </p:to>
                                    </p:set>
                                    <p:animEffect transition="in" filter="fade">
                                      <p:cBhvr>
                                        <p:cTn id="141" dur="1000"/>
                                        <p:tgtEl>
                                          <p:spTgt spid="747"/>
                                        </p:tgtEl>
                                      </p:cBhvr>
                                    </p:animEffect>
                                  </p:childTnLst>
                                </p:cTn>
                              </p:par>
                              <p:par>
                                <p:cTn id="142" presetID="1" presetClass="entr" presetSubtype="0" fill="hold" nodeType="withEffect">
                                  <p:stCondLst>
                                    <p:cond delay="10000"/>
                                  </p:stCondLst>
                                  <p:childTnLst>
                                    <p:set>
                                      <p:cBhvr>
                                        <p:cTn id="143" dur="1" fill="hold">
                                          <p:stCondLst>
                                            <p:cond delay="0"/>
                                          </p:stCondLst>
                                        </p:cTn>
                                        <p:tgtEl>
                                          <p:spTgt spid="736"/>
                                        </p:tgtEl>
                                        <p:attrNameLst>
                                          <p:attrName>style.visibility</p:attrName>
                                        </p:attrNameLst>
                                      </p:cBhvr>
                                      <p:to>
                                        <p:strVal val="visible"/>
                                      </p:to>
                                    </p:set>
                                  </p:childTnLst>
                                </p:cTn>
                              </p:par>
                              <p:par>
                                <p:cTn id="144" presetID="1" presetClass="exit" presetSubtype="0" fill="hold" nodeType="withEffect">
                                  <p:stCondLst>
                                    <p:cond delay="11000"/>
                                  </p:stCondLst>
                                  <p:childTnLst>
                                    <p:set>
                                      <p:cBhvr>
                                        <p:cTn id="145" dur="1" fill="hold">
                                          <p:stCondLst>
                                            <p:cond delay="1"/>
                                          </p:stCondLst>
                                        </p:cTn>
                                        <p:tgtEl>
                                          <p:spTgt spid="736"/>
                                        </p:tgtEl>
                                        <p:attrNameLst>
                                          <p:attrName>style.visibility</p:attrName>
                                        </p:attrNameLst>
                                      </p:cBhvr>
                                      <p:to>
                                        <p:strVal val="hidden"/>
                                      </p:to>
                                    </p:set>
                                  </p:childTnLst>
                                </p:cTn>
                              </p:par>
                              <p:par>
                                <p:cTn id="146" presetID="10" presetClass="entr" presetSubtype="0" fill="hold" nodeType="withEffect">
                                  <p:stCondLst>
                                    <p:cond delay="10000"/>
                                  </p:stCondLst>
                                  <p:childTnLst>
                                    <p:set>
                                      <p:cBhvr>
                                        <p:cTn id="147" dur="1" fill="hold">
                                          <p:stCondLst>
                                            <p:cond delay="0"/>
                                          </p:stCondLst>
                                        </p:cTn>
                                        <p:tgtEl>
                                          <p:spTgt spid="747"/>
                                        </p:tgtEl>
                                        <p:attrNameLst>
                                          <p:attrName>style.visibility</p:attrName>
                                        </p:attrNameLst>
                                      </p:cBhvr>
                                      <p:to>
                                        <p:strVal val="visible"/>
                                      </p:to>
                                    </p:set>
                                    <p:animEffect transition="in" filter="fade">
                                      <p:cBhvr>
                                        <p:cTn id="148" dur="1000"/>
                                        <p:tgtEl>
                                          <p:spTgt spid="747"/>
                                        </p:tgtEl>
                                      </p:cBhvr>
                                    </p:animEffect>
                                  </p:childTnLst>
                                </p:cTn>
                              </p:par>
                              <p:par>
                                <p:cTn id="149" presetID="1" presetClass="entr" presetSubtype="0" fill="hold" nodeType="withEffect">
                                  <p:stCondLst>
                                    <p:cond delay="11000"/>
                                  </p:stCondLst>
                                  <p:childTnLst>
                                    <p:set>
                                      <p:cBhvr>
                                        <p:cTn id="150" dur="1" fill="hold">
                                          <p:stCondLst>
                                            <p:cond delay="0"/>
                                          </p:stCondLst>
                                        </p:cTn>
                                        <p:tgtEl>
                                          <p:spTgt spid="735"/>
                                        </p:tgtEl>
                                        <p:attrNameLst>
                                          <p:attrName>style.visibility</p:attrName>
                                        </p:attrNameLst>
                                      </p:cBhvr>
                                      <p:to>
                                        <p:strVal val="visible"/>
                                      </p:to>
                                    </p:set>
                                  </p:childTnLst>
                                </p:cTn>
                              </p:par>
                              <p:par>
                                <p:cTn id="151" presetID="1" presetClass="exit" presetSubtype="0" fill="hold" nodeType="withEffect">
                                  <p:stCondLst>
                                    <p:cond delay="12000"/>
                                  </p:stCondLst>
                                  <p:childTnLst>
                                    <p:set>
                                      <p:cBhvr>
                                        <p:cTn id="152" dur="1" fill="hold">
                                          <p:stCondLst>
                                            <p:cond delay="1"/>
                                          </p:stCondLst>
                                        </p:cTn>
                                        <p:tgtEl>
                                          <p:spTgt spid="735"/>
                                        </p:tgtEl>
                                        <p:attrNameLst>
                                          <p:attrName>style.visibility</p:attrName>
                                        </p:attrNameLst>
                                      </p:cBhvr>
                                      <p:to>
                                        <p:strVal val="hidden"/>
                                      </p:to>
                                    </p:set>
                                  </p:childTnLst>
                                </p:cTn>
                              </p:par>
                              <p:par>
                                <p:cTn id="153" presetID="10" presetClass="entr" presetSubtype="0" fill="hold" nodeType="withEffect">
                                  <p:stCondLst>
                                    <p:cond delay="11000"/>
                                  </p:stCondLst>
                                  <p:childTnLst>
                                    <p:set>
                                      <p:cBhvr>
                                        <p:cTn id="154" dur="1" fill="hold">
                                          <p:stCondLst>
                                            <p:cond delay="0"/>
                                          </p:stCondLst>
                                        </p:cTn>
                                        <p:tgtEl>
                                          <p:spTgt spid="747"/>
                                        </p:tgtEl>
                                        <p:attrNameLst>
                                          <p:attrName>style.visibility</p:attrName>
                                        </p:attrNameLst>
                                      </p:cBhvr>
                                      <p:to>
                                        <p:strVal val="visible"/>
                                      </p:to>
                                    </p:set>
                                    <p:animEffect transition="in" filter="fade">
                                      <p:cBhvr>
                                        <p:cTn id="155" dur="1000"/>
                                        <p:tgtEl>
                                          <p:spTgt spid="747"/>
                                        </p:tgtEl>
                                      </p:cBhvr>
                                    </p:animEffect>
                                  </p:childTnLst>
                                </p:cTn>
                              </p:par>
                              <p:par>
                                <p:cTn id="156" presetID="1" presetClass="entr" presetSubtype="0" fill="hold" nodeType="withEffect">
                                  <p:stCondLst>
                                    <p:cond delay="12000"/>
                                  </p:stCondLst>
                                  <p:childTnLst>
                                    <p:set>
                                      <p:cBhvr>
                                        <p:cTn id="157" dur="1" fill="hold">
                                          <p:stCondLst>
                                            <p:cond delay="0"/>
                                          </p:stCondLst>
                                        </p:cTn>
                                        <p:tgtEl>
                                          <p:spTgt spid="734"/>
                                        </p:tgtEl>
                                        <p:attrNameLst>
                                          <p:attrName>style.visibility</p:attrName>
                                        </p:attrNameLst>
                                      </p:cBhvr>
                                      <p:to>
                                        <p:strVal val="visible"/>
                                      </p:to>
                                    </p:set>
                                  </p:childTnLst>
                                </p:cTn>
                              </p:par>
                              <p:par>
                                <p:cTn id="158" presetID="1" presetClass="exit" presetSubtype="0" fill="hold" nodeType="withEffect">
                                  <p:stCondLst>
                                    <p:cond delay="13000"/>
                                  </p:stCondLst>
                                  <p:childTnLst>
                                    <p:set>
                                      <p:cBhvr>
                                        <p:cTn id="159" dur="1" fill="hold">
                                          <p:stCondLst>
                                            <p:cond delay="1"/>
                                          </p:stCondLst>
                                        </p:cTn>
                                        <p:tgtEl>
                                          <p:spTgt spid="734"/>
                                        </p:tgtEl>
                                        <p:attrNameLst>
                                          <p:attrName>style.visibility</p:attrName>
                                        </p:attrNameLst>
                                      </p:cBhvr>
                                      <p:to>
                                        <p:strVal val="hidden"/>
                                      </p:to>
                                    </p:set>
                                  </p:childTnLst>
                                </p:cTn>
                              </p:par>
                              <p:par>
                                <p:cTn id="160" presetID="10" presetClass="entr" presetSubtype="0" fill="hold" nodeType="withEffect">
                                  <p:stCondLst>
                                    <p:cond delay="12000"/>
                                  </p:stCondLst>
                                  <p:childTnLst>
                                    <p:set>
                                      <p:cBhvr>
                                        <p:cTn id="161" dur="1" fill="hold">
                                          <p:stCondLst>
                                            <p:cond delay="0"/>
                                          </p:stCondLst>
                                        </p:cTn>
                                        <p:tgtEl>
                                          <p:spTgt spid="747"/>
                                        </p:tgtEl>
                                        <p:attrNameLst>
                                          <p:attrName>style.visibility</p:attrName>
                                        </p:attrNameLst>
                                      </p:cBhvr>
                                      <p:to>
                                        <p:strVal val="visible"/>
                                      </p:to>
                                    </p:set>
                                    <p:animEffect transition="in" filter="fade">
                                      <p:cBhvr>
                                        <p:cTn id="162" dur="1000"/>
                                        <p:tgtEl>
                                          <p:spTgt spid="747"/>
                                        </p:tgtEl>
                                      </p:cBhvr>
                                    </p:animEffect>
                                  </p:childTnLst>
                                </p:cTn>
                              </p:par>
                              <p:par>
                                <p:cTn id="163" presetID="1" presetClass="entr" presetSubtype="0" fill="hold" nodeType="withEffect">
                                  <p:stCondLst>
                                    <p:cond delay="13000"/>
                                  </p:stCondLst>
                                  <p:childTnLst>
                                    <p:set>
                                      <p:cBhvr>
                                        <p:cTn id="164" dur="1" fill="hold">
                                          <p:stCondLst>
                                            <p:cond delay="0"/>
                                          </p:stCondLst>
                                        </p:cTn>
                                        <p:tgtEl>
                                          <p:spTgt spid="733"/>
                                        </p:tgtEl>
                                        <p:attrNameLst>
                                          <p:attrName>style.visibility</p:attrName>
                                        </p:attrNameLst>
                                      </p:cBhvr>
                                      <p:to>
                                        <p:strVal val="visible"/>
                                      </p:to>
                                    </p:set>
                                  </p:childTnLst>
                                </p:cTn>
                              </p:par>
                              <p:par>
                                <p:cTn id="165" presetID="1" presetClass="exit" presetSubtype="0" fill="hold" nodeType="withEffect">
                                  <p:stCondLst>
                                    <p:cond delay="14000"/>
                                  </p:stCondLst>
                                  <p:childTnLst>
                                    <p:set>
                                      <p:cBhvr>
                                        <p:cTn id="166" dur="1" fill="hold">
                                          <p:stCondLst>
                                            <p:cond delay="1"/>
                                          </p:stCondLst>
                                        </p:cTn>
                                        <p:tgtEl>
                                          <p:spTgt spid="733"/>
                                        </p:tgtEl>
                                        <p:attrNameLst>
                                          <p:attrName>style.visibility</p:attrName>
                                        </p:attrNameLst>
                                      </p:cBhvr>
                                      <p:to>
                                        <p:strVal val="hidden"/>
                                      </p:to>
                                    </p:set>
                                  </p:childTnLst>
                                </p:cTn>
                              </p:par>
                              <p:par>
                                <p:cTn id="167" presetID="10" presetClass="entr" presetSubtype="0" fill="hold" nodeType="withEffect">
                                  <p:stCondLst>
                                    <p:cond delay="13000"/>
                                  </p:stCondLst>
                                  <p:childTnLst>
                                    <p:set>
                                      <p:cBhvr>
                                        <p:cTn id="168" dur="1" fill="hold">
                                          <p:stCondLst>
                                            <p:cond delay="0"/>
                                          </p:stCondLst>
                                        </p:cTn>
                                        <p:tgtEl>
                                          <p:spTgt spid="747"/>
                                        </p:tgtEl>
                                        <p:attrNameLst>
                                          <p:attrName>style.visibility</p:attrName>
                                        </p:attrNameLst>
                                      </p:cBhvr>
                                      <p:to>
                                        <p:strVal val="visible"/>
                                      </p:to>
                                    </p:set>
                                    <p:animEffect transition="in" filter="fade">
                                      <p:cBhvr>
                                        <p:cTn id="169" dur="1000"/>
                                        <p:tgtEl>
                                          <p:spTgt spid="747"/>
                                        </p:tgtEl>
                                      </p:cBhvr>
                                    </p:animEffect>
                                  </p:childTnLst>
                                </p:cTn>
                              </p:par>
                              <p:par>
                                <p:cTn id="170" presetID="1" presetClass="entr" presetSubtype="0" fill="hold" nodeType="withEffect">
                                  <p:stCondLst>
                                    <p:cond delay="14000"/>
                                  </p:stCondLst>
                                  <p:childTnLst>
                                    <p:set>
                                      <p:cBhvr>
                                        <p:cTn id="171" dur="1" fill="hold">
                                          <p:stCondLst>
                                            <p:cond delay="0"/>
                                          </p:stCondLst>
                                        </p:cTn>
                                        <p:tgtEl>
                                          <p:spTgt spid="732"/>
                                        </p:tgtEl>
                                        <p:attrNameLst>
                                          <p:attrName>style.visibility</p:attrName>
                                        </p:attrNameLst>
                                      </p:cBhvr>
                                      <p:to>
                                        <p:strVal val="visible"/>
                                      </p:to>
                                    </p:set>
                                  </p:childTnLst>
                                </p:cTn>
                              </p:par>
                              <p:par>
                                <p:cTn id="172" presetID="1" presetClass="exit" presetSubtype="0" fill="hold" nodeType="withEffect">
                                  <p:stCondLst>
                                    <p:cond delay="15000"/>
                                  </p:stCondLst>
                                  <p:childTnLst>
                                    <p:set>
                                      <p:cBhvr>
                                        <p:cTn id="173" dur="1" fill="hold">
                                          <p:stCondLst>
                                            <p:cond delay="1"/>
                                          </p:stCondLst>
                                        </p:cTn>
                                        <p:tgtEl>
                                          <p:spTgt spid="732"/>
                                        </p:tgtEl>
                                        <p:attrNameLst>
                                          <p:attrName>style.visibility</p:attrName>
                                        </p:attrNameLst>
                                      </p:cBhvr>
                                      <p:to>
                                        <p:strVal val="hidden"/>
                                      </p:to>
                                    </p:set>
                                  </p:childTnLst>
                                </p:cTn>
                              </p:par>
                              <p:par>
                                <p:cTn id="174" presetID="10" presetClass="entr" presetSubtype="0" fill="hold" nodeType="withEffect">
                                  <p:stCondLst>
                                    <p:cond delay="14000"/>
                                  </p:stCondLst>
                                  <p:childTnLst>
                                    <p:set>
                                      <p:cBhvr>
                                        <p:cTn id="175" dur="1" fill="hold">
                                          <p:stCondLst>
                                            <p:cond delay="0"/>
                                          </p:stCondLst>
                                        </p:cTn>
                                        <p:tgtEl>
                                          <p:spTgt spid="747"/>
                                        </p:tgtEl>
                                        <p:attrNameLst>
                                          <p:attrName>style.visibility</p:attrName>
                                        </p:attrNameLst>
                                      </p:cBhvr>
                                      <p:to>
                                        <p:strVal val="visible"/>
                                      </p:to>
                                    </p:set>
                                    <p:animEffect transition="in" filter="fade">
                                      <p:cBhvr>
                                        <p:cTn id="176" dur="1000"/>
                                        <p:tgtEl>
                                          <p:spTgt spid="747"/>
                                        </p:tgtEl>
                                      </p:cBhvr>
                                    </p:animEffect>
                                  </p:childTnLst>
                                </p:cTn>
                              </p:par>
                              <p:par>
                                <p:cTn id="177" presetID="1" presetClass="entr" presetSubtype="0" fill="hold" nodeType="withEffect">
                                  <p:stCondLst>
                                    <p:cond delay="15000"/>
                                  </p:stCondLst>
                                  <p:childTnLst>
                                    <p:set>
                                      <p:cBhvr>
                                        <p:cTn id="178" dur="1" fill="hold">
                                          <p:stCondLst>
                                            <p:cond delay="0"/>
                                          </p:stCondLst>
                                        </p:cTn>
                                        <p:tgtEl>
                                          <p:spTgt spid="731"/>
                                        </p:tgtEl>
                                        <p:attrNameLst>
                                          <p:attrName>style.visibility</p:attrName>
                                        </p:attrNameLst>
                                      </p:cBhvr>
                                      <p:to>
                                        <p:strVal val="visible"/>
                                      </p:to>
                                    </p:set>
                                  </p:childTnLst>
                                </p:cTn>
                              </p:par>
                              <p:par>
                                <p:cTn id="179" presetID="1" presetClass="exit" presetSubtype="0" fill="hold" nodeType="withEffect">
                                  <p:stCondLst>
                                    <p:cond delay="16000"/>
                                  </p:stCondLst>
                                  <p:childTnLst>
                                    <p:set>
                                      <p:cBhvr>
                                        <p:cTn id="180" dur="1" fill="hold">
                                          <p:stCondLst>
                                            <p:cond delay="1"/>
                                          </p:stCondLst>
                                        </p:cTn>
                                        <p:tgtEl>
                                          <p:spTgt spid="731"/>
                                        </p:tgtEl>
                                        <p:attrNameLst>
                                          <p:attrName>style.visibility</p:attrName>
                                        </p:attrNameLst>
                                      </p:cBhvr>
                                      <p:to>
                                        <p:strVal val="hidden"/>
                                      </p:to>
                                    </p:set>
                                  </p:childTnLst>
                                </p:cTn>
                              </p:par>
                              <p:par>
                                <p:cTn id="181" presetID="10" presetClass="entr" presetSubtype="0" fill="hold" nodeType="withEffect">
                                  <p:stCondLst>
                                    <p:cond delay="15000"/>
                                  </p:stCondLst>
                                  <p:childTnLst>
                                    <p:set>
                                      <p:cBhvr>
                                        <p:cTn id="182" dur="1" fill="hold">
                                          <p:stCondLst>
                                            <p:cond delay="0"/>
                                          </p:stCondLst>
                                        </p:cTn>
                                        <p:tgtEl>
                                          <p:spTgt spid="747"/>
                                        </p:tgtEl>
                                        <p:attrNameLst>
                                          <p:attrName>style.visibility</p:attrName>
                                        </p:attrNameLst>
                                      </p:cBhvr>
                                      <p:to>
                                        <p:strVal val="visible"/>
                                      </p:to>
                                    </p:set>
                                    <p:animEffect transition="in" filter="fade">
                                      <p:cBhvr>
                                        <p:cTn id="183" dur="1000"/>
                                        <p:tgtEl>
                                          <p:spTgt spid="747"/>
                                        </p:tgtEl>
                                      </p:cBhvr>
                                    </p:animEffect>
                                  </p:childTnLst>
                                </p:cTn>
                              </p:par>
                              <p:par>
                                <p:cTn id="184" presetID="1" presetClass="exit" presetSubtype="0" fill="hold" nodeType="withEffect">
                                  <p:stCondLst>
                                    <p:cond delay="16000"/>
                                  </p:stCondLst>
                                  <p:childTnLst>
                                    <p:set>
                                      <p:cBhvr>
                                        <p:cTn id="185" dur="1" fill="hold">
                                          <p:stCondLst>
                                            <p:cond delay="1"/>
                                          </p:stCondLst>
                                        </p:cTn>
                                        <p:tgtEl>
                                          <p:spTgt spid="747"/>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10" presetClass="exit" presetSubtype="0" fill="hold" nodeType="clickEffect">
                                  <p:stCondLst>
                                    <p:cond delay="0"/>
                                  </p:stCondLst>
                                  <p:childTnLst>
                                    <p:animEffect transition="out" filter="fade">
                                      <p:cBhvr>
                                        <p:cTn id="189" dur="1000"/>
                                        <p:tgtEl>
                                          <p:spTgt spid="751"/>
                                        </p:tgtEl>
                                      </p:cBhvr>
                                    </p:animEffect>
                                    <p:set>
                                      <p:cBhvr>
                                        <p:cTn id="190" dur="1" fill="hold">
                                          <p:stCondLst>
                                            <p:cond delay="1000"/>
                                          </p:stCondLst>
                                        </p:cTn>
                                        <p:tgtEl>
                                          <p:spTgt spid="751"/>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1000"/>
                                        <p:tgtEl>
                                          <p:spTgt spid="758"/>
                                        </p:tgtEl>
                                      </p:cBhvr>
                                    </p:animEffect>
                                    <p:set>
                                      <p:cBhvr>
                                        <p:cTn id="193" dur="1" fill="hold">
                                          <p:stCondLst>
                                            <p:cond delay="1000"/>
                                          </p:stCondLst>
                                        </p:cTn>
                                        <p:tgtEl>
                                          <p:spTgt spid="758"/>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1000"/>
                                        <p:tgtEl>
                                          <p:spTgt spid="754"/>
                                        </p:tgtEl>
                                      </p:cBhvr>
                                    </p:animEffect>
                                    <p:set>
                                      <p:cBhvr>
                                        <p:cTn id="196" dur="1" fill="hold">
                                          <p:stCondLst>
                                            <p:cond delay="1000"/>
                                          </p:stCondLst>
                                        </p:cTn>
                                        <p:tgtEl>
                                          <p:spTgt spid="754"/>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1000"/>
                                        <p:tgtEl>
                                          <p:spTgt spid="749"/>
                                        </p:tgtEl>
                                      </p:cBhvr>
                                    </p:animEffect>
                                    <p:set>
                                      <p:cBhvr>
                                        <p:cTn id="199" dur="1" fill="hold">
                                          <p:stCondLst>
                                            <p:cond delay="1000"/>
                                          </p:stCondLst>
                                        </p:cTn>
                                        <p:tgtEl>
                                          <p:spTgt spid="749"/>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1000"/>
                                        <p:tgtEl>
                                          <p:spTgt spid="757"/>
                                        </p:tgtEl>
                                      </p:cBhvr>
                                    </p:animEffect>
                                    <p:set>
                                      <p:cBhvr>
                                        <p:cTn id="202" dur="1" fill="hold">
                                          <p:stCondLst>
                                            <p:cond delay="1000"/>
                                          </p:stCondLst>
                                        </p:cTn>
                                        <p:tgtEl>
                                          <p:spTgt spid="757"/>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1000"/>
                                        <p:tgtEl>
                                          <p:spTgt spid="753"/>
                                        </p:tgtEl>
                                      </p:cBhvr>
                                    </p:animEffect>
                                    <p:set>
                                      <p:cBhvr>
                                        <p:cTn id="205" dur="1" fill="hold">
                                          <p:stCondLst>
                                            <p:cond delay="1000"/>
                                          </p:stCondLst>
                                        </p:cTn>
                                        <p:tgtEl>
                                          <p:spTgt spid="753"/>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1000"/>
                                        <p:tgtEl>
                                          <p:spTgt spid="750"/>
                                        </p:tgtEl>
                                      </p:cBhvr>
                                    </p:animEffect>
                                    <p:set>
                                      <p:cBhvr>
                                        <p:cTn id="208" dur="1" fill="hold">
                                          <p:stCondLst>
                                            <p:cond delay="1000"/>
                                          </p:stCondLst>
                                        </p:cTn>
                                        <p:tgtEl>
                                          <p:spTgt spid="750"/>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1000"/>
                                        <p:tgtEl>
                                          <p:spTgt spid="759"/>
                                        </p:tgtEl>
                                      </p:cBhvr>
                                    </p:animEffect>
                                    <p:set>
                                      <p:cBhvr>
                                        <p:cTn id="211" dur="1" fill="hold">
                                          <p:stCondLst>
                                            <p:cond delay="1000"/>
                                          </p:stCondLst>
                                        </p:cTn>
                                        <p:tgtEl>
                                          <p:spTgt spid="759"/>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1000"/>
                                        <p:tgtEl>
                                          <p:spTgt spid="755"/>
                                        </p:tgtEl>
                                      </p:cBhvr>
                                    </p:animEffect>
                                    <p:set>
                                      <p:cBhvr>
                                        <p:cTn id="214" dur="1" fill="hold">
                                          <p:stCondLst>
                                            <p:cond delay="1000"/>
                                          </p:stCondLst>
                                        </p:cTn>
                                        <p:tgtEl>
                                          <p:spTgt spid="7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2" descr="disney-jake-and-the-neverland-pirates-clip-art-images--29662.gif"/>
          <p:cNvPicPr preferRelativeResize="0"/>
          <p:nvPr/>
        </p:nvPicPr>
        <p:blipFill rotWithShape="1">
          <a:blip r:embed="rId3">
            <a:alphaModFix/>
          </a:blip>
          <a:srcRect/>
          <a:stretch/>
        </p:blipFill>
        <p:spPr>
          <a:xfrm>
            <a:off x="4572000" y="1524000"/>
            <a:ext cx="4724400" cy="4953000"/>
          </a:xfrm>
          <a:prstGeom prst="rect">
            <a:avLst/>
          </a:prstGeom>
          <a:noFill/>
          <a:ln>
            <a:noFill/>
          </a:ln>
        </p:spPr>
      </p:pic>
      <p:pic>
        <p:nvPicPr>
          <p:cNvPr id="372" name="Google Shape;372;p2" descr="1757a1bdb9a1b22.jpg">
            <a:hlinkClick r:id="rId4" action="ppaction://hlinksldjump"/>
          </p:cNvPr>
          <p:cNvPicPr preferRelativeResize="0"/>
          <p:nvPr/>
        </p:nvPicPr>
        <p:blipFill rotWithShape="1">
          <a:blip r:embed="rId5">
            <a:alphaModFix/>
          </a:blip>
          <a:srcRect/>
          <a:stretch/>
        </p:blipFill>
        <p:spPr>
          <a:xfrm>
            <a:off x="7620004" y="4191003"/>
            <a:ext cx="1272503" cy="749300"/>
          </a:xfrm>
          <a:prstGeom prst="rect">
            <a:avLst/>
          </a:prstGeom>
          <a:noFill/>
          <a:ln>
            <a:noFill/>
          </a:ln>
        </p:spPr>
      </p:pic>
      <p:sp>
        <p:nvSpPr>
          <p:cNvPr id="373" name="Google Shape;373;p2"/>
          <p:cNvSpPr/>
          <p:nvPr/>
        </p:nvSpPr>
        <p:spPr>
          <a:xfrm>
            <a:off x="4038600" y="152400"/>
            <a:ext cx="4876800" cy="1295400"/>
          </a:xfrm>
          <a:prstGeom prst="rect">
            <a:avLst/>
          </a:prstGeom>
        </p:spPr>
        <p:txBody>
          <a:bodyPr>
            <a:prstTxWarp prst="textPlain">
              <a:avLst/>
            </a:prstTxWarp>
          </a:bodyPr>
          <a:lstStyle/>
          <a:p>
            <a:pPr lvl="0" algn="ctr"/>
            <a:r>
              <a:rPr b="1" i="0">
                <a:ln w="12700" cap="flat" cmpd="sng">
                  <a:solidFill>
                    <a:srgbClr val="8064A2"/>
                  </a:solidFill>
                  <a:prstDash val="solid"/>
                  <a:round/>
                  <a:headEnd type="none" w="sm" len="sm"/>
                  <a:tailEnd type="none" w="sm" len="sm"/>
                </a:ln>
                <a:solidFill>
                  <a:srgbClr val="C5D8F1"/>
                </a:solidFill>
                <a:latin typeface="Times New Roman"/>
              </a:rPr>
              <a:t>ĐI TÌM KHO BÁU </a:t>
            </a:r>
          </a:p>
        </p:txBody>
      </p:sp>
      <p:grpSp>
        <p:nvGrpSpPr>
          <p:cNvPr id="374" name="Google Shape;374;p2"/>
          <p:cNvGrpSpPr/>
          <p:nvPr/>
        </p:nvGrpSpPr>
        <p:grpSpPr>
          <a:xfrm>
            <a:off x="3" y="28724"/>
            <a:ext cx="2087356" cy="1038077"/>
            <a:chOff x="75971" y="1051852"/>
            <a:chExt cx="2087356" cy="1038077"/>
          </a:xfrm>
        </p:grpSpPr>
        <p:grpSp>
          <p:nvGrpSpPr>
            <p:cNvPr id="375" name="Google Shape;375;p2"/>
            <p:cNvGrpSpPr/>
            <p:nvPr/>
          </p:nvGrpSpPr>
          <p:grpSpPr>
            <a:xfrm>
              <a:off x="762000" y="1425879"/>
              <a:ext cx="1401327" cy="664050"/>
              <a:chOff x="5507432" y="3371212"/>
              <a:chExt cx="3674668" cy="1857615"/>
            </a:xfrm>
          </p:grpSpPr>
          <p:grpSp>
            <p:nvGrpSpPr>
              <p:cNvPr id="376" name="Google Shape;376;p2"/>
              <p:cNvGrpSpPr/>
              <p:nvPr/>
            </p:nvGrpSpPr>
            <p:grpSpPr>
              <a:xfrm>
                <a:off x="5507432" y="3371212"/>
                <a:ext cx="3674668" cy="1857615"/>
                <a:chOff x="28079" y="1041053"/>
                <a:chExt cx="7035801" cy="4572000"/>
              </a:xfrm>
            </p:grpSpPr>
            <p:sp>
              <p:nvSpPr>
                <p:cNvPr id="377" name="Google Shape;377;p2"/>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p:txBody>
            </p:sp>
            <p:sp>
              <p:nvSpPr>
                <p:cNvPr id="378" name="Google Shape;378;p2"/>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p:txBody>
            </p:sp>
          </p:grpSp>
          <p:sp>
            <p:nvSpPr>
              <p:cNvPr id="379" name="Google Shape;379;p2"/>
              <p:cNvSpPr txBox="1"/>
              <p:nvPr/>
            </p:nvSpPr>
            <p:spPr>
              <a:xfrm>
                <a:off x="5723896" y="3850530"/>
                <a:ext cx="3292841" cy="904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i="1" u="none" strike="noStrike" cap="none">
                    <a:solidFill>
                      <a:srgbClr val="FFFFFF"/>
                    </a:solidFill>
                    <a:latin typeface="Times New Roman"/>
                    <a:ea typeface="Times New Roman"/>
                    <a:cs typeface="Times New Roman"/>
                    <a:sym typeface="Times New Roman"/>
                  </a:rPr>
                  <a:t>Khởi động</a:t>
                </a:r>
                <a:endParaRPr/>
              </a:p>
            </p:txBody>
          </p:sp>
        </p:grpSp>
        <p:pic>
          <p:nvPicPr>
            <p:cNvPr id="380" name="Google Shape;380;p2" descr="Đồ hoạ vector miễn phí của Phi trường"/>
            <p:cNvPicPr preferRelativeResize="0"/>
            <p:nvPr/>
          </p:nvPicPr>
          <p:blipFill rotWithShape="1">
            <a:blip r:embed="rId6">
              <a:alphaModFix/>
            </a:blip>
            <a:srcRect/>
            <a:stretch/>
          </p:blipFill>
          <p:spPr>
            <a:xfrm>
              <a:off x="75971" y="1051852"/>
              <a:ext cx="923966" cy="923966"/>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7"/>
        <p:cNvGrpSpPr/>
        <p:nvPr/>
      </p:nvGrpSpPr>
      <p:grpSpPr>
        <a:xfrm>
          <a:off x="0" y="0"/>
          <a:ext cx="0" cy="0"/>
          <a:chOff x="0" y="0"/>
          <a:chExt cx="0" cy="0"/>
        </a:xfrm>
      </p:grpSpPr>
      <p:sp>
        <p:nvSpPr>
          <p:cNvPr id="768" name="Google Shape;768;p20"/>
          <p:cNvSpPr/>
          <p:nvPr/>
        </p:nvSpPr>
        <p:spPr>
          <a:xfrm>
            <a:off x="3582055" y="218374"/>
            <a:ext cx="7846556" cy="1332840"/>
          </a:xfrm>
          <a:prstGeom prst="roundRect">
            <a:avLst>
              <a:gd name="adj" fmla="val 16667"/>
            </a:avLst>
          </a:prstGeom>
          <a:solidFill>
            <a:srgbClr val="CC0066"/>
          </a:solidFill>
          <a:ln w="9525"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just" rtl="0">
              <a:lnSpc>
                <a:spcPct val="110000"/>
              </a:lnSpc>
              <a:spcBef>
                <a:spcPts val="0"/>
              </a:spcBef>
              <a:spcAft>
                <a:spcPts val="0"/>
              </a:spcAft>
              <a:buNone/>
            </a:pPr>
            <a:r>
              <a:rPr lang="en-US" sz="3000">
                <a:solidFill>
                  <a:srgbClr val="FFFFFF"/>
                </a:solidFill>
                <a:latin typeface="Times New Roman"/>
                <a:ea typeface="Times New Roman"/>
                <a:cs typeface="Times New Roman"/>
                <a:sym typeface="Times New Roman"/>
              </a:rPr>
              <a:t>Vị trí địa lí, tự nhiên, kinh tế - xã hội là cách phân loại nguồn lực theo</a:t>
            </a:r>
            <a:endParaRPr sz="3000">
              <a:solidFill>
                <a:schemeClr val="dk1"/>
              </a:solidFill>
              <a:latin typeface="Times New Roman"/>
              <a:ea typeface="Times New Roman"/>
              <a:cs typeface="Times New Roman"/>
              <a:sym typeface="Times New Roman"/>
            </a:endParaRPr>
          </a:p>
        </p:txBody>
      </p:sp>
      <p:pic>
        <p:nvPicPr>
          <p:cNvPr id="769" name="Google Shape;769;p20"/>
          <p:cNvPicPr preferRelativeResize="0"/>
          <p:nvPr/>
        </p:nvPicPr>
        <p:blipFill rotWithShape="1">
          <a:blip r:embed="rId4">
            <a:alphaModFix/>
          </a:blip>
          <a:srcRect l="50000" b="49512"/>
          <a:stretch/>
        </p:blipFill>
        <p:spPr>
          <a:xfrm>
            <a:off x="105546" y="2006491"/>
            <a:ext cx="761803" cy="769233"/>
          </a:xfrm>
          <a:prstGeom prst="roundRect">
            <a:avLst>
              <a:gd name="adj" fmla="val 8594"/>
            </a:avLst>
          </a:prstGeom>
          <a:solidFill>
            <a:srgbClr val="ECECEC"/>
          </a:solidFill>
          <a:ln>
            <a:noFill/>
          </a:ln>
          <a:effectLst>
            <a:reflection stA="38000" endPos="28000" dist="5000" dir="5400000" sy="-100000" algn="bl" rotWithShape="0"/>
          </a:effectLst>
        </p:spPr>
      </p:pic>
      <p:pic>
        <p:nvPicPr>
          <p:cNvPr id="770" name="Google Shape;770;p20"/>
          <p:cNvPicPr preferRelativeResize="0"/>
          <p:nvPr/>
        </p:nvPicPr>
        <p:blipFill rotWithShape="1">
          <a:blip r:embed="rId5">
            <a:alphaModFix/>
          </a:blip>
          <a:srcRect/>
          <a:stretch/>
        </p:blipFill>
        <p:spPr>
          <a:xfrm>
            <a:off x="2379501" y="533400"/>
            <a:ext cx="787142" cy="787142"/>
          </a:xfrm>
          <a:prstGeom prst="rect">
            <a:avLst/>
          </a:prstGeom>
          <a:noFill/>
          <a:ln>
            <a:noFill/>
          </a:ln>
        </p:spPr>
      </p:pic>
      <p:sp>
        <p:nvSpPr>
          <p:cNvPr id="771" name="Google Shape;771;p20"/>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00</a:t>
            </a:r>
            <a:endParaRPr sz="4799" b="1">
              <a:solidFill>
                <a:schemeClr val="dk1"/>
              </a:solidFill>
              <a:latin typeface="Calibri"/>
              <a:ea typeface="Calibri"/>
              <a:cs typeface="Calibri"/>
              <a:sym typeface="Calibri"/>
            </a:endParaRPr>
          </a:p>
        </p:txBody>
      </p:sp>
      <p:sp>
        <p:nvSpPr>
          <p:cNvPr id="772" name="Google Shape;772;p20"/>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01</a:t>
            </a:r>
            <a:endParaRPr sz="4799" b="1">
              <a:solidFill>
                <a:schemeClr val="dk1"/>
              </a:solidFill>
              <a:latin typeface="Calibri"/>
              <a:ea typeface="Calibri"/>
              <a:cs typeface="Calibri"/>
              <a:sym typeface="Calibri"/>
            </a:endParaRPr>
          </a:p>
        </p:txBody>
      </p:sp>
      <p:sp>
        <p:nvSpPr>
          <p:cNvPr id="773" name="Google Shape;773;p20"/>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02</a:t>
            </a:r>
            <a:endParaRPr sz="4799" b="1">
              <a:solidFill>
                <a:schemeClr val="dk1"/>
              </a:solidFill>
              <a:latin typeface="Calibri"/>
              <a:ea typeface="Calibri"/>
              <a:cs typeface="Calibri"/>
              <a:sym typeface="Calibri"/>
            </a:endParaRPr>
          </a:p>
        </p:txBody>
      </p:sp>
      <p:sp>
        <p:nvSpPr>
          <p:cNvPr id="774" name="Google Shape;774;p20"/>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03</a:t>
            </a:r>
            <a:endParaRPr sz="4799" b="1">
              <a:solidFill>
                <a:schemeClr val="dk1"/>
              </a:solidFill>
              <a:latin typeface="Calibri"/>
              <a:ea typeface="Calibri"/>
              <a:cs typeface="Calibri"/>
              <a:sym typeface="Calibri"/>
            </a:endParaRPr>
          </a:p>
        </p:txBody>
      </p:sp>
      <p:sp>
        <p:nvSpPr>
          <p:cNvPr id="775" name="Google Shape;775;p20"/>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04</a:t>
            </a:r>
            <a:endParaRPr sz="4799" b="1">
              <a:solidFill>
                <a:schemeClr val="dk1"/>
              </a:solidFill>
              <a:latin typeface="Calibri"/>
              <a:ea typeface="Calibri"/>
              <a:cs typeface="Calibri"/>
              <a:sym typeface="Calibri"/>
            </a:endParaRPr>
          </a:p>
        </p:txBody>
      </p:sp>
      <p:sp>
        <p:nvSpPr>
          <p:cNvPr id="776" name="Google Shape;776;p20"/>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05</a:t>
            </a:r>
            <a:endParaRPr sz="4799" b="1">
              <a:solidFill>
                <a:schemeClr val="dk1"/>
              </a:solidFill>
              <a:latin typeface="Calibri"/>
              <a:ea typeface="Calibri"/>
              <a:cs typeface="Calibri"/>
              <a:sym typeface="Calibri"/>
            </a:endParaRPr>
          </a:p>
        </p:txBody>
      </p:sp>
      <p:sp>
        <p:nvSpPr>
          <p:cNvPr id="777" name="Google Shape;777;p20"/>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06</a:t>
            </a:r>
            <a:endParaRPr sz="4799" b="1">
              <a:solidFill>
                <a:schemeClr val="dk1"/>
              </a:solidFill>
              <a:latin typeface="Calibri"/>
              <a:ea typeface="Calibri"/>
              <a:cs typeface="Calibri"/>
              <a:sym typeface="Calibri"/>
            </a:endParaRPr>
          </a:p>
        </p:txBody>
      </p:sp>
      <p:sp>
        <p:nvSpPr>
          <p:cNvPr id="778" name="Google Shape;778;p20"/>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07</a:t>
            </a:r>
            <a:endParaRPr sz="4799" b="1">
              <a:solidFill>
                <a:schemeClr val="dk1"/>
              </a:solidFill>
              <a:latin typeface="Calibri"/>
              <a:ea typeface="Calibri"/>
              <a:cs typeface="Calibri"/>
              <a:sym typeface="Calibri"/>
            </a:endParaRPr>
          </a:p>
        </p:txBody>
      </p:sp>
      <p:sp>
        <p:nvSpPr>
          <p:cNvPr id="779" name="Google Shape;779;p20"/>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08</a:t>
            </a:r>
            <a:endParaRPr sz="4799" b="1">
              <a:solidFill>
                <a:schemeClr val="dk1"/>
              </a:solidFill>
              <a:latin typeface="Calibri"/>
              <a:ea typeface="Calibri"/>
              <a:cs typeface="Calibri"/>
              <a:sym typeface="Calibri"/>
            </a:endParaRPr>
          </a:p>
        </p:txBody>
      </p:sp>
      <p:sp>
        <p:nvSpPr>
          <p:cNvPr id="780" name="Google Shape;780;p20"/>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09</a:t>
            </a:r>
            <a:endParaRPr sz="4799" b="1">
              <a:solidFill>
                <a:schemeClr val="dk1"/>
              </a:solidFill>
              <a:latin typeface="Calibri"/>
              <a:ea typeface="Calibri"/>
              <a:cs typeface="Calibri"/>
              <a:sym typeface="Calibri"/>
            </a:endParaRPr>
          </a:p>
        </p:txBody>
      </p:sp>
      <p:sp>
        <p:nvSpPr>
          <p:cNvPr id="781" name="Google Shape;781;p20"/>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10</a:t>
            </a:r>
            <a:endParaRPr sz="4799" b="1">
              <a:solidFill>
                <a:schemeClr val="dk1"/>
              </a:solidFill>
              <a:latin typeface="Calibri"/>
              <a:ea typeface="Calibri"/>
              <a:cs typeface="Calibri"/>
              <a:sym typeface="Calibri"/>
            </a:endParaRPr>
          </a:p>
        </p:txBody>
      </p:sp>
      <p:sp>
        <p:nvSpPr>
          <p:cNvPr id="782" name="Google Shape;782;p20"/>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11</a:t>
            </a:r>
            <a:endParaRPr sz="4799" b="1">
              <a:solidFill>
                <a:schemeClr val="dk1"/>
              </a:solidFill>
              <a:latin typeface="Calibri"/>
              <a:ea typeface="Calibri"/>
              <a:cs typeface="Calibri"/>
              <a:sym typeface="Calibri"/>
            </a:endParaRPr>
          </a:p>
        </p:txBody>
      </p:sp>
      <p:sp>
        <p:nvSpPr>
          <p:cNvPr id="783" name="Google Shape;783;p20"/>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12</a:t>
            </a:r>
            <a:endParaRPr sz="4799" b="1">
              <a:solidFill>
                <a:schemeClr val="dk1"/>
              </a:solidFill>
              <a:latin typeface="Calibri"/>
              <a:ea typeface="Calibri"/>
              <a:cs typeface="Calibri"/>
              <a:sym typeface="Calibri"/>
            </a:endParaRPr>
          </a:p>
        </p:txBody>
      </p:sp>
      <p:sp>
        <p:nvSpPr>
          <p:cNvPr id="784" name="Google Shape;784;p20"/>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13</a:t>
            </a:r>
            <a:endParaRPr sz="4799" b="1">
              <a:solidFill>
                <a:schemeClr val="dk1"/>
              </a:solidFill>
              <a:latin typeface="Calibri"/>
              <a:ea typeface="Calibri"/>
              <a:cs typeface="Calibri"/>
              <a:sym typeface="Calibri"/>
            </a:endParaRPr>
          </a:p>
        </p:txBody>
      </p:sp>
      <p:sp>
        <p:nvSpPr>
          <p:cNvPr id="785" name="Google Shape;785;p20"/>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14</a:t>
            </a:r>
            <a:endParaRPr sz="4799" b="1">
              <a:solidFill>
                <a:schemeClr val="dk1"/>
              </a:solidFill>
              <a:latin typeface="Calibri"/>
              <a:ea typeface="Calibri"/>
              <a:cs typeface="Calibri"/>
              <a:sym typeface="Calibri"/>
            </a:endParaRPr>
          </a:p>
        </p:txBody>
      </p:sp>
      <p:sp>
        <p:nvSpPr>
          <p:cNvPr id="786" name="Google Shape;786;p20"/>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15</a:t>
            </a:r>
            <a:endParaRPr sz="4799" b="1">
              <a:solidFill>
                <a:schemeClr val="dk1"/>
              </a:solidFill>
              <a:latin typeface="Calibri"/>
              <a:ea typeface="Calibri"/>
              <a:cs typeface="Calibri"/>
              <a:sym typeface="Calibri"/>
            </a:endParaRPr>
          </a:p>
        </p:txBody>
      </p:sp>
      <p:sp>
        <p:nvSpPr>
          <p:cNvPr id="787" name="Google Shape;787;p20"/>
          <p:cNvSpPr/>
          <p:nvPr/>
        </p:nvSpPr>
        <p:spPr>
          <a:xfrm>
            <a:off x="2064591" y="1372137"/>
            <a:ext cx="1288925" cy="1295063"/>
          </a:xfrm>
          <a:prstGeom prst="donut">
            <a:avLst>
              <a:gd name="adj" fmla="val 10370"/>
            </a:avLst>
          </a:prstGeom>
          <a:solidFill>
            <a:srgbClr val="00B0F0"/>
          </a:solidFill>
          <a:ln w="381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999">
              <a:solidFill>
                <a:schemeClr val="dk1"/>
              </a:solidFill>
              <a:latin typeface="Calibri"/>
              <a:ea typeface="Calibri"/>
              <a:cs typeface="Calibri"/>
              <a:sym typeface="Calibri"/>
            </a:endParaRPr>
          </a:p>
        </p:txBody>
      </p:sp>
      <p:sp>
        <p:nvSpPr>
          <p:cNvPr id="788" name="Google Shape;788;p20"/>
          <p:cNvSpPr/>
          <p:nvPr/>
        </p:nvSpPr>
        <p:spPr>
          <a:xfrm rot="5400000">
            <a:off x="257905" y="2931411"/>
            <a:ext cx="907162" cy="751613"/>
          </a:xfrm>
          <a:prstGeom prst="triangle">
            <a:avLst>
              <a:gd name="adj" fmla="val 50000"/>
            </a:avLst>
          </a:prstGeom>
          <a:solidFill>
            <a:srgbClr val="E6F3FF"/>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rgbClr val="FFFFFF"/>
              </a:solidFill>
              <a:latin typeface="Calibri"/>
              <a:ea typeface="Calibri"/>
              <a:cs typeface="Calibri"/>
              <a:sym typeface="Calibri"/>
            </a:endParaRPr>
          </a:p>
        </p:txBody>
      </p:sp>
      <p:sp>
        <p:nvSpPr>
          <p:cNvPr id="789" name="Google Shape;789;p20"/>
          <p:cNvSpPr/>
          <p:nvPr/>
        </p:nvSpPr>
        <p:spPr>
          <a:xfrm rot="5400000">
            <a:off x="257905" y="3910411"/>
            <a:ext cx="907162" cy="751613"/>
          </a:xfrm>
          <a:prstGeom prst="triangle">
            <a:avLst>
              <a:gd name="adj" fmla="val 50000"/>
            </a:avLst>
          </a:prstGeom>
          <a:solidFill>
            <a:srgbClr val="00B05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790" name="Google Shape;790;p20"/>
          <p:cNvSpPr/>
          <p:nvPr/>
        </p:nvSpPr>
        <p:spPr>
          <a:xfrm rot="5400000">
            <a:off x="257905" y="5951541"/>
            <a:ext cx="907162" cy="751613"/>
          </a:xfrm>
          <a:prstGeom prst="triangle">
            <a:avLst>
              <a:gd name="adj" fmla="val 50000"/>
            </a:avLst>
          </a:prstGeom>
          <a:solidFill>
            <a:srgbClr val="EB471A"/>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791" name="Google Shape;791;p20"/>
          <p:cNvSpPr/>
          <p:nvPr/>
        </p:nvSpPr>
        <p:spPr>
          <a:xfrm rot="5400000">
            <a:off x="257905" y="4928880"/>
            <a:ext cx="907162" cy="751613"/>
          </a:xfrm>
          <a:prstGeom prst="triangle">
            <a:avLst>
              <a:gd name="adj" fmla="val 5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792" name="Google Shape;792;p20"/>
          <p:cNvSpPr/>
          <p:nvPr/>
        </p:nvSpPr>
        <p:spPr>
          <a:xfrm>
            <a:off x="1005255" y="2745943"/>
            <a:ext cx="10798399" cy="953166"/>
          </a:xfrm>
          <a:prstGeom prst="roundRect">
            <a:avLst>
              <a:gd name="adj" fmla="val 50000"/>
            </a:avLst>
          </a:prstGeom>
          <a:solidFill>
            <a:srgbClr val="E6F3FF"/>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000">
                <a:solidFill>
                  <a:srgbClr val="FFFFFF"/>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giá trị sử dụng.</a:t>
            </a:r>
            <a:endParaRPr sz="3000" b="1">
              <a:solidFill>
                <a:schemeClr val="dk1"/>
              </a:solidFill>
              <a:latin typeface="Times New Roman"/>
              <a:ea typeface="Times New Roman"/>
              <a:cs typeface="Times New Roman"/>
              <a:sym typeface="Times New Roman"/>
            </a:endParaRPr>
          </a:p>
        </p:txBody>
      </p:sp>
      <p:sp>
        <p:nvSpPr>
          <p:cNvPr id="793" name="Google Shape;793;p20"/>
          <p:cNvSpPr/>
          <p:nvPr/>
        </p:nvSpPr>
        <p:spPr>
          <a:xfrm>
            <a:off x="1132577" y="3771010"/>
            <a:ext cx="10798399" cy="953166"/>
          </a:xfrm>
          <a:prstGeom prst="roundRect">
            <a:avLst>
              <a:gd name="adj" fmla="val 16667"/>
            </a:avLst>
          </a:prstGeom>
          <a:solidFill>
            <a:srgbClr val="00B05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000">
                <a:solidFill>
                  <a:schemeClr val="dk1"/>
                </a:solidFill>
                <a:latin typeface="Times New Roman"/>
                <a:ea typeface="Times New Roman"/>
                <a:cs typeface="Times New Roman"/>
                <a:sym typeface="Times New Roman"/>
              </a:rPr>
              <a:t>  lãnh thổ.</a:t>
            </a:r>
            <a:endParaRPr sz="3000" b="1">
              <a:solidFill>
                <a:schemeClr val="dk1"/>
              </a:solidFill>
              <a:latin typeface="Times New Roman"/>
              <a:ea typeface="Times New Roman"/>
              <a:cs typeface="Times New Roman"/>
              <a:sym typeface="Times New Roman"/>
            </a:endParaRPr>
          </a:p>
        </p:txBody>
      </p:sp>
      <p:sp>
        <p:nvSpPr>
          <p:cNvPr id="794" name="Google Shape;794;p20"/>
          <p:cNvSpPr/>
          <p:nvPr/>
        </p:nvSpPr>
        <p:spPr>
          <a:xfrm>
            <a:off x="1101145" y="4828101"/>
            <a:ext cx="10798399" cy="953166"/>
          </a:xfrm>
          <a:prstGeom prst="roundRect">
            <a:avLst>
              <a:gd name="adj" fmla="val 16667"/>
            </a:avLst>
          </a:prstGeom>
          <a:solidFill>
            <a:srgbClr val="FFC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000">
                <a:solidFill>
                  <a:srgbClr val="FFFFFF"/>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nguồn gốc. </a:t>
            </a:r>
            <a:endParaRPr sz="3000" b="1">
              <a:solidFill>
                <a:schemeClr val="dk1"/>
              </a:solidFill>
              <a:latin typeface="Times New Roman"/>
              <a:ea typeface="Times New Roman"/>
              <a:cs typeface="Times New Roman"/>
              <a:sym typeface="Times New Roman"/>
            </a:endParaRPr>
          </a:p>
        </p:txBody>
      </p:sp>
      <p:sp>
        <p:nvSpPr>
          <p:cNvPr id="795" name="Google Shape;795;p20"/>
          <p:cNvSpPr/>
          <p:nvPr/>
        </p:nvSpPr>
        <p:spPr>
          <a:xfrm>
            <a:off x="1101145" y="5832044"/>
            <a:ext cx="10798399" cy="953166"/>
          </a:xfrm>
          <a:prstGeom prst="roundRect">
            <a:avLst>
              <a:gd name="adj" fmla="val 16667"/>
            </a:avLst>
          </a:prstGeom>
          <a:solidFill>
            <a:srgbClr val="EB471A"/>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000">
                <a:solidFill>
                  <a:srgbClr val="FFFFFF"/>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mục đích sử dụng.</a:t>
            </a:r>
            <a:endParaRPr sz="3000" b="1">
              <a:solidFill>
                <a:schemeClr val="dk1"/>
              </a:solidFill>
              <a:latin typeface="Times New Roman"/>
              <a:ea typeface="Times New Roman"/>
              <a:cs typeface="Times New Roman"/>
              <a:sym typeface="Times New Roman"/>
            </a:endParaRPr>
          </a:p>
        </p:txBody>
      </p:sp>
      <p:sp>
        <p:nvSpPr>
          <p:cNvPr id="796" name="Google Shape;796;p20"/>
          <p:cNvSpPr txBox="1"/>
          <p:nvPr/>
        </p:nvSpPr>
        <p:spPr>
          <a:xfrm>
            <a:off x="306309" y="2991331"/>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A</a:t>
            </a:r>
            <a:endParaRPr sz="1800">
              <a:solidFill>
                <a:schemeClr val="dk1"/>
              </a:solidFill>
              <a:latin typeface="Calibri"/>
              <a:ea typeface="Calibri"/>
              <a:cs typeface="Calibri"/>
              <a:sym typeface="Calibri"/>
            </a:endParaRPr>
          </a:p>
        </p:txBody>
      </p:sp>
      <p:sp>
        <p:nvSpPr>
          <p:cNvPr id="797" name="Google Shape;797;p20"/>
          <p:cNvSpPr txBox="1"/>
          <p:nvPr/>
        </p:nvSpPr>
        <p:spPr>
          <a:xfrm>
            <a:off x="290395" y="3963135"/>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FFFF"/>
                </a:solidFill>
                <a:latin typeface="Calibri"/>
                <a:ea typeface="Calibri"/>
                <a:cs typeface="Calibri"/>
                <a:sym typeface="Calibri"/>
              </a:rPr>
              <a:t>B</a:t>
            </a:r>
            <a:endParaRPr sz="1800">
              <a:solidFill>
                <a:schemeClr val="dk1"/>
              </a:solidFill>
              <a:latin typeface="Calibri"/>
              <a:ea typeface="Calibri"/>
              <a:cs typeface="Calibri"/>
              <a:sym typeface="Calibri"/>
            </a:endParaRPr>
          </a:p>
        </p:txBody>
      </p:sp>
      <p:sp>
        <p:nvSpPr>
          <p:cNvPr id="798" name="Google Shape;798;p20"/>
          <p:cNvSpPr txBox="1"/>
          <p:nvPr/>
        </p:nvSpPr>
        <p:spPr>
          <a:xfrm>
            <a:off x="272591" y="4981604"/>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FFFF"/>
                </a:solidFill>
                <a:latin typeface="Calibri"/>
                <a:ea typeface="Calibri"/>
                <a:cs typeface="Calibri"/>
                <a:sym typeface="Calibri"/>
              </a:rPr>
              <a:t>C</a:t>
            </a:r>
            <a:endParaRPr sz="1800">
              <a:solidFill>
                <a:schemeClr val="dk1"/>
              </a:solidFill>
              <a:latin typeface="Calibri"/>
              <a:ea typeface="Calibri"/>
              <a:cs typeface="Calibri"/>
              <a:sym typeface="Calibri"/>
            </a:endParaRPr>
          </a:p>
        </p:txBody>
      </p:sp>
      <p:sp>
        <p:nvSpPr>
          <p:cNvPr id="799" name="Google Shape;799;p20"/>
          <p:cNvSpPr txBox="1"/>
          <p:nvPr/>
        </p:nvSpPr>
        <p:spPr>
          <a:xfrm>
            <a:off x="306309" y="6004265"/>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FFFF"/>
                </a:solidFill>
                <a:latin typeface="Calibri"/>
                <a:ea typeface="Calibri"/>
                <a:cs typeface="Calibri"/>
                <a:sym typeface="Calibri"/>
              </a:rPr>
              <a:t>D</a:t>
            </a:r>
            <a:endParaRPr sz="1800">
              <a:solidFill>
                <a:schemeClr val="dk1"/>
              </a:solidFill>
              <a:latin typeface="Calibri"/>
              <a:ea typeface="Calibri"/>
              <a:cs typeface="Calibri"/>
              <a:sym typeface="Calibri"/>
            </a:endParaRPr>
          </a:p>
        </p:txBody>
      </p:sp>
      <p:pic>
        <p:nvPicPr>
          <p:cNvPr id="800" name="Google Shape;800;p20" descr="Cuốn sách đang mở">
            <a:hlinkClick r:id="rId6" action="ppaction://hlinksldjump"/>
          </p:cNvPr>
          <p:cNvPicPr preferRelativeResize="0"/>
          <p:nvPr/>
        </p:nvPicPr>
        <p:blipFill rotWithShape="1">
          <a:blip r:embed="rId7">
            <a:alphaModFix/>
          </a:blip>
          <a:srcRect/>
          <a:stretch/>
        </p:blipFill>
        <p:spPr>
          <a:xfrm>
            <a:off x="6873149" y="1482229"/>
            <a:ext cx="1264368" cy="1159789"/>
          </a:xfrm>
          <a:prstGeom prst="rect">
            <a:avLst/>
          </a:prstGeom>
          <a:noFill/>
          <a:ln>
            <a:noFill/>
          </a:ln>
        </p:spPr>
      </p:pic>
      <p:sp>
        <p:nvSpPr>
          <p:cNvPr id="801" name="Google Shape;801;p20"/>
          <p:cNvSpPr/>
          <p:nvPr/>
        </p:nvSpPr>
        <p:spPr>
          <a:xfrm>
            <a:off x="-358505" y="-373344"/>
            <a:ext cx="2054789" cy="1911585"/>
          </a:xfrm>
          <a:prstGeom prst="ellipse">
            <a:avLst/>
          </a:prstGeom>
          <a:solidFill>
            <a:srgbClr val="FFFFFF"/>
          </a:solidFill>
          <a:ln w="635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802" name="Google Shape;802;p20" descr="Two, 2, Number, Design, Collection"/>
          <p:cNvPicPr preferRelativeResize="0"/>
          <p:nvPr/>
        </p:nvPicPr>
        <p:blipFill rotWithShape="1">
          <a:blip r:embed="rId8">
            <a:alphaModFix/>
          </a:blip>
          <a:srcRect/>
          <a:stretch/>
        </p:blipFill>
        <p:spPr>
          <a:xfrm rot="1135750">
            <a:off x="21337" y="-26175"/>
            <a:ext cx="1287854" cy="12878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1"/>
                                        </p:tgtEl>
                                        <p:attrNameLst>
                                          <p:attrName>style.visibility</p:attrName>
                                        </p:attrNameLst>
                                      </p:cBhvr>
                                      <p:to>
                                        <p:strVal val="visible"/>
                                      </p:to>
                                    </p:set>
                                    <p:animEffect transition="in" filter="fade">
                                      <p:cBhvr>
                                        <p:cTn id="7" dur="500"/>
                                        <p:tgtEl>
                                          <p:spTgt spid="80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02"/>
                                        </p:tgtEl>
                                        <p:attrNameLst>
                                          <p:attrName>style.visibility</p:attrName>
                                        </p:attrNameLst>
                                      </p:cBhvr>
                                      <p:to>
                                        <p:strVal val="visible"/>
                                      </p:to>
                                    </p:set>
                                    <p:anim calcmode="lin" valueType="num">
                                      <p:cBhvr additive="base">
                                        <p:cTn id="12" dur="500"/>
                                        <p:tgtEl>
                                          <p:spTgt spid="802"/>
                                        </p:tgtEl>
                                        <p:attrNameLst>
                                          <p:attrName>ppt_w</p:attrName>
                                        </p:attrNameLst>
                                      </p:cBhvr>
                                      <p:tavLst>
                                        <p:tav tm="0">
                                          <p:val>
                                            <p:strVal val="0"/>
                                          </p:val>
                                        </p:tav>
                                        <p:tav tm="100000">
                                          <p:val>
                                            <p:strVal val="#ppt_w"/>
                                          </p:val>
                                        </p:tav>
                                      </p:tavLst>
                                    </p:anim>
                                    <p:anim calcmode="lin" valueType="num">
                                      <p:cBhvr additive="base">
                                        <p:cTn id="13" dur="500"/>
                                        <p:tgtEl>
                                          <p:spTgt spid="802"/>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69"/>
                                        </p:tgtEl>
                                        <p:attrNameLst>
                                          <p:attrName>style.visibility</p:attrName>
                                        </p:attrNameLst>
                                      </p:cBhvr>
                                      <p:to>
                                        <p:strVal val="visible"/>
                                      </p:to>
                                    </p:set>
                                    <p:animEffect transition="in" filter="fade">
                                      <p:cBhvr>
                                        <p:cTn id="18" dur="1250"/>
                                        <p:tgtEl>
                                          <p:spTgt spid="769"/>
                                        </p:tgtEl>
                                      </p:cBhvr>
                                    </p:animEffect>
                                  </p:childTnLst>
                                </p:cTn>
                              </p:par>
                              <p:par>
                                <p:cTn id="19" presetID="10" presetClass="entr" presetSubtype="0" fill="hold" nodeType="withEffect">
                                  <p:stCondLst>
                                    <p:cond delay="0"/>
                                  </p:stCondLst>
                                  <p:childTnLst>
                                    <p:set>
                                      <p:cBhvr>
                                        <p:cTn id="20" dur="1" fill="hold">
                                          <p:stCondLst>
                                            <p:cond delay="0"/>
                                          </p:stCondLst>
                                        </p:cTn>
                                        <p:tgtEl>
                                          <p:spTgt spid="768"/>
                                        </p:tgtEl>
                                        <p:attrNameLst>
                                          <p:attrName>style.visibility</p:attrName>
                                        </p:attrNameLst>
                                      </p:cBhvr>
                                      <p:to>
                                        <p:strVal val="visible"/>
                                      </p:to>
                                    </p:set>
                                    <p:animEffect transition="in" filter="fade">
                                      <p:cBhvr>
                                        <p:cTn id="21" dur="1750"/>
                                        <p:tgtEl>
                                          <p:spTgt spid="768"/>
                                        </p:tgtEl>
                                      </p:cBhvr>
                                    </p:animEffect>
                                  </p:childTnLst>
                                </p:cTn>
                              </p:par>
                              <p:par>
                                <p:cTn id="22" presetID="10" presetClass="entr" presetSubtype="0" fill="hold" nodeType="withEffect">
                                  <p:stCondLst>
                                    <p:cond delay="0"/>
                                  </p:stCondLst>
                                  <p:childTnLst>
                                    <p:set>
                                      <p:cBhvr>
                                        <p:cTn id="23" dur="1" fill="hold">
                                          <p:stCondLst>
                                            <p:cond delay="0"/>
                                          </p:stCondLst>
                                        </p:cTn>
                                        <p:tgtEl>
                                          <p:spTgt spid="800"/>
                                        </p:tgtEl>
                                        <p:attrNameLst>
                                          <p:attrName>style.visibility</p:attrName>
                                        </p:attrNameLst>
                                      </p:cBhvr>
                                      <p:to>
                                        <p:strVal val="visible"/>
                                      </p:to>
                                    </p:set>
                                    <p:animEffect transition="in" filter="fade">
                                      <p:cBhvr>
                                        <p:cTn id="24" dur="500"/>
                                        <p:tgtEl>
                                          <p:spTgt spid="800"/>
                                        </p:tgtEl>
                                      </p:cBhvr>
                                    </p:animEffect>
                                  </p:childTnLst>
                                </p:cTn>
                              </p:par>
                              <p:par>
                                <p:cTn id="25" presetID="10" presetClass="entr" presetSubtype="0" fill="hold" nodeType="withEffect">
                                  <p:stCondLst>
                                    <p:cond delay="0"/>
                                  </p:stCondLst>
                                  <p:childTnLst>
                                    <p:set>
                                      <p:cBhvr>
                                        <p:cTn id="26" dur="1" fill="hold">
                                          <p:stCondLst>
                                            <p:cond delay="0"/>
                                          </p:stCondLst>
                                        </p:cTn>
                                        <p:tgtEl>
                                          <p:spTgt spid="770"/>
                                        </p:tgtEl>
                                        <p:attrNameLst>
                                          <p:attrName>style.visibility</p:attrName>
                                        </p:attrNameLst>
                                      </p:cBhvr>
                                      <p:to>
                                        <p:strVal val="visible"/>
                                      </p:to>
                                    </p:set>
                                    <p:animEffect transition="in" filter="fade">
                                      <p:cBhvr>
                                        <p:cTn id="27" dur="3000"/>
                                        <p:tgtEl>
                                          <p:spTgt spid="77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788"/>
                                        </p:tgtEl>
                                        <p:attrNameLst>
                                          <p:attrName>style.visibility</p:attrName>
                                        </p:attrNameLst>
                                      </p:cBhvr>
                                      <p:to>
                                        <p:strVal val="visible"/>
                                      </p:to>
                                    </p:set>
                                    <p:anim calcmode="lin" valueType="num">
                                      <p:cBhvr additive="base">
                                        <p:cTn id="32" dur="750"/>
                                        <p:tgtEl>
                                          <p:spTgt spid="788"/>
                                        </p:tgtEl>
                                        <p:attrNameLst>
                                          <p:attrName>ppt_x</p:attrName>
                                        </p:attrNameLst>
                                      </p:cBhvr>
                                      <p:tavLst>
                                        <p:tav tm="0">
                                          <p:val>
                                            <p:strVal val="#ppt_x-1"/>
                                          </p:val>
                                        </p:tav>
                                        <p:tav tm="100000">
                                          <p:val>
                                            <p:strVal val="#ppt_x"/>
                                          </p:val>
                                        </p:tav>
                                      </p:tavLst>
                                    </p:anim>
                                  </p:childTnLst>
                                </p:cTn>
                              </p:par>
                              <p:par>
                                <p:cTn id="33" presetID="2" presetClass="entr" presetSubtype="8" fill="hold" nodeType="withEffect">
                                  <p:stCondLst>
                                    <p:cond delay="0"/>
                                  </p:stCondLst>
                                  <p:childTnLst>
                                    <p:set>
                                      <p:cBhvr>
                                        <p:cTn id="34" dur="1" fill="hold">
                                          <p:stCondLst>
                                            <p:cond delay="0"/>
                                          </p:stCondLst>
                                        </p:cTn>
                                        <p:tgtEl>
                                          <p:spTgt spid="796"/>
                                        </p:tgtEl>
                                        <p:attrNameLst>
                                          <p:attrName>style.visibility</p:attrName>
                                        </p:attrNameLst>
                                      </p:cBhvr>
                                      <p:to>
                                        <p:strVal val="visible"/>
                                      </p:to>
                                    </p:set>
                                    <p:anim calcmode="lin" valueType="num">
                                      <p:cBhvr additive="base">
                                        <p:cTn id="35" dur="750"/>
                                        <p:tgtEl>
                                          <p:spTgt spid="796"/>
                                        </p:tgtEl>
                                        <p:attrNameLst>
                                          <p:attrName>ppt_x</p:attrName>
                                        </p:attrNameLst>
                                      </p:cBhvr>
                                      <p:tavLst>
                                        <p:tav tm="0">
                                          <p:val>
                                            <p:strVal val="#ppt_x-1"/>
                                          </p:val>
                                        </p:tav>
                                        <p:tav tm="100000">
                                          <p:val>
                                            <p:strVal val="#ppt_x"/>
                                          </p:val>
                                        </p:tav>
                                      </p:tavLst>
                                    </p:anim>
                                  </p:childTnLst>
                                </p:cTn>
                              </p:par>
                              <p:par>
                                <p:cTn id="36" presetID="10" presetClass="entr" presetSubtype="0" fill="hold" nodeType="withEffect">
                                  <p:stCondLst>
                                    <p:cond delay="750"/>
                                  </p:stCondLst>
                                  <p:childTnLst>
                                    <p:set>
                                      <p:cBhvr>
                                        <p:cTn id="37" dur="1" fill="hold">
                                          <p:stCondLst>
                                            <p:cond delay="0"/>
                                          </p:stCondLst>
                                        </p:cTn>
                                        <p:tgtEl>
                                          <p:spTgt spid="792"/>
                                        </p:tgtEl>
                                        <p:attrNameLst>
                                          <p:attrName>style.visibility</p:attrName>
                                        </p:attrNameLst>
                                      </p:cBhvr>
                                      <p:to>
                                        <p:strVal val="visible"/>
                                      </p:to>
                                    </p:set>
                                    <p:animEffect transition="in" filter="fade">
                                      <p:cBhvr>
                                        <p:cTn id="38" dur="1250"/>
                                        <p:tgtEl>
                                          <p:spTgt spid="79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789"/>
                                        </p:tgtEl>
                                        <p:attrNameLst>
                                          <p:attrName>style.visibility</p:attrName>
                                        </p:attrNameLst>
                                      </p:cBhvr>
                                      <p:to>
                                        <p:strVal val="visible"/>
                                      </p:to>
                                    </p:set>
                                    <p:anim calcmode="lin" valueType="num">
                                      <p:cBhvr additive="base">
                                        <p:cTn id="43" dur="750"/>
                                        <p:tgtEl>
                                          <p:spTgt spid="789"/>
                                        </p:tgtEl>
                                        <p:attrNameLst>
                                          <p:attrName>ppt_x</p:attrName>
                                        </p:attrNameLst>
                                      </p:cBhvr>
                                      <p:tavLst>
                                        <p:tav tm="0">
                                          <p:val>
                                            <p:strVal val="#ppt_x-1"/>
                                          </p:val>
                                        </p:tav>
                                        <p:tav tm="100000">
                                          <p:val>
                                            <p:strVal val="#ppt_x"/>
                                          </p:val>
                                        </p:tav>
                                      </p:tavLst>
                                    </p:anim>
                                  </p:childTnLst>
                                </p:cTn>
                              </p:par>
                              <p:par>
                                <p:cTn id="44" presetID="2" presetClass="entr" presetSubtype="8" fill="hold" nodeType="withEffect">
                                  <p:stCondLst>
                                    <p:cond delay="0"/>
                                  </p:stCondLst>
                                  <p:childTnLst>
                                    <p:set>
                                      <p:cBhvr>
                                        <p:cTn id="45" dur="1" fill="hold">
                                          <p:stCondLst>
                                            <p:cond delay="0"/>
                                          </p:stCondLst>
                                        </p:cTn>
                                        <p:tgtEl>
                                          <p:spTgt spid="797"/>
                                        </p:tgtEl>
                                        <p:attrNameLst>
                                          <p:attrName>style.visibility</p:attrName>
                                        </p:attrNameLst>
                                      </p:cBhvr>
                                      <p:to>
                                        <p:strVal val="visible"/>
                                      </p:to>
                                    </p:set>
                                    <p:anim calcmode="lin" valueType="num">
                                      <p:cBhvr additive="base">
                                        <p:cTn id="46" dur="750"/>
                                        <p:tgtEl>
                                          <p:spTgt spid="797"/>
                                        </p:tgtEl>
                                        <p:attrNameLst>
                                          <p:attrName>ppt_x</p:attrName>
                                        </p:attrNameLst>
                                      </p:cBhvr>
                                      <p:tavLst>
                                        <p:tav tm="0">
                                          <p:val>
                                            <p:strVal val="#ppt_x-1"/>
                                          </p:val>
                                        </p:tav>
                                        <p:tav tm="100000">
                                          <p:val>
                                            <p:strVal val="#ppt_x"/>
                                          </p:val>
                                        </p:tav>
                                      </p:tavLst>
                                    </p:anim>
                                  </p:childTnLst>
                                </p:cTn>
                              </p:par>
                              <p:par>
                                <p:cTn id="47" presetID="10" presetClass="entr" presetSubtype="0" fill="hold" nodeType="withEffect">
                                  <p:stCondLst>
                                    <p:cond delay="750"/>
                                  </p:stCondLst>
                                  <p:childTnLst>
                                    <p:set>
                                      <p:cBhvr>
                                        <p:cTn id="48" dur="1" fill="hold">
                                          <p:stCondLst>
                                            <p:cond delay="0"/>
                                          </p:stCondLst>
                                        </p:cTn>
                                        <p:tgtEl>
                                          <p:spTgt spid="793"/>
                                        </p:tgtEl>
                                        <p:attrNameLst>
                                          <p:attrName>style.visibility</p:attrName>
                                        </p:attrNameLst>
                                      </p:cBhvr>
                                      <p:to>
                                        <p:strVal val="visible"/>
                                      </p:to>
                                    </p:set>
                                    <p:animEffect transition="in" filter="fade">
                                      <p:cBhvr>
                                        <p:cTn id="49" dur="1250"/>
                                        <p:tgtEl>
                                          <p:spTgt spid="79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791"/>
                                        </p:tgtEl>
                                        <p:attrNameLst>
                                          <p:attrName>style.visibility</p:attrName>
                                        </p:attrNameLst>
                                      </p:cBhvr>
                                      <p:to>
                                        <p:strVal val="visible"/>
                                      </p:to>
                                    </p:set>
                                    <p:anim calcmode="lin" valueType="num">
                                      <p:cBhvr additive="base">
                                        <p:cTn id="54" dur="750"/>
                                        <p:tgtEl>
                                          <p:spTgt spid="791"/>
                                        </p:tgtEl>
                                        <p:attrNameLst>
                                          <p:attrName>ppt_x</p:attrName>
                                        </p:attrNameLst>
                                      </p:cBhvr>
                                      <p:tavLst>
                                        <p:tav tm="0">
                                          <p:val>
                                            <p:strVal val="#ppt_x-1"/>
                                          </p:val>
                                        </p:tav>
                                        <p:tav tm="100000">
                                          <p:val>
                                            <p:strVal val="#ppt_x"/>
                                          </p:val>
                                        </p:tav>
                                      </p:tavLst>
                                    </p:anim>
                                  </p:childTnLst>
                                </p:cTn>
                              </p:par>
                              <p:par>
                                <p:cTn id="55" presetID="2" presetClass="entr" presetSubtype="8" fill="hold" nodeType="withEffect">
                                  <p:stCondLst>
                                    <p:cond delay="0"/>
                                  </p:stCondLst>
                                  <p:childTnLst>
                                    <p:set>
                                      <p:cBhvr>
                                        <p:cTn id="56" dur="1" fill="hold">
                                          <p:stCondLst>
                                            <p:cond delay="0"/>
                                          </p:stCondLst>
                                        </p:cTn>
                                        <p:tgtEl>
                                          <p:spTgt spid="798"/>
                                        </p:tgtEl>
                                        <p:attrNameLst>
                                          <p:attrName>style.visibility</p:attrName>
                                        </p:attrNameLst>
                                      </p:cBhvr>
                                      <p:to>
                                        <p:strVal val="visible"/>
                                      </p:to>
                                    </p:set>
                                    <p:anim calcmode="lin" valueType="num">
                                      <p:cBhvr additive="base">
                                        <p:cTn id="57" dur="750"/>
                                        <p:tgtEl>
                                          <p:spTgt spid="798"/>
                                        </p:tgtEl>
                                        <p:attrNameLst>
                                          <p:attrName>ppt_x</p:attrName>
                                        </p:attrNameLst>
                                      </p:cBhvr>
                                      <p:tavLst>
                                        <p:tav tm="0">
                                          <p:val>
                                            <p:strVal val="#ppt_x-1"/>
                                          </p:val>
                                        </p:tav>
                                        <p:tav tm="100000">
                                          <p:val>
                                            <p:strVal val="#ppt_x"/>
                                          </p:val>
                                        </p:tav>
                                      </p:tavLst>
                                    </p:anim>
                                  </p:childTnLst>
                                </p:cTn>
                              </p:par>
                              <p:par>
                                <p:cTn id="58" presetID="10" presetClass="entr" presetSubtype="0" fill="hold" nodeType="withEffect">
                                  <p:stCondLst>
                                    <p:cond delay="750"/>
                                  </p:stCondLst>
                                  <p:childTnLst>
                                    <p:set>
                                      <p:cBhvr>
                                        <p:cTn id="59" dur="1" fill="hold">
                                          <p:stCondLst>
                                            <p:cond delay="0"/>
                                          </p:stCondLst>
                                        </p:cTn>
                                        <p:tgtEl>
                                          <p:spTgt spid="794"/>
                                        </p:tgtEl>
                                        <p:attrNameLst>
                                          <p:attrName>style.visibility</p:attrName>
                                        </p:attrNameLst>
                                      </p:cBhvr>
                                      <p:to>
                                        <p:strVal val="visible"/>
                                      </p:to>
                                    </p:set>
                                    <p:animEffect transition="in" filter="fade">
                                      <p:cBhvr>
                                        <p:cTn id="60" dur="1250"/>
                                        <p:tgtEl>
                                          <p:spTgt spid="79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790"/>
                                        </p:tgtEl>
                                        <p:attrNameLst>
                                          <p:attrName>style.visibility</p:attrName>
                                        </p:attrNameLst>
                                      </p:cBhvr>
                                      <p:to>
                                        <p:strVal val="visible"/>
                                      </p:to>
                                    </p:set>
                                    <p:anim calcmode="lin" valueType="num">
                                      <p:cBhvr additive="base">
                                        <p:cTn id="65" dur="750"/>
                                        <p:tgtEl>
                                          <p:spTgt spid="790"/>
                                        </p:tgtEl>
                                        <p:attrNameLst>
                                          <p:attrName>ppt_x</p:attrName>
                                        </p:attrNameLst>
                                      </p:cBhvr>
                                      <p:tavLst>
                                        <p:tav tm="0">
                                          <p:val>
                                            <p:strVal val="#ppt_x-1"/>
                                          </p:val>
                                        </p:tav>
                                        <p:tav tm="100000">
                                          <p:val>
                                            <p:strVal val="#ppt_x"/>
                                          </p:val>
                                        </p:tav>
                                      </p:tavLst>
                                    </p:anim>
                                  </p:childTnLst>
                                </p:cTn>
                              </p:par>
                              <p:par>
                                <p:cTn id="66" presetID="2" presetClass="entr" presetSubtype="8" fill="hold" nodeType="withEffect">
                                  <p:stCondLst>
                                    <p:cond delay="0"/>
                                  </p:stCondLst>
                                  <p:childTnLst>
                                    <p:set>
                                      <p:cBhvr>
                                        <p:cTn id="67" dur="1" fill="hold">
                                          <p:stCondLst>
                                            <p:cond delay="0"/>
                                          </p:stCondLst>
                                        </p:cTn>
                                        <p:tgtEl>
                                          <p:spTgt spid="799"/>
                                        </p:tgtEl>
                                        <p:attrNameLst>
                                          <p:attrName>style.visibility</p:attrName>
                                        </p:attrNameLst>
                                      </p:cBhvr>
                                      <p:to>
                                        <p:strVal val="visible"/>
                                      </p:to>
                                    </p:set>
                                    <p:anim calcmode="lin" valueType="num">
                                      <p:cBhvr additive="base">
                                        <p:cTn id="68" dur="750"/>
                                        <p:tgtEl>
                                          <p:spTgt spid="799"/>
                                        </p:tgtEl>
                                        <p:attrNameLst>
                                          <p:attrName>ppt_x</p:attrName>
                                        </p:attrNameLst>
                                      </p:cBhvr>
                                      <p:tavLst>
                                        <p:tav tm="0">
                                          <p:val>
                                            <p:strVal val="#ppt_x-1"/>
                                          </p:val>
                                        </p:tav>
                                        <p:tav tm="100000">
                                          <p:val>
                                            <p:strVal val="#ppt_x"/>
                                          </p:val>
                                        </p:tav>
                                      </p:tavLst>
                                    </p:anim>
                                  </p:childTnLst>
                                </p:cTn>
                              </p:par>
                              <p:par>
                                <p:cTn id="69" presetID="10" presetClass="entr" presetSubtype="0" fill="hold" nodeType="withEffect">
                                  <p:stCondLst>
                                    <p:cond delay="750"/>
                                  </p:stCondLst>
                                  <p:childTnLst>
                                    <p:set>
                                      <p:cBhvr>
                                        <p:cTn id="70" dur="1" fill="hold">
                                          <p:stCondLst>
                                            <p:cond delay="0"/>
                                          </p:stCondLst>
                                        </p:cTn>
                                        <p:tgtEl>
                                          <p:spTgt spid="795"/>
                                        </p:tgtEl>
                                        <p:attrNameLst>
                                          <p:attrName>style.visibility</p:attrName>
                                        </p:attrNameLst>
                                      </p:cBhvr>
                                      <p:to>
                                        <p:strVal val="visible"/>
                                      </p:to>
                                    </p:set>
                                    <p:animEffect transition="in" filter="fade">
                                      <p:cBhvr>
                                        <p:cTn id="71" dur="1250"/>
                                        <p:tgtEl>
                                          <p:spTgt spid="795"/>
                                        </p:tgtEl>
                                      </p:cBhvr>
                                    </p:animEffect>
                                  </p:childTnLst>
                                </p:cTn>
                              </p:par>
                              <p:par>
                                <p:cTn id="72" presetID="1" presetClass="entr" presetSubtype="0" fill="hold" nodeType="withEffect">
                                  <p:stCondLst>
                                    <p:cond delay="0"/>
                                  </p:stCondLst>
                                  <p:childTnLst>
                                    <p:set>
                                      <p:cBhvr>
                                        <p:cTn id="73" dur="1" fill="hold">
                                          <p:stCondLst>
                                            <p:cond delay="0"/>
                                          </p:stCondLst>
                                        </p:cTn>
                                        <p:tgtEl>
                                          <p:spTgt spid="786"/>
                                        </p:tgtEl>
                                        <p:attrNameLst>
                                          <p:attrName>style.visibility</p:attrName>
                                        </p:attrNameLst>
                                      </p:cBhvr>
                                      <p:to>
                                        <p:strVal val="visible"/>
                                      </p:to>
                                    </p:set>
                                  </p:childTnLst>
                                </p:cTn>
                              </p:par>
                              <p:par>
                                <p:cTn id="74" presetID="1" presetClass="exit" presetSubtype="0" fill="hold" nodeType="withEffect">
                                  <p:stCondLst>
                                    <p:cond delay="1000"/>
                                  </p:stCondLst>
                                  <p:childTnLst>
                                    <p:set>
                                      <p:cBhvr>
                                        <p:cTn id="75" dur="1" fill="hold">
                                          <p:stCondLst>
                                            <p:cond delay="1"/>
                                          </p:stCondLst>
                                        </p:cTn>
                                        <p:tgtEl>
                                          <p:spTgt spid="786"/>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787"/>
                                        </p:tgtEl>
                                        <p:attrNameLst>
                                          <p:attrName>style.visibility</p:attrName>
                                        </p:attrNameLst>
                                      </p:cBhvr>
                                      <p:to>
                                        <p:strVal val="visible"/>
                                      </p:to>
                                    </p:set>
                                    <p:animEffect transition="in" filter="fade">
                                      <p:cBhvr>
                                        <p:cTn id="78" dur="1000"/>
                                        <p:tgtEl>
                                          <p:spTgt spid="787"/>
                                        </p:tgtEl>
                                      </p:cBhvr>
                                    </p:animEffect>
                                  </p:childTnLst>
                                </p:cTn>
                              </p:par>
                              <p:par>
                                <p:cTn id="79" presetID="1" presetClass="entr" presetSubtype="0" fill="hold" nodeType="withEffect">
                                  <p:stCondLst>
                                    <p:cond delay="1000"/>
                                  </p:stCondLst>
                                  <p:childTnLst>
                                    <p:set>
                                      <p:cBhvr>
                                        <p:cTn id="80" dur="1" fill="hold">
                                          <p:stCondLst>
                                            <p:cond delay="0"/>
                                          </p:stCondLst>
                                        </p:cTn>
                                        <p:tgtEl>
                                          <p:spTgt spid="785"/>
                                        </p:tgtEl>
                                        <p:attrNameLst>
                                          <p:attrName>style.visibility</p:attrName>
                                        </p:attrNameLst>
                                      </p:cBhvr>
                                      <p:to>
                                        <p:strVal val="visible"/>
                                      </p:to>
                                    </p:set>
                                  </p:childTnLst>
                                </p:cTn>
                              </p:par>
                              <p:par>
                                <p:cTn id="81" presetID="1" presetClass="exit" presetSubtype="0" fill="hold" nodeType="withEffect">
                                  <p:stCondLst>
                                    <p:cond delay="2000"/>
                                  </p:stCondLst>
                                  <p:childTnLst>
                                    <p:set>
                                      <p:cBhvr>
                                        <p:cTn id="82" dur="1" fill="hold">
                                          <p:stCondLst>
                                            <p:cond delay="1"/>
                                          </p:stCondLst>
                                        </p:cTn>
                                        <p:tgtEl>
                                          <p:spTgt spid="785"/>
                                        </p:tgtEl>
                                        <p:attrNameLst>
                                          <p:attrName>style.visibility</p:attrName>
                                        </p:attrNameLst>
                                      </p:cBhvr>
                                      <p:to>
                                        <p:strVal val="hidden"/>
                                      </p:to>
                                    </p:set>
                                  </p:childTnLst>
                                </p:cTn>
                              </p:par>
                              <p:par>
                                <p:cTn id="83" presetID="10" presetClass="entr" presetSubtype="0" fill="hold" nodeType="withEffect">
                                  <p:stCondLst>
                                    <p:cond delay="1000"/>
                                  </p:stCondLst>
                                  <p:childTnLst>
                                    <p:set>
                                      <p:cBhvr>
                                        <p:cTn id="84" dur="1" fill="hold">
                                          <p:stCondLst>
                                            <p:cond delay="0"/>
                                          </p:stCondLst>
                                        </p:cTn>
                                        <p:tgtEl>
                                          <p:spTgt spid="787"/>
                                        </p:tgtEl>
                                        <p:attrNameLst>
                                          <p:attrName>style.visibility</p:attrName>
                                        </p:attrNameLst>
                                      </p:cBhvr>
                                      <p:to>
                                        <p:strVal val="visible"/>
                                      </p:to>
                                    </p:set>
                                    <p:animEffect transition="in" filter="fade">
                                      <p:cBhvr>
                                        <p:cTn id="85" dur="1000"/>
                                        <p:tgtEl>
                                          <p:spTgt spid="787"/>
                                        </p:tgtEl>
                                      </p:cBhvr>
                                    </p:animEffect>
                                  </p:childTnLst>
                                </p:cTn>
                              </p:par>
                              <p:par>
                                <p:cTn id="86" presetID="1" presetClass="entr" presetSubtype="0" fill="hold" nodeType="withEffect">
                                  <p:stCondLst>
                                    <p:cond delay="2000"/>
                                  </p:stCondLst>
                                  <p:childTnLst>
                                    <p:set>
                                      <p:cBhvr>
                                        <p:cTn id="87" dur="1" fill="hold">
                                          <p:stCondLst>
                                            <p:cond delay="0"/>
                                          </p:stCondLst>
                                        </p:cTn>
                                        <p:tgtEl>
                                          <p:spTgt spid="784"/>
                                        </p:tgtEl>
                                        <p:attrNameLst>
                                          <p:attrName>style.visibility</p:attrName>
                                        </p:attrNameLst>
                                      </p:cBhvr>
                                      <p:to>
                                        <p:strVal val="visible"/>
                                      </p:to>
                                    </p:set>
                                  </p:childTnLst>
                                </p:cTn>
                              </p:par>
                              <p:par>
                                <p:cTn id="88" presetID="1" presetClass="exit" presetSubtype="0" fill="hold" nodeType="withEffect">
                                  <p:stCondLst>
                                    <p:cond delay="3000"/>
                                  </p:stCondLst>
                                  <p:childTnLst>
                                    <p:set>
                                      <p:cBhvr>
                                        <p:cTn id="89" dur="1" fill="hold">
                                          <p:stCondLst>
                                            <p:cond delay="1"/>
                                          </p:stCondLst>
                                        </p:cTn>
                                        <p:tgtEl>
                                          <p:spTgt spid="784"/>
                                        </p:tgtEl>
                                        <p:attrNameLst>
                                          <p:attrName>style.visibility</p:attrName>
                                        </p:attrNameLst>
                                      </p:cBhvr>
                                      <p:to>
                                        <p:strVal val="hidden"/>
                                      </p:to>
                                    </p:set>
                                  </p:childTnLst>
                                </p:cTn>
                              </p:par>
                              <p:par>
                                <p:cTn id="90" presetID="10" presetClass="entr" presetSubtype="0" fill="hold" nodeType="withEffect">
                                  <p:stCondLst>
                                    <p:cond delay="2000"/>
                                  </p:stCondLst>
                                  <p:childTnLst>
                                    <p:set>
                                      <p:cBhvr>
                                        <p:cTn id="91" dur="1" fill="hold">
                                          <p:stCondLst>
                                            <p:cond delay="0"/>
                                          </p:stCondLst>
                                        </p:cTn>
                                        <p:tgtEl>
                                          <p:spTgt spid="787"/>
                                        </p:tgtEl>
                                        <p:attrNameLst>
                                          <p:attrName>style.visibility</p:attrName>
                                        </p:attrNameLst>
                                      </p:cBhvr>
                                      <p:to>
                                        <p:strVal val="visible"/>
                                      </p:to>
                                    </p:set>
                                    <p:animEffect transition="in" filter="fade">
                                      <p:cBhvr>
                                        <p:cTn id="92" dur="1000"/>
                                        <p:tgtEl>
                                          <p:spTgt spid="787"/>
                                        </p:tgtEl>
                                      </p:cBhvr>
                                    </p:animEffect>
                                  </p:childTnLst>
                                </p:cTn>
                              </p:par>
                              <p:par>
                                <p:cTn id="93" presetID="1" presetClass="entr" presetSubtype="0" fill="hold" nodeType="withEffect">
                                  <p:stCondLst>
                                    <p:cond delay="3000"/>
                                  </p:stCondLst>
                                  <p:childTnLst>
                                    <p:set>
                                      <p:cBhvr>
                                        <p:cTn id="94" dur="1" fill="hold">
                                          <p:stCondLst>
                                            <p:cond delay="0"/>
                                          </p:stCondLst>
                                        </p:cTn>
                                        <p:tgtEl>
                                          <p:spTgt spid="783"/>
                                        </p:tgtEl>
                                        <p:attrNameLst>
                                          <p:attrName>style.visibility</p:attrName>
                                        </p:attrNameLst>
                                      </p:cBhvr>
                                      <p:to>
                                        <p:strVal val="visible"/>
                                      </p:to>
                                    </p:set>
                                  </p:childTnLst>
                                </p:cTn>
                              </p:par>
                              <p:par>
                                <p:cTn id="95" presetID="1" presetClass="exit" presetSubtype="0" fill="hold" nodeType="withEffect">
                                  <p:stCondLst>
                                    <p:cond delay="4000"/>
                                  </p:stCondLst>
                                  <p:childTnLst>
                                    <p:set>
                                      <p:cBhvr>
                                        <p:cTn id="96" dur="1" fill="hold">
                                          <p:stCondLst>
                                            <p:cond delay="1"/>
                                          </p:stCondLst>
                                        </p:cTn>
                                        <p:tgtEl>
                                          <p:spTgt spid="783"/>
                                        </p:tgtEl>
                                        <p:attrNameLst>
                                          <p:attrName>style.visibility</p:attrName>
                                        </p:attrNameLst>
                                      </p:cBhvr>
                                      <p:to>
                                        <p:strVal val="hidden"/>
                                      </p:to>
                                    </p:set>
                                  </p:childTnLst>
                                </p:cTn>
                              </p:par>
                              <p:par>
                                <p:cTn id="97" presetID="10" presetClass="entr" presetSubtype="0" fill="hold" nodeType="withEffect">
                                  <p:stCondLst>
                                    <p:cond delay="3000"/>
                                  </p:stCondLst>
                                  <p:childTnLst>
                                    <p:set>
                                      <p:cBhvr>
                                        <p:cTn id="98" dur="1" fill="hold">
                                          <p:stCondLst>
                                            <p:cond delay="0"/>
                                          </p:stCondLst>
                                        </p:cTn>
                                        <p:tgtEl>
                                          <p:spTgt spid="787"/>
                                        </p:tgtEl>
                                        <p:attrNameLst>
                                          <p:attrName>style.visibility</p:attrName>
                                        </p:attrNameLst>
                                      </p:cBhvr>
                                      <p:to>
                                        <p:strVal val="visible"/>
                                      </p:to>
                                    </p:set>
                                    <p:animEffect transition="in" filter="fade">
                                      <p:cBhvr>
                                        <p:cTn id="99" dur="1000"/>
                                        <p:tgtEl>
                                          <p:spTgt spid="787"/>
                                        </p:tgtEl>
                                      </p:cBhvr>
                                    </p:animEffect>
                                  </p:childTnLst>
                                </p:cTn>
                              </p:par>
                              <p:par>
                                <p:cTn id="100" presetID="1" presetClass="entr" presetSubtype="0" fill="hold" nodeType="withEffect">
                                  <p:stCondLst>
                                    <p:cond delay="4000"/>
                                  </p:stCondLst>
                                  <p:childTnLst>
                                    <p:set>
                                      <p:cBhvr>
                                        <p:cTn id="101" dur="1" fill="hold">
                                          <p:stCondLst>
                                            <p:cond delay="0"/>
                                          </p:stCondLst>
                                        </p:cTn>
                                        <p:tgtEl>
                                          <p:spTgt spid="782"/>
                                        </p:tgtEl>
                                        <p:attrNameLst>
                                          <p:attrName>style.visibility</p:attrName>
                                        </p:attrNameLst>
                                      </p:cBhvr>
                                      <p:to>
                                        <p:strVal val="visible"/>
                                      </p:to>
                                    </p:set>
                                  </p:childTnLst>
                                </p:cTn>
                              </p:par>
                              <p:par>
                                <p:cTn id="102" presetID="1" presetClass="exit" presetSubtype="0" fill="hold" nodeType="withEffect">
                                  <p:stCondLst>
                                    <p:cond delay="5000"/>
                                  </p:stCondLst>
                                  <p:childTnLst>
                                    <p:set>
                                      <p:cBhvr>
                                        <p:cTn id="103" dur="1" fill="hold">
                                          <p:stCondLst>
                                            <p:cond delay="1"/>
                                          </p:stCondLst>
                                        </p:cTn>
                                        <p:tgtEl>
                                          <p:spTgt spid="782"/>
                                        </p:tgtEl>
                                        <p:attrNameLst>
                                          <p:attrName>style.visibility</p:attrName>
                                        </p:attrNameLst>
                                      </p:cBhvr>
                                      <p:to>
                                        <p:strVal val="hidden"/>
                                      </p:to>
                                    </p:set>
                                  </p:childTnLst>
                                </p:cTn>
                              </p:par>
                              <p:par>
                                <p:cTn id="104" presetID="10" presetClass="entr" presetSubtype="0" fill="hold" nodeType="withEffect">
                                  <p:stCondLst>
                                    <p:cond delay="4000"/>
                                  </p:stCondLst>
                                  <p:childTnLst>
                                    <p:set>
                                      <p:cBhvr>
                                        <p:cTn id="105" dur="1" fill="hold">
                                          <p:stCondLst>
                                            <p:cond delay="0"/>
                                          </p:stCondLst>
                                        </p:cTn>
                                        <p:tgtEl>
                                          <p:spTgt spid="787"/>
                                        </p:tgtEl>
                                        <p:attrNameLst>
                                          <p:attrName>style.visibility</p:attrName>
                                        </p:attrNameLst>
                                      </p:cBhvr>
                                      <p:to>
                                        <p:strVal val="visible"/>
                                      </p:to>
                                    </p:set>
                                    <p:animEffect transition="in" filter="fade">
                                      <p:cBhvr>
                                        <p:cTn id="106" dur="1000"/>
                                        <p:tgtEl>
                                          <p:spTgt spid="787"/>
                                        </p:tgtEl>
                                      </p:cBhvr>
                                    </p:animEffect>
                                  </p:childTnLst>
                                </p:cTn>
                              </p:par>
                              <p:par>
                                <p:cTn id="107" presetID="1" presetClass="entr" presetSubtype="0" fill="hold" nodeType="withEffect">
                                  <p:stCondLst>
                                    <p:cond delay="5000"/>
                                  </p:stCondLst>
                                  <p:childTnLst>
                                    <p:set>
                                      <p:cBhvr>
                                        <p:cTn id="108" dur="1" fill="hold">
                                          <p:stCondLst>
                                            <p:cond delay="0"/>
                                          </p:stCondLst>
                                        </p:cTn>
                                        <p:tgtEl>
                                          <p:spTgt spid="781"/>
                                        </p:tgtEl>
                                        <p:attrNameLst>
                                          <p:attrName>style.visibility</p:attrName>
                                        </p:attrNameLst>
                                      </p:cBhvr>
                                      <p:to>
                                        <p:strVal val="visible"/>
                                      </p:to>
                                    </p:set>
                                  </p:childTnLst>
                                </p:cTn>
                              </p:par>
                              <p:par>
                                <p:cTn id="109" presetID="1" presetClass="exit" presetSubtype="0" fill="hold" nodeType="withEffect">
                                  <p:stCondLst>
                                    <p:cond delay="6000"/>
                                  </p:stCondLst>
                                  <p:childTnLst>
                                    <p:set>
                                      <p:cBhvr>
                                        <p:cTn id="110" dur="1" fill="hold">
                                          <p:stCondLst>
                                            <p:cond delay="1"/>
                                          </p:stCondLst>
                                        </p:cTn>
                                        <p:tgtEl>
                                          <p:spTgt spid="781"/>
                                        </p:tgtEl>
                                        <p:attrNameLst>
                                          <p:attrName>style.visibility</p:attrName>
                                        </p:attrNameLst>
                                      </p:cBhvr>
                                      <p:to>
                                        <p:strVal val="hidden"/>
                                      </p:to>
                                    </p:set>
                                  </p:childTnLst>
                                </p:cTn>
                              </p:par>
                              <p:par>
                                <p:cTn id="111" presetID="10" presetClass="entr" presetSubtype="0" fill="hold" nodeType="withEffect">
                                  <p:stCondLst>
                                    <p:cond delay="5000"/>
                                  </p:stCondLst>
                                  <p:childTnLst>
                                    <p:set>
                                      <p:cBhvr>
                                        <p:cTn id="112" dur="1" fill="hold">
                                          <p:stCondLst>
                                            <p:cond delay="0"/>
                                          </p:stCondLst>
                                        </p:cTn>
                                        <p:tgtEl>
                                          <p:spTgt spid="787"/>
                                        </p:tgtEl>
                                        <p:attrNameLst>
                                          <p:attrName>style.visibility</p:attrName>
                                        </p:attrNameLst>
                                      </p:cBhvr>
                                      <p:to>
                                        <p:strVal val="visible"/>
                                      </p:to>
                                    </p:set>
                                    <p:animEffect transition="in" filter="fade">
                                      <p:cBhvr>
                                        <p:cTn id="113" dur="1000"/>
                                        <p:tgtEl>
                                          <p:spTgt spid="787"/>
                                        </p:tgtEl>
                                      </p:cBhvr>
                                    </p:animEffect>
                                  </p:childTnLst>
                                </p:cTn>
                              </p:par>
                              <p:par>
                                <p:cTn id="114" presetID="1" presetClass="entr" presetSubtype="0" fill="hold" nodeType="withEffect">
                                  <p:stCondLst>
                                    <p:cond delay="6000"/>
                                  </p:stCondLst>
                                  <p:childTnLst>
                                    <p:set>
                                      <p:cBhvr>
                                        <p:cTn id="115" dur="1" fill="hold">
                                          <p:stCondLst>
                                            <p:cond delay="0"/>
                                          </p:stCondLst>
                                        </p:cTn>
                                        <p:tgtEl>
                                          <p:spTgt spid="780"/>
                                        </p:tgtEl>
                                        <p:attrNameLst>
                                          <p:attrName>style.visibility</p:attrName>
                                        </p:attrNameLst>
                                      </p:cBhvr>
                                      <p:to>
                                        <p:strVal val="visible"/>
                                      </p:to>
                                    </p:set>
                                  </p:childTnLst>
                                </p:cTn>
                              </p:par>
                              <p:par>
                                <p:cTn id="116" presetID="1" presetClass="exit" presetSubtype="0" fill="hold" nodeType="withEffect">
                                  <p:stCondLst>
                                    <p:cond delay="7000"/>
                                  </p:stCondLst>
                                  <p:childTnLst>
                                    <p:set>
                                      <p:cBhvr>
                                        <p:cTn id="117" dur="1" fill="hold">
                                          <p:stCondLst>
                                            <p:cond delay="1"/>
                                          </p:stCondLst>
                                        </p:cTn>
                                        <p:tgtEl>
                                          <p:spTgt spid="780"/>
                                        </p:tgtEl>
                                        <p:attrNameLst>
                                          <p:attrName>style.visibility</p:attrName>
                                        </p:attrNameLst>
                                      </p:cBhvr>
                                      <p:to>
                                        <p:strVal val="hidden"/>
                                      </p:to>
                                    </p:set>
                                  </p:childTnLst>
                                </p:cTn>
                              </p:par>
                              <p:par>
                                <p:cTn id="118" presetID="10" presetClass="entr" presetSubtype="0" fill="hold" nodeType="withEffect">
                                  <p:stCondLst>
                                    <p:cond delay="6000"/>
                                  </p:stCondLst>
                                  <p:childTnLst>
                                    <p:set>
                                      <p:cBhvr>
                                        <p:cTn id="119" dur="1" fill="hold">
                                          <p:stCondLst>
                                            <p:cond delay="0"/>
                                          </p:stCondLst>
                                        </p:cTn>
                                        <p:tgtEl>
                                          <p:spTgt spid="787"/>
                                        </p:tgtEl>
                                        <p:attrNameLst>
                                          <p:attrName>style.visibility</p:attrName>
                                        </p:attrNameLst>
                                      </p:cBhvr>
                                      <p:to>
                                        <p:strVal val="visible"/>
                                      </p:to>
                                    </p:set>
                                    <p:animEffect transition="in" filter="fade">
                                      <p:cBhvr>
                                        <p:cTn id="120" dur="1000"/>
                                        <p:tgtEl>
                                          <p:spTgt spid="787"/>
                                        </p:tgtEl>
                                      </p:cBhvr>
                                    </p:animEffect>
                                  </p:childTnLst>
                                </p:cTn>
                              </p:par>
                              <p:par>
                                <p:cTn id="121" presetID="1" presetClass="entr" presetSubtype="0" fill="hold" nodeType="withEffect">
                                  <p:stCondLst>
                                    <p:cond delay="7000"/>
                                  </p:stCondLst>
                                  <p:childTnLst>
                                    <p:set>
                                      <p:cBhvr>
                                        <p:cTn id="122" dur="1" fill="hold">
                                          <p:stCondLst>
                                            <p:cond delay="0"/>
                                          </p:stCondLst>
                                        </p:cTn>
                                        <p:tgtEl>
                                          <p:spTgt spid="779"/>
                                        </p:tgtEl>
                                        <p:attrNameLst>
                                          <p:attrName>style.visibility</p:attrName>
                                        </p:attrNameLst>
                                      </p:cBhvr>
                                      <p:to>
                                        <p:strVal val="visible"/>
                                      </p:to>
                                    </p:set>
                                  </p:childTnLst>
                                </p:cTn>
                              </p:par>
                              <p:par>
                                <p:cTn id="123" presetID="1" presetClass="exit" presetSubtype="0" fill="hold" nodeType="withEffect">
                                  <p:stCondLst>
                                    <p:cond delay="8000"/>
                                  </p:stCondLst>
                                  <p:childTnLst>
                                    <p:set>
                                      <p:cBhvr>
                                        <p:cTn id="124" dur="1" fill="hold">
                                          <p:stCondLst>
                                            <p:cond delay="1"/>
                                          </p:stCondLst>
                                        </p:cTn>
                                        <p:tgtEl>
                                          <p:spTgt spid="779"/>
                                        </p:tgtEl>
                                        <p:attrNameLst>
                                          <p:attrName>style.visibility</p:attrName>
                                        </p:attrNameLst>
                                      </p:cBhvr>
                                      <p:to>
                                        <p:strVal val="hidden"/>
                                      </p:to>
                                    </p:set>
                                  </p:childTnLst>
                                </p:cTn>
                              </p:par>
                              <p:par>
                                <p:cTn id="125" presetID="10" presetClass="entr" presetSubtype="0" fill="hold" nodeType="withEffect">
                                  <p:stCondLst>
                                    <p:cond delay="7000"/>
                                  </p:stCondLst>
                                  <p:childTnLst>
                                    <p:set>
                                      <p:cBhvr>
                                        <p:cTn id="126" dur="1" fill="hold">
                                          <p:stCondLst>
                                            <p:cond delay="0"/>
                                          </p:stCondLst>
                                        </p:cTn>
                                        <p:tgtEl>
                                          <p:spTgt spid="787"/>
                                        </p:tgtEl>
                                        <p:attrNameLst>
                                          <p:attrName>style.visibility</p:attrName>
                                        </p:attrNameLst>
                                      </p:cBhvr>
                                      <p:to>
                                        <p:strVal val="visible"/>
                                      </p:to>
                                    </p:set>
                                    <p:animEffect transition="in" filter="fade">
                                      <p:cBhvr>
                                        <p:cTn id="127" dur="1000"/>
                                        <p:tgtEl>
                                          <p:spTgt spid="787"/>
                                        </p:tgtEl>
                                      </p:cBhvr>
                                    </p:animEffect>
                                  </p:childTnLst>
                                </p:cTn>
                              </p:par>
                              <p:par>
                                <p:cTn id="128" presetID="1" presetClass="entr" presetSubtype="0" fill="hold" nodeType="withEffect">
                                  <p:stCondLst>
                                    <p:cond delay="8000"/>
                                  </p:stCondLst>
                                  <p:childTnLst>
                                    <p:set>
                                      <p:cBhvr>
                                        <p:cTn id="129" dur="1" fill="hold">
                                          <p:stCondLst>
                                            <p:cond delay="0"/>
                                          </p:stCondLst>
                                        </p:cTn>
                                        <p:tgtEl>
                                          <p:spTgt spid="778"/>
                                        </p:tgtEl>
                                        <p:attrNameLst>
                                          <p:attrName>style.visibility</p:attrName>
                                        </p:attrNameLst>
                                      </p:cBhvr>
                                      <p:to>
                                        <p:strVal val="visible"/>
                                      </p:to>
                                    </p:set>
                                  </p:childTnLst>
                                </p:cTn>
                              </p:par>
                              <p:par>
                                <p:cTn id="130" presetID="1" presetClass="exit" presetSubtype="0" fill="hold" nodeType="withEffect">
                                  <p:stCondLst>
                                    <p:cond delay="9000"/>
                                  </p:stCondLst>
                                  <p:childTnLst>
                                    <p:set>
                                      <p:cBhvr>
                                        <p:cTn id="131" dur="1" fill="hold">
                                          <p:stCondLst>
                                            <p:cond delay="1"/>
                                          </p:stCondLst>
                                        </p:cTn>
                                        <p:tgtEl>
                                          <p:spTgt spid="778"/>
                                        </p:tgtEl>
                                        <p:attrNameLst>
                                          <p:attrName>style.visibility</p:attrName>
                                        </p:attrNameLst>
                                      </p:cBhvr>
                                      <p:to>
                                        <p:strVal val="hidden"/>
                                      </p:to>
                                    </p:set>
                                  </p:childTnLst>
                                </p:cTn>
                              </p:par>
                              <p:par>
                                <p:cTn id="132" presetID="10" presetClass="entr" presetSubtype="0" fill="hold" nodeType="withEffect">
                                  <p:stCondLst>
                                    <p:cond delay="8000"/>
                                  </p:stCondLst>
                                  <p:childTnLst>
                                    <p:set>
                                      <p:cBhvr>
                                        <p:cTn id="133" dur="1" fill="hold">
                                          <p:stCondLst>
                                            <p:cond delay="0"/>
                                          </p:stCondLst>
                                        </p:cTn>
                                        <p:tgtEl>
                                          <p:spTgt spid="787"/>
                                        </p:tgtEl>
                                        <p:attrNameLst>
                                          <p:attrName>style.visibility</p:attrName>
                                        </p:attrNameLst>
                                      </p:cBhvr>
                                      <p:to>
                                        <p:strVal val="visible"/>
                                      </p:to>
                                    </p:set>
                                    <p:animEffect transition="in" filter="fade">
                                      <p:cBhvr>
                                        <p:cTn id="134" dur="1000"/>
                                        <p:tgtEl>
                                          <p:spTgt spid="787"/>
                                        </p:tgtEl>
                                      </p:cBhvr>
                                    </p:animEffect>
                                  </p:childTnLst>
                                </p:cTn>
                              </p:par>
                              <p:par>
                                <p:cTn id="135" presetID="1" presetClass="entr" presetSubtype="0" fill="hold" nodeType="withEffect">
                                  <p:stCondLst>
                                    <p:cond delay="9000"/>
                                  </p:stCondLst>
                                  <p:childTnLst>
                                    <p:set>
                                      <p:cBhvr>
                                        <p:cTn id="136" dur="1" fill="hold">
                                          <p:stCondLst>
                                            <p:cond delay="0"/>
                                          </p:stCondLst>
                                        </p:cTn>
                                        <p:tgtEl>
                                          <p:spTgt spid="777"/>
                                        </p:tgtEl>
                                        <p:attrNameLst>
                                          <p:attrName>style.visibility</p:attrName>
                                        </p:attrNameLst>
                                      </p:cBhvr>
                                      <p:to>
                                        <p:strVal val="visible"/>
                                      </p:to>
                                    </p:set>
                                  </p:childTnLst>
                                </p:cTn>
                              </p:par>
                              <p:par>
                                <p:cTn id="137" presetID="1" presetClass="exit" presetSubtype="0" fill="hold" nodeType="withEffect">
                                  <p:stCondLst>
                                    <p:cond delay="10000"/>
                                  </p:stCondLst>
                                  <p:childTnLst>
                                    <p:set>
                                      <p:cBhvr>
                                        <p:cTn id="138" dur="1" fill="hold">
                                          <p:stCondLst>
                                            <p:cond delay="1"/>
                                          </p:stCondLst>
                                        </p:cTn>
                                        <p:tgtEl>
                                          <p:spTgt spid="777"/>
                                        </p:tgtEl>
                                        <p:attrNameLst>
                                          <p:attrName>style.visibility</p:attrName>
                                        </p:attrNameLst>
                                      </p:cBhvr>
                                      <p:to>
                                        <p:strVal val="hidden"/>
                                      </p:to>
                                    </p:set>
                                  </p:childTnLst>
                                </p:cTn>
                              </p:par>
                              <p:par>
                                <p:cTn id="139" presetID="10" presetClass="entr" presetSubtype="0" fill="hold" nodeType="withEffect">
                                  <p:stCondLst>
                                    <p:cond delay="9000"/>
                                  </p:stCondLst>
                                  <p:childTnLst>
                                    <p:set>
                                      <p:cBhvr>
                                        <p:cTn id="140" dur="1" fill="hold">
                                          <p:stCondLst>
                                            <p:cond delay="0"/>
                                          </p:stCondLst>
                                        </p:cTn>
                                        <p:tgtEl>
                                          <p:spTgt spid="787"/>
                                        </p:tgtEl>
                                        <p:attrNameLst>
                                          <p:attrName>style.visibility</p:attrName>
                                        </p:attrNameLst>
                                      </p:cBhvr>
                                      <p:to>
                                        <p:strVal val="visible"/>
                                      </p:to>
                                    </p:set>
                                    <p:animEffect transition="in" filter="fade">
                                      <p:cBhvr>
                                        <p:cTn id="141" dur="1000"/>
                                        <p:tgtEl>
                                          <p:spTgt spid="787"/>
                                        </p:tgtEl>
                                      </p:cBhvr>
                                    </p:animEffect>
                                  </p:childTnLst>
                                </p:cTn>
                              </p:par>
                              <p:par>
                                <p:cTn id="142" presetID="1" presetClass="entr" presetSubtype="0" fill="hold" nodeType="withEffect">
                                  <p:stCondLst>
                                    <p:cond delay="10000"/>
                                  </p:stCondLst>
                                  <p:childTnLst>
                                    <p:set>
                                      <p:cBhvr>
                                        <p:cTn id="143" dur="1" fill="hold">
                                          <p:stCondLst>
                                            <p:cond delay="0"/>
                                          </p:stCondLst>
                                        </p:cTn>
                                        <p:tgtEl>
                                          <p:spTgt spid="776"/>
                                        </p:tgtEl>
                                        <p:attrNameLst>
                                          <p:attrName>style.visibility</p:attrName>
                                        </p:attrNameLst>
                                      </p:cBhvr>
                                      <p:to>
                                        <p:strVal val="visible"/>
                                      </p:to>
                                    </p:set>
                                  </p:childTnLst>
                                </p:cTn>
                              </p:par>
                              <p:par>
                                <p:cTn id="144" presetID="1" presetClass="exit" presetSubtype="0" fill="hold" nodeType="withEffect">
                                  <p:stCondLst>
                                    <p:cond delay="11000"/>
                                  </p:stCondLst>
                                  <p:childTnLst>
                                    <p:set>
                                      <p:cBhvr>
                                        <p:cTn id="145" dur="1" fill="hold">
                                          <p:stCondLst>
                                            <p:cond delay="1"/>
                                          </p:stCondLst>
                                        </p:cTn>
                                        <p:tgtEl>
                                          <p:spTgt spid="776"/>
                                        </p:tgtEl>
                                        <p:attrNameLst>
                                          <p:attrName>style.visibility</p:attrName>
                                        </p:attrNameLst>
                                      </p:cBhvr>
                                      <p:to>
                                        <p:strVal val="hidden"/>
                                      </p:to>
                                    </p:set>
                                  </p:childTnLst>
                                </p:cTn>
                              </p:par>
                              <p:par>
                                <p:cTn id="146" presetID="10" presetClass="entr" presetSubtype="0" fill="hold" nodeType="withEffect">
                                  <p:stCondLst>
                                    <p:cond delay="10000"/>
                                  </p:stCondLst>
                                  <p:childTnLst>
                                    <p:set>
                                      <p:cBhvr>
                                        <p:cTn id="147" dur="1" fill="hold">
                                          <p:stCondLst>
                                            <p:cond delay="0"/>
                                          </p:stCondLst>
                                        </p:cTn>
                                        <p:tgtEl>
                                          <p:spTgt spid="787"/>
                                        </p:tgtEl>
                                        <p:attrNameLst>
                                          <p:attrName>style.visibility</p:attrName>
                                        </p:attrNameLst>
                                      </p:cBhvr>
                                      <p:to>
                                        <p:strVal val="visible"/>
                                      </p:to>
                                    </p:set>
                                    <p:animEffect transition="in" filter="fade">
                                      <p:cBhvr>
                                        <p:cTn id="148" dur="1000"/>
                                        <p:tgtEl>
                                          <p:spTgt spid="787"/>
                                        </p:tgtEl>
                                      </p:cBhvr>
                                    </p:animEffect>
                                  </p:childTnLst>
                                </p:cTn>
                              </p:par>
                              <p:par>
                                <p:cTn id="149" presetID="1" presetClass="entr" presetSubtype="0" fill="hold" nodeType="withEffect">
                                  <p:stCondLst>
                                    <p:cond delay="11000"/>
                                  </p:stCondLst>
                                  <p:childTnLst>
                                    <p:set>
                                      <p:cBhvr>
                                        <p:cTn id="150" dur="1" fill="hold">
                                          <p:stCondLst>
                                            <p:cond delay="0"/>
                                          </p:stCondLst>
                                        </p:cTn>
                                        <p:tgtEl>
                                          <p:spTgt spid="775"/>
                                        </p:tgtEl>
                                        <p:attrNameLst>
                                          <p:attrName>style.visibility</p:attrName>
                                        </p:attrNameLst>
                                      </p:cBhvr>
                                      <p:to>
                                        <p:strVal val="visible"/>
                                      </p:to>
                                    </p:set>
                                  </p:childTnLst>
                                </p:cTn>
                              </p:par>
                              <p:par>
                                <p:cTn id="151" presetID="1" presetClass="exit" presetSubtype="0" fill="hold" nodeType="withEffect">
                                  <p:stCondLst>
                                    <p:cond delay="12000"/>
                                  </p:stCondLst>
                                  <p:childTnLst>
                                    <p:set>
                                      <p:cBhvr>
                                        <p:cTn id="152" dur="1" fill="hold">
                                          <p:stCondLst>
                                            <p:cond delay="1"/>
                                          </p:stCondLst>
                                        </p:cTn>
                                        <p:tgtEl>
                                          <p:spTgt spid="775"/>
                                        </p:tgtEl>
                                        <p:attrNameLst>
                                          <p:attrName>style.visibility</p:attrName>
                                        </p:attrNameLst>
                                      </p:cBhvr>
                                      <p:to>
                                        <p:strVal val="hidden"/>
                                      </p:to>
                                    </p:set>
                                  </p:childTnLst>
                                </p:cTn>
                              </p:par>
                              <p:par>
                                <p:cTn id="153" presetID="10" presetClass="entr" presetSubtype="0" fill="hold" nodeType="withEffect">
                                  <p:stCondLst>
                                    <p:cond delay="11000"/>
                                  </p:stCondLst>
                                  <p:childTnLst>
                                    <p:set>
                                      <p:cBhvr>
                                        <p:cTn id="154" dur="1" fill="hold">
                                          <p:stCondLst>
                                            <p:cond delay="0"/>
                                          </p:stCondLst>
                                        </p:cTn>
                                        <p:tgtEl>
                                          <p:spTgt spid="787"/>
                                        </p:tgtEl>
                                        <p:attrNameLst>
                                          <p:attrName>style.visibility</p:attrName>
                                        </p:attrNameLst>
                                      </p:cBhvr>
                                      <p:to>
                                        <p:strVal val="visible"/>
                                      </p:to>
                                    </p:set>
                                    <p:animEffect transition="in" filter="fade">
                                      <p:cBhvr>
                                        <p:cTn id="155" dur="1000"/>
                                        <p:tgtEl>
                                          <p:spTgt spid="787"/>
                                        </p:tgtEl>
                                      </p:cBhvr>
                                    </p:animEffect>
                                  </p:childTnLst>
                                </p:cTn>
                              </p:par>
                              <p:par>
                                <p:cTn id="156" presetID="1" presetClass="entr" presetSubtype="0" fill="hold" nodeType="withEffect">
                                  <p:stCondLst>
                                    <p:cond delay="12000"/>
                                  </p:stCondLst>
                                  <p:childTnLst>
                                    <p:set>
                                      <p:cBhvr>
                                        <p:cTn id="157" dur="1" fill="hold">
                                          <p:stCondLst>
                                            <p:cond delay="0"/>
                                          </p:stCondLst>
                                        </p:cTn>
                                        <p:tgtEl>
                                          <p:spTgt spid="774"/>
                                        </p:tgtEl>
                                        <p:attrNameLst>
                                          <p:attrName>style.visibility</p:attrName>
                                        </p:attrNameLst>
                                      </p:cBhvr>
                                      <p:to>
                                        <p:strVal val="visible"/>
                                      </p:to>
                                    </p:set>
                                  </p:childTnLst>
                                </p:cTn>
                              </p:par>
                              <p:par>
                                <p:cTn id="158" presetID="1" presetClass="exit" presetSubtype="0" fill="hold" nodeType="withEffect">
                                  <p:stCondLst>
                                    <p:cond delay="13000"/>
                                  </p:stCondLst>
                                  <p:childTnLst>
                                    <p:set>
                                      <p:cBhvr>
                                        <p:cTn id="159" dur="1" fill="hold">
                                          <p:stCondLst>
                                            <p:cond delay="1"/>
                                          </p:stCondLst>
                                        </p:cTn>
                                        <p:tgtEl>
                                          <p:spTgt spid="774"/>
                                        </p:tgtEl>
                                        <p:attrNameLst>
                                          <p:attrName>style.visibility</p:attrName>
                                        </p:attrNameLst>
                                      </p:cBhvr>
                                      <p:to>
                                        <p:strVal val="hidden"/>
                                      </p:to>
                                    </p:set>
                                  </p:childTnLst>
                                </p:cTn>
                              </p:par>
                              <p:par>
                                <p:cTn id="160" presetID="10" presetClass="entr" presetSubtype="0" fill="hold" nodeType="withEffect">
                                  <p:stCondLst>
                                    <p:cond delay="12000"/>
                                  </p:stCondLst>
                                  <p:childTnLst>
                                    <p:set>
                                      <p:cBhvr>
                                        <p:cTn id="161" dur="1" fill="hold">
                                          <p:stCondLst>
                                            <p:cond delay="0"/>
                                          </p:stCondLst>
                                        </p:cTn>
                                        <p:tgtEl>
                                          <p:spTgt spid="787"/>
                                        </p:tgtEl>
                                        <p:attrNameLst>
                                          <p:attrName>style.visibility</p:attrName>
                                        </p:attrNameLst>
                                      </p:cBhvr>
                                      <p:to>
                                        <p:strVal val="visible"/>
                                      </p:to>
                                    </p:set>
                                    <p:animEffect transition="in" filter="fade">
                                      <p:cBhvr>
                                        <p:cTn id="162" dur="1000"/>
                                        <p:tgtEl>
                                          <p:spTgt spid="787"/>
                                        </p:tgtEl>
                                      </p:cBhvr>
                                    </p:animEffect>
                                  </p:childTnLst>
                                </p:cTn>
                              </p:par>
                              <p:par>
                                <p:cTn id="163" presetID="1" presetClass="entr" presetSubtype="0" fill="hold" nodeType="withEffect">
                                  <p:stCondLst>
                                    <p:cond delay="13000"/>
                                  </p:stCondLst>
                                  <p:childTnLst>
                                    <p:set>
                                      <p:cBhvr>
                                        <p:cTn id="164" dur="1" fill="hold">
                                          <p:stCondLst>
                                            <p:cond delay="0"/>
                                          </p:stCondLst>
                                        </p:cTn>
                                        <p:tgtEl>
                                          <p:spTgt spid="773"/>
                                        </p:tgtEl>
                                        <p:attrNameLst>
                                          <p:attrName>style.visibility</p:attrName>
                                        </p:attrNameLst>
                                      </p:cBhvr>
                                      <p:to>
                                        <p:strVal val="visible"/>
                                      </p:to>
                                    </p:set>
                                  </p:childTnLst>
                                </p:cTn>
                              </p:par>
                              <p:par>
                                <p:cTn id="165" presetID="1" presetClass="exit" presetSubtype="0" fill="hold" nodeType="withEffect">
                                  <p:stCondLst>
                                    <p:cond delay="14000"/>
                                  </p:stCondLst>
                                  <p:childTnLst>
                                    <p:set>
                                      <p:cBhvr>
                                        <p:cTn id="166" dur="1" fill="hold">
                                          <p:stCondLst>
                                            <p:cond delay="1"/>
                                          </p:stCondLst>
                                        </p:cTn>
                                        <p:tgtEl>
                                          <p:spTgt spid="773"/>
                                        </p:tgtEl>
                                        <p:attrNameLst>
                                          <p:attrName>style.visibility</p:attrName>
                                        </p:attrNameLst>
                                      </p:cBhvr>
                                      <p:to>
                                        <p:strVal val="hidden"/>
                                      </p:to>
                                    </p:set>
                                  </p:childTnLst>
                                </p:cTn>
                              </p:par>
                              <p:par>
                                <p:cTn id="167" presetID="10" presetClass="entr" presetSubtype="0" fill="hold" nodeType="withEffect">
                                  <p:stCondLst>
                                    <p:cond delay="13000"/>
                                  </p:stCondLst>
                                  <p:childTnLst>
                                    <p:set>
                                      <p:cBhvr>
                                        <p:cTn id="168" dur="1" fill="hold">
                                          <p:stCondLst>
                                            <p:cond delay="0"/>
                                          </p:stCondLst>
                                        </p:cTn>
                                        <p:tgtEl>
                                          <p:spTgt spid="787"/>
                                        </p:tgtEl>
                                        <p:attrNameLst>
                                          <p:attrName>style.visibility</p:attrName>
                                        </p:attrNameLst>
                                      </p:cBhvr>
                                      <p:to>
                                        <p:strVal val="visible"/>
                                      </p:to>
                                    </p:set>
                                    <p:animEffect transition="in" filter="fade">
                                      <p:cBhvr>
                                        <p:cTn id="169" dur="1000"/>
                                        <p:tgtEl>
                                          <p:spTgt spid="787"/>
                                        </p:tgtEl>
                                      </p:cBhvr>
                                    </p:animEffect>
                                  </p:childTnLst>
                                </p:cTn>
                              </p:par>
                              <p:par>
                                <p:cTn id="170" presetID="1" presetClass="entr" presetSubtype="0" fill="hold" nodeType="withEffect">
                                  <p:stCondLst>
                                    <p:cond delay="14000"/>
                                  </p:stCondLst>
                                  <p:childTnLst>
                                    <p:set>
                                      <p:cBhvr>
                                        <p:cTn id="171" dur="1" fill="hold">
                                          <p:stCondLst>
                                            <p:cond delay="0"/>
                                          </p:stCondLst>
                                        </p:cTn>
                                        <p:tgtEl>
                                          <p:spTgt spid="772"/>
                                        </p:tgtEl>
                                        <p:attrNameLst>
                                          <p:attrName>style.visibility</p:attrName>
                                        </p:attrNameLst>
                                      </p:cBhvr>
                                      <p:to>
                                        <p:strVal val="visible"/>
                                      </p:to>
                                    </p:set>
                                  </p:childTnLst>
                                </p:cTn>
                              </p:par>
                              <p:par>
                                <p:cTn id="172" presetID="1" presetClass="exit" presetSubtype="0" fill="hold" nodeType="withEffect">
                                  <p:stCondLst>
                                    <p:cond delay="15000"/>
                                  </p:stCondLst>
                                  <p:childTnLst>
                                    <p:set>
                                      <p:cBhvr>
                                        <p:cTn id="173" dur="1" fill="hold">
                                          <p:stCondLst>
                                            <p:cond delay="1"/>
                                          </p:stCondLst>
                                        </p:cTn>
                                        <p:tgtEl>
                                          <p:spTgt spid="772"/>
                                        </p:tgtEl>
                                        <p:attrNameLst>
                                          <p:attrName>style.visibility</p:attrName>
                                        </p:attrNameLst>
                                      </p:cBhvr>
                                      <p:to>
                                        <p:strVal val="hidden"/>
                                      </p:to>
                                    </p:set>
                                  </p:childTnLst>
                                </p:cTn>
                              </p:par>
                              <p:par>
                                <p:cTn id="174" presetID="10" presetClass="entr" presetSubtype="0" fill="hold" nodeType="withEffect">
                                  <p:stCondLst>
                                    <p:cond delay="14000"/>
                                  </p:stCondLst>
                                  <p:childTnLst>
                                    <p:set>
                                      <p:cBhvr>
                                        <p:cTn id="175" dur="1" fill="hold">
                                          <p:stCondLst>
                                            <p:cond delay="0"/>
                                          </p:stCondLst>
                                        </p:cTn>
                                        <p:tgtEl>
                                          <p:spTgt spid="787"/>
                                        </p:tgtEl>
                                        <p:attrNameLst>
                                          <p:attrName>style.visibility</p:attrName>
                                        </p:attrNameLst>
                                      </p:cBhvr>
                                      <p:to>
                                        <p:strVal val="visible"/>
                                      </p:to>
                                    </p:set>
                                    <p:animEffect transition="in" filter="fade">
                                      <p:cBhvr>
                                        <p:cTn id="176" dur="1000"/>
                                        <p:tgtEl>
                                          <p:spTgt spid="787"/>
                                        </p:tgtEl>
                                      </p:cBhvr>
                                    </p:animEffect>
                                  </p:childTnLst>
                                </p:cTn>
                              </p:par>
                              <p:par>
                                <p:cTn id="177" presetID="1" presetClass="entr" presetSubtype="0" fill="hold" nodeType="withEffect">
                                  <p:stCondLst>
                                    <p:cond delay="15000"/>
                                  </p:stCondLst>
                                  <p:childTnLst>
                                    <p:set>
                                      <p:cBhvr>
                                        <p:cTn id="178" dur="1" fill="hold">
                                          <p:stCondLst>
                                            <p:cond delay="0"/>
                                          </p:stCondLst>
                                        </p:cTn>
                                        <p:tgtEl>
                                          <p:spTgt spid="771"/>
                                        </p:tgtEl>
                                        <p:attrNameLst>
                                          <p:attrName>style.visibility</p:attrName>
                                        </p:attrNameLst>
                                      </p:cBhvr>
                                      <p:to>
                                        <p:strVal val="visible"/>
                                      </p:to>
                                    </p:set>
                                  </p:childTnLst>
                                </p:cTn>
                              </p:par>
                              <p:par>
                                <p:cTn id="179" presetID="1" presetClass="exit" presetSubtype="0" fill="hold" nodeType="withEffect">
                                  <p:stCondLst>
                                    <p:cond delay="16000"/>
                                  </p:stCondLst>
                                  <p:childTnLst>
                                    <p:set>
                                      <p:cBhvr>
                                        <p:cTn id="180" dur="1" fill="hold">
                                          <p:stCondLst>
                                            <p:cond delay="1"/>
                                          </p:stCondLst>
                                        </p:cTn>
                                        <p:tgtEl>
                                          <p:spTgt spid="771"/>
                                        </p:tgtEl>
                                        <p:attrNameLst>
                                          <p:attrName>style.visibility</p:attrName>
                                        </p:attrNameLst>
                                      </p:cBhvr>
                                      <p:to>
                                        <p:strVal val="hidden"/>
                                      </p:to>
                                    </p:set>
                                  </p:childTnLst>
                                </p:cTn>
                              </p:par>
                              <p:par>
                                <p:cTn id="181" presetID="10" presetClass="entr" presetSubtype="0" fill="hold" nodeType="withEffect">
                                  <p:stCondLst>
                                    <p:cond delay="15000"/>
                                  </p:stCondLst>
                                  <p:childTnLst>
                                    <p:set>
                                      <p:cBhvr>
                                        <p:cTn id="182" dur="1" fill="hold">
                                          <p:stCondLst>
                                            <p:cond delay="0"/>
                                          </p:stCondLst>
                                        </p:cTn>
                                        <p:tgtEl>
                                          <p:spTgt spid="787"/>
                                        </p:tgtEl>
                                        <p:attrNameLst>
                                          <p:attrName>style.visibility</p:attrName>
                                        </p:attrNameLst>
                                      </p:cBhvr>
                                      <p:to>
                                        <p:strVal val="visible"/>
                                      </p:to>
                                    </p:set>
                                    <p:animEffect transition="in" filter="fade">
                                      <p:cBhvr>
                                        <p:cTn id="183" dur="1000"/>
                                        <p:tgtEl>
                                          <p:spTgt spid="787"/>
                                        </p:tgtEl>
                                      </p:cBhvr>
                                    </p:animEffect>
                                  </p:childTnLst>
                                </p:cTn>
                              </p:par>
                              <p:par>
                                <p:cTn id="184" presetID="1" presetClass="exit" presetSubtype="0" fill="hold" nodeType="withEffect">
                                  <p:stCondLst>
                                    <p:cond delay="16000"/>
                                  </p:stCondLst>
                                  <p:childTnLst>
                                    <p:set>
                                      <p:cBhvr>
                                        <p:cTn id="185" dur="1" fill="hold">
                                          <p:stCondLst>
                                            <p:cond delay="1"/>
                                          </p:stCondLst>
                                        </p:cTn>
                                        <p:tgtEl>
                                          <p:spTgt spid="787"/>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10" presetClass="exit" presetSubtype="0" fill="hold" nodeType="clickEffect">
                                  <p:stCondLst>
                                    <p:cond delay="0"/>
                                  </p:stCondLst>
                                  <p:childTnLst>
                                    <p:animEffect transition="out" filter="fade">
                                      <p:cBhvr>
                                        <p:cTn id="189" dur="1000"/>
                                        <p:tgtEl>
                                          <p:spTgt spid="796"/>
                                        </p:tgtEl>
                                      </p:cBhvr>
                                    </p:animEffect>
                                    <p:set>
                                      <p:cBhvr>
                                        <p:cTn id="190" dur="1" fill="hold">
                                          <p:stCondLst>
                                            <p:cond delay="1000"/>
                                          </p:stCondLst>
                                        </p:cTn>
                                        <p:tgtEl>
                                          <p:spTgt spid="796"/>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1000"/>
                                        <p:tgtEl>
                                          <p:spTgt spid="792"/>
                                        </p:tgtEl>
                                      </p:cBhvr>
                                    </p:animEffect>
                                    <p:set>
                                      <p:cBhvr>
                                        <p:cTn id="193" dur="1" fill="hold">
                                          <p:stCondLst>
                                            <p:cond delay="1000"/>
                                          </p:stCondLst>
                                        </p:cTn>
                                        <p:tgtEl>
                                          <p:spTgt spid="792"/>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1000"/>
                                        <p:tgtEl>
                                          <p:spTgt spid="788"/>
                                        </p:tgtEl>
                                      </p:cBhvr>
                                    </p:animEffect>
                                    <p:set>
                                      <p:cBhvr>
                                        <p:cTn id="196" dur="1" fill="hold">
                                          <p:stCondLst>
                                            <p:cond delay="1000"/>
                                          </p:stCondLst>
                                        </p:cTn>
                                        <p:tgtEl>
                                          <p:spTgt spid="788"/>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1000"/>
                                        <p:tgtEl>
                                          <p:spTgt spid="789"/>
                                        </p:tgtEl>
                                      </p:cBhvr>
                                    </p:animEffect>
                                    <p:set>
                                      <p:cBhvr>
                                        <p:cTn id="199" dur="1" fill="hold">
                                          <p:stCondLst>
                                            <p:cond delay="1000"/>
                                          </p:stCondLst>
                                        </p:cTn>
                                        <p:tgtEl>
                                          <p:spTgt spid="789"/>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1000"/>
                                        <p:tgtEl>
                                          <p:spTgt spid="797"/>
                                        </p:tgtEl>
                                      </p:cBhvr>
                                    </p:animEffect>
                                    <p:set>
                                      <p:cBhvr>
                                        <p:cTn id="202" dur="1" fill="hold">
                                          <p:stCondLst>
                                            <p:cond delay="1000"/>
                                          </p:stCondLst>
                                        </p:cTn>
                                        <p:tgtEl>
                                          <p:spTgt spid="797"/>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1000"/>
                                        <p:tgtEl>
                                          <p:spTgt spid="793"/>
                                        </p:tgtEl>
                                      </p:cBhvr>
                                    </p:animEffect>
                                    <p:set>
                                      <p:cBhvr>
                                        <p:cTn id="205" dur="1" fill="hold">
                                          <p:stCondLst>
                                            <p:cond delay="1000"/>
                                          </p:stCondLst>
                                        </p:cTn>
                                        <p:tgtEl>
                                          <p:spTgt spid="793"/>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1000"/>
                                        <p:tgtEl>
                                          <p:spTgt spid="790"/>
                                        </p:tgtEl>
                                      </p:cBhvr>
                                    </p:animEffect>
                                    <p:set>
                                      <p:cBhvr>
                                        <p:cTn id="208" dur="1" fill="hold">
                                          <p:stCondLst>
                                            <p:cond delay="1000"/>
                                          </p:stCondLst>
                                        </p:cTn>
                                        <p:tgtEl>
                                          <p:spTgt spid="790"/>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1000"/>
                                        <p:tgtEl>
                                          <p:spTgt spid="799"/>
                                        </p:tgtEl>
                                      </p:cBhvr>
                                    </p:animEffect>
                                    <p:set>
                                      <p:cBhvr>
                                        <p:cTn id="211" dur="1" fill="hold">
                                          <p:stCondLst>
                                            <p:cond delay="1000"/>
                                          </p:stCondLst>
                                        </p:cTn>
                                        <p:tgtEl>
                                          <p:spTgt spid="799"/>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1000"/>
                                        <p:tgtEl>
                                          <p:spTgt spid="795"/>
                                        </p:tgtEl>
                                      </p:cBhvr>
                                    </p:animEffect>
                                    <p:set>
                                      <p:cBhvr>
                                        <p:cTn id="214" dur="1" fill="hold">
                                          <p:stCondLst>
                                            <p:cond delay="1000"/>
                                          </p:stCondLst>
                                        </p:cTn>
                                        <p:tgtEl>
                                          <p:spTgt spid="7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6"/>
        <p:cNvGrpSpPr/>
        <p:nvPr/>
      </p:nvGrpSpPr>
      <p:grpSpPr>
        <a:xfrm>
          <a:off x="0" y="0"/>
          <a:ext cx="0" cy="0"/>
          <a:chOff x="0" y="0"/>
          <a:chExt cx="0" cy="0"/>
        </a:xfrm>
      </p:grpSpPr>
      <p:sp>
        <p:nvSpPr>
          <p:cNvPr id="807" name="Google Shape;807;p21"/>
          <p:cNvSpPr/>
          <p:nvPr/>
        </p:nvSpPr>
        <p:spPr>
          <a:xfrm>
            <a:off x="3353516" y="229435"/>
            <a:ext cx="8532177" cy="1523602"/>
          </a:xfrm>
          <a:prstGeom prst="roundRect">
            <a:avLst>
              <a:gd name="adj" fmla="val 16667"/>
            </a:avLst>
          </a:prstGeom>
          <a:solidFill>
            <a:srgbClr val="CC0066"/>
          </a:solidFill>
          <a:ln w="9525"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a:p>
            <a:pPr marL="0" marR="0" lvl="0" indent="0" algn="just" rtl="0">
              <a:lnSpc>
                <a:spcPct val="110000"/>
              </a:lnSpc>
              <a:spcBef>
                <a:spcPts val="0"/>
              </a:spcBef>
              <a:spcAft>
                <a:spcPts val="0"/>
              </a:spcAft>
              <a:buNone/>
            </a:pPr>
            <a:r>
              <a:rPr lang="en-US" sz="2800">
                <a:solidFill>
                  <a:srgbClr val="FFFFFF"/>
                </a:solidFill>
                <a:latin typeface="Times New Roman"/>
                <a:ea typeface="Times New Roman"/>
                <a:cs typeface="Times New Roman"/>
                <a:sym typeface="Times New Roman"/>
              </a:rPr>
              <a:t>Các nguồn lực bên trong có vai trò như thế nào với sự phát triển kinh tế?</a:t>
            </a:r>
            <a:endParaRPr sz="2800">
              <a:solidFill>
                <a:srgbClr val="FFFFFF"/>
              </a:solidFill>
              <a:latin typeface="Times New Roman"/>
              <a:ea typeface="Times New Roman"/>
              <a:cs typeface="Times New Roman"/>
              <a:sym typeface="Times New Roman"/>
            </a:endParaRPr>
          </a:p>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pic>
        <p:nvPicPr>
          <p:cNvPr id="808" name="Google Shape;808;p21"/>
          <p:cNvPicPr preferRelativeResize="0"/>
          <p:nvPr/>
        </p:nvPicPr>
        <p:blipFill rotWithShape="1">
          <a:blip r:embed="rId4">
            <a:alphaModFix/>
          </a:blip>
          <a:srcRect l="50000" b="49512"/>
          <a:stretch/>
        </p:blipFill>
        <p:spPr>
          <a:xfrm>
            <a:off x="105546" y="2006491"/>
            <a:ext cx="761803" cy="769233"/>
          </a:xfrm>
          <a:prstGeom prst="roundRect">
            <a:avLst>
              <a:gd name="adj" fmla="val 8594"/>
            </a:avLst>
          </a:prstGeom>
          <a:solidFill>
            <a:srgbClr val="ECECEC"/>
          </a:solidFill>
          <a:ln>
            <a:noFill/>
          </a:ln>
          <a:effectLst>
            <a:reflection stA="38000" endPos="28000" dist="5000" dir="5400000" sy="-100000" algn="bl" rotWithShape="0"/>
          </a:effectLst>
        </p:spPr>
      </p:pic>
      <p:pic>
        <p:nvPicPr>
          <p:cNvPr id="809" name="Google Shape;809;p21"/>
          <p:cNvPicPr preferRelativeResize="0"/>
          <p:nvPr/>
        </p:nvPicPr>
        <p:blipFill rotWithShape="1">
          <a:blip r:embed="rId5">
            <a:alphaModFix/>
          </a:blip>
          <a:srcRect/>
          <a:stretch/>
        </p:blipFill>
        <p:spPr>
          <a:xfrm>
            <a:off x="2363173" y="533400"/>
            <a:ext cx="787142" cy="787142"/>
          </a:xfrm>
          <a:prstGeom prst="rect">
            <a:avLst/>
          </a:prstGeom>
          <a:noFill/>
          <a:ln>
            <a:noFill/>
          </a:ln>
        </p:spPr>
      </p:pic>
      <p:sp>
        <p:nvSpPr>
          <p:cNvPr id="810" name="Google Shape;810;p21"/>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00</a:t>
            </a:r>
            <a:endParaRPr sz="4799" b="1">
              <a:solidFill>
                <a:schemeClr val="dk1"/>
              </a:solidFill>
              <a:latin typeface="Calibri"/>
              <a:ea typeface="Calibri"/>
              <a:cs typeface="Calibri"/>
              <a:sym typeface="Calibri"/>
            </a:endParaRPr>
          </a:p>
        </p:txBody>
      </p:sp>
      <p:sp>
        <p:nvSpPr>
          <p:cNvPr id="811" name="Google Shape;811;p21"/>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01</a:t>
            </a:r>
            <a:endParaRPr sz="4799" b="1">
              <a:solidFill>
                <a:schemeClr val="dk1"/>
              </a:solidFill>
              <a:latin typeface="Calibri"/>
              <a:ea typeface="Calibri"/>
              <a:cs typeface="Calibri"/>
              <a:sym typeface="Calibri"/>
            </a:endParaRPr>
          </a:p>
        </p:txBody>
      </p:sp>
      <p:sp>
        <p:nvSpPr>
          <p:cNvPr id="812" name="Google Shape;812;p21"/>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02</a:t>
            </a:r>
            <a:endParaRPr sz="4799" b="1">
              <a:solidFill>
                <a:schemeClr val="dk1"/>
              </a:solidFill>
              <a:latin typeface="Calibri"/>
              <a:ea typeface="Calibri"/>
              <a:cs typeface="Calibri"/>
              <a:sym typeface="Calibri"/>
            </a:endParaRPr>
          </a:p>
        </p:txBody>
      </p:sp>
      <p:sp>
        <p:nvSpPr>
          <p:cNvPr id="813" name="Google Shape;813;p21"/>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03</a:t>
            </a:r>
            <a:endParaRPr sz="4799" b="1">
              <a:solidFill>
                <a:schemeClr val="dk1"/>
              </a:solidFill>
              <a:latin typeface="Calibri"/>
              <a:ea typeface="Calibri"/>
              <a:cs typeface="Calibri"/>
              <a:sym typeface="Calibri"/>
            </a:endParaRPr>
          </a:p>
        </p:txBody>
      </p:sp>
      <p:sp>
        <p:nvSpPr>
          <p:cNvPr id="814" name="Google Shape;814;p21"/>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04</a:t>
            </a:r>
            <a:endParaRPr sz="4799" b="1">
              <a:solidFill>
                <a:schemeClr val="dk1"/>
              </a:solidFill>
              <a:latin typeface="Calibri"/>
              <a:ea typeface="Calibri"/>
              <a:cs typeface="Calibri"/>
              <a:sym typeface="Calibri"/>
            </a:endParaRPr>
          </a:p>
        </p:txBody>
      </p:sp>
      <p:sp>
        <p:nvSpPr>
          <p:cNvPr id="815" name="Google Shape;815;p21"/>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05</a:t>
            </a:r>
            <a:endParaRPr sz="4799" b="1">
              <a:solidFill>
                <a:schemeClr val="dk1"/>
              </a:solidFill>
              <a:latin typeface="Calibri"/>
              <a:ea typeface="Calibri"/>
              <a:cs typeface="Calibri"/>
              <a:sym typeface="Calibri"/>
            </a:endParaRPr>
          </a:p>
        </p:txBody>
      </p:sp>
      <p:sp>
        <p:nvSpPr>
          <p:cNvPr id="816" name="Google Shape;816;p21"/>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06</a:t>
            </a:r>
            <a:endParaRPr sz="4799" b="1">
              <a:solidFill>
                <a:schemeClr val="dk1"/>
              </a:solidFill>
              <a:latin typeface="Calibri"/>
              <a:ea typeface="Calibri"/>
              <a:cs typeface="Calibri"/>
              <a:sym typeface="Calibri"/>
            </a:endParaRPr>
          </a:p>
        </p:txBody>
      </p:sp>
      <p:sp>
        <p:nvSpPr>
          <p:cNvPr id="817" name="Google Shape;817;p21"/>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07</a:t>
            </a:r>
            <a:endParaRPr sz="4799" b="1">
              <a:solidFill>
                <a:schemeClr val="dk1"/>
              </a:solidFill>
              <a:latin typeface="Calibri"/>
              <a:ea typeface="Calibri"/>
              <a:cs typeface="Calibri"/>
              <a:sym typeface="Calibri"/>
            </a:endParaRPr>
          </a:p>
        </p:txBody>
      </p:sp>
      <p:sp>
        <p:nvSpPr>
          <p:cNvPr id="818" name="Google Shape;818;p21"/>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08</a:t>
            </a:r>
            <a:endParaRPr sz="4799" b="1">
              <a:solidFill>
                <a:schemeClr val="dk1"/>
              </a:solidFill>
              <a:latin typeface="Calibri"/>
              <a:ea typeface="Calibri"/>
              <a:cs typeface="Calibri"/>
              <a:sym typeface="Calibri"/>
            </a:endParaRPr>
          </a:p>
        </p:txBody>
      </p:sp>
      <p:sp>
        <p:nvSpPr>
          <p:cNvPr id="819" name="Google Shape;819;p21"/>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09</a:t>
            </a:r>
            <a:endParaRPr sz="4799" b="1">
              <a:solidFill>
                <a:schemeClr val="dk1"/>
              </a:solidFill>
              <a:latin typeface="Calibri"/>
              <a:ea typeface="Calibri"/>
              <a:cs typeface="Calibri"/>
              <a:sym typeface="Calibri"/>
            </a:endParaRPr>
          </a:p>
        </p:txBody>
      </p:sp>
      <p:sp>
        <p:nvSpPr>
          <p:cNvPr id="820" name="Google Shape;820;p21"/>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10</a:t>
            </a:r>
            <a:endParaRPr sz="4799" b="1">
              <a:solidFill>
                <a:schemeClr val="dk1"/>
              </a:solidFill>
              <a:latin typeface="Calibri"/>
              <a:ea typeface="Calibri"/>
              <a:cs typeface="Calibri"/>
              <a:sym typeface="Calibri"/>
            </a:endParaRPr>
          </a:p>
        </p:txBody>
      </p:sp>
      <p:sp>
        <p:nvSpPr>
          <p:cNvPr id="821" name="Google Shape;821;p21"/>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11</a:t>
            </a:r>
            <a:endParaRPr sz="4799" b="1">
              <a:solidFill>
                <a:schemeClr val="dk1"/>
              </a:solidFill>
              <a:latin typeface="Calibri"/>
              <a:ea typeface="Calibri"/>
              <a:cs typeface="Calibri"/>
              <a:sym typeface="Calibri"/>
            </a:endParaRPr>
          </a:p>
        </p:txBody>
      </p:sp>
      <p:sp>
        <p:nvSpPr>
          <p:cNvPr id="822" name="Google Shape;822;p21"/>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12</a:t>
            </a:r>
            <a:endParaRPr sz="4799" b="1">
              <a:solidFill>
                <a:schemeClr val="dk1"/>
              </a:solidFill>
              <a:latin typeface="Calibri"/>
              <a:ea typeface="Calibri"/>
              <a:cs typeface="Calibri"/>
              <a:sym typeface="Calibri"/>
            </a:endParaRPr>
          </a:p>
        </p:txBody>
      </p:sp>
      <p:sp>
        <p:nvSpPr>
          <p:cNvPr id="823" name="Google Shape;823;p21"/>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13</a:t>
            </a:r>
            <a:endParaRPr sz="4799" b="1">
              <a:solidFill>
                <a:schemeClr val="dk1"/>
              </a:solidFill>
              <a:latin typeface="Calibri"/>
              <a:ea typeface="Calibri"/>
              <a:cs typeface="Calibri"/>
              <a:sym typeface="Calibri"/>
            </a:endParaRPr>
          </a:p>
        </p:txBody>
      </p:sp>
      <p:sp>
        <p:nvSpPr>
          <p:cNvPr id="824" name="Google Shape;824;p21"/>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14</a:t>
            </a:r>
            <a:endParaRPr sz="4799" b="1">
              <a:solidFill>
                <a:schemeClr val="dk1"/>
              </a:solidFill>
              <a:latin typeface="Calibri"/>
              <a:ea typeface="Calibri"/>
              <a:cs typeface="Calibri"/>
              <a:sym typeface="Calibri"/>
            </a:endParaRPr>
          </a:p>
        </p:txBody>
      </p:sp>
      <p:sp>
        <p:nvSpPr>
          <p:cNvPr id="825" name="Google Shape;825;p21"/>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15</a:t>
            </a:r>
            <a:endParaRPr sz="4799" b="1">
              <a:solidFill>
                <a:schemeClr val="dk1"/>
              </a:solidFill>
              <a:latin typeface="Calibri"/>
              <a:ea typeface="Calibri"/>
              <a:cs typeface="Calibri"/>
              <a:sym typeface="Calibri"/>
            </a:endParaRPr>
          </a:p>
        </p:txBody>
      </p:sp>
      <p:sp>
        <p:nvSpPr>
          <p:cNvPr id="826" name="Google Shape;826;p21"/>
          <p:cNvSpPr/>
          <p:nvPr/>
        </p:nvSpPr>
        <p:spPr>
          <a:xfrm>
            <a:off x="2064591" y="1372137"/>
            <a:ext cx="1288925" cy="1295063"/>
          </a:xfrm>
          <a:prstGeom prst="donut">
            <a:avLst>
              <a:gd name="adj" fmla="val 10370"/>
            </a:avLst>
          </a:prstGeom>
          <a:solidFill>
            <a:srgbClr val="00ADEF"/>
          </a:solidFill>
          <a:ln w="381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999">
              <a:solidFill>
                <a:schemeClr val="dk1"/>
              </a:solidFill>
              <a:latin typeface="Calibri"/>
              <a:ea typeface="Calibri"/>
              <a:cs typeface="Calibri"/>
              <a:sym typeface="Calibri"/>
            </a:endParaRPr>
          </a:p>
        </p:txBody>
      </p:sp>
      <p:sp>
        <p:nvSpPr>
          <p:cNvPr id="827" name="Google Shape;827;p21"/>
          <p:cNvSpPr/>
          <p:nvPr/>
        </p:nvSpPr>
        <p:spPr>
          <a:xfrm rot="5400000">
            <a:off x="257905" y="2931411"/>
            <a:ext cx="907162" cy="751613"/>
          </a:xfrm>
          <a:prstGeom prst="triangle">
            <a:avLst>
              <a:gd name="adj" fmla="val 50000"/>
            </a:avLst>
          </a:prstGeom>
          <a:solidFill>
            <a:srgbClr val="E6F3FF"/>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828" name="Google Shape;828;p21"/>
          <p:cNvSpPr/>
          <p:nvPr/>
        </p:nvSpPr>
        <p:spPr>
          <a:xfrm rot="5400000">
            <a:off x="257905" y="3910411"/>
            <a:ext cx="907162" cy="751613"/>
          </a:xfrm>
          <a:prstGeom prst="triangle">
            <a:avLst>
              <a:gd name="adj" fmla="val 50000"/>
            </a:avLst>
          </a:prstGeom>
          <a:solidFill>
            <a:srgbClr val="00B05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829" name="Google Shape;829;p21"/>
          <p:cNvSpPr/>
          <p:nvPr/>
        </p:nvSpPr>
        <p:spPr>
          <a:xfrm rot="5400000">
            <a:off x="257905" y="5951541"/>
            <a:ext cx="907162" cy="751613"/>
          </a:xfrm>
          <a:prstGeom prst="triangle">
            <a:avLst>
              <a:gd name="adj" fmla="val 50000"/>
            </a:avLst>
          </a:prstGeom>
          <a:solidFill>
            <a:srgbClr val="EB471A"/>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830" name="Google Shape;830;p21"/>
          <p:cNvSpPr/>
          <p:nvPr/>
        </p:nvSpPr>
        <p:spPr>
          <a:xfrm rot="5400000">
            <a:off x="257905" y="4928880"/>
            <a:ext cx="907162" cy="751613"/>
          </a:xfrm>
          <a:prstGeom prst="triangle">
            <a:avLst>
              <a:gd name="adj" fmla="val 5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831" name="Google Shape;831;p21"/>
          <p:cNvSpPr/>
          <p:nvPr/>
        </p:nvSpPr>
        <p:spPr>
          <a:xfrm>
            <a:off x="1087294" y="2799511"/>
            <a:ext cx="10798399" cy="953166"/>
          </a:xfrm>
          <a:prstGeom prst="roundRect">
            <a:avLst>
              <a:gd name="adj" fmla="val 16667"/>
            </a:avLst>
          </a:prstGeom>
          <a:solidFill>
            <a:srgbClr val="E6F3FF"/>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000">
                <a:solidFill>
                  <a:srgbClr val="FFFFFF"/>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Quan trọng.</a:t>
            </a:r>
            <a:endParaRPr sz="3000" b="1">
              <a:solidFill>
                <a:schemeClr val="dk1"/>
              </a:solidFill>
              <a:latin typeface="Times New Roman"/>
              <a:ea typeface="Times New Roman"/>
              <a:cs typeface="Times New Roman"/>
              <a:sym typeface="Times New Roman"/>
            </a:endParaRPr>
          </a:p>
        </p:txBody>
      </p:sp>
      <p:sp>
        <p:nvSpPr>
          <p:cNvPr id="832" name="Google Shape;832;p21"/>
          <p:cNvSpPr/>
          <p:nvPr/>
        </p:nvSpPr>
        <p:spPr>
          <a:xfrm>
            <a:off x="1101145" y="3809901"/>
            <a:ext cx="10798399" cy="953166"/>
          </a:xfrm>
          <a:prstGeom prst="roundRect">
            <a:avLst>
              <a:gd name="adj" fmla="val 16667"/>
            </a:avLst>
          </a:prstGeom>
          <a:solidFill>
            <a:srgbClr val="00B05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000">
                <a:solidFill>
                  <a:srgbClr val="FFFFFF"/>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Quyết định.</a:t>
            </a:r>
            <a:endParaRPr sz="3000" b="1">
              <a:solidFill>
                <a:schemeClr val="dk1"/>
              </a:solidFill>
              <a:latin typeface="Times New Roman"/>
              <a:ea typeface="Times New Roman"/>
              <a:cs typeface="Times New Roman"/>
              <a:sym typeface="Times New Roman"/>
            </a:endParaRPr>
          </a:p>
        </p:txBody>
      </p:sp>
      <p:sp>
        <p:nvSpPr>
          <p:cNvPr id="833" name="Google Shape;833;p21"/>
          <p:cNvSpPr/>
          <p:nvPr/>
        </p:nvSpPr>
        <p:spPr>
          <a:xfrm>
            <a:off x="1101145" y="4828101"/>
            <a:ext cx="10798399" cy="953166"/>
          </a:xfrm>
          <a:prstGeom prst="roundRect">
            <a:avLst>
              <a:gd name="adj" fmla="val 16667"/>
            </a:avLst>
          </a:prstGeom>
          <a:solidFill>
            <a:srgbClr val="FFC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000">
                <a:solidFill>
                  <a:srgbClr val="FFFFFF"/>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Hỗ trợ.</a:t>
            </a:r>
            <a:endParaRPr sz="3000" b="1">
              <a:solidFill>
                <a:schemeClr val="dk1"/>
              </a:solidFill>
              <a:latin typeface="Times New Roman"/>
              <a:ea typeface="Times New Roman"/>
              <a:cs typeface="Times New Roman"/>
              <a:sym typeface="Times New Roman"/>
            </a:endParaRPr>
          </a:p>
        </p:txBody>
      </p:sp>
      <p:sp>
        <p:nvSpPr>
          <p:cNvPr id="834" name="Google Shape;834;p21"/>
          <p:cNvSpPr/>
          <p:nvPr/>
        </p:nvSpPr>
        <p:spPr>
          <a:xfrm>
            <a:off x="1101145" y="5832044"/>
            <a:ext cx="10798399" cy="953166"/>
          </a:xfrm>
          <a:prstGeom prst="roundRect">
            <a:avLst>
              <a:gd name="adj" fmla="val 16667"/>
            </a:avLst>
          </a:prstGeom>
          <a:solidFill>
            <a:srgbClr val="EB471A"/>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000">
                <a:solidFill>
                  <a:srgbClr val="FFFFFF"/>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Không quan trọng.</a:t>
            </a:r>
            <a:endParaRPr sz="3000" b="1">
              <a:solidFill>
                <a:schemeClr val="dk1"/>
              </a:solidFill>
              <a:latin typeface="Times New Roman"/>
              <a:ea typeface="Times New Roman"/>
              <a:cs typeface="Times New Roman"/>
              <a:sym typeface="Times New Roman"/>
            </a:endParaRPr>
          </a:p>
        </p:txBody>
      </p:sp>
      <p:sp>
        <p:nvSpPr>
          <p:cNvPr id="835" name="Google Shape;835;p21"/>
          <p:cNvSpPr txBox="1"/>
          <p:nvPr/>
        </p:nvSpPr>
        <p:spPr>
          <a:xfrm>
            <a:off x="306309" y="2991331"/>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A</a:t>
            </a:r>
            <a:endParaRPr sz="1800">
              <a:solidFill>
                <a:schemeClr val="dk1"/>
              </a:solidFill>
              <a:latin typeface="Calibri"/>
              <a:ea typeface="Calibri"/>
              <a:cs typeface="Calibri"/>
              <a:sym typeface="Calibri"/>
            </a:endParaRPr>
          </a:p>
        </p:txBody>
      </p:sp>
      <p:sp>
        <p:nvSpPr>
          <p:cNvPr id="836" name="Google Shape;836;p21"/>
          <p:cNvSpPr txBox="1"/>
          <p:nvPr/>
        </p:nvSpPr>
        <p:spPr>
          <a:xfrm>
            <a:off x="290395" y="3963135"/>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FFFF"/>
                </a:solidFill>
                <a:latin typeface="Calibri"/>
                <a:ea typeface="Calibri"/>
                <a:cs typeface="Calibri"/>
                <a:sym typeface="Calibri"/>
              </a:rPr>
              <a:t>B</a:t>
            </a:r>
            <a:endParaRPr sz="1800">
              <a:solidFill>
                <a:schemeClr val="dk1"/>
              </a:solidFill>
              <a:latin typeface="Calibri"/>
              <a:ea typeface="Calibri"/>
              <a:cs typeface="Calibri"/>
              <a:sym typeface="Calibri"/>
            </a:endParaRPr>
          </a:p>
        </p:txBody>
      </p:sp>
      <p:sp>
        <p:nvSpPr>
          <p:cNvPr id="837" name="Google Shape;837;p21"/>
          <p:cNvSpPr txBox="1"/>
          <p:nvPr/>
        </p:nvSpPr>
        <p:spPr>
          <a:xfrm>
            <a:off x="272591" y="4981604"/>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FFFF"/>
                </a:solidFill>
                <a:latin typeface="Calibri"/>
                <a:ea typeface="Calibri"/>
                <a:cs typeface="Calibri"/>
                <a:sym typeface="Calibri"/>
              </a:rPr>
              <a:t>C</a:t>
            </a:r>
            <a:endParaRPr sz="1800">
              <a:solidFill>
                <a:schemeClr val="dk1"/>
              </a:solidFill>
              <a:latin typeface="Calibri"/>
              <a:ea typeface="Calibri"/>
              <a:cs typeface="Calibri"/>
              <a:sym typeface="Calibri"/>
            </a:endParaRPr>
          </a:p>
        </p:txBody>
      </p:sp>
      <p:sp>
        <p:nvSpPr>
          <p:cNvPr id="838" name="Google Shape;838;p21"/>
          <p:cNvSpPr txBox="1"/>
          <p:nvPr/>
        </p:nvSpPr>
        <p:spPr>
          <a:xfrm>
            <a:off x="306309" y="6004265"/>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FFFF"/>
                </a:solidFill>
                <a:latin typeface="Calibri"/>
                <a:ea typeface="Calibri"/>
                <a:cs typeface="Calibri"/>
                <a:sym typeface="Calibri"/>
              </a:rPr>
              <a:t>D</a:t>
            </a:r>
            <a:endParaRPr sz="1800">
              <a:solidFill>
                <a:schemeClr val="dk1"/>
              </a:solidFill>
              <a:latin typeface="Calibri"/>
              <a:ea typeface="Calibri"/>
              <a:cs typeface="Calibri"/>
              <a:sym typeface="Calibri"/>
            </a:endParaRPr>
          </a:p>
        </p:txBody>
      </p:sp>
      <p:sp>
        <p:nvSpPr>
          <p:cNvPr id="839" name="Google Shape;839;p21"/>
          <p:cNvSpPr/>
          <p:nvPr/>
        </p:nvSpPr>
        <p:spPr>
          <a:xfrm>
            <a:off x="-358505" y="-373344"/>
            <a:ext cx="2054789" cy="1911585"/>
          </a:xfrm>
          <a:prstGeom prst="ellipse">
            <a:avLst/>
          </a:prstGeom>
          <a:solidFill>
            <a:srgbClr val="FFFFFF"/>
          </a:solidFill>
          <a:ln w="635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840" name="Google Shape;840;p21" descr="Số Ba, Số, Thiết Kế, Thu Thập, Hiện Đại"/>
          <p:cNvPicPr preferRelativeResize="0"/>
          <p:nvPr/>
        </p:nvPicPr>
        <p:blipFill rotWithShape="1">
          <a:blip r:embed="rId6">
            <a:alphaModFix/>
          </a:blip>
          <a:srcRect/>
          <a:stretch/>
        </p:blipFill>
        <p:spPr>
          <a:xfrm rot="1045996">
            <a:off x="0" y="-40483"/>
            <a:ext cx="1295400" cy="1295400"/>
          </a:xfrm>
          <a:prstGeom prst="rect">
            <a:avLst/>
          </a:prstGeom>
          <a:noFill/>
          <a:ln>
            <a:noFill/>
          </a:ln>
        </p:spPr>
      </p:pic>
      <p:pic>
        <p:nvPicPr>
          <p:cNvPr id="841" name="Google Shape;841;p21" descr="Cuốn sách đang mở">
            <a:hlinkClick r:id="rId7" action="ppaction://hlinksldjump"/>
          </p:cNvPr>
          <p:cNvPicPr preferRelativeResize="0"/>
          <p:nvPr/>
        </p:nvPicPr>
        <p:blipFill rotWithShape="1">
          <a:blip r:embed="rId8">
            <a:alphaModFix/>
          </a:blip>
          <a:srcRect/>
          <a:stretch/>
        </p:blipFill>
        <p:spPr>
          <a:xfrm>
            <a:off x="6965008" y="1710855"/>
            <a:ext cx="1264368" cy="11597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9"/>
                                        </p:tgtEl>
                                        <p:attrNameLst>
                                          <p:attrName>style.visibility</p:attrName>
                                        </p:attrNameLst>
                                      </p:cBhvr>
                                      <p:to>
                                        <p:strVal val="visible"/>
                                      </p:to>
                                    </p:set>
                                    <p:animEffect transition="in" filter="fade">
                                      <p:cBhvr>
                                        <p:cTn id="7" dur="500"/>
                                        <p:tgtEl>
                                          <p:spTgt spid="8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40"/>
                                        </p:tgtEl>
                                        <p:attrNameLst>
                                          <p:attrName>style.visibility</p:attrName>
                                        </p:attrNameLst>
                                      </p:cBhvr>
                                      <p:to>
                                        <p:strVal val="visible"/>
                                      </p:to>
                                    </p:set>
                                    <p:anim calcmode="lin" valueType="num">
                                      <p:cBhvr additive="base">
                                        <p:cTn id="12" dur="500"/>
                                        <p:tgtEl>
                                          <p:spTgt spid="840"/>
                                        </p:tgtEl>
                                        <p:attrNameLst>
                                          <p:attrName>ppt_w</p:attrName>
                                        </p:attrNameLst>
                                      </p:cBhvr>
                                      <p:tavLst>
                                        <p:tav tm="0">
                                          <p:val>
                                            <p:strVal val="0"/>
                                          </p:val>
                                        </p:tav>
                                        <p:tav tm="100000">
                                          <p:val>
                                            <p:strVal val="#ppt_w"/>
                                          </p:val>
                                        </p:tav>
                                      </p:tavLst>
                                    </p:anim>
                                    <p:anim calcmode="lin" valueType="num">
                                      <p:cBhvr additive="base">
                                        <p:cTn id="13" dur="500"/>
                                        <p:tgtEl>
                                          <p:spTgt spid="840"/>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08"/>
                                        </p:tgtEl>
                                        <p:attrNameLst>
                                          <p:attrName>style.visibility</p:attrName>
                                        </p:attrNameLst>
                                      </p:cBhvr>
                                      <p:to>
                                        <p:strVal val="visible"/>
                                      </p:to>
                                    </p:set>
                                    <p:animEffect transition="in" filter="fade">
                                      <p:cBhvr>
                                        <p:cTn id="18" dur="1250"/>
                                        <p:tgtEl>
                                          <p:spTgt spid="808"/>
                                        </p:tgtEl>
                                      </p:cBhvr>
                                    </p:animEffect>
                                  </p:childTnLst>
                                </p:cTn>
                              </p:par>
                              <p:par>
                                <p:cTn id="19" presetID="10" presetClass="entr" presetSubtype="0" fill="hold" nodeType="withEffect">
                                  <p:stCondLst>
                                    <p:cond delay="0"/>
                                  </p:stCondLst>
                                  <p:childTnLst>
                                    <p:set>
                                      <p:cBhvr>
                                        <p:cTn id="20" dur="1" fill="hold">
                                          <p:stCondLst>
                                            <p:cond delay="0"/>
                                          </p:stCondLst>
                                        </p:cTn>
                                        <p:tgtEl>
                                          <p:spTgt spid="807"/>
                                        </p:tgtEl>
                                        <p:attrNameLst>
                                          <p:attrName>style.visibility</p:attrName>
                                        </p:attrNameLst>
                                      </p:cBhvr>
                                      <p:to>
                                        <p:strVal val="visible"/>
                                      </p:to>
                                    </p:set>
                                    <p:animEffect transition="in" filter="fade">
                                      <p:cBhvr>
                                        <p:cTn id="21" dur="1750"/>
                                        <p:tgtEl>
                                          <p:spTgt spid="807"/>
                                        </p:tgtEl>
                                      </p:cBhvr>
                                    </p:animEffect>
                                  </p:childTnLst>
                                </p:cTn>
                              </p:par>
                              <p:par>
                                <p:cTn id="22" presetID="10" presetClass="entr" presetSubtype="0" fill="hold" nodeType="withEffect">
                                  <p:stCondLst>
                                    <p:cond delay="0"/>
                                  </p:stCondLst>
                                  <p:childTnLst>
                                    <p:set>
                                      <p:cBhvr>
                                        <p:cTn id="23" dur="1" fill="hold">
                                          <p:stCondLst>
                                            <p:cond delay="0"/>
                                          </p:stCondLst>
                                        </p:cTn>
                                        <p:tgtEl>
                                          <p:spTgt spid="841"/>
                                        </p:tgtEl>
                                        <p:attrNameLst>
                                          <p:attrName>style.visibility</p:attrName>
                                        </p:attrNameLst>
                                      </p:cBhvr>
                                      <p:to>
                                        <p:strVal val="visible"/>
                                      </p:to>
                                    </p:set>
                                    <p:animEffect transition="in" filter="fade">
                                      <p:cBhvr>
                                        <p:cTn id="24" dur="500"/>
                                        <p:tgtEl>
                                          <p:spTgt spid="841"/>
                                        </p:tgtEl>
                                      </p:cBhvr>
                                    </p:animEffect>
                                  </p:childTnLst>
                                </p:cTn>
                              </p:par>
                              <p:par>
                                <p:cTn id="25" presetID="10" presetClass="entr" presetSubtype="0" fill="hold" nodeType="withEffect">
                                  <p:stCondLst>
                                    <p:cond delay="0"/>
                                  </p:stCondLst>
                                  <p:childTnLst>
                                    <p:set>
                                      <p:cBhvr>
                                        <p:cTn id="26" dur="1" fill="hold">
                                          <p:stCondLst>
                                            <p:cond delay="0"/>
                                          </p:stCondLst>
                                        </p:cTn>
                                        <p:tgtEl>
                                          <p:spTgt spid="809"/>
                                        </p:tgtEl>
                                        <p:attrNameLst>
                                          <p:attrName>style.visibility</p:attrName>
                                        </p:attrNameLst>
                                      </p:cBhvr>
                                      <p:to>
                                        <p:strVal val="visible"/>
                                      </p:to>
                                    </p:set>
                                    <p:animEffect transition="in" filter="fade">
                                      <p:cBhvr>
                                        <p:cTn id="27" dur="3000"/>
                                        <p:tgtEl>
                                          <p:spTgt spid="80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27"/>
                                        </p:tgtEl>
                                        <p:attrNameLst>
                                          <p:attrName>style.visibility</p:attrName>
                                        </p:attrNameLst>
                                      </p:cBhvr>
                                      <p:to>
                                        <p:strVal val="visible"/>
                                      </p:to>
                                    </p:set>
                                    <p:anim calcmode="lin" valueType="num">
                                      <p:cBhvr additive="base">
                                        <p:cTn id="32" dur="750"/>
                                        <p:tgtEl>
                                          <p:spTgt spid="827"/>
                                        </p:tgtEl>
                                        <p:attrNameLst>
                                          <p:attrName>ppt_x</p:attrName>
                                        </p:attrNameLst>
                                      </p:cBhvr>
                                      <p:tavLst>
                                        <p:tav tm="0">
                                          <p:val>
                                            <p:strVal val="#ppt_x-1"/>
                                          </p:val>
                                        </p:tav>
                                        <p:tav tm="100000">
                                          <p:val>
                                            <p:strVal val="#ppt_x"/>
                                          </p:val>
                                        </p:tav>
                                      </p:tavLst>
                                    </p:anim>
                                  </p:childTnLst>
                                </p:cTn>
                              </p:par>
                              <p:par>
                                <p:cTn id="33" presetID="2" presetClass="entr" presetSubtype="8" fill="hold" nodeType="withEffect">
                                  <p:stCondLst>
                                    <p:cond delay="0"/>
                                  </p:stCondLst>
                                  <p:childTnLst>
                                    <p:set>
                                      <p:cBhvr>
                                        <p:cTn id="34" dur="1" fill="hold">
                                          <p:stCondLst>
                                            <p:cond delay="0"/>
                                          </p:stCondLst>
                                        </p:cTn>
                                        <p:tgtEl>
                                          <p:spTgt spid="835"/>
                                        </p:tgtEl>
                                        <p:attrNameLst>
                                          <p:attrName>style.visibility</p:attrName>
                                        </p:attrNameLst>
                                      </p:cBhvr>
                                      <p:to>
                                        <p:strVal val="visible"/>
                                      </p:to>
                                    </p:set>
                                    <p:anim calcmode="lin" valueType="num">
                                      <p:cBhvr additive="base">
                                        <p:cTn id="35" dur="750"/>
                                        <p:tgtEl>
                                          <p:spTgt spid="835"/>
                                        </p:tgtEl>
                                        <p:attrNameLst>
                                          <p:attrName>ppt_x</p:attrName>
                                        </p:attrNameLst>
                                      </p:cBhvr>
                                      <p:tavLst>
                                        <p:tav tm="0">
                                          <p:val>
                                            <p:strVal val="#ppt_x-1"/>
                                          </p:val>
                                        </p:tav>
                                        <p:tav tm="100000">
                                          <p:val>
                                            <p:strVal val="#ppt_x"/>
                                          </p:val>
                                        </p:tav>
                                      </p:tavLst>
                                    </p:anim>
                                  </p:childTnLst>
                                </p:cTn>
                              </p:par>
                              <p:par>
                                <p:cTn id="36" presetID="10" presetClass="entr" presetSubtype="0" fill="hold" nodeType="withEffect">
                                  <p:stCondLst>
                                    <p:cond delay="750"/>
                                  </p:stCondLst>
                                  <p:childTnLst>
                                    <p:set>
                                      <p:cBhvr>
                                        <p:cTn id="37" dur="1" fill="hold">
                                          <p:stCondLst>
                                            <p:cond delay="0"/>
                                          </p:stCondLst>
                                        </p:cTn>
                                        <p:tgtEl>
                                          <p:spTgt spid="831"/>
                                        </p:tgtEl>
                                        <p:attrNameLst>
                                          <p:attrName>style.visibility</p:attrName>
                                        </p:attrNameLst>
                                      </p:cBhvr>
                                      <p:to>
                                        <p:strVal val="visible"/>
                                      </p:to>
                                    </p:set>
                                    <p:animEffect transition="in" filter="fade">
                                      <p:cBhvr>
                                        <p:cTn id="38" dur="1250"/>
                                        <p:tgtEl>
                                          <p:spTgt spid="83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28"/>
                                        </p:tgtEl>
                                        <p:attrNameLst>
                                          <p:attrName>style.visibility</p:attrName>
                                        </p:attrNameLst>
                                      </p:cBhvr>
                                      <p:to>
                                        <p:strVal val="visible"/>
                                      </p:to>
                                    </p:set>
                                    <p:anim calcmode="lin" valueType="num">
                                      <p:cBhvr additive="base">
                                        <p:cTn id="43" dur="750"/>
                                        <p:tgtEl>
                                          <p:spTgt spid="828"/>
                                        </p:tgtEl>
                                        <p:attrNameLst>
                                          <p:attrName>ppt_x</p:attrName>
                                        </p:attrNameLst>
                                      </p:cBhvr>
                                      <p:tavLst>
                                        <p:tav tm="0">
                                          <p:val>
                                            <p:strVal val="#ppt_x-1"/>
                                          </p:val>
                                        </p:tav>
                                        <p:tav tm="100000">
                                          <p:val>
                                            <p:strVal val="#ppt_x"/>
                                          </p:val>
                                        </p:tav>
                                      </p:tavLst>
                                    </p:anim>
                                  </p:childTnLst>
                                </p:cTn>
                              </p:par>
                              <p:par>
                                <p:cTn id="44" presetID="2" presetClass="entr" presetSubtype="8" fill="hold" nodeType="withEffect">
                                  <p:stCondLst>
                                    <p:cond delay="0"/>
                                  </p:stCondLst>
                                  <p:childTnLst>
                                    <p:set>
                                      <p:cBhvr>
                                        <p:cTn id="45" dur="1" fill="hold">
                                          <p:stCondLst>
                                            <p:cond delay="0"/>
                                          </p:stCondLst>
                                        </p:cTn>
                                        <p:tgtEl>
                                          <p:spTgt spid="836"/>
                                        </p:tgtEl>
                                        <p:attrNameLst>
                                          <p:attrName>style.visibility</p:attrName>
                                        </p:attrNameLst>
                                      </p:cBhvr>
                                      <p:to>
                                        <p:strVal val="visible"/>
                                      </p:to>
                                    </p:set>
                                    <p:anim calcmode="lin" valueType="num">
                                      <p:cBhvr additive="base">
                                        <p:cTn id="46" dur="750"/>
                                        <p:tgtEl>
                                          <p:spTgt spid="836"/>
                                        </p:tgtEl>
                                        <p:attrNameLst>
                                          <p:attrName>ppt_x</p:attrName>
                                        </p:attrNameLst>
                                      </p:cBhvr>
                                      <p:tavLst>
                                        <p:tav tm="0">
                                          <p:val>
                                            <p:strVal val="#ppt_x-1"/>
                                          </p:val>
                                        </p:tav>
                                        <p:tav tm="100000">
                                          <p:val>
                                            <p:strVal val="#ppt_x"/>
                                          </p:val>
                                        </p:tav>
                                      </p:tavLst>
                                    </p:anim>
                                  </p:childTnLst>
                                </p:cTn>
                              </p:par>
                              <p:par>
                                <p:cTn id="47" presetID="10" presetClass="entr" presetSubtype="0" fill="hold" nodeType="withEffect">
                                  <p:stCondLst>
                                    <p:cond delay="750"/>
                                  </p:stCondLst>
                                  <p:childTnLst>
                                    <p:set>
                                      <p:cBhvr>
                                        <p:cTn id="48" dur="1" fill="hold">
                                          <p:stCondLst>
                                            <p:cond delay="0"/>
                                          </p:stCondLst>
                                        </p:cTn>
                                        <p:tgtEl>
                                          <p:spTgt spid="832"/>
                                        </p:tgtEl>
                                        <p:attrNameLst>
                                          <p:attrName>style.visibility</p:attrName>
                                        </p:attrNameLst>
                                      </p:cBhvr>
                                      <p:to>
                                        <p:strVal val="visible"/>
                                      </p:to>
                                    </p:set>
                                    <p:animEffect transition="in" filter="fade">
                                      <p:cBhvr>
                                        <p:cTn id="49" dur="1250"/>
                                        <p:tgtEl>
                                          <p:spTgt spid="83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830"/>
                                        </p:tgtEl>
                                        <p:attrNameLst>
                                          <p:attrName>style.visibility</p:attrName>
                                        </p:attrNameLst>
                                      </p:cBhvr>
                                      <p:to>
                                        <p:strVal val="visible"/>
                                      </p:to>
                                    </p:set>
                                    <p:anim calcmode="lin" valueType="num">
                                      <p:cBhvr additive="base">
                                        <p:cTn id="54" dur="750"/>
                                        <p:tgtEl>
                                          <p:spTgt spid="830"/>
                                        </p:tgtEl>
                                        <p:attrNameLst>
                                          <p:attrName>ppt_x</p:attrName>
                                        </p:attrNameLst>
                                      </p:cBhvr>
                                      <p:tavLst>
                                        <p:tav tm="0">
                                          <p:val>
                                            <p:strVal val="#ppt_x-1"/>
                                          </p:val>
                                        </p:tav>
                                        <p:tav tm="100000">
                                          <p:val>
                                            <p:strVal val="#ppt_x"/>
                                          </p:val>
                                        </p:tav>
                                      </p:tavLst>
                                    </p:anim>
                                  </p:childTnLst>
                                </p:cTn>
                              </p:par>
                              <p:par>
                                <p:cTn id="55" presetID="2" presetClass="entr" presetSubtype="8" fill="hold" nodeType="withEffect">
                                  <p:stCondLst>
                                    <p:cond delay="0"/>
                                  </p:stCondLst>
                                  <p:childTnLst>
                                    <p:set>
                                      <p:cBhvr>
                                        <p:cTn id="56" dur="1" fill="hold">
                                          <p:stCondLst>
                                            <p:cond delay="0"/>
                                          </p:stCondLst>
                                        </p:cTn>
                                        <p:tgtEl>
                                          <p:spTgt spid="837"/>
                                        </p:tgtEl>
                                        <p:attrNameLst>
                                          <p:attrName>style.visibility</p:attrName>
                                        </p:attrNameLst>
                                      </p:cBhvr>
                                      <p:to>
                                        <p:strVal val="visible"/>
                                      </p:to>
                                    </p:set>
                                    <p:anim calcmode="lin" valueType="num">
                                      <p:cBhvr additive="base">
                                        <p:cTn id="57" dur="750"/>
                                        <p:tgtEl>
                                          <p:spTgt spid="837"/>
                                        </p:tgtEl>
                                        <p:attrNameLst>
                                          <p:attrName>ppt_x</p:attrName>
                                        </p:attrNameLst>
                                      </p:cBhvr>
                                      <p:tavLst>
                                        <p:tav tm="0">
                                          <p:val>
                                            <p:strVal val="#ppt_x-1"/>
                                          </p:val>
                                        </p:tav>
                                        <p:tav tm="100000">
                                          <p:val>
                                            <p:strVal val="#ppt_x"/>
                                          </p:val>
                                        </p:tav>
                                      </p:tavLst>
                                    </p:anim>
                                  </p:childTnLst>
                                </p:cTn>
                              </p:par>
                              <p:par>
                                <p:cTn id="58" presetID="10" presetClass="entr" presetSubtype="0" fill="hold" nodeType="withEffect">
                                  <p:stCondLst>
                                    <p:cond delay="750"/>
                                  </p:stCondLst>
                                  <p:childTnLst>
                                    <p:set>
                                      <p:cBhvr>
                                        <p:cTn id="59" dur="1" fill="hold">
                                          <p:stCondLst>
                                            <p:cond delay="0"/>
                                          </p:stCondLst>
                                        </p:cTn>
                                        <p:tgtEl>
                                          <p:spTgt spid="833"/>
                                        </p:tgtEl>
                                        <p:attrNameLst>
                                          <p:attrName>style.visibility</p:attrName>
                                        </p:attrNameLst>
                                      </p:cBhvr>
                                      <p:to>
                                        <p:strVal val="visible"/>
                                      </p:to>
                                    </p:set>
                                    <p:animEffect transition="in" filter="fade">
                                      <p:cBhvr>
                                        <p:cTn id="60" dur="1250"/>
                                        <p:tgtEl>
                                          <p:spTgt spid="83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829"/>
                                        </p:tgtEl>
                                        <p:attrNameLst>
                                          <p:attrName>style.visibility</p:attrName>
                                        </p:attrNameLst>
                                      </p:cBhvr>
                                      <p:to>
                                        <p:strVal val="visible"/>
                                      </p:to>
                                    </p:set>
                                    <p:anim calcmode="lin" valueType="num">
                                      <p:cBhvr additive="base">
                                        <p:cTn id="65" dur="750"/>
                                        <p:tgtEl>
                                          <p:spTgt spid="829"/>
                                        </p:tgtEl>
                                        <p:attrNameLst>
                                          <p:attrName>ppt_x</p:attrName>
                                        </p:attrNameLst>
                                      </p:cBhvr>
                                      <p:tavLst>
                                        <p:tav tm="0">
                                          <p:val>
                                            <p:strVal val="#ppt_x-1"/>
                                          </p:val>
                                        </p:tav>
                                        <p:tav tm="100000">
                                          <p:val>
                                            <p:strVal val="#ppt_x"/>
                                          </p:val>
                                        </p:tav>
                                      </p:tavLst>
                                    </p:anim>
                                  </p:childTnLst>
                                </p:cTn>
                              </p:par>
                              <p:par>
                                <p:cTn id="66" presetID="2" presetClass="entr" presetSubtype="8" fill="hold" nodeType="withEffect">
                                  <p:stCondLst>
                                    <p:cond delay="0"/>
                                  </p:stCondLst>
                                  <p:childTnLst>
                                    <p:set>
                                      <p:cBhvr>
                                        <p:cTn id="67" dur="1" fill="hold">
                                          <p:stCondLst>
                                            <p:cond delay="0"/>
                                          </p:stCondLst>
                                        </p:cTn>
                                        <p:tgtEl>
                                          <p:spTgt spid="838"/>
                                        </p:tgtEl>
                                        <p:attrNameLst>
                                          <p:attrName>style.visibility</p:attrName>
                                        </p:attrNameLst>
                                      </p:cBhvr>
                                      <p:to>
                                        <p:strVal val="visible"/>
                                      </p:to>
                                    </p:set>
                                    <p:anim calcmode="lin" valueType="num">
                                      <p:cBhvr additive="base">
                                        <p:cTn id="68" dur="750"/>
                                        <p:tgtEl>
                                          <p:spTgt spid="838"/>
                                        </p:tgtEl>
                                        <p:attrNameLst>
                                          <p:attrName>ppt_x</p:attrName>
                                        </p:attrNameLst>
                                      </p:cBhvr>
                                      <p:tavLst>
                                        <p:tav tm="0">
                                          <p:val>
                                            <p:strVal val="#ppt_x-1"/>
                                          </p:val>
                                        </p:tav>
                                        <p:tav tm="100000">
                                          <p:val>
                                            <p:strVal val="#ppt_x"/>
                                          </p:val>
                                        </p:tav>
                                      </p:tavLst>
                                    </p:anim>
                                  </p:childTnLst>
                                </p:cTn>
                              </p:par>
                              <p:par>
                                <p:cTn id="69" presetID="10" presetClass="entr" presetSubtype="0" fill="hold" nodeType="withEffect">
                                  <p:stCondLst>
                                    <p:cond delay="750"/>
                                  </p:stCondLst>
                                  <p:childTnLst>
                                    <p:set>
                                      <p:cBhvr>
                                        <p:cTn id="70" dur="1" fill="hold">
                                          <p:stCondLst>
                                            <p:cond delay="0"/>
                                          </p:stCondLst>
                                        </p:cTn>
                                        <p:tgtEl>
                                          <p:spTgt spid="834"/>
                                        </p:tgtEl>
                                        <p:attrNameLst>
                                          <p:attrName>style.visibility</p:attrName>
                                        </p:attrNameLst>
                                      </p:cBhvr>
                                      <p:to>
                                        <p:strVal val="visible"/>
                                      </p:to>
                                    </p:set>
                                    <p:animEffect transition="in" filter="fade">
                                      <p:cBhvr>
                                        <p:cTn id="71" dur="1250"/>
                                        <p:tgtEl>
                                          <p:spTgt spid="834"/>
                                        </p:tgtEl>
                                      </p:cBhvr>
                                    </p:animEffect>
                                  </p:childTnLst>
                                </p:cTn>
                              </p:par>
                              <p:par>
                                <p:cTn id="72" presetID="1" presetClass="entr" presetSubtype="0" fill="hold" nodeType="withEffect">
                                  <p:stCondLst>
                                    <p:cond delay="0"/>
                                  </p:stCondLst>
                                  <p:childTnLst>
                                    <p:set>
                                      <p:cBhvr>
                                        <p:cTn id="73" dur="1" fill="hold">
                                          <p:stCondLst>
                                            <p:cond delay="0"/>
                                          </p:stCondLst>
                                        </p:cTn>
                                        <p:tgtEl>
                                          <p:spTgt spid="825"/>
                                        </p:tgtEl>
                                        <p:attrNameLst>
                                          <p:attrName>style.visibility</p:attrName>
                                        </p:attrNameLst>
                                      </p:cBhvr>
                                      <p:to>
                                        <p:strVal val="visible"/>
                                      </p:to>
                                    </p:set>
                                  </p:childTnLst>
                                </p:cTn>
                              </p:par>
                              <p:par>
                                <p:cTn id="74" presetID="1" presetClass="exit" presetSubtype="0" fill="hold" nodeType="withEffect">
                                  <p:stCondLst>
                                    <p:cond delay="1000"/>
                                  </p:stCondLst>
                                  <p:childTnLst>
                                    <p:set>
                                      <p:cBhvr>
                                        <p:cTn id="75" dur="1" fill="hold">
                                          <p:stCondLst>
                                            <p:cond delay="1"/>
                                          </p:stCondLst>
                                        </p:cTn>
                                        <p:tgtEl>
                                          <p:spTgt spid="825"/>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826"/>
                                        </p:tgtEl>
                                        <p:attrNameLst>
                                          <p:attrName>style.visibility</p:attrName>
                                        </p:attrNameLst>
                                      </p:cBhvr>
                                      <p:to>
                                        <p:strVal val="visible"/>
                                      </p:to>
                                    </p:set>
                                    <p:animEffect transition="in" filter="fade">
                                      <p:cBhvr>
                                        <p:cTn id="78" dur="1000"/>
                                        <p:tgtEl>
                                          <p:spTgt spid="826"/>
                                        </p:tgtEl>
                                      </p:cBhvr>
                                    </p:animEffect>
                                  </p:childTnLst>
                                </p:cTn>
                              </p:par>
                              <p:par>
                                <p:cTn id="79" presetID="1" presetClass="entr" presetSubtype="0" fill="hold" nodeType="withEffect">
                                  <p:stCondLst>
                                    <p:cond delay="1000"/>
                                  </p:stCondLst>
                                  <p:childTnLst>
                                    <p:set>
                                      <p:cBhvr>
                                        <p:cTn id="80" dur="1" fill="hold">
                                          <p:stCondLst>
                                            <p:cond delay="0"/>
                                          </p:stCondLst>
                                        </p:cTn>
                                        <p:tgtEl>
                                          <p:spTgt spid="824"/>
                                        </p:tgtEl>
                                        <p:attrNameLst>
                                          <p:attrName>style.visibility</p:attrName>
                                        </p:attrNameLst>
                                      </p:cBhvr>
                                      <p:to>
                                        <p:strVal val="visible"/>
                                      </p:to>
                                    </p:set>
                                  </p:childTnLst>
                                </p:cTn>
                              </p:par>
                              <p:par>
                                <p:cTn id="81" presetID="1" presetClass="exit" presetSubtype="0" fill="hold" nodeType="withEffect">
                                  <p:stCondLst>
                                    <p:cond delay="2000"/>
                                  </p:stCondLst>
                                  <p:childTnLst>
                                    <p:set>
                                      <p:cBhvr>
                                        <p:cTn id="82" dur="1" fill="hold">
                                          <p:stCondLst>
                                            <p:cond delay="1"/>
                                          </p:stCondLst>
                                        </p:cTn>
                                        <p:tgtEl>
                                          <p:spTgt spid="824"/>
                                        </p:tgtEl>
                                        <p:attrNameLst>
                                          <p:attrName>style.visibility</p:attrName>
                                        </p:attrNameLst>
                                      </p:cBhvr>
                                      <p:to>
                                        <p:strVal val="hidden"/>
                                      </p:to>
                                    </p:set>
                                  </p:childTnLst>
                                </p:cTn>
                              </p:par>
                              <p:par>
                                <p:cTn id="83" presetID="10" presetClass="entr" presetSubtype="0" fill="hold" nodeType="withEffect">
                                  <p:stCondLst>
                                    <p:cond delay="1000"/>
                                  </p:stCondLst>
                                  <p:childTnLst>
                                    <p:set>
                                      <p:cBhvr>
                                        <p:cTn id="84" dur="1" fill="hold">
                                          <p:stCondLst>
                                            <p:cond delay="0"/>
                                          </p:stCondLst>
                                        </p:cTn>
                                        <p:tgtEl>
                                          <p:spTgt spid="826"/>
                                        </p:tgtEl>
                                        <p:attrNameLst>
                                          <p:attrName>style.visibility</p:attrName>
                                        </p:attrNameLst>
                                      </p:cBhvr>
                                      <p:to>
                                        <p:strVal val="visible"/>
                                      </p:to>
                                    </p:set>
                                    <p:animEffect transition="in" filter="fade">
                                      <p:cBhvr>
                                        <p:cTn id="85" dur="1000"/>
                                        <p:tgtEl>
                                          <p:spTgt spid="826"/>
                                        </p:tgtEl>
                                      </p:cBhvr>
                                    </p:animEffect>
                                  </p:childTnLst>
                                </p:cTn>
                              </p:par>
                              <p:par>
                                <p:cTn id="86" presetID="1" presetClass="entr" presetSubtype="0" fill="hold" nodeType="withEffect">
                                  <p:stCondLst>
                                    <p:cond delay="2000"/>
                                  </p:stCondLst>
                                  <p:childTnLst>
                                    <p:set>
                                      <p:cBhvr>
                                        <p:cTn id="87" dur="1" fill="hold">
                                          <p:stCondLst>
                                            <p:cond delay="0"/>
                                          </p:stCondLst>
                                        </p:cTn>
                                        <p:tgtEl>
                                          <p:spTgt spid="823"/>
                                        </p:tgtEl>
                                        <p:attrNameLst>
                                          <p:attrName>style.visibility</p:attrName>
                                        </p:attrNameLst>
                                      </p:cBhvr>
                                      <p:to>
                                        <p:strVal val="visible"/>
                                      </p:to>
                                    </p:set>
                                  </p:childTnLst>
                                </p:cTn>
                              </p:par>
                              <p:par>
                                <p:cTn id="88" presetID="1" presetClass="exit" presetSubtype="0" fill="hold" nodeType="withEffect">
                                  <p:stCondLst>
                                    <p:cond delay="3000"/>
                                  </p:stCondLst>
                                  <p:childTnLst>
                                    <p:set>
                                      <p:cBhvr>
                                        <p:cTn id="89" dur="1" fill="hold">
                                          <p:stCondLst>
                                            <p:cond delay="1"/>
                                          </p:stCondLst>
                                        </p:cTn>
                                        <p:tgtEl>
                                          <p:spTgt spid="823"/>
                                        </p:tgtEl>
                                        <p:attrNameLst>
                                          <p:attrName>style.visibility</p:attrName>
                                        </p:attrNameLst>
                                      </p:cBhvr>
                                      <p:to>
                                        <p:strVal val="hidden"/>
                                      </p:to>
                                    </p:set>
                                  </p:childTnLst>
                                </p:cTn>
                              </p:par>
                              <p:par>
                                <p:cTn id="90" presetID="10" presetClass="entr" presetSubtype="0" fill="hold" nodeType="withEffect">
                                  <p:stCondLst>
                                    <p:cond delay="2000"/>
                                  </p:stCondLst>
                                  <p:childTnLst>
                                    <p:set>
                                      <p:cBhvr>
                                        <p:cTn id="91" dur="1" fill="hold">
                                          <p:stCondLst>
                                            <p:cond delay="0"/>
                                          </p:stCondLst>
                                        </p:cTn>
                                        <p:tgtEl>
                                          <p:spTgt spid="826"/>
                                        </p:tgtEl>
                                        <p:attrNameLst>
                                          <p:attrName>style.visibility</p:attrName>
                                        </p:attrNameLst>
                                      </p:cBhvr>
                                      <p:to>
                                        <p:strVal val="visible"/>
                                      </p:to>
                                    </p:set>
                                    <p:animEffect transition="in" filter="fade">
                                      <p:cBhvr>
                                        <p:cTn id="92" dur="1000"/>
                                        <p:tgtEl>
                                          <p:spTgt spid="826"/>
                                        </p:tgtEl>
                                      </p:cBhvr>
                                    </p:animEffect>
                                  </p:childTnLst>
                                </p:cTn>
                              </p:par>
                              <p:par>
                                <p:cTn id="93" presetID="1" presetClass="entr" presetSubtype="0" fill="hold" nodeType="withEffect">
                                  <p:stCondLst>
                                    <p:cond delay="3000"/>
                                  </p:stCondLst>
                                  <p:childTnLst>
                                    <p:set>
                                      <p:cBhvr>
                                        <p:cTn id="94" dur="1" fill="hold">
                                          <p:stCondLst>
                                            <p:cond delay="0"/>
                                          </p:stCondLst>
                                        </p:cTn>
                                        <p:tgtEl>
                                          <p:spTgt spid="822"/>
                                        </p:tgtEl>
                                        <p:attrNameLst>
                                          <p:attrName>style.visibility</p:attrName>
                                        </p:attrNameLst>
                                      </p:cBhvr>
                                      <p:to>
                                        <p:strVal val="visible"/>
                                      </p:to>
                                    </p:set>
                                  </p:childTnLst>
                                </p:cTn>
                              </p:par>
                              <p:par>
                                <p:cTn id="95" presetID="1" presetClass="exit" presetSubtype="0" fill="hold" nodeType="withEffect">
                                  <p:stCondLst>
                                    <p:cond delay="4000"/>
                                  </p:stCondLst>
                                  <p:childTnLst>
                                    <p:set>
                                      <p:cBhvr>
                                        <p:cTn id="96" dur="1" fill="hold">
                                          <p:stCondLst>
                                            <p:cond delay="1"/>
                                          </p:stCondLst>
                                        </p:cTn>
                                        <p:tgtEl>
                                          <p:spTgt spid="822"/>
                                        </p:tgtEl>
                                        <p:attrNameLst>
                                          <p:attrName>style.visibility</p:attrName>
                                        </p:attrNameLst>
                                      </p:cBhvr>
                                      <p:to>
                                        <p:strVal val="hidden"/>
                                      </p:to>
                                    </p:set>
                                  </p:childTnLst>
                                </p:cTn>
                              </p:par>
                              <p:par>
                                <p:cTn id="97" presetID="10" presetClass="entr" presetSubtype="0" fill="hold" nodeType="withEffect">
                                  <p:stCondLst>
                                    <p:cond delay="3000"/>
                                  </p:stCondLst>
                                  <p:childTnLst>
                                    <p:set>
                                      <p:cBhvr>
                                        <p:cTn id="98" dur="1" fill="hold">
                                          <p:stCondLst>
                                            <p:cond delay="0"/>
                                          </p:stCondLst>
                                        </p:cTn>
                                        <p:tgtEl>
                                          <p:spTgt spid="826"/>
                                        </p:tgtEl>
                                        <p:attrNameLst>
                                          <p:attrName>style.visibility</p:attrName>
                                        </p:attrNameLst>
                                      </p:cBhvr>
                                      <p:to>
                                        <p:strVal val="visible"/>
                                      </p:to>
                                    </p:set>
                                    <p:animEffect transition="in" filter="fade">
                                      <p:cBhvr>
                                        <p:cTn id="99" dur="1000"/>
                                        <p:tgtEl>
                                          <p:spTgt spid="826"/>
                                        </p:tgtEl>
                                      </p:cBhvr>
                                    </p:animEffect>
                                  </p:childTnLst>
                                </p:cTn>
                              </p:par>
                              <p:par>
                                <p:cTn id="100" presetID="1" presetClass="entr" presetSubtype="0" fill="hold" nodeType="withEffect">
                                  <p:stCondLst>
                                    <p:cond delay="4000"/>
                                  </p:stCondLst>
                                  <p:childTnLst>
                                    <p:set>
                                      <p:cBhvr>
                                        <p:cTn id="101" dur="1" fill="hold">
                                          <p:stCondLst>
                                            <p:cond delay="0"/>
                                          </p:stCondLst>
                                        </p:cTn>
                                        <p:tgtEl>
                                          <p:spTgt spid="821"/>
                                        </p:tgtEl>
                                        <p:attrNameLst>
                                          <p:attrName>style.visibility</p:attrName>
                                        </p:attrNameLst>
                                      </p:cBhvr>
                                      <p:to>
                                        <p:strVal val="visible"/>
                                      </p:to>
                                    </p:set>
                                  </p:childTnLst>
                                </p:cTn>
                              </p:par>
                              <p:par>
                                <p:cTn id="102" presetID="1" presetClass="exit" presetSubtype="0" fill="hold" nodeType="withEffect">
                                  <p:stCondLst>
                                    <p:cond delay="5000"/>
                                  </p:stCondLst>
                                  <p:childTnLst>
                                    <p:set>
                                      <p:cBhvr>
                                        <p:cTn id="103" dur="1" fill="hold">
                                          <p:stCondLst>
                                            <p:cond delay="1"/>
                                          </p:stCondLst>
                                        </p:cTn>
                                        <p:tgtEl>
                                          <p:spTgt spid="821"/>
                                        </p:tgtEl>
                                        <p:attrNameLst>
                                          <p:attrName>style.visibility</p:attrName>
                                        </p:attrNameLst>
                                      </p:cBhvr>
                                      <p:to>
                                        <p:strVal val="hidden"/>
                                      </p:to>
                                    </p:set>
                                  </p:childTnLst>
                                </p:cTn>
                              </p:par>
                              <p:par>
                                <p:cTn id="104" presetID="10" presetClass="entr" presetSubtype="0" fill="hold" nodeType="withEffect">
                                  <p:stCondLst>
                                    <p:cond delay="4000"/>
                                  </p:stCondLst>
                                  <p:childTnLst>
                                    <p:set>
                                      <p:cBhvr>
                                        <p:cTn id="105" dur="1" fill="hold">
                                          <p:stCondLst>
                                            <p:cond delay="0"/>
                                          </p:stCondLst>
                                        </p:cTn>
                                        <p:tgtEl>
                                          <p:spTgt spid="826"/>
                                        </p:tgtEl>
                                        <p:attrNameLst>
                                          <p:attrName>style.visibility</p:attrName>
                                        </p:attrNameLst>
                                      </p:cBhvr>
                                      <p:to>
                                        <p:strVal val="visible"/>
                                      </p:to>
                                    </p:set>
                                    <p:animEffect transition="in" filter="fade">
                                      <p:cBhvr>
                                        <p:cTn id="106" dur="1000"/>
                                        <p:tgtEl>
                                          <p:spTgt spid="826"/>
                                        </p:tgtEl>
                                      </p:cBhvr>
                                    </p:animEffect>
                                  </p:childTnLst>
                                </p:cTn>
                              </p:par>
                              <p:par>
                                <p:cTn id="107" presetID="1" presetClass="entr" presetSubtype="0" fill="hold" nodeType="withEffect">
                                  <p:stCondLst>
                                    <p:cond delay="5000"/>
                                  </p:stCondLst>
                                  <p:childTnLst>
                                    <p:set>
                                      <p:cBhvr>
                                        <p:cTn id="108" dur="1" fill="hold">
                                          <p:stCondLst>
                                            <p:cond delay="0"/>
                                          </p:stCondLst>
                                        </p:cTn>
                                        <p:tgtEl>
                                          <p:spTgt spid="820"/>
                                        </p:tgtEl>
                                        <p:attrNameLst>
                                          <p:attrName>style.visibility</p:attrName>
                                        </p:attrNameLst>
                                      </p:cBhvr>
                                      <p:to>
                                        <p:strVal val="visible"/>
                                      </p:to>
                                    </p:set>
                                  </p:childTnLst>
                                </p:cTn>
                              </p:par>
                              <p:par>
                                <p:cTn id="109" presetID="1" presetClass="exit" presetSubtype="0" fill="hold" nodeType="withEffect">
                                  <p:stCondLst>
                                    <p:cond delay="6000"/>
                                  </p:stCondLst>
                                  <p:childTnLst>
                                    <p:set>
                                      <p:cBhvr>
                                        <p:cTn id="110" dur="1" fill="hold">
                                          <p:stCondLst>
                                            <p:cond delay="1"/>
                                          </p:stCondLst>
                                        </p:cTn>
                                        <p:tgtEl>
                                          <p:spTgt spid="820"/>
                                        </p:tgtEl>
                                        <p:attrNameLst>
                                          <p:attrName>style.visibility</p:attrName>
                                        </p:attrNameLst>
                                      </p:cBhvr>
                                      <p:to>
                                        <p:strVal val="hidden"/>
                                      </p:to>
                                    </p:set>
                                  </p:childTnLst>
                                </p:cTn>
                              </p:par>
                              <p:par>
                                <p:cTn id="111" presetID="10" presetClass="entr" presetSubtype="0" fill="hold" nodeType="withEffect">
                                  <p:stCondLst>
                                    <p:cond delay="5000"/>
                                  </p:stCondLst>
                                  <p:childTnLst>
                                    <p:set>
                                      <p:cBhvr>
                                        <p:cTn id="112" dur="1" fill="hold">
                                          <p:stCondLst>
                                            <p:cond delay="0"/>
                                          </p:stCondLst>
                                        </p:cTn>
                                        <p:tgtEl>
                                          <p:spTgt spid="826"/>
                                        </p:tgtEl>
                                        <p:attrNameLst>
                                          <p:attrName>style.visibility</p:attrName>
                                        </p:attrNameLst>
                                      </p:cBhvr>
                                      <p:to>
                                        <p:strVal val="visible"/>
                                      </p:to>
                                    </p:set>
                                    <p:animEffect transition="in" filter="fade">
                                      <p:cBhvr>
                                        <p:cTn id="113" dur="1000"/>
                                        <p:tgtEl>
                                          <p:spTgt spid="826"/>
                                        </p:tgtEl>
                                      </p:cBhvr>
                                    </p:animEffect>
                                  </p:childTnLst>
                                </p:cTn>
                              </p:par>
                              <p:par>
                                <p:cTn id="114" presetID="1" presetClass="entr" presetSubtype="0" fill="hold" nodeType="withEffect">
                                  <p:stCondLst>
                                    <p:cond delay="6000"/>
                                  </p:stCondLst>
                                  <p:childTnLst>
                                    <p:set>
                                      <p:cBhvr>
                                        <p:cTn id="115" dur="1" fill="hold">
                                          <p:stCondLst>
                                            <p:cond delay="0"/>
                                          </p:stCondLst>
                                        </p:cTn>
                                        <p:tgtEl>
                                          <p:spTgt spid="819"/>
                                        </p:tgtEl>
                                        <p:attrNameLst>
                                          <p:attrName>style.visibility</p:attrName>
                                        </p:attrNameLst>
                                      </p:cBhvr>
                                      <p:to>
                                        <p:strVal val="visible"/>
                                      </p:to>
                                    </p:set>
                                  </p:childTnLst>
                                </p:cTn>
                              </p:par>
                              <p:par>
                                <p:cTn id="116" presetID="1" presetClass="exit" presetSubtype="0" fill="hold" nodeType="withEffect">
                                  <p:stCondLst>
                                    <p:cond delay="7000"/>
                                  </p:stCondLst>
                                  <p:childTnLst>
                                    <p:set>
                                      <p:cBhvr>
                                        <p:cTn id="117" dur="1" fill="hold">
                                          <p:stCondLst>
                                            <p:cond delay="1"/>
                                          </p:stCondLst>
                                        </p:cTn>
                                        <p:tgtEl>
                                          <p:spTgt spid="819"/>
                                        </p:tgtEl>
                                        <p:attrNameLst>
                                          <p:attrName>style.visibility</p:attrName>
                                        </p:attrNameLst>
                                      </p:cBhvr>
                                      <p:to>
                                        <p:strVal val="hidden"/>
                                      </p:to>
                                    </p:set>
                                  </p:childTnLst>
                                </p:cTn>
                              </p:par>
                              <p:par>
                                <p:cTn id="118" presetID="10" presetClass="entr" presetSubtype="0" fill="hold" nodeType="withEffect">
                                  <p:stCondLst>
                                    <p:cond delay="6000"/>
                                  </p:stCondLst>
                                  <p:childTnLst>
                                    <p:set>
                                      <p:cBhvr>
                                        <p:cTn id="119" dur="1" fill="hold">
                                          <p:stCondLst>
                                            <p:cond delay="0"/>
                                          </p:stCondLst>
                                        </p:cTn>
                                        <p:tgtEl>
                                          <p:spTgt spid="826"/>
                                        </p:tgtEl>
                                        <p:attrNameLst>
                                          <p:attrName>style.visibility</p:attrName>
                                        </p:attrNameLst>
                                      </p:cBhvr>
                                      <p:to>
                                        <p:strVal val="visible"/>
                                      </p:to>
                                    </p:set>
                                    <p:animEffect transition="in" filter="fade">
                                      <p:cBhvr>
                                        <p:cTn id="120" dur="1000"/>
                                        <p:tgtEl>
                                          <p:spTgt spid="826"/>
                                        </p:tgtEl>
                                      </p:cBhvr>
                                    </p:animEffect>
                                  </p:childTnLst>
                                </p:cTn>
                              </p:par>
                              <p:par>
                                <p:cTn id="121" presetID="1" presetClass="entr" presetSubtype="0" fill="hold" nodeType="withEffect">
                                  <p:stCondLst>
                                    <p:cond delay="7000"/>
                                  </p:stCondLst>
                                  <p:childTnLst>
                                    <p:set>
                                      <p:cBhvr>
                                        <p:cTn id="122" dur="1" fill="hold">
                                          <p:stCondLst>
                                            <p:cond delay="0"/>
                                          </p:stCondLst>
                                        </p:cTn>
                                        <p:tgtEl>
                                          <p:spTgt spid="818"/>
                                        </p:tgtEl>
                                        <p:attrNameLst>
                                          <p:attrName>style.visibility</p:attrName>
                                        </p:attrNameLst>
                                      </p:cBhvr>
                                      <p:to>
                                        <p:strVal val="visible"/>
                                      </p:to>
                                    </p:set>
                                  </p:childTnLst>
                                </p:cTn>
                              </p:par>
                              <p:par>
                                <p:cTn id="123" presetID="1" presetClass="exit" presetSubtype="0" fill="hold" nodeType="withEffect">
                                  <p:stCondLst>
                                    <p:cond delay="8000"/>
                                  </p:stCondLst>
                                  <p:childTnLst>
                                    <p:set>
                                      <p:cBhvr>
                                        <p:cTn id="124" dur="1" fill="hold">
                                          <p:stCondLst>
                                            <p:cond delay="1"/>
                                          </p:stCondLst>
                                        </p:cTn>
                                        <p:tgtEl>
                                          <p:spTgt spid="818"/>
                                        </p:tgtEl>
                                        <p:attrNameLst>
                                          <p:attrName>style.visibility</p:attrName>
                                        </p:attrNameLst>
                                      </p:cBhvr>
                                      <p:to>
                                        <p:strVal val="hidden"/>
                                      </p:to>
                                    </p:set>
                                  </p:childTnLst>
                                </p:cTn>
                              </p:par>
                              <p:par>
                                <p:cTn id="125" presetID="10" presetClass="entr" presetSubtype="0" fill="hold" nodeType="withEffect">
                                  <p:stCondLst>
                                    <p:cond delay="7000"/>
                                  </p:stCondLst>
                                  <p:childTnLst>
                                    <p:set>
                                      <p:cBhvr>
                                        <p:cTn id="126" dur="1" fill="hold">
                                          <p:stCondLst>
                                            <p:cond delay="0"/>
                                          </p:stCondLst>
                                        </p:cTn>
                                        <p:tgtEl>
                                          <p:spTgt spid="826"/>
                                        </p:tgtEl>
                                        <p:attrNameLst>
                                          <p:attrName>style.visibility</p:attrName>
                                        </p:attrNameLst>
                                      </p:cBhvr>
                                      <p:to>
                                        <p:strVal val="visible"/>
                                      </p:to>
                                    </p:set>
                                    <p:animEffect transition="in" filter="fade">
                                      <p:cBhvr>
                                        <p:cTn id="127" dur="1000"/>
                                        <p:tgtEl>
                                          <p:spTgt spid="826"/>
                                        </p:tgtEl>
                                      </p:cBhvr>
                                    </p:animEffect>
                                  </p:childTnLst>
                                </p:cTn>
                              </p:par>
                              <p:par>
                                <p:cTn id="128" presetID="1" presetClass="entr" presetSubtype="0" fill="hold" nodeType="withEffect">
                                  <p:stCondLst>
                                    <p:cond delay="8000"/>
                                  </p:stCondLst>
                                  <p:childTnLst>
                                    <p:set>
                                      <p:cBhvr>
                                        <p:cTn id="129" dur="1" fill="hold">
                                          <p:stCondLst>
                                            <p:cond delay="0"/>
                                          </p:stCondLst>
                                        </p:cTn>
                                        <p:tgtEl>
                                          <p:spTgt spid="817"/>
                                        </p:tgtEl>
                                        <p:attrNameLst>
                                          <p:attrName>style.visibility</p:attrName>
                                        </p:attrNameLst>
                                      </p:cBhvr>
                                      <p:to>
                                        <p:strVal val="visible"/>
                                      </p:to>
                                    </p:set>
                                  </p:childTnLst>
                                </p:cTn>
                              </p:par>
                              <p:par>
                                <p:cTn id="130" presetID="1" presetClass="exit" presetSubtype="0" fill="hold" nodeType="withEffect">
                                  <p:stCondLst>
                                    <p:cond delay="9000"/>
                                  </p:stCondLst>
                                  <p:childTnLst>
                                    <p:set>
                                      <p:cBhvr>
                                        <p:cTn id="131" dur="1" fill="hold">
                                          <p:stCondLst>
                                            <p:cond delay="1"/>
                                          </p:stCondLst>
                                        </p:cTn>
                                        <p:tgtEl>
                                          <p:spTgt spid="817"/>
                                        </p:tgtEl>
                                        <p:attrNameLst>
                                          <p:attrName>style.visibility</p:attrName>
                                        </p:attrNameLst>
                                      </p:cBhvr>
                                      <p:to>
                                        <p:strVal val="hidden"/>
                                      </p:to>
                                    </p:set>
                                  </p:childTnLst>
                                </p:cTn>
                              </p:par>
                              <p:par>
                                <p:cTn id="132" presetID="10" presetClass="entr" presetSubtype="0" fill="hold" nodeType="withEffect">
                                  <p:stCondLst>
                                    <p:cond delay="8000"/>
                                  </p:stCondLst>
                                  <p:childTnLst>
                                    <p:set>
                                      <p:cBhvr>
                                        <p:cTn id="133" dur="1" fill="hold">
                                          <p:stCondLst>
                                            <p:cond delay="0"/>
                                          </p:stCondLst>
                                        </p:cTn>
                                        <p:tgtEl>
                                          <p:spTgt spid="826"/>
                                        </p:tgtEl>
                                        <p:attrNameLst>
                                          <p:attrName>style.visibility</p:attrName>
                                        </p:attrNameLst>
                                      </p:cBhvr>
                                      <p:to>
                                        <p:strVal val="visible"/>
                                      </p:to>
                                    </p:set>
                                    <p:animEffect transition="in" filter="fade">
                                      <p:cBhvr>
                                        <p:cTn id="134" dur="1000"/>
                                        <p:tgtEl>
                                          <p:spTgt spid="826"/>
                                        </p:tgtEl>
                                      </p:cBhvr>
                                    </p:animEffect>
                                  </p:childTnLst>
                                </p:cTn>
                              </p:par>
                              <p:par>
                                <p:cTn id="135" presetID="1" presetClass="entr" presetSubtype="0" fill="hold" nodeType="withEffect">
                                  <p:stCondLst>
                                    <p:cond delay="9000"/>
                                  </p:stCondLst>
                                  <p:childTnLst>
                                    <p:set>
                                      <p:cBhvr>
                                        <p:cTn id="136" dur="1" fill="hold">
                                          <p:stCondLst>
                                            <p:cond delay="0"/>
                                          </p:stCondLst>
                                        </p:cTn>
                                        <p:tgtEl>
                                          <p:spTgt spid="816"/>
                                        </p:tgtEl>
                                        <p:attrNameLst>
                                          <p:attrName>style.visibility</p:attrName>
                                        </p:attrNameLst>
                                      </p:cBhvr>
                                      <p:to>
                                        <p:strVal val="visible"/>
                                      </p:to>
                                    </p:set>
                                  </p:childTnLst>
                                </p:cTn>
                              </p:par>
                              <p:par>
                                <p:cTn id="137" presetID="1" presetClass="exit" presetSubtype="0" fill="hold" nodeType="withEffect">
                                  <p:stCondLst>
                                    <p:cond delay="10000"/>
                                  </p:stCondLst>
                                  <p:childTnLst>
                                    <p:set>
                                      <p:cBhvr>
                                        <p:cTn id="138" dur="1" fill="hold">
                                          <p:stCondLst>
                                            <p:cond delay="1"/>
                                          </p:stCondLst>
                                        </p:cTn>
                                        <p:tgtEl>
                                          <p:spTgt spid="816"/>
                                        </p:tgtEl>
                                        <p:attrNameLst>
                                          <p:attrName>style.visibility</p:attrName>
                                        </p:attrNameLst>
                                      </p:cBhvr>
                                      <p:to>
                                        <p:strVal val="hidden"/>
                                      </p:to>
                                    </p:set>
                                  </p:childTnLst>
                                </p:cTn>
                              </p:par>
                              <p:par>
                                <p:cTn id="139" presetID="10" presetClass="entr" presetSubtype="0" fill="hold" nodeType="withEffect">
                                  <p:stCondLst>
                                    <p:cond delay="9000"/>
                                  </p:stCondLst>
                                  <p:childTnLst>
                                    <p:set>
                                      <p:cBhvr>
                                        <p:cTn id="140" dur="1" fill="hold">
                                          <p:stCondLst>
                                            <p:cond delay="0"/>
                                          </p:stCondLst>
                                        </p:cTn>
                                        <p:tgtEl>
                                          <p:spTgt spid="826"/>
                                        </p:tgtEl>
                                        <p:attrNameLst>
                                          <p:attrName>style.visibility</p:attrName>
                                        </p:attrNameLst>
                                      </p:cBhvr>
                                      <p:to>
                                        <p:strVal val="visible"/>
                                      </p:to>
                                    </p:set>
                                    <p:animEffect transition="in" filter="fade">
                                      <p:cBhvr>
                                        <p:cTn id="141" dur="1000"/>
                                        <p:tgtEl>
                                          <p:spTgt spid="826"/>
                                        </p:tgtEl>
                                      </p:cBhvr>
                                    </p:animEffect>
                                  </p:childTnLst>
                                </p:cTn>
                              </p:par>
                              <p:par>
                                <p:cTn id="142" presetID="1" presetClass="entr" presetSubtype="0" fill="hold" nodeType="withEffect">
                                  <p:stCondLst>
                                    <p:cond delay="10000"/>
                                  </p:stCondLst>
                                  <p:childTnLst>
                                    <p:set>
                                      <p:cBhvr>
                                        <p:cTn id="143" dur="1" fill="hold">
                                          <p:stCondLst>
                                            <p:cond delay="0"/>
                                          </p:stCondLst>
                                        </p:cTn>
                                        <p:tgtEl>
                                          <p:spTgt spid="815"/>
                                        </p:tgtEl>
                                        <p:attrNameLst>
                                          <p:attrName>style.visibility</p:attrName>
                                        </p:attrNameLst>
                                      </p:cBhvr>
                                      <p:to>
                                        <p:strVal val="visible"/>
                                      </p:to>
                                    </p:set>
                                  </p:childTnLst>
                                </p:cTn>
                              </p:par>
                              <p:par>
                                <p:cTn id="144" presetID="1" presetClass="exit" presetSubtype="0" fill="hold" nodeType="withEffect">
                                  <p:stCondLst>
                                    <p:cond delay="11000"/>
                                  </p:stCondLst>
                                  <p:childTnLst>
                                    <p:set>
                                      <p:cBhvr>
                                        <p:cTn id="145" dur="1" fill="hold">
                                          <p:stCondLst>
                                            <p:cond delay="1"/>
                                          </p:stCondLst>
                                        </p:cTn>
                                        <p:tgtEl>
                                          <p:spTgt spid="815"/>
                                        </p:tgtEl>
                                        <p:attrNameLst>
                                          <p:attrName>style.visibility</p:attrName>
                                        </p:attrNameLst>
                                      </p:cBhvr>
                                      <p:to>
                                        <p:strVal val="hidden"/>
                                      </p:to>
                                    </p:set>
                                  </p:childTnLst>
                                </p:cTn>
                              </p:par>
                              <p:par>
                                <p:cTn id="146" presetID="10" presetClass="entr" presetSubtype="0" fill="hold" nodeType="withEffect">
                                  <p:stCondLst>
                                    <p:cond delay="10000"/>
                                  </p:stCondLst>
                                  <p:childTnLst>
                                    <p:set>
                                      <p:cBhvr>
                                        <p:cTn id="147" dur="1" fill="hold">
                                          <p:stCondLst>
                                            <p:cond delay="0"/>
                                          </p:stCondLst>
                                        </p:cTn>
                                        <p:tgtEl>
                                          <p:spTgt spid="826"/>
                                        </p:tgtEl>
                                        <p:attrNameLst>
                                          <p:attrName>style.visibility</p:attrName>
                                        </p:attrNameLst>
                                      </p:cBhvr>
                                      <p:to>
                                        <p:strVal val="visible"/>
                                      </p:to>
                                    </p:set>
                                    <p:animEffect transition="in" filter="fade">
                                      <p:cBhvr>
                                        <p:cTn id="148" dur="1000"/>
                                        <p:tgtEl>
                                          <p:spTgt spid="826"/>
                                        </p:tgtEl>
                                      </p:cBhvr>
                                    </p:animEffect>
                                  </p:childTnLst>
                                </p:cTn>
                              </p:par>
                              <p:par>
                                <p:cTn id="149" presetID="1" presetClass="entr" presetSubtype="0" fill="hold" nodeType="withEffect">
                                  <p:stCondLst>
                                    <p:cond delay="11000"/>
                                  </p:stCondLst>
                                  <p:childTnLst>
                                    <p:set>
                                      <p:cBhvr>
                                        <p:cTn id="150" dur="1" fill="hold">
                                          <p:stCondLst>
                                            <p:cond delay="0"/>
                                          </p:stCondLst>
                                        </p:cTn>
                                        <p:tgtEl>
                                          <p:spTgt spid="814"/>
                                        </p:tgtEl>
                                        <p:attrNameLst>
                                          <p:attrName>style.visibility</p:attrName>
                                        </p:attrNameLst>
                                      </p:cBhvr>
                                      <p:to>
                                        <p:strVal val="visible"/>
                                      </p:to>
                                    </p:set>
                                  </p:childTnLst>
                                </p:cTn>
                              </p:par>
                              <p:par>
                                <p:cTn id="151" presetID="1" presetClass="exit" presetSubtype="0" fill="hold" nodeType="withEffect">
                                  <p:stCondLst>
                                    <p:cond delay="12000"/>
                                  </p:stCondLst>
                                  <p:childTnLst>
                                    <p:set>
                                      <p:cBhvr>
                                        <p:cTn id="152" dur="1" fill="hold">
                                          <p:stCondLst>
                                            <p:cond delay="1"/>
                                          </p:stCondLst>
                                        </p:cTn>
                                        <p:tgtEl>
                                          <p:spTgt spid="814"/>
                                        </p:tgtEl>
                                        <p:attrNameLst>
                                          <p:attrName>style.visibility</p:attrName>
                                        </p:attrNameLst>
                                      </p:cBhvr>
                                      <p:to>
                                        <p:strVal val="hidden"/>
                                      </p:to>
                                    </p:set>
                                  </p:childTnLst>
                                </p:cTn>
                              </p:par>
                              <p:par>
                                <p:cTn id="153" presetID="10" presetClass="entr" presetSubtype="0" fill="hold" nodeType="withEffect">
                                  <p:stCondLst>
                                    <p:cond delay="11000"/>
                                  </p:stCondLst>
                                  <p:childTnLst>
                                    <p:set>
                                      <p:cBhvr>
                                        <p:cTn id="154" dur="1" fill="hold">
                                          <p:stCondLst>
                                            <p:cond delay="0"/>
                                          </p:stCondLst>
                                        </p:cTn>
                                        <p:tgtEl>
                                          <p:spTgt spid="826"/>
                                        </p:tgtEl>
                                        <p:attrNameLst>
                                          <p:attrName>style.visibility</p:attrName>
                                        </p:attrNameLst>
                                      </p:cBhvr>
                                      <p:to>
                                        <p:strVal val="visible"/>
                                      </p:to>
                                    </p:set>
                                    <p:animEffect transition="in" filter="fade">
                                      <p:cBhvr>
                                        <p:cTn id="155" dur="1000"/>
                                        <p:tgtEl>
                                          <p:spTgt spid="826"/>
                                        </p:tgtEl>
                                      </p:cBhvr>
                                    </p:animEffect>
                                  </p:childTnLst>
                                </p:cTn>
                              </p:par>
                              <p:par>
                                <p:cTn id="156" presetID="1" presetClass="entr" presetSubtype="0" fill="hold" nodeType="withEffect">
                                  <p:stCondLst>
                                    <p:cond delay="12000"/>
                                  </p:stCondLst>
                                  <p:childTnLst>
                                    <p:set>
                                      <p:cBhvr>
                                        <p:cTn id="157" dur="1" fill="hold">
                                          <p:stCondLst>
                                            <p:cond delay="0"/>
                                          </p:stCondLst>
                                        </p:cTn>
                                        <p:tgtEl>
                                          <p:spTgt spid="813"/>
                                        </p:tgtEl>
                                        <p:attrNameLst>
                                          <p:attrName>style.visibility</p:attrName>
                                        </p:attrNameLst>
                                      </p:cBhvr>
                                      <p:to>
                                        <p:strVal val="visible"/>
                                      </p:to>
                                    </p:set>
                                  </p:childTnLst>
                                </p:cTn>
                              </p:par>
                              <p:par>
                                <p:cTn id="158" presetID="1" presetClass="exit" presetSubtype="0" fill="hold" nodeType="withEffect">
                                  <p:stCondLst>
                                    <p:cond delay="13000"/>
                                  </p:stCondLst>
                                  <p:childTnLst>
                                    <p:set>
                                      <p:cBhvr>
                                        <p:cTn id="159" dur="1" fill="hold">
                                          <p:stCondLst>
                                            <p:cond delay="1"/>
                                          </p:stCondLst>
                                        </p:cTn>
                                        <p:tgtEl>
                                          <p:spTgt spid="813"/>
                                        </p:tgtEl>
                                        <p:attrNameLst>
                                          <p:attrName>style.visibility</p:attrName>
                                        </p:attrNameLst>
                                      </p:cBhvr>
                                      <p:to>
                                        <p:strVal val="hidden"/>
                                      </p:to>
                                    </p:set>
                                  </p:childTnLst>
                                </p:cTn>
                              </p:par>
                              <p:par>
                                <p:cTn id="160" presetID="10" presetClass="entr" presetSubtype="0" fill="hold" nodeType="withEffect">
                                  <p:stCondLst>
                                    <p:cond delay="12000"/>
                                  </p:stCondLst>
                                  <p:childTnLst>
                                    <p:set>
                                      <p:cBhvr>
                                        <p:cTn id="161" dur="1" fill="hold">
                                          <p:stCondLst>
                                            <p:cond delay="0"/>
                                          </p:stCondLst>
                                        </p:cTn>
                                        <p:tgtEl>
                                          <p:spTgt spid="826"/>
                                        </p:tgtEl>
                                        <p:attrNameLst>
                                          <p:attrName>style.visibility</p:attrName>
                                        </p:attrNameLst>
                                      </p:cBhvr>
                                      <p:to>
                                        <p:strVal val="visible"/>
                                      </p:to>
                                    </p:set>
                                    <p:animEffect transition="in" filter="fade">
                                      <p:cBhvr>
                                        <p:cTn id="162" dur="1000"/>
                                        <p:tgtEl>
                                          <p:spTgt spid="826"/>
                                        </p:tgtEl>
                                      </p:cBhvr>
                                    </p:animEffect>
                                  </p:childTnLst>
                                </p:cTn>
                              </p:par>
                              <p:par>
                                <p:cTn id="163" presetID="1" presetClass="entr" presetSubtype="0" fill="hold" nodeType="withEffect">
                                  <p:stCondLst>
                                    <p:cond delay="13000"/>
                                  </p:stCondLst>
                                  <p:childTnLst>
                                    <p:set>
                                      <p:cBhvr>
                                        <p:cTn id="164" dur="1" fill="hold">
                                          <p:stCondLst>
                                            <p:cond delay="0"/>
                                          </p:stCondLst>
                                        </p:cTn>
                                        <p:tgtEl>
                                          <p:spTgt spid="812"/>
                                        </p:tgtEl>
                                        <p:attrNameLst>
                                          <p:attrName>style.visibility</p:attrName>
                                        </p:attrNameLst>
                                      </p:cBhvr>
                                      <p:to>
                                        <p:strVal val="visible"/>
                                      </p:to>
                                    </p:set>
                                  </p:childTnLst>
                                </p:cTn>
                              </p:par>
                              <p:par>
                                <p:cTn id="165" presetID="1" presetClass="exit" presetSubtype="0" fill="hold" nodeType="withEffect">
                                  <p:stCondLst>
                                    <p:cond delay="14000"/>
                                  </p:stCondLst>
                                  <p:childTnLst>
                                    <p:set>
                                      <p:cBhvr>
                                        <p:cTn id="166" dur="1" fill="hold">
                                          <p:stCondLst>
                                            <p:cond delay="1"/>
                                          </p:stCondLst>
                                        </p:cTn>
                                        <p:tgtEl>
                                          <p:spTgt spid="812"/>
                                        </p:tgtEl>
                                        <p:attrNameLst>
                                          <p:attrName>style.visibility</p:attrName>
                                        </p:attrNameLst>
                                      </p:cBhvr>
                                      <p:to>
                                        <p:strVal val="hidden"/>
                                      </p:to>
                                    </p:set>
                                  </p:childTnLst>
                                </p:cTn>
                              </p:par>
                              <p:par>
                                <p:cTn id="167" presetID="10" presetClass="entr" presetSubtype="0" fill="hold" nodeType="withEffect">
                                  <p:stCondLst>
                                    <p:cond delay="13000"/>
                                  </p:stCondLst>
                                  <p:childTnLst>
                                    <p:set>
                                      <p:cBhvr>
                                        <p:cTn id="168" dur="1" fill="hold">
                                          <p:stCondLst>
                                            <p:cond delay="0"/>
                                          </p:stCondLst>
                                        </p:cTn>
                                        <p:tgtEl>
                                          <p:spTgt spid="826"/>
                                        </p:tgtEl>
                                        <p:attrNameLst>
                                          <p:attrName>style.visibility</p:attrName>
                                        </p:attrNameLst>
                                      </p:cBhvr>
                                      <p:to>
                                        <p:strVal val="visible"/>
                                      </p:to>
                                    </p:set>
                                    <p:animEffect transition="in" filter="fade">
                                      <p:cBhvr>
                                        <p:cTn id="169" dur="1000"/>
                                        <p:tgtEl>
                                          <p:spTgt spid="826"/>
                                        </p:tgtEl>
                                      </p:cBhvr>
                                    </p:animEffect>
                                  </p:childTnLst>
                                </p:cTn>
                              </p:par>
                              <p:par>
                                <p:cTn id="170" presetID="1" presetClass="entr" presetSubtype="0" fill="hold" nodeType="withEffect">
                                  <p:stCondLst>
                                    <p:cond delay="14000"/>
                                  </p:stCondLst>
                                  <p:childTnLst>
                                    <p:set>
                                      <p:cBhvr>
                                        <p:cTn id="171" dur="1" fill="hold">
                                          <p:stCondLst>
                                            <p:cond delay="0"/>
                                          </p:stCondLst>
                                        </p:cTn>
                                        <p:tgtEl>
                                          <p:spTgt spid="811"/>
                                        </p:tgtEl>
                                        <p:attrNameLst>
                                          <p:attrName>style.visibility</p:attrName>
                                        </p:attrNameLst>
                                      </p:cBhvr>
                                      <p:to>
                                        <p:strVal val="visible"/>
                                      </p:to>
                                    </p:set>
                                  </p:childTnLst>
                                </p:cTn>
                              </p:par>
                              <p:par>
                                <p:cTn id="172" presetID="1" presetClass="exit" presetSubtype="0" fill="hold" nodeType="withEffect">
                                  <p:stCondLst>
                                    <p:cond delay="15000"/>
                                  </p:stCondLst>
                                  <p:childTnLst>
                                    <p:set>
                                      <p:cBhvr>
                                        <p:cTn id="173" dur="1" fill="hold">
                                          <p:stCondLst>
                                            <p:cond delay="1"/>
                                          </p:stCondLst>
                                        </p:cTn>
                                        <p:tgtEl>
                                          <p:spTgt spid="811"/>
                                        </p:tgtEl>
                                        <p:attrNameLst>
                                          <p:attrName>style.visibility</p:attrName>
                                        </p:attrNameLst>
                                      </p:cBhvr>
                                      <p:to>
                                        <p:strVal val="hidden"/>
                                      </p:to>
                                    </p:set>
                                  </p:childTnLst>
                                </p:cTn>
                              </p:par>
                              <p:par>
                                <p:cTn id="174" presetID="10" presetClass="entr" presetSubtype="0" fill="hold" nodeType="withEffect">
                                  <p:stCondLst>
                                    <p:cond delay="14000"/>
                                  </p:stCondLst>
                                  <p:childTnLst>
                                    <p:set>
                                      <p:cBhvr>
                                        <p:cTn id="175" dur="1" fill="hold">
                                          <p:stCondLst>
                                            <p:cond delay="0"/>
                                          </p:stCondLst>
                                        </p:cTn>
                                        <p:tgtEl>
                                          <p:spTgt spid="826"/>
                                        </p:tgtEl>
                                        <p:attrNameLst>
                                          <p:attrName>style.visibility</p:attrName>
                                        </p:attrNameLst>
                                      </p:cBhvr>
                                      <p:to>
                                        <p:strVal val="visible"/>
                                      </p:to>
                                    </p:set>
                                    <p:animEffect transition="in" filter="fade">
                                      <p:cBhvr>
                                        <p:cTn id="176" dur="1000"/>
                                        <p:tgtEl>
                                          <p:spTgt spid="826"/>
                                        </p:tgtEl>
                                      </p:cBhvr>
                                    </p:animEffect>
                                  </p:childTnLst>
                                </p:cTn>
                              </p:par>
                              <p:par>
                                <p:cTn id="177" presetID="1" presetClass="entr" presetSubtype="0" fill="hold" nodeType="withEffect">
                                  <p:stCondLst>
                                    <p:cond delay="15000"/>
                                  </p:stCondLst>
                                  <p:childTnLst>
                                    <p:set>
                                      <p:cBhvr>
                                        <p:cTn id="178" dur="1" fill="hold">
                                          <p:stCondLst>
                                            <p:cond delay="0"/>
                                          </p:stCondLst>
                                        </p:cTn>
                                        <p:tgtEl>
                                          <p:spTgt spid="810"/>
                                        </p:tgtEl>
                                        <p:attrNameLst>
                                          <p:attrName>style.visibility</p:attrName>
                                        </p:attrNameLst>
                                      </p:cBhvr>
                                      <p:to>
                                        <p:strVal val="visible"/>
                                      </p:to>
                                    </p:set>
                                  </p:childTnLst>
                                </p:cTn>
                              </p:par>
                              <p:par>
                                <p:cTn id="179" presetID="1" presetClass="exit" presetSubtype="0" fill="hold" nodeType="withEffect">
                                  <p:stCondLst>
                                    <p:cond delay="16000"/>
                                  </p:stCondLst>
                                  <p:childTnLst>
                                    <p:set>
                                      <p:cBhvr>
                                        <p:cTn id="180" dur="1" fill="hold">
                                          <p:stCondLst>
                                            <p:cond delay="1"/>
                                          </p:stCondLst>
                                        </p:cTn>
                                        <p:tgtEl>
                                          <p:spTgt spid="810"/>
                                        </p:tgtEl>
                                        <p:attrNameLst>
                                          <p:attrName>style.visibility</p:attrName>
                                        </p:attrNameLst>
                                      </p:cBhvr>
                                      <p:to>
                                        <p:strVal val="hidden"/>
                                      </p:to>
                                    </p:set>
                                  </p:childTnLst>
                                </p:cTn>
                              </p:par>
                              <p:par>
                                <p:cTn id="181" presetID="10" presetClass="entr" presetSubtype="0" fill="hold" nodeType="withEffect">
                                  <p:stCondLst>
                                    <p:cond delay="15000"/>
                                  </p:stCondLst>
                                  <p:childTnLst>
                                    <p:set>
                                      <p:cBhvr>
                                        <p:cTn id="182" dur="1" fill="hold">
                                          <p:stCondLst>
                                            <p:cond delay="0"/>
                                          </p:stCondLst>
                                        </p:cTn>
                                        <p:tgtEl>
                                          <p:spTgt spid="826"/>
                                        </p:tgtEl>
                                        <p:attrNameLst>
                                          <p:attrName>style.visibility</p:attrName>
                                        </p:attrNameLst>
                                      </p:cBhvr>
                                      <p:to>
                                        <p:strVal val="visible"/>
                                      </p:to>
                                    </p:set>
                                    <p:animEffect transition="in" filter="fade">
                                      <p:cBhvr>
                                        <p:cTn id="183" dur="1000"/>
                                        <p:tgtEl>
                                          <p:spTgt spid="826"/>
                                        </p:tgtEl>
                                      </p:cBhvr>
                                    </p:animEffect>
                                  </p:childTnLst>
                                </p:cTn>
                              </p:par>
                              <p:par>
                                <p:cTn id="184" presetID="1" presetClass="exit" presetSubtype="0" fill="hold" nodeType="withEffect">
                                  <p:stCondLst>
                                    <p:cond delay="16000"/>
                                  </p:stCondLst>
                                  <p:childTnLst>
                                    <p:set>
                                      <p:cBhvr>
                                        <p:cTn id="185" dur="1" fill="hold">
                                          <p:stCondLst>
                                            <p:cond delay="1"/>
                                          </p:stCondLst>
                                        </p:cTn>
                                        <p:tgtEl>
                                          <p:spTgt spid="826"/>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10" presetClass="exit" presetSubtype="0" fill="hold" nodeType="clickEffect">
                                  <p:stCondLst>
                                    <p:cond delay="0"/>
                                  </p:stCondLst>
                                  <p:childTnLst>
                                    <p:animEffect transition="out" filter="fade">
                                      <p:cBhvr>
                                        <p:cTn id="189" dur="1000"/>
                                        <p:tgtEl>
                                          <p:spTgt spid="827"/>
                                        </p:tgtEl>
                                      </p:cBhvr>
                                    </p:animEffect>
                                    <p:set>
                                      <p:cBhvr>
                                        <p:cTn id="190" dur="1" fill="hold">
                                          <p:stCondLst>
                                            <p:cond delay="1000"/>
                                          </p:stCondLst>
                                        </p:cTn>
                                        <p:tgtEl>
                                          <p:spTgt spid="827"/>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1000"/>
                                        <p:tgtEl>
                                          <p:spTgt spid="835"/>
                                        </p:tgtEl>
                                      </p:cBhvr>
                                    </p:animEffect>
                                    <p:set>
                                      <p:cBhvr>
                                        <p:cTn id="193" dur="1" fill="hold">
                                          <p:stCondLst>
                                            <p:cond delay="1000"/>
                                          </p:stCondLst>
                                        </p:cTn>
                                        <p:tgtEl>
                                          <p:spTgt spid="835"/>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1000"/>
                                        <p:tgtEl>
                                          <p:spTgt spid="831"/>
                                        </p:tgtEl>
                                      </p:cBhvr>
                                    </p:animEffect>
                                    <p:set>
                                      <p:cBhvr>
                                        <p:cTn id="196" dur="1" fill="hold">
                                          <p:stCondLst>
                                            <p:cond delay="1000"/>
                                          </p:stCondLst>
                                        </p:cTn>
                                        <p:tgtEl>
                                          <p:spTgt spid="831"/>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1000"/>
                                        <p:tgtEl>
                                          <p:spTgt spid="830"/>
                                        </p:tgtEl>
                                      </p:cBhvr>
                                    </p:animEffect>
                                    <p:set>
                                      <p:cBhvr>
                                        <p:cTn id="199" dur="1" fill="hold">
                                          <p:stCondLst>
                                            <p:cond delay="1000"/>
                                          </p:stCondLst>
                                        </p:cTn>
                                        <p:tgtEl>
                                          <p:spTgt spid="830"/>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1000"/>
                                        <p:tgtEl>
                                          <p:spTgt spid="837"/>
                                        </p:tgtEl>
                                      </p:cBhvr>
                                    </p:animEffect>
                                    <p:set>
                                      <p:cBhvr>
                                        <p:cTn id="202" dur="1" fill="hold">
                                          <p:stCondLst>
                                            <p:cond delay="1000"/>
                                          </p:stCondLst>
                                        </p:cTn>
                                        <p:tgtEl>
                                          <p:spTgt spid="837"/>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1000"/>
                                        <p:tgtEl>
                                          <p:spTgt spid="833"/>
                                        </p:tgtEl>
                                      </p:cBhvr>
                                    </p:animEffect>
                                    <p:set>
                                      <p:cBhvr>
                                        <p:cTn id="205" dur="1" fill="hold">
                                          <p:stCondLst>
                                            <p:cond delay="1000"/>
                                          </p:stCondLst>
                                        </p:cTn>
                                        <p:tgtEl>
                                          <p:spTgt spid="833"/>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1000"/>
                                        <p:tgtEl>
                                          <p:spTgt spid="829"/>
                                        </p:tgtEl>
                                      </p:cBhvr>
                                    </p:animEffect>
                                    <p:set>
                                      <p:cBhvr>
                                        <p:cTn id="208" dur="1" fill="hold">
                                          <p:stCondLst>
                                            <p:cond delay="1000"/>
                                          </p:stCondLst>
                                        </p:cTn>
                                        <p:tgtEl>
                                          <p:spTgt spid="829"/>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1000"/>
                                        <p:tgtEl>
                                          <p:spTgt spid="838"/>
                                        </p:tgtEl>
                                      </p:cBhvr>
                                    </p:animEffect>
                                    <p:set>
                                      <p:cBhvr>
                                        <p:cTn id="211" dur="1" fill="hold">
                                          <p:stCondLst>
                                            <p:cond delay="1000"/>
                                          </p:stCondLst>
                                        </p:cTn>
                                        <p:tgtEl>
                                          <p:spTgt spid="838"/>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1000"/>
                                        <p:tgtEl>
                                          <p:spTgt spid="834"/>
                                        </p:tgtEl>
                                      </p:cBhvr>
                                    </p:animEffect>
                                    <p:set>
                                      <p:cBhvr>
                                        <p:cTn id="214" dur="1" fill="hold">
                                          <p:stCondLst>
                                            <p:cond delay="1000"/>
                                          </p:stCondLst>
                                        </p:cTn>
                                        <p:tgtEl>
                                          <p:spTgt spid="8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6"/>
        <p:cNvGrpSpPr/>
        <p:nvPr/>
      </p:nvGrpSpPr>
      <p:grpSpPr>
        <a:xfrm>
          <a:off x="0" y="0"/>
          <a:ext cx="0" cy="0"/>
          <a:chOff x="0" y="0"/>
          <a:chExt cx="0" cy="0"/>
        </a:xfrm>
      </p:grpSpPr>
      <p:sp>
        <p:nvSpPr>
          <p:cNvPr id="847" name="Google Shape;847;p22"/>
          <p:cNvSpPr/>
          <p:nvPr/>
        </p:nvSpPr>
        <p:spPr>
          <a:xfrm>
            <a:off x="3150315" y="218374"/>
            <a:ext cx="8749229" cy="1332840"/>
          </a:xfrm>
          <a:prstGeom prst="roundRect">
            <a:avLst>
              <a:gd name="adj" fmla="val 16667"/>
            </a:avLst>
          </a:prstGeom>
          <a:solidFill>
            <a:srgbClr val="CC0066"/>
          </a:solidFill>
          <a:ln w="9525"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000">
                <a:solidFill>
                  <a:srgbClr val="FFFFFF"/>
                </a:solidFill>
                <a:latin typeface="Times New Roman"/>
                <a:ea typeface="Times New Roman"/>
                <a:cs typeface="Times New Roman"/>
                <a:sym typeface="Times New Roman"/>
              </a:rPr>
              <a:t>Nguồn lực nào sau đây tạo lợi thế quan trọng do đảm bảo được yếu tố đầu vào của sản xuất?</a:t>
            </a:r>
            <a:endParaRPr sz="3000">
              <a:solidFill>
                <a:srgbClr val="FFFFFF"/>
              </a:solidFill>
              <a:latin typeface="Times New Roman"/>
              <a:ea typeface="Times New Roman"/>
              <a:cs typeface="Times New Roman"/>
              <a:sym typeface="Times New Roman"/>
            </a:endParaRPr>
          </a:p>
        </p:txBody>
      </p:sp>
      <p:pic>
        <p:nvPicPr>
          <p:cNvPr id="848" name="Google Shape;848;p22"/>
          <p:cNvPicPr preferRelativeResize="0"/>
          <p:nvPr/>
        </p:nvPicPr>
        <p:blipFill rotWithShape="1">
          <a:blip r:embed="rId4">
            <a:alphaModFix/>
          </a:blip>
          <a:srcRect l="50000" b="49512"/>
          <a:stretch/>
        </p:blipFill>
        <p:spPr>
          <a:xfrm>
            <a:off x="105546" y="2006491"/>
            <a:ext cx="761803" cy="769233"/>
          </a:xfrm>
          <a:prstGeom prst="roundRect">
            <a:avLst>
              <a:gd name="adj" fmla="val 8594"/>
            </a:avLst>
          </a:prstGeom>
          <a:solidFill>
            <a:srgbClr val="0070C0"/>
          </a:solidFill>
          <a:ln>
            <a:noFill/>
          </a:ln>
          <a:effectLst>
            <a:reflection stA="38000" endPos="28000" dist="5000" dir="5400000" sy="-100000" algn="bl" rotWithShape="0"/>
          </a:effectLst>
        </p:spPr>
      </p:pic>
      <p:pic>
        <p:nvPicPr>
          <p:cNvPr id="849" name="Google Shape;849;p22"/>
          <p:cNvPicPr preferRelativeResize="0"/>
          <p:nvPr/>
        </p:nvPicPr>
        <p:blipFill rotWithShape="1">
          <a:blip r:embed="rId5">
            <a:alphaModFix/>
          </a:blip>
          <a:srcRect/>
          <a:stretch/>
        </p:blipFill>
        <p:spPr>
          <a:xfrm>
            <a:off x="2051182" y="541531"/>
            <a:ext cx="787142" cy="787142"/>
          </a:xfrm>
          <a:prstGeom prst="rect">
            <a:avLst/>
          </a:prstGeom>
          <a:noFill/>
          <a:ln>
            <a:noFill/>
          </a:ln>
        </p:spPr>
      </p:pic>
      <p:sp>
        <p:nvSpPr>
          <p:cNvPr id="850" name="Google Shape;850;p22"/>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00</a:t>
            </a:r>
            <a:endParaRPr sz="4799" b="1">
              <a:solidFill>
                <a:schemeClr val="dk1"/>
              </a:solidFill>
              <a:latin typeface="Calibri"/>
              <a:ea typeface="Calibri"/>
              <a:cs typeface="Calibri"/>
              <a:sym typeface="Calibri"/>
            </a:endParaRPr>
          </a:p>
        </p:txBody>
      </p:sp>
      <p:sp>
        <p:nvSpPr>
          <p:cNvPr id="851" name="Google Shape;851;p22"/>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01</a:t>
            </a:r>
            <a:endParaRPr sz="4799" b="1">
              <a:solidFill>
                <a:schemeClr val="dk1"/>
              </a:solidFill>
              <a:latin typeface="Calibri"/>
              <a:ea typeface="Calibri"/>
              <a:cs typeface="Calibri"/>
              <a:sym typeface="Calibri"/>
            </a:endParaRPr>
          </a:p>
        </p:txBody>
      </p:sp>
      <p:sp>
        <p:nvSpPr>
          <p:cNvPr id="852" name="Google Shape;852;p22"/>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02</a:t>
            </a:r>
            <a:endParaRPr sz="4799" b="1">
              <a:solidFill>
                <a:schemeClr val="dk1"/>
              </a:solidFill>
              <a:latin typeface="Calibri"/>
              <a:ea typeface="Calibri"/>
              <a:cs typeface="Calibri"/>
              <a:sym typeface="Calibri"/>
            </a:endParaRPr>
          </a:p>
        </p:txBody>
      </p:sp>
      <p:sp>
        <p:nvSpPr>
          <p:cNvPr id="853" name="Google Shape;853;p22"/>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03</a:t>
            </a:r>
            <a:endParaRPr sz="4799" b="1">
              <a:solidFill>
                <a:schemeClr val="dk1"/>
              </a:solidFill>
              <a:latin typeface="Calibri"/>
              <a:ea typeface="Calibri"/>
              <a:cs typeface="Calibri"/>
              <a:sym typeface="Calibri"/>
            </a:endParaRPr>
          </a:p>
        </p:txBody>
      </p:sp>
      <p:sp>
        <p:nvSpPr>
          <p:cNvPr id="854" name="Google Shape;854;p22"/>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04</a:t>
            </a:r>
            <a:endParaRPr sz="4799" b="1">
              <a:solidFill>
                <a:schemeClr val="dk1"/>
              </a:solidFill>
              <a:latin typeface="Calibri"/>
              <a:ea typeface="Calibri"/>
              <a:cs typeface="Calibri"/>
              <a:sym typeface="Calibri"/>
            </a:endParaRPr>
          </a:p>
        </p:txBody>
      </p:sp>
      <p:sp>
        <p:nvSpPr>
          <p:cNvPr id="855" name="Google Shape;855;p22"/>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05</a:t>
            </a:r>
            <a:endParaRPr sz="4799" b="1">
              <a:solidFill>
                <a:schemeClr val="dk1"/>
              </a:solidFill>
              <a:latin typeface="Calibri"/>
              <a:ea typeface="Calibri"/>
              <a:cs typeface="Calibri"/>
              <a:sym typeface="Calibri"/>
            </a:endParaRPr>
          </a:p>
        </p:txBody>
      </p:sp>
      <p:sp>
        <p:nvSpPr>
          <p:cNvPr id="856" name="Google Shape;856;p22"/>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06</a:t>
            </a:r>
            <a:endParaRPr sz="4799" b="1">
              <a:solidFill>
                <a:schemeClr val="dk1"/>
              </a:solidFill>
              <a:latin typeface="Calibri"/>
              <a:ea typeface="Calibri"/>
              <a:cs typeface="Calibri"/>
              <a:sym typeface="Calibri"/>
            </a:endParaRPr>
          </a:p>
        </p:txBody>
      </p:sp>
      <p:sp>
        <p:nvSpPr>
          <p:cNvPr id="857" name="Google Shape;857;p22"/>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07</a:t>
            </a:r>
            <a:endParaRPr sz="4799" b="1">
              <a:solidFill>
                <a:schemeClr val="dk1"/>
              </a:solidFill>
              <a:latin typeface="Calibri"/>
              <a:ea typeface="Calibri"/>
              <a:cs typeface="Calibri"/>
              <a:sym typeface="Calibri"/>
            </a:endParaRPr>
          </a:p>
        </p:txBody>
      </p:sp>
      <p:sp>
        <p:nvSpPr>
          <p:cNvPr id="858" name="Google Shape;858;p22"/>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08</a:t>
            </a:r>
            <a:endParaRPr sz="4799" b="1">
              <a:solidFill>
                <a:schemeClr val="dk1"/>
              </a:solidFill>
              <a:latin typeface="Calibri"/>
              <a:ea typeface="Calibri"/>
              <a:cs typeface="Calibri"/>
              <a:sym typeface="Calibri"/>
            </a:endParaRPr>
          </a:p>
        </p:txBody>
      </p:sp>
      <p:sp>
        <p:nvSpPr>
          <p:cNvPr id="859" name="Google Shape;859;p22"/>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09</a:t>
            </a:r>
            <a:endParaRPr sz="4799" b="1">
              <a:solidFill>
                <a:schemeClr val="dk1"/>
              </a:solidFill>
              <a:latin typeface="Calibri"/>
              <a:ea typeface="Calibri"/>
              <a:cs typeface="Calibri"/>
              <a:sym typeface="Calibri"/>
            </a:endParaRPr>
          </a:p>
        </p:txBody>
      </p:sp>
      <p:sp>
        <p:nvSpPr>
          <p:cNvPr id="860" name="Google Shape;860;p22"/>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10</a:t>
            </a:r>
            <a:endParaRPr sz="4799" b="1">
              <a:solidFill>
                <a:schemeClr val="dk1"/>
              </a:solidFill>
              <a:latin typeface="Calibri"/>
              <a:ea typeface="Calibri"/>
              <a:cs typeface="Calibri"/>
              <a:sym typeface="Calibri"/>
            </a:endParaRPr>
          </a:p>
        </p:txBody>
      </p:sp>
      <p:sp>
        <p:nvSpPr>
          <p:cNvPr id="861" name="Google Shape;861;p22"/>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11</a:t>
            </a:r>
            <a:endParaRPr sz="4799" b="1">
              <a:solidFill>
                <a:schemeClr val="dk1"/>
              </a:solidFill>
              <a:latin typeface="Calibri"/>
              <a:ea typeface="Calibri"/>
              <a:cs typeface="Calibri"/>
              <a:sym typeface="Calibri"/>
            </a:endParaRPr>
          </a:p>
        </p:txBody>
      </p:sp>
      <p:sp>
        <p:nvSpPr>
          <p:cNvPr id="862" name="Google Shape;862;p22"/>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12</a:t>
            </a:r>
            <a:endParaRPr sz="4799" b="1">
              <a:solidFill>
                <a:schemeClr val="dk1"/>
              </a:solidFill>
              <a:latin typeface="Calibri"/>
              <a:ea typeface="Calibri"/>
              <a:cs typeface="Calibri"/>
              <a:sym typeface="Calibri"/>
            </a:endParaRPr>
          </a:p>
        </p:txBody>
      </p:sp>
      <p:sp>
        <p:nvSpPr>
          <p:cNvPr id="863" name="Google Shape;863;p22"/>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13</a:t>
            </a:r>
            <a:endParaRPr sz="4799" b="1">
              <a:solidFill>
                <a:schemeClr val="dk1"/>
              </a:solidFill>
              <a:latin typeface="Calibri"/>
              <a:ea typeface="Calibri"/>
              <a:cs typeface="Calibri"/>
              <a:sym typeface="Calibri"/>
            </a:endParaRPr>
          </a:p>
        </p:txBody>
      </p:sp>
      <p:sp>
        <p:nvSpPr>
          <p:cNvPr id="864" name="Google Shape;864;p22"/>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14</a:t>
            </a:r>
            <a:endParaRPr sz="4799" b="1">
              <a:solidFill>
                <a:schemeClr val="dk1"/>
              </a:solidFill>
              <a:latin typeface="Calibri"/>
              <a:ea typeface="Calibri"/>
              <a:cs typeface="Calibri"/>
              <a:sym typeface="Calibri"/>
            </a:endParaRPr>
          </a:p>
        </p:txBody>
      </p:sp>
      <p:sp>
        <p:nvSpPr>
          <p:cNvPr id="865" name="Google Shape;865;p22"/>
          <p:cNvSpPr/>
          <p:nvPr/>
        </p:nvSpPr>
        <p:spPr>
          <a:xfrm>
            <a:off x="1911475"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15</a:t>
            </a:r>
            <a:endParaRPr sz="4799" b="1">
              <a:solidFill>
                <a:schemeClr val="dk1"/>
              </a:solidFill>
              <a:latin typeface="Calibri"/>
              <a:ea typeface="Calibri"/>
              <a:cs typeface="Calibri"/>
              <a:sym typeface="Calibri"/>
            </a:endParaRPr>
          </a:p>
        </p:txBody>
      </p:sp>
      <p:sp>
        <p:nvSpPr>
          <p:cNvPr id="866" name="Google Shape;866;p22"/>
          <p:cNvSpPr/>
          <p:nvPr/>
        </p:nvSpPr>
        <p:spPr>
          <a:xfrm>
            <a:off x="1987675" y="1372137"/>
            <a:ext cx="1288925" cy="1295063"/>
          </a:xfrm>
          <a:prstGeom prst="donut">
            <a:avLst>
              <a:gd name="adj" fmla="val 10370"/>
            </a:avLst>
          </a:prstGeom>
          <a:solidFill>
            <a:srgbClr val="00AEF0"/>
          </a:solidFill>
          <a:ln w="381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999">
              <a:solidFill>
                <a:schemeClr val="dk1"/>
              </a:solidFill>
              <a:latin typeface="Calibri"/>
              <a:ea typeface="Calibri"/>
              <a:cs typeface="Calibri"/>
              <a:sym typeface="Calibri"/>
            </a:endParaRPr>
          </a:p>
        </p:txBody>
      </p:sp>
      <p:sp>
        <p:nvSpPr>
          <p:cNvPr id="867" name="Google Shape;867;p22"/>
          <p:cNvSpPr/>
          <p:nvPr/>
        </p:nvSpPr>
        <p:spPr>
          <a:xfrm rot="5400000">
            <a:off x="257905" y="2931411"/>
            <a:ext cx="907162" cy="751613"/>
          </a:xfrm>
          <a:prstGeom prst="triangle">
            <a:avLst>
              <a:gd name="adj" fmla="val 50000"/>
            </a:avLst>
          </a:prstGeom>
          <a:solidFill>
            <a:srgbClr val="E6F3FF"/>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868" name="Google Shape;868;p22"/>
          <p:cNvSpPr/>
          <p:nvPr/>
        </p:nvSpPr>
        <p:spPr>
          <a:xfrm rot="5400000">
            <a:off x="257905" y="3910411"/>
            <a:ext cx="907162" cy="751613"/>
          </a:xfrm>
          <a:prstGeom prst="triangle">
            <a:avLst>
              <a:gd name="adj" fmla="val 50000"/>
            </a:avLst>
          </a:prstGeom>
          <a:solidFill>
            <a:srgbClr val="00B05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869" name="Google Shape;869;p22"/>
          <p:cNvSpPr/>
          <p:nvPr/>
        </p:nvSpPr>
        <p:spPr>
          <a:xfrm rot="5400000">
            <a:off x="257905" y="5951541"/>
            <a:ext cx="907162" cy="751613"/>
          </a:xfrm>
          <a:prstGeom prst="triangle">
            <a:avLst>
              <a:gd name="adj" fmla="val 50000"/>
            </a:avLst>
          </a:prstGeom>
          <a:solidFill>
            <a:srgbClr val="EB471A"/>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870" name="Google Shape;870;p22"/>
          <p:cNvSpPr/>
          <p:nvPr/>
        </p:nvSpPr>
        <p:spPr>
          <a:xfrm rot="5400000">
            <a:off x="257905" y="4928880"/>
            <a:ext cx="907162" cy="751613"/>
          </a:xfrm>
          <a:prstGeom prst="triangle">
            <a:avLst>
              <a:gd name="adj" fmla="val 5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871" name="Google Shape;871;p22"/>
          <p:cNvSpPr/>
          <p:nvPr/>
        </p:nvSpPr>
        <p:spPr>
          <a:xfrm>
            <a:off x="1087294" y="2799511"/>
            <a:ext cx="10798399" cy="953166"/>
          </a:xfrm>
          <a:prstGeom prst="roundRect">
            <a:avLst>
              <a:gd name="adj" fmla="val 16667"/>
            </a:avLst>
          </a:prstGeom>
          <a:solidFill>
            <a:srgbClr val="E6F3FF"/>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180340" algn="just" rtl="0">
              <a:lnSpc>
                <a:spcPct val="110000"/>
              </a:lnSpc>
              <a:spcBef>
                <a:spcPts val="0"/>
              </a:spcBef>
              <a:spcAft>
                <a:spcPts val="0"/>
              </a:spcAft>
              <a:buNone/>
            </a:pPr>
            <a:r>
              <a:rPr lang="en-US" sz="3000">
                <a:solidFill>
                  <a:schemeClr val="dk1"/>
                </a:solidFill>
                <a:latin typeface="Times New Roman"/>
                <a:ea typeface="Times New Roman"/>
                <a:cs typeface="Times New Roman"/>
                <a:sym typeface="Times New Roman"/>
              </a:rPr>
              <a:t>Vị trí địa lí.</a:t>
            </a:r>
            <a:endParaRPr sz="3000">
              <a:solidFill>
                <a:schemeClr val="dk1"/>
              </a:solidFill>
              <a:latin typeface="Times New Roman"/>
              <a:ea typeface="Times New Roman"/>
              <a:cs typeface="Times New Roman"/>
              <a:sym typeface="Times New Roman"/>
            </a:endParaRPr>
          </a:p>
        </p:txBody>
      </p:sp>
      <p:sp>
        <p:nvSpPr>
          <p:cNvPr id="872" name="Google Shape;872;p22"/>
          <p:cNvSpPr/>
          <p:nvPr/>
        </p:nvSpPr>
        <p:spPr>
          <a:xfrm>
            <a:off x="1101145" y="3809901"/>
            <a:ext cx="10798399" cy="953166"/>
          </a:xfrm>
          <a:prstGeom prst="roundRect">
            <a:avLst>
              <a:gd name="adj" fmla="val 16667"/>
            </a:avLst>
          </a:prstGeom>
          <a:solidFill>
            <a:srgbClr val="00B05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000">
                <a:solidFill>
                  <a:srgbClr val="FFFFFF"/>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Tự nhiên.</a:t>
            </a:r>
            <a:endParaRPr sz="3000" b="1">
              <a:solidFill>
                <a:schemeClr val="dk1"/>
              </a:solidFill>
              <a:latin typeface="Times New Roman"/>
              <a:ea typeface="Times New Roman"/>
              <a:cs typeface="Times New Roman"/>
              <a:sym typeface="Times New Roman"/>
            </a:endParaRPr>
          </a:p>
        </p:txBody>
      </p:sp>
      <p:sp>
        <p:nvSpPr>
          <p:cNvPr id="873" name="Google Shape;873;p22"/>
          <p:cNvSpPr/>
          <p:nvPr/>
        </p:nvSpPr>
        <p:spPr>
          <a:xfrm>
            <a:off x="1101145" y="4828101"/>
            <a:ext cx="10798399" cy="953166"/>
          </a:xfrm>
          <a:prstGeom prst="roundRect">
            <a:avLst>
              <a:gd name="adj" fmla="val 16667"/>
            </a:avLst>
          </a:prstGeom>
          <a:solidFill>
            <a:srgbClr val="FFC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000">
                <a:solidFill>
                  <a:schemeClr val="dk1"/>
                </a:solidFill>
                <a:latin typeface="Times New Roman"/>
                <a:ea typeface="Times New Roman"/>
                <a:cs typeface="Times New Roman"/>
                <a:sym typeface="Times New Roman"/>
              </a:rPr>
              <a:t>  Lao động.</a:t>
            </a:r>
            <a:endParaRPr sz="3000" b="1">
              <a:solidFill>
                <a:schemeClr val="dk1"/>
              </a:solidFill>
              <a:latin typeface="Times New Roman"/>
              <a:ea typeface="Times New Roman"/>
              <a:cs typeface="Times New Roman"/>
              <a:sym typeface="Times New Roman"/>
            </a:endParaRPr>
          </a:p>
        </p:txBody>
      </p:sp>
      <p:sp>
        <p:nvSpPr>
          <p:cNvPr id="874" name="Google Shape;874;p22"/>
          <p:cNvSpPr/>
          <p:nvPr/>
        </p:nvSpPr>
        <p:spPr>
          <a:xfrm>
            <a:off x="1101145" y="5832044"/>
            <a:ext cx="10798399" cy="953166"/>
          </a:xfrm>
          <a:prstGeom prst="roundRect">
            <a:avLst>
              <a:gd name="adj" fmla="val 16667"/>
            </a:avLst>
          </a:prstGeom>
          <a:solidFill>
            <a:srgbClr val="EB471A"/>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000">
                <a:solidFill>
                  <a:srgbClr val="FFFFFF"/>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Thị trường.</a:t>
            </a:r>
            <a:endParaRPr sz="3000">
              <a:solidFill>
                <a:schemeClr val="dk1"/>
              </a:solidFill>
              <a:latin typeface="Times New Roman"/>
              <a:ea typeface="Times New Roman"/>
              <a:cs typeface="Times New Roman"/>
              <a:sym typeface="Times New Roman"/>
            </a:endParaRPr>
          </a:p>
        </p:txBody>
      </p:sp>
      <p:sp>
        <p:nvSpPr>
          <p:cNvPr id="875" name="Google Shape;875;p22"/>
          <p:cNvSpPr txBox="1"/>
          <p:nvPr/>
        </p:nvSpPr>
        <p:spPr>
          <a:xfrm>
            <a:off x="306309" y="2991331"/>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A</a:t>
            </a:r>
            <a:endParaRPr sz="1800">
              <a:solidFill>
                <a:schemeClr val="dk1"/>
              </a:solidFill>
              <a:latin typeface="Calibri"/>
              <a:ea typeface="Calibri"/>
              <a:cs typeface="Calibri"/>
              <a:sym typeface="Calibri"/>
            </a:endParaRPr>
          </a:p>
        </p:txBody>
      </p:sp>
      <p:sp>
        <p:nvSpPr>
          <p:cNvPr id="876" name="Google Shape;876;p22"/>
          <p:cNvSpPr txBox="1"/>
          <p:nvPr/>
        </p:nvSpPr>
        <p:spPr>
          <a:xfrm>
            <a:off x="290395" y="3963135"/>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FFFF"/>
                </a:solidFill>
                <a:latin typeface="Calibri"/>
                <a:ea typeface="Calibri"/>
                <a:cs typeface="Calibri"/>
                <a:sym typeface="Calibri"/>
              </a:rPr>
              <a:t>B</a:t>
            </a:r>
            <a:endParaRPr sz="1800">
              <a:solidFill>
                <a:schemeClr val="dk1"/>
              </a:solidFill>
              <a:latin typeface="Calibri"/>
              <a:ea typeface="Calibri"/>
              <a:cs typeface="Calibri"/>
              <a:sym typeface="Calibri"/>
            </a:endParaRPr>
          </a:p>
        </p:txBody>
      </p:sp>
      <p:sp>
        <p:nvSpPr>
          <p:cNvPr id="877" name="Google Shape;877;p22"/>
          <p:cNvSpPr txBox="1"/>
          <p:nvPr/>
        </p:nvSpPr>
        <p:spPr>
          <a:xfrm>
            <a:off x="272591" y="4981604"/>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FFFF"/>
                </a:solidFill>
                <a:latin typeface="Calibri"/>
                <a:ea typeface="Calibri"/>
                <a:cs typeface="Calibri"/>
                <a:sym typeface="Calibri"/>
              </a:rPr>
              <a:t>C</a:t>
            </a:r>
            <a:endParaRPr sz="1800">
              <a:solidFill>
                <a:schemeClr val="dk1"/>
              </a:solidFill>
              <a:latin typeface="Calibri"/>
              <a:ea typeface="Calibri"/>
              <a:cs typeface="Calibri"/>
              <a:sym typeface="Calibri"/>
            </a:endParaRPr>
          </a:p>
        </p:txBody>
      </p:sp>
      <p:sp>
        <p:nvSpPr>
          <p:cNvPr id="878" name="Google Shape;878;p22"/>
          <p:cNvSpPr txBox="1"/>
          <p:nvPr/>
        </p:nvSpPr>
        <p:spPr>
          <a:xfrm>
            <a:off x="306309" y="6004265"/>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FFFF"/>
                </a:solidFill>
                <a:latin typeface="Calibri"/>
                <a:ea typeface="Calibri"/>
                <a:cs typeface="Calibri"/>
                <a:sym typeface="Calibri"/>
              </a:rPr>
              <a:t>D</a:t>
            </a:r>
            <a:endParaRPr sz="1800">
              <a:solidFill>
                <a:schemeClr val="dk1"/>
              </a:solidFill>
              <a:latin typeface="Calibri"/>
              <a:ea typeface="Calibri"/>
              <a:cs typeface="Calibri"/>
              <a:sym typeface="Calibri"/>
            </a:endParaRPr>
          </a:p>
        </p:txBody>
      </p:sp>
      <p:sp>
        <p:nvSpPr>
          <p:cNvPr id="879" name="Google Shape;879;p22"/>
          <p:cNvSpPr/>
          <p:nvPr/>
        </p:nvSpPr>
        <p:spPr>
          <a:xfrm>
            <a:off x="-358505" y="-373344"/>
            <a:ext cx="2054789" cy="1911585"/>
          </a:xfrm>
          <a:prstGeom prst="ellipse">
            <a:avLst/>
          </a:prstGeom>
          <a:solidFill>
            <a:srgbClr val="FFFFFF"/>
          </a:solidFill>
          <a:ln w="635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880" name="Google Shape;880;p22" descr="Bốn, Số, Thiết Kế, Thu Thập, Hiện Đại"/>
          <p:cNvPicPr preferRelativeResize="0"/>
          <p:nvPr/>
        </p:nvPicPr>
        <p:blipFill rotWithShape="1">
          <a:blip r:embed="rId6">
            <a:alphaModFix/>
          </a:blip>
          <a:srcRect/>
          <a:stretch/>
        </p:blipFill>
        <p:spPr>
          <a:xfrm rot="1180588">
            <a:off x="69861" y="32063"/>
            <a:ext cx="1225562" cy="1225562"/>
          </a:xfrm>
          <a:prstGeom prst="rect">
            <a:avLst/>
          </a:prstGeom>
          <a:noFill/>
          <a:ln>
            <a:noFill/>
          </a:ln>
        </p:spPr>
      </p:pic>
      <p:pic>
        <p:nvPicPr>
          <p:cNvPr id="881" name="Google Shape;881;p22" descr="Cuốn sách đang mở">
            <a:hlinkClick r:id="rId7" action="ppaction://hlinksldjump"/>
          </p:cNvPr>
          <p:cNvPicPr preferRelativeResize="0"/>
          <p:nvPr/>
        </p:nvPicPr>
        <p:blipFill rotWithShape="1">
          <a:blip r:embed="rId8">
            <a:alphaModFix/>
          </a:blip>
          <a:srcRect/>
          <a:stretch/>
        </p:blipFill>
        <p:spPr>
          <a:xfrm>
            <a:off x="6827783" y="1683525"/>
            <a:ext cx="1264368" cy="11597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9"/>
                                        </p:tgtEl>
                                        <p:attrNameLst>
                                          <p:attrName>style.visibility</p:attrName>
                                        </p:attrNameLst>
                                      </p:cBhvr>
                                      <p:to>
                                        <p:strVal val="visible"/>
                                      </p:to>
                                    </p:set>
                                    <p:animEffect transition="in" filter="fade">
                                      <p:cBhvr>
                                        <p:cTn id="7" dur="500"/>
                                        <p:tgtEl>
                                          <p:spTgt spid="87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80"/>
                                        </p:tgtEl>
                                        <p:attrNameLst>
                                          <p:attrName>style.visibility</p:attrName>
                                        </p:attrNameLst>
                                      </p:cBhvr>
                                      <p:to>
                                        <p:strVal val="visible"/>
                                      </p:to>
                                    </p:set>
                                    <p:anim calcmode="lin" valueType="num">
                                      <p:cBhvr additive="base">
                                        <p:cTn id="12" dur="500"/>
                                        <p:tgtEl>
                                          <p:spTgt spid="880"/>
                                        </p:tgtEl>
                                        <p:attrNameLst>
                                          <p:attrName>ppt_w</p:attrName>
                                        </p:attrNameLst>
                                      </p:cBhvr>
                                      <p:tavLst>
                                        <p:tav tm="0">
                                          <p:val>
                                            <p:strVal val="0"/>
                                          </p:val>
                                        </p:tav>
                                        <p:tav tm="100000">
                                          <p:val>
                                            <p:strVal val="#ppt_w"/>
                                          </p:val>
                                        </p:tav>
                                      </p:tavLst>
                                    </p:anim>
                                    <p:anim calcmode="lin" valueType="num">
                                      <p:cBhvr additive="base">
                                        <p:cTn id="13" dur="500"/>
                                        <p:tgtEl>
                                          <p:spTgt spid="880"/>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48"/>
                                        </p:tgtEl>
                                        <p:attrNameLst>
                                          <p:attrName>style.visibility</p:attrName>
                                        </p:attrNameLst>
                                      </p:cBhvr>
                                      <p:to>
                                        <p:strVal val="visible"/>
                                      </p:to>
                                    </p:set>
                                    <p:animEffect transition="in" filter="fade">
                                      <p:cBhvr>
                                        <p:cTn id="18" dur="1250"/>
                                        <p:tgtEl>
                                          <p:spTgt spid="848"/>
                                        </p:tgtEl>
                                      </p:cBhvr>
                                    </p:animEffect>
                                  </p:childTnLst>
                                </p:cTn>
                              </p:par>
                              <p:par>
                                <p:cTn id="19" presetID="10" presetClass="entr" presetSubtype="0" fill="hold" nodeType="withEffect">
                                  <p:stCondLst>
                                    <p:cond delay="0"/>
                                  </p:stCondLst>
                                  <p:childTnLst>
                                    <p:set>
                                      <p:cBhvr>
                                        <p:cTn id="20" dur="1" fill="hold">
                                          <p:stCondLst>
                                            <p:cond delay="0"/>
                                          </p:stCondLst>
                                        </p:cTn>
                                        <p:tgtEl>
                                          <p:spTgt spid="847"/>
                                        </p:tgtEl>
                                        <p:attrNameLst>
                                          <p:attrName>style.visibility</p:attrName>
                                        </p:attrNameLst>
                                      </p:cBhvr>
                                      <p:to>
                                        <p:strVal val="visible"/>
                                      </p:to>
                                    </p:set>
                                    <p:animEffect transition="in" filter="fade">
                                      <p:cBhvr>
                                        <p:cTn id="21" dur="1750"/>
                                        <p:tgtEl>
                                          <p:spTgt spid="847"/>
                                        </p:tgtEl>
                                      </p:cBhvr>
                                    </p:animEffect>
                                  </p:childTnLst>
                                </p:cTn>
                              </p:par>
                              <p:par>
                                <p:cTn id="22" presetID="10" presetClass="entr" presetSubtype="0" fill="hold" nodeType="withEffect">
                                  <p:stCondLst>
                                    <p:cond delay="0"/>
                                  </p:stCondLst>
                                  <p:childTnLst>
                                    <p:set>
                                      <p:cBhvr>
                                        <p:cTn id="23" dur="1" fill="hold">
                                          <p:stCondLst>
                                            <p:cond delay="0"/>
                                          </p:stCondLst>
                                        </p:cTn>
                                        <p:tgtEl>
                                          <p:spTgt spid="881"/>
                                        </p:tgtEl>
                                        <p:attrNameLst>
                                          <p:attrName>style.visibility</p:attrName>
                                        </p:attrNameLst>
                                      </p:cBhvr>
                                      <p:to>
                                        <p:strVal val="visible"/>
                                      </p:to>
                                    </p:set>
                                    <p:animEffect transition="in" filter="fade">
                                      <p:cBhvr>
                                        <p:cTn id="24" dur="500"/>
                                        <p:tgtEl>
                                          <p:spTgt spid="881"/>
                                        </p:tgtEl>
                                      </p:cBhvr>
                                    </p:animEffect>
                                  </p:childTnLst>
                                </p:cTn>
                              </p:par>
                              <p:par>
                                <p:cTn id="25" presetID="10" presetClass="entr" presetSubtype="0" fill="hold" nodeType="withEffect">
                                  <p:stCondLst>
                                    <p:cond delay="0"/>
                                  </p:stCondLst>
                                  <p:childTnLst>
                                    <p:set>
                                      <p:cBhvr>
                                        <p:cTn id="26" dur="1" fill="hold">
                                          <p:stCondLst>
                                            <p:cond delay="0"/>
                                          </p:stCondLst>
                                        </p:cTn>
                                        <p:tgtEl>
                                          <p:spTgt spid="849"/>
                                        </p:tgtEl>
                                        <p:attrNameLst>
                                          <p:attrName>style.visibility</p:attrName>
                                        </p:attrNameLst>
                                      </p:cBhvr>
                                      <p:to>
                                        <p:strVal val="visible"/>
                                      </p:to>
                                    </p:set>
                                    <p:animEffect transition="in" filter="fade">
                                      <p:cBhvr>
                                        <p:cTn id="27" dur="3000"/>
                                        <p:tgtEl>
                                          <p:spTgt spid="84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67"/>
                                        </p:tgtEl>
                                        <p:attrNameLst>
                                          <p:attrName>style.visibility</p:attrName>
                                        </p:attrNameLst>
                                      </p:cBhvr>
                                      <p:to>
                                        <p:strVal val="visible"/>
                                      </p:to>
                                    </p:set>
                                    <p:anim calcmode="lin" valueType="num">
                                      <p:cBhvr additive="base">
                                        <p:cTn id="32" dur="750"/>
                                        <p:tgtEl>
                                          <p:spTgt spid="867"/>
                                        </p:tgtEl>
                                        <p:attrNameLst>
                                          <p:attrName>ppt_x</p:attrName>
                                        </p:attrNameLst>
                                      </p:cBhvr>
                                      <p:tavLst>
                                        <p:tav tm="0">
                                          <p:val>
                                            <p:strVal val="#ppt_x-1"/>
                                          </p:val>
                                        </p:tav>
                                        <p:tav tm="100000">
                                          <p:val>
                                            <p:strVal val="#ppt_x"/>
                                          </p:val>
                                        </p:tav>
                                      </p:tavLst>
                                    </p:anim>
                                  </p:childTnLst>
                                </p:cTn>
                              </p:par>
                              <p:par>
                                <p:cTn id="33" presetID="2" presetClass="entr" presetSubtype="8" fill="hold" nodeType="withEffect">
                                  <p:stCondLst>
                                    <p:cond delay="0"/>
                                  </p:stCondLst>
                                  <p:childTnLst>
                                    <p:set>
                                      <p:cBhvr>
                                        <p:cTn id="34" dur="1" fill="hold">
                                          <p:stCondLst>
                                            <p:cond delay="0"/>
                                          </p:stCondLst>
                                        </p:cTn>
                                        <p:tgtEl>
                                          <p:spTgt spid="875"/>
                                        </p:tgtEl>
                                        <p:attrNameLst>
                                          <p:attrName>style.visibility</p:attrName>
                                        </p:attrNameLst>
                                      </p:cBhvr>
                                      <p:to>
                                        <p:strVal val="visible"/>
                                      </p:to>
                                    </p:set>
                                    <p:anim calcmode="lin" valueType="num">
                                      <p:cBhvr additive="base">
                                        <p:cTn id="35" dur="750"/>
                                        <p:tgtEl>
                                          <p:spTgt spid="875"/>
                                        </p:tgtEl>
                                        <p:attrNameLst>
                                          <p:attrName>ppt_x</p:attrName>
                                        </p:attrNameLst>
                                      </p:cBhvr>
                                      <p:tavLst>
                                        <p:tav tm="0">
                                          <p:val>
                                            <p:strVal val="#ppt_x-1"/>
                                          </p:val>
                                        </p:tav>
                                        <p:tav tm="100000">
                                          <p:val>
                                            <p:strVal val="#ppt_x"/>
                                          </p:val>
                                        </p:tav>
                                      </p:tavLst>
                                    </p:anim>
                                  </p:childTnLst>
                                </p:cTn>
                              </p:par>
                              <p:par>
                                <p:cTn id="36" presetID="10" presetClass="entr" presetSubtype="0" fill="hold" nodeType="withEffect">
                                  <p:stCondLst>
                                    <p:cond delay="750"/>
                                  </p:stCondLst>
                                  <p:childTnLst>
                                    <p:set>
                                      <p:cBhvr>
                                        <p:cTn id="37" dur="1" fill="hold">
                                          <p:stCondLst>
                                            <p:cond delay="0"/>
                                          </p:stCondLst>
                                        </p:cTn>
                                        <p:tgtEl>
                                          <p:spTgt spid="871"/>
                                        </p:tgtEl>
                                        <p:attrNameLst>
                                          <p:attrName>style.visibility</p:attrName>
                                        </p:attrNameLst>
                                      </p:cBhvr>
                                      <p:to>
                                        <p:strVal val="visible"/>
                                      </p:to>
                                    </p:set>
                                    <p:animEffect transition="in" filter="fade">
                                      <p:cBhvr>
                                        <p:cTn id="38" dur="1250"/>
                                        <p:tgtEl>
                                          <p:spTgt spid="87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68"/>
                                        </p:tgtEl>
                                        <p:attrNameLst>
                                          <p:attrName>style.visibility</p:attrName>
                                        </p:attrNameLst>
                                      </p:cBhvr>
                                      <p:to>
                                        <p:strVal val="visible"/>
                                      </p:to>
                                    </p:set>
                                    <p:anim calcmode="lin" valueType="num">
                                      <p:cBhvr additive="base">
                                        <p:cTn id="43" dur="750"/>
                                        <p:tgtEl>
                                          <p:spTgt spid="868"/>
                                        </p:tgtEl>
                                        <p:attrNameLst>
                                          <p:attrName>ppt_x</p:attrName>
                                        </p:attrNameLst>
                                      </p:cBhvr>
                                      <p:tavLst>
                                        <p:tav tm="0">
                                          <p:val>
                                            <p:strVal val="#ppt_x-1"/>
                                          </p:val>
                                        </p:tav>
                                        <p:tav tm="100000">
                                          <p:val>
                                            <p:strVal val="#ppt_x"/>
                                          </p:val>
                                        </p:tav>
                                      </p:tavLst>
                                    </p:anim>
                                  </p:childTnLst>
                                </p:cTn>
                              </p:par>
                              <p:par>
                                <p:cTn id="44" presetID="2" presetClass="entr" presetSubtype="8" fill="hold" nodeType="withEffect">
                                  <p:stCondLst>
                                    <p:cond delay="0"/>
                                  </p:stCondLst>
                                  <p:childTnLst>
                                    <p:set>
                                      <p:cBhvr>
                                        <p:cTn id="45" dur="1" fill="hold">
                                          <p:stCondLst>
                                            <p:cond delay="0"/>
                                          </p:stCondLst>
                                        </p:cTn>
                                        <p:tgtEl>
                                          <p:spTgt spid="876"/>
                                        </p:tgtEl>
                                        <p:attrNameLst>
                                          <p:attrName>style.visibility</p:attrName>
                                        </p:attrNameLst>
                                      </p:cBhvr>
                                      <p:to>
                                        <p:strVal val="visible"/>
                                      </p:to>
                                    </p:set>
                                    <p:anim calcmode="lin" valueType="num">
                                      <p:cBhvr additive="base">
                                        <p:cTn id="46" dur="750"/>
                                        <p:tgtEl>
                                          <p:spTgt spid="876"/>
                                        </p:tgtEl>
                                        <p:attrNameLst>
                                          <p:attrName>ppt_x</p:attrName>
                                        </p:attrNameLst>
                                      </p:cBhvr>
                                      <p:tavLst>
                                        <p:tav tm="0">
                                          <p:val>
                                            <p:strVal val="#ppt_x-1"/>
                                          </p:val>
                                        </p:tav>
                                        <p:tav tm="100000">
                                          <p:val>
                                            <p:strVal val="#ppt_x"/>
                                          </p:val>
                                        </p:tav>
                                      </p:tavLst>
                                    </p:anim>
                                  </p:childTnLst>
                                </p:cTn>
                              </p:par>
                              <p:par>
                                <p:cTn id="47" presetID="10" presetClass="entr" presetSubtype="0" fill="hold" nodeType="withEffect">
                                  <p:stCondLst>
                                    <p:cond delay="750"/>
                                  </p:stCondLst>
                                  <p:childTnLst>
                                    <p:set>
                                      <p:cBhvr>
                                        <p:cTn id="48" dur="1" fill="hold">
                                          <p:stCondLst>
                                            <p:cond delay="0"/>
                                          </p:stCondLst>
                                        </p:cTn>
                                        <p:tgtEl>
                                          <p:spTgt spid="872"/>
                                        </p:tgtEl>
                                        <p:attrNameLst>
                                          <p:attrName>style.visibility</p:attrName>
                                        </p:attrNameLst>
                                      </p:cBhvr>
                                      <p:to>
                                        <p:strVal val="visible"/>
                                      </p:to>
                                    </p:set>
                                    <p:animEffect transition="in" filter="fade">
                                      <p:cBhvr>
                                        <p:cTn id="49" dur="1250"/>
                                        <p:tgtEl>
                                          <p:spTgt spid="87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870"/>
                                        </p:tgtEl>
                                        <p:attrNameLst>
                                          <p:attrName>style.visibility</p:attrName>
                                        </p:attrNameLst>
                                      </p:cBhvr>
                                      <p:to>
                                        <p:strVal val="visible"/>
                                      </p:to>
                                    </p:set>
                                    <p:anim calcmode="lin" valueType="num">
                                      <p:cBhvr additive="base">
                                        <p:cTn id="54" dur="750"/>
                                        <p:tgtEl>
                                          <p:spTgt spid="870"/>
                                        </p:tgtEl>
                                        <p:attrNameLst>
                                          <p:attrName>ppt_x</p:attrName>
                                        </p:attrNameLst>
                                      </p:cBhvr>
                                      <p:tavLst>
                                        <p:tav tm="0">
                                          <p:val>
                                            <p:strVal val="#ppt_x-1"/>
                                          </p:val>
                                        </p:tav>
                                        <p:tav tm="100000">
                                          <p:val>
                                            <p:strVal val="#ppt_x"/>
                                          </p:val>
                                        </p:tav>
                                      </p:tavLst>
                                    </p:anim>
                                  </p:childTnLst>
                                </p:cTn>
                              </p:par>
                              <p:par>
                                <p:cTn id="55" presetID="2" presetClass="entr" presetSubtype="8" fill="hold" nodeType="withEffect">
                                  <p:stCondLst>
                                    <p:cond delay="0"/>
                                  </p:stCondLst>
                                  <p:childTnLst>
                                    <p:set>
                                      <p:cBhvr>
                                        <p:cTn id="56" dur="1" fill="hold">
                                          <p:stCondLst>
                                            <p:cond delay="0"/>
                                          </p:stCondLst>
                                        </p:cTn>
                                        <p:tgtEl>
                                          <p:spTgt spid="877"/>
                                        </p:tgtEl>
                                        <p:attrNameLst>
                                          <p:attrName>style.visibility</p:attrName>
                                        </p:attrNameLst>
                                      </p:cBhvr>
                                      <p:to>
                                        <p:strVal val="visible"/>
                                      </p:to>
                                    </p:set>
                                    <p:anim calcmode="lin" valueType="num">
                                      <p:cBhvr additive="base">
                                        <p:cTn id="57" dur="750"/>
                                        <p:tgtEl>
                                          <p:spTgt spid="877"/>
                                        </p:tgtEl>
                                        <p:attrNameLst>
                                          <p:attrName>ppt_x</p:attrName>
                                        </p:attrNameLst>
                                      </p:cBhvr>
                                      <p:tavLst>
                                        <p:tav tm="0">
                                          <p:val>
                                            <p:strVal val="#ppt_x-1"/>
                                          </p:val>
                                        </p:tav>
                                        <p:tav tm="100000">
                                          <p:val>
                                            <p:strVal val="#ppt_x"/>
                                          </p:val>
                                        </p:tav>
                                      </p:tavLst>
                                    </p:anim>
                                  </p:childTnLst>
                                </p:cTn>
                              </p:par>
                              <p:par>
                                <p:cTn id="58" presetID="10" presetClass="entr" presetSubtype="0" fill="hold" nodeType="withEffect">
                                  <p:stCondLst>
                                    <p:cond delay="750"/>
                                  </p:stCondLst>
                                  <p:childTnLst>
                                    <p:set>
                                      <p:cBhvr>
                                        <p:cTn id="59" dur="1" fill="hold">
                                          <p:stCondLst>
                                            <p:cond delay="0"/>
                                          </p:stCondLst>
                                        </p:cTn>
                                        <p:tgtEl>
                                          <p:spTgt spid="873"/>
                                        </p:tgtEl>
                                        <p:attrNameLst>
                                          <p:attrName>style.visibility</p:attrName>
                                        </p:attrNameLst>
                                      </p:cBhvr>
                                      <p:to>
                                        <p:strVal val="visible"/>
                                      </p:to>
                                    </p:set>
                                    <p:animEffect transition="in" filter="fade">
                                      <p:cBhvr>
                                        <p:cTn id="60" dur="1250"/>
                                        <p:tgtEl>
                                          <p:spTgt spid="87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869"/>
                                        </p:tgtEl>
                                        <p:attrNameLst>
                                          <p:attrName>style.visibility</p:attrName>
                                        </p:attrNameLst>
                                      </p:cBhvr>
                                      <p:to>
                                        <p:strVal val="visible"/>
                                      </p:to>
                                    </p:set>
                                    <p:anim calcmode="lin" valueType="num">
                                      <p:cBhvr additive="base">
                                        <p:cTn id="65" dur="750"/>
                                        <p:tgtEl>
                                          <p:spTgt spid="869"/>
                                        </p:tgtEl>
                                        <p:attrNameLst>
                                          <p:attrName>ppt_x</p:attrName>
                                        </p:attrNameLst>
                                      </p:cBhvr>
                                      <p:tavLst>
                                        <p:tav tm="0">
                                          <p:val>
                                            <p:strVal val="#ppt_x-1"/>
                                          </p:val>
                                        </p:tav>
                                        <p:tav tm="100000">
                                          <p:val>
                                            <p:strVal val="#ppt_x"/>
                                          </p:val>
                                        </p:tav>
                                      </p:tavLst>
                                    </p:anim>
                                  </p:childTnLst>
                                </p:cTn>
                              </p:par>
                              <p:par>
                                <p:cTn id="66" presetID="2" presetClass="entr" presetSubtype="8" fill="hold" nodeType="withEffect">
                                  <p:stCondLst>
                                    <p:cond delay="0"/>
                                  </p:stCondLst>
                                  <p:childTnLst>
                                    <p:set>
                                      <p:cBhvr>
                                        <p:cTn id="67" dur="1" fill="hold">
                                          <p:stCondLst>
                                            <p:cond delay="0"/>
                                          </p:stCondLst>
                                        </p:cTn>
                                        <p:tgtEl>
                                          <p:spTgt spid="878"/>
                                        </p:tgtEl>
                                        <p:attrNameLst>
                                          <p:attrName>style.visibility</p:attrName>
                                        </p:attrNameLst>
                                      </p:cBhvr>
                                      <p:to>
                                        <p:strVal val="visible"/>
                                      </p:to>
                                    </p:set>
                                    <p:anim calcmode="lin" valueType="num">
                                      <p:cBhvr additive="base">
                                        <p:cTn id="68" dur="750"/>
                                        <p:tgtEl>
                                          <p:spTgt spid="878"/>
                                        </p:tgtEl>
                                        <p:attrNameLst>
                                          <p:attrName>ppt_x</p:attrName>
                                        </p:attrNameLst>
                                      </p:cBhvr>
                                      <p:tavLst>
                                        <p:tav tm="0">
                                          <p:val>
                                            <p:strVal val="#ppt_x-1"/>
                                          </p:val>
                                        </p:tav>
                                        <p:tav tm="100000">
                                          <p:val>
                                            <p:strVal val="#ppt_x"/>
                                          </p:val>
                                        </p:tav>
                                      </p:tavLst>
                                    </p:anim>
                                  </p:childTnLst>
                                </p:cTn>
                              </p:par>
                              <p:par>
                                <p:cTn id="69" presetID="10" presetClass="entr" presetSubtype="0" fill="hold" nodeType="withEffect">
                                  <p:stCondLst>
                                    <p:cond delay="750"/>
                                  </p:stCondLst>
                                  <p:childTnLst>
                                    <p:set>
                                      <p:cBhvr>
                                        <p:cTn id="70" dur="1" fill="hold">
                                          <p:stCondLst>
                                            <p:cond delay="0"/>
                                          </p:stCondLst>
                                        </p:cTn>
                                        <p:tgtEl>
                                          <p:spTgt spid="874"/>
                                        </p:tgtEl>
                                        <p:attrNameLst>
                                          <p:attrName>style.visibility</p:attrName>
                                        </p:attrNameLst>
                                      </p:cBhvr>
                                      <p:to>
                                        <p:strVal val="visible"/>
                                      </p:to>
                                    </p:set>
                                    <p:animEffect transition="in" filter="fade">
                                      <p:cBhvr>
                                        <p:cTn id="71" dur="1250"/>
                                        <p:tgtEl>
                                          <p:spTgt spid="874"/>
                                        </p:tgtEl>
                                      </p:cBhvr>
                                    </p:animEffect>
                                  </p:childTnLst>
                                </p:cTn>
                              </p:par>
                              <p:par>
                                <p:cTn id="72" presetID="1" presetClass="entr" presetSubtype="0" fill="hold" nodeType="withEffect">
                                  <p:stCondLst>
                                    <p:cond delay="0"/>
                                  </p:stCondLst>
                                  <p:childTnLst>
                                    <p:set>
                                      <p:cBhvr>
                                        <p:cTn id="73" dur="1" fill="hold">
                                          <p:stCondLst>
                                            <p:cond delay="0"/>
                                          </p:stCondLst>
                                        </p:cTn>
                                        <p:tgtEl>
                                          <p:spTgt spid="865"/>
                                        </p:tgtEl>
                                        <p:attrNameLst>
                                          <p:attrName>style.visibility</p:attrName>
                                        </p:attrNameLst>
                                      </p:cBhvr>
                                      <p:to>
                                        <p:strVal val="visible"/>
                                      </p:to>
                                    </p:set>
                                  </p:childTnLst>
                                </p:cTn>
                              </p:par>
                              <p:par>
                                <p:cTn id="74" presetID="1" presetClass="exit" presetSubtype="0" fill="hold" nodeType="withEffect">
                                  <p:stCondLst>
                                    <p:cond delay="1000"/>
                                  </p:stCondLst>
                                  <p:childTnLst>
                                    <p:set>
                                      <p:cBhvr>
                                        <p:cTn id="75" dur="1" fill="hold">
                                          <p:stCondLst>
                                            <p:cond delay="1"/>
                                          </p:stCondLst>
                                        </p:cTn>
                                        <p:tgtEl>
                                          <p:spTgt spid="865"/>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866"/>
                                        </p:tgtEl>
                                        <p:attrNameLst>
                                          <p:attrName>style.visibility</p:attrName>
                                        </p:attrNameLst>
                                      </p:cBhvr>
                                      <p:to>
                                        <p:strVal val="visible"/>
                                      </p:to>
                                    </p:set>
                                    <p:animEffect transition="in" filter="fade">
                                      <p:cBhvr>
                                        <p:cTn id="78" dur="1000"/>
                                        <p:tgtEl>
                                          <p:spTgt spid="866"/>
                                        </p:tgtEl>
                                      </p:cBhvr>
                                    </p:animEffect>
                                  </p:childTnLst>
                                </p:cTn>
                              </p:par>
                              <p:par>
                                <p:cTn id="79" presetID="1" presetClass="entr" presetSubtype="0" fill="hold" nodeType="withEffect">
                                  <p:stCondLst>
                                    <p:cond delay="1000"/>
                                  </p:stCondLst>
                                  <p:childTnLst>
                                    <p:set>
                                      <p:cBhvr>
                                        <p:cTn id="80" dur="1" fill="hold">
                                          <p:stCondLst>
                                            <p:cond delay="0"/>
                                          </p:stCondLst>
                                        </p:cTn>
                                        <p:tgtEl>
                                          <p:spTgt spid="864"/>
                                        </p:tgtEl>
                                        <p:attrNameLst>
                                          <p:attrName>style.visibility</p:attrName>
                                        </p:attrNameLst>
                                      </p:cBhvr>
                                      <p:to>
                                        <p:strVal val="visible"/>
                                      </p:to>
                                    </p:set>
                                  </p:childTnLst>
                                </p:cTn>
                              </p:par>
                              <p:par>
                                <p:cTn id="81" presetID="1" presetClass="exit" presetSubtype="0" fill="hold" nodeType="withEffect">
                                  <p:stCondLst>
                                    <p:cond delay="2000"/>
                                  </p:stCondLst>
                                  <p:childTnLst>
                                    <p:set>
                                      <p:cBhvr>
                                        <p:cTn id="82" dur="1" fill="hold">
                                          <p:stCondLst>
                                            <p:cond delay="1"/>
                                          </p:stCondLst>
                                        </p:cTn>
                                        <p:tgtEl>
                                          <p:spTgt spid="864"/>
                                        </p:tgtEl>
                                        <p:attrNameLst>
                                          <p:attrName>style.visibility</p:attrName>
                                        </p:attrNameLst>
                                      </p:cBhvr>
                                      <p:to>
                                        <p:strVal val="hidden"/>
                                      </p:to>
                                    </p:set>
                                  </p:childTnLst>
                                </p:cTn>
                              </p:par>
                              <p:par>
                                <p:cTn id="83" presetID="10" presetClass="entr" presetSubtype="0" fill="hold" nodeType="withEffect">
                                  <p:stCondLst>
                                    <p:cond delay="1000"/>
                                  </p:stCondLst>
                                  <p:childTnLst>
                                    <p:set>
                                      <p:cBhvr>
                                        <p:cTn id="84" dur="1" fill="hold">
                                          <p:stCondLst>
                                            <p:cond delay="0"/>
                                          </p:stCondLst>
                                        </p:cTn>
                                        <p:tgtEl>
                                          <p:spTgt spid="866"/>
                                        </p:tgtEl>
                                        <p:attrNameLst>
                                          <p:attrName>style.visibility</p:attrName>
                                        </p:attrNameLst>
                                      </p:cBhvr>
                                      <p:to>
                                        <p:strVal val="visible"/>
                                      </p:to>
                                    </p:set>
                                    <p:animEffect transition="in" filter="fade">
                                      <p:cBhvr>
                                        <p:cTn id="85" dur="1000"/>
                                        <p:tgtEl>
                                          <p:spTgt spid="866"/>
                                        </p:tgtEl>
                                      </p:cBhvr>
                                    </p:animEffect>
                                  </p:childTnLst>
                                </p:cTn>
                              </p:par>
                              <p:par>
                                <p:cTn id="86" presetID="1" presetClass="entr" presetSubtype="0" fill="hold" nodeType="withEffect">
                                  <p:stCondLst>
                                    <p:cond delay="2000"/>
                                  </p:stCondLst>
                                  <p:childTnLst>
                                    <p:set>
                                      <p:cBhvr>
                                        <p:cTn id="87" dur="1" fill="hold">
                                          <p:stCondLst>
                                            <p:cond delay="0"/>
                                          </p:stCondLst>
                                        </p:cTn>
                                        <p:tgtEl>
                                          <p:spTgt spid="863"/>
                                        </p:tgtEl>
                                        <p:attrNameLst>
                                          <p:attrName>style.visibility</p:attrName>
                                        </p:attrNameLst>
                                      </p:cBhvr>
                                      <p:to>
                                        <p:strVal val="visible"/>
                                      </p:to>
                                    </p:set>
                                  </p:childTnLst>
                                </p:cTn>
                              </p:par>
                              <p:par>
                                <p:cTn id="88" presetID="1" presetClass="exit" presetSubtype="0" fill="hold" nodeType="withEffect">
                                  <p:stCondLst>
                                    <p:cond delay="3000"/>
                                  </p:stCondLst>
                                  <p:childTnLst>
                                    <p:set>
                                      <p:cBhvr>
                                        <p:cTn id="89" dur="1" fill="hold">
                                          <p:stCondLst>
                                            <p:cond delay="1"/>
                                          </p:stCondLst>
                                        </p:cTn>
                                        <p:tgtEl>
                                          <p:spTgt spid="863"/>
                                        </p:tgtEl>
                                        <p:attrNameLst>
                                          <p:attrName>style.visibility</p:attrName>
                                        </p:attrNameLst>
                                      </p:cBhvr>
                                      <p:to>
                                        <p:strVal val="hidden"/>
                                      </p:to>
                                    </p:set>
                                  </p:childTnLst>
                                </p:cTn>
                              </p:par>
                              <p:par>
                                <p:cTn id="90" presetID="10" presetClass="entr" presetSubtype="0" fill="hold" nodeType="withEffect">
                                  <p:stCondLst>
                                    <p:cond delay="2000"/>
                                  </p:stCondLst>
                                  <p:childTnLst>
                                    <p:set>
                                      <p:cBhvr>
                                        <p:cTn id="91" dur="1" fill="hold">
                                          <p:stCondLst>
                                            <p:cond delay="0"/>
                                          </p:stCondLst>
                                        </p:cTn>
                                        <p:tgtEl>
                                          <p:spTgt spid="866"/>
                                        </p:tgtEl>
                                        <p:attrNameLst>
                                          <p:attrName>style.visibility</p:attrName>
                                        </p:attrNameLst>
                                      </p:cBhvr>
                                      <p:to>
                                        <p:strVal val="visible"/>
                                      </p:to>
                                    </p:set>
                                    <p:animEffect transition="in" filter="fade">
                                      <p:cBhvr>
                                        <p:cTn id="92" dur="1000"/>
                                        <p:tgtEl>
                                          <p:spTgt spid="866"/>
                                        </p:tgtEl>
                                      </p:cBhvr>
                                    </p:animEffect>
                                  </p:childTnLst>
                                </p:cTn>
                              </p:par>
                              <p:par>
                                <p:cTn id="93" presetID="1" presetClass="entr" presetSubtype="0" fill="hold" nodeType="withEffect">
                                  <p:stCondLst>
                                    <p:cond delay="3000"/>
                                  </p:stCondLst>
                                  <p:childTnLst>
                                    <p:set>
                                      <p:cBhvr>
                                        <p:cTn id="94" dur="1" fill="hold">
                                          <p:stCondLst>
                                            <p:cond delay="0"/>
                                          </p:stCondLst>
                                        </p:cTn>
                                        <p:tgtEl>
                                          <p:spTgt spid="862"/>
                                        </p:tgtEl>
                                        <p:attrNameLst>
                                          <p:attrName>style.visibility</p:attrName>
                                        </p:attrNameLst>
                                      </p:cBhvr>
                                      <p:to>
                                        <p:strVal val="visible"/>
                                      </p:to>
                                    </p:set>
                                  </p:childTnLst>
                                </p:cTn>
                              </p:par>
                              <p:par>
                                <p:cTn id="95" presetID="1" presetClass="exit" presetSubtype="0" fill="hold" nodeType="withEffect">
                                  <p:stCondLst>
                                    <p:cond delay="4000"/>
                                  </p:stCondLst>
                                  <p:childTnLst>
                                    <p:set>
                                      <p:cBhvr>
                                        <p:cTn id="96" dur="1" fill="hold">
                                          <p:stCondLst>
                                            <p:cond delay="1"/>
                                          </p:stCondLst>
                                        </p:cTn>
                                        <p:tgtEl>
                                          <p:spTgt spid="862"/>
                                        </p:tgtEl>
                                        <p:attrNameLst>
                                          <p:attrName>style.visibility</p:attrName>
                                        </p:attrNameLst>
                                      </p:cBhvr>
                                      <p:to>
                                        <p:strVal val="hidden"/>
                                      </p:to>
                                    </p:set>
                                  </p:childTnLst>
                                </p:cTn>
                              </p:par>
                              <p:par>
                                <p:cTn id="97" presetID="10" presetClass="entr" presetSubtype="0" fill="hold" nodeType="withEffect">
                                  <p:stCondLst>
                                    <p:cond delay="3000"/>
                                  </p:stCondLst>
                                  <p:childTnLst>
                                    <p:set>
                                      <p:cBhvr>
                                        <p:cTn id="98" dur="1" fill="hold">
                                          <p:stCondLst>
                                            <p:cond delay="0"/>
                                          </p:stCondLst>
                                        </p:cTn>
                                        <p:tgtEl>
                                          <p:spTgt spid="866"/>
                                        </p:tgtEl>
                                        <p:attrNameLst>
                                          <p:attrName>style.visibility</p:attrName>
                                        </p:attrNameLst>
                                      </p:cBhvr>
                                      <p:to>
                                        <p:strVal val="visible"/>
                                      </p:to>
                                    </p:set>
                                    <p:animEffect transition="in" filter="fade">
                                      <p:cBhvr>
                                        <p:cTn id="99" dur="1000"/>
                                        <p:tgtEl>
                                          <p:spTgt spid="866"/>
                                        </p:tgtEl>
                                      </p:cBhvr>
                                    </p:animEffect>
                                  </p:childTnLst>
                                </p:cTn>
                              </p:par>
                              <p:par>
                                <p:cTn id="100" presetID="1" presetClass="entr" presetSubtype="0" fill="hold" nodeType="withEffect">
                                  <p:stCondLst>
                                    <p:cond delay="4000"/>
                                  </p:stCondLst>
                                  <p:childTnLst>
                                    <p:set>
                                      <p:cBhvr>
                                        <p:cTn id="101" dur="1" fill="hold">
                                          <p:stCondLst>
                                            <p:cond delay="0"/>
                                          </p:stCondLst>
                                        </p:cTn>
                                        <p:tgtEl>
                                          <p:spTgt spid="861"/>
                                        </p:tgtEl>
                                        <p:attrNameLst>
                                          <p:attrName>style.visibility</p:attrName>
                                        </p:attrNameLst>
                                      </p:cBhvr>
                                      <p:to>
                                        <p:strVal val="visible"/>
                                      </p:to>
                                    </p:set>
                                  </p:childTnLst>
                                </p:cTn>
                              </p:par>
                              <p:par>
                                <p:cTn id="102" presetID="1" presetClass="exit" presetSubtype="0" fill="hold" nodeType="withEffect">
                                  <p:stCondLst>
                                    <p:cond delay="5000"/>
                                  </p:stCondLst>
                                  <p:childTnLst>
                                    <p:set>
                                      <p:cBhvr>
                                        <p:cTn id="103" dur="1" fill="hold">
                                          <p:stCondLst>
                                            <p:cond delay="1"/>
                                          </p:stCondLst>
                                        </p:cTn>
                                        <p:tgtEl>
                                          <p:spTgt spid="861"/>
                                        </p:tgtEl>
                                        <p:attrNameLst>
                                          <p:attrName>style.visibility</p:attrName>
                                        </p:attrNameLst>
                                      </p:cBhvr>
                                      <p:to>
                                        <p:strVal val="hidden"/>
                                      </p:to>
                                    </p:set>
                                  </p:childTnLst>
                                </p:cTn>
                              </p:par>
                              <p:par>
                                <p:cTn id="104" presetID="10" presetClass="entr" presetSubtype="0" fill="hold" nodeType="withEffect">
                                  <p:stCondLst>
                                    <p:cond delay="4000"/>
                                  </p:stCondLst>
                                  <p:childTnLst>
                                    <p:set>
                                      <p:cBhvr>
                                        <p:cTn id="105" dur="1" fill="hold">
                                          <p:stCondLst>
                                            <p:cond delay="0"/>
                                          </p:stCondLst>
                                        </p:cTn>
                                        <p:tgtEl>
                                          <p:spTgt spid="866"/>
                                        </p:tgtEl>
                                        <p:attrNameLst>
                                          <p:attrName>style.visibility</p:attrName>
                                        </p:attrNameLst>
                                      </p:cBhvr>
                                      <p:to>
                                        <p:strVal val="visible"/>
                                      </p:to>
                                    </p:set>
                                    <p:animEffect transition="in" filter="fade">
                                      <p:cBhvr>
                                        <p:cTn id="106" dur="1000"/>
                                        <p:tgtEl>
                                          <p:spTgt spid="866"/>
                                        </p:tgtEl>
                                      </p:cBhvr>
                                    </p:animEffect>
                                  </p:childTnLst>
                                </p:cTn>
                              </p:par>
                              <p:par>
                                <p:cTn id="107" presetID="1" presetClass="entr" presetSubtype="0" fill="hold" nodeType="withEffect">
                                  <p:stCondLst>
                                    <p:cond delay="5000"/>
                                  </p:stCondLst>
                                  <p:childTnLst>
                                    <p:set>
                                      <p:cBhvr>
                                        <p:cTn id="108" dur="1" fill="hold">
                                          <p:stCondLst>
                                            <p:cond delay="0"/>
                                          </p:stCondLst>
                                        </p:cTn>
                                        <p:tgtEl>
                                          <p:spTgt spid="860"/>
                                        </p:tgtEl>
                                        <p:attrNameLst>
                                          <p:attrName>style.visibility</p:attrName>
                                        </p:attrNameLst>
                                      </p:cBhvr>
                                      <p:to>
                                        <p:strVal val="visible"/>
                                      </p:to>
                                    </p:set>
                                  </p:childTnLst>
                                </p:cTn>
                              </p:par>
                              <p:par>
                                <p:cTn id="109" presetID="1" presetClass="exit" presetSubtype="0" fill="hold" nodeType="withEffect">
                                  <p:stCondLst>
                                    <p:cond delay="6000"/>
                                  </p:stCondLst>
                                  <p:childTnLst>
                                    <p:set>
                                      <p:cBhvr>
                                        <p:cTn id="110" dur="1" fill="hold">
                                          <p:stCondLst>
                                            <p:cond delay="1"/>
                                          </p:stCondLst>
                                        </p:cTn>
                                        <p:tgtEl>
                                          <p:spTgt spid="860"/>
                                        </p:tgtEl>
                                        <p:attrNameLst>
                                          <p:attrName>style.visibility</p:attrName>
                                        </p:attrNameLst>
                                      </p:cBhvr>
                                      <p:to>
                                        <p:strVal val="hidden"/>
                                      </p:to>
                                    </p:set>
                                  </p:childTnLst>
                                </p:cTn>
                              </p:par>
                              <p:par>
                                <p:cTn id="111" presetID="10" presetClass="entr" presetSubtype="0" fill="hold" nodeType="withEffect">
                                  <p:stCondLst>
                                    <p:cond delay="5000"/>
                                  </p:stCondLst>
                                  <p:childTnLst>
                                    <p:set>
                                      <p:cBhvr>
                                        <p:cTn id="112" dur="1" fill="hold">
                                          <p:stCondLst>
                                            <p:cond delay="0"/>
                                          </p:stCondLst>
                                        </p:cTn>
                                        <p:tgtEl>
                                          <p:spTgt spid="866"/>
                                        </p:tgtEl>
                                        <p:attrNameLst>
                                          <p:attrName>style.visibility</p:attrName>
                                        </p:attrNameLst>
                                      </p:cBhvr>
                                      <p:to>
                                        <p:strVal val="visible"/>
                                      </p:to>
                                    </p:set>
                                    <p:animEffect transition="in" filter="fade">
                                      <p:cBhvr>
                                        <p:cTn id="113" dur="1000"/>
                                        <p:tgtEl>
                                          <p:spTgt spid="866"/>
                                        </p:tgtEl>
                                      </p:cBhvr>
                                    </p:animEffect>
                                  </p:childTnLst>
                                </p:cTn>
                              </p:par>
                              <p:par>
                                <p:cTn id="114" presetID="1" presetClass="entr" presetSubtype="0" fill="hold" nodeType="withEffect">
                                  <p:stCondLst>
                                    <p:cond delay="6000"/>
                                  </p:stCondLst>
                                  <p:childTnLst>
                                    <p:set>
                                      <p:cBhvr>
                                        <p:cTn id="115" dur="1" fill="hold">
                                          <p:stCondLst>
                                            <p:cond delay="0"/>
                                          </p:stCondLst>
                                        </p:cTn>
                                        <p:tgtEl>
                                          <p:spTgt spid="859"/>
                                        </p:tgtEl>
                                        <p:attrNameLst>
                                          <p:attrName>style.visibility</p:attrName>
                                        </p:attrNameLst>
                                      </p:cBhvr>
                                      <p:to>
                                        <p:strVal val="visible"/>
                                      </p:to>
                                    </p:set>
                                  </p:childTnLst>
                                </p:cTn>
                              </p:par>
                              <p:par>
                                <p:cTn id="116" presetID="1" presetClass="exit" presetSubtype="0" fill="hold" nodeType="withEffect">
                                  <p:stCondLst>
                                    <p:cond delay="7000"/>
                                  </p:stCondLst>
                                  <p:childTnLst>
                                    <p:set>
                                      <p:cBhvr>
                                        <p:cTn id="117" dur="1" fill="hold">
                                          <p:stCondLst>
                                            <p:cond delay="1"/>
                                          </p:stCondLst>
                                        </p:cTn>
                                        <p:tgtEl>
                                          <p:spTgt spid="859"/>
                                        </p:tgtEl>
                                        <p:attrNameLst>
                                          <p:attrName>style.visibility</p:attrName>
                                        </p:attrNameLst>
                                      </p:cBhvr>
                                      <p:to>
                                        <p:strVal val="hidden"/>
                                      </p:to>
                                    </p:set>
                                  </p:childTnLst>
                                </p:cTn>
                              </p:par>
                              <p:par>
                                <p:cTn id="118" presetID="10" presetClass="entr" presetSubtype="0" fill="hold" nodeType="withEffect">
                                  <p:stCondLst>
                                    <p:cond delay="6000"/>
                                  </p:stCondLst>
                                  <p:childTnLst>
                                    <p:set>
                                      <p:cBhvr>
                                        <p:cTn id="119" dur="1" fill="hold">
                                          <p:stCondLst>
                                            <p:cond delay="0"/>
                                          </p:stCondLst>
                                        </p:cTn>
                                        <p:tgtEl>
                                          <p:spTgt spid="866"/>
                                        </p:tgtEl>
                                        <p:attrNameLst>
                                          <p:attrName>style.visibility</p:attrName>
                                        </p:attrNameLst>
                                      </p:cBhvr>
                                      <p:to>
                                        <p:strVal val="visible"/>
                                      </p:to>
                                    </p:set>
                                    <p:animEffect transition="in" filter="fade">
                                      <p:cBhvr>
                                        <p:cTn id="120" dur="1000"/>
                                        <p:tgtEl>
                                          <p:spTgt spid="866"/>
                                        </p:tgtEl>
                                      </p:cBhvr>
                                    </p:animEffect>
                                  </p:childTnLst>
                                </p:cTn>
                              </p:par>
                              <p:par>
                                <p:cTn id="121" presetID="1" presetClass="entr" presetSubtype="0" fill="hold" nodeType="withEffect">
                                  <p:stCondLst>
                                    <p:cond delay="7000"/>
                                  </p:stCondLst>
                                  <p:childTnLst>
                                    <p:set>
                                      <p:cBhvr>
                                        <p:cTn id="122" dur="1" fill="hold">
                                          <p:stCondLst>
                                            <p:cond delay="0"/>
                                          </p:stCondLst>
                                        </p:cTn>
                                        <p:tgtEl>
                                          <p:spTgt spid="858"/>
                                        </p:tgtEl>
                                        <p:attrNameLst>
                                          <p:attrName>style.visibility</p:attrName>
                                        </p:attrNameLst>
                                      </p:cBhvr>
                                      <p:to>
                                        <p:strVal val="visible"/>
                                      </p:to>
                                    </p:set>
                                  </p:childTnLst>
                                </p:cTn>
                              </p:par>
                              <p:par>
                                <p:cTn id="123" presetID="1" presetClass="exit" presetSubtype="0" fill="hold" nodeType="withEffect">
                                  <p:stCondLst>
                                    <p:cond delay="8000"/>
                                  </p:stCondLst>
                                  <p:childTnLst>
                                    <p:set>
                                      <p:cBhvr>
                                        <p:cTn id="124" dur="1" fill="hold">
                                          <p:stCondLst>
                                            <p:cond delay="1"/>
                                          </p:stCondLst>
                                        </p:cTn>
                                        <p:tgtEl>
                                          <p:spTgt spid="858"/>
                                        </p:tgtEl>
                                        <p:attrNameLst>
                                          <p:attrName>style.visibility</p:attrName>
                                        </p:attrNameLst>
                                      </p:cBhvr>
                                      <p:to>
                                        <p:strVal val="hidden"/>
                                      </p:to>
                                    </p:set>
                                  </p:childTnLst>
                                </p:cTn>
                              </p:par>
                              <p:par>
                                <p:cTn id="125" presetID="10" presetClass="entr" presetSubtype="0" fill="hold" nodeType="withEffect">
                                  <p:stCondLst>
                                    <p:cond delay="7000"/>
                                  </p:stCondLst>
                                  <p:childTnLst>
                                    <p:set>
                                      <p:cBhvr>
                                        <p:cTn id="126" dur="1" fill="hold">
                                          <p:stCondLst>
                                            <p:cond delay="0"/>
                                          </p:stCondLst>
                                        </p:cTn>
                                        <p:tgtEl>
                                          <p:spTgt spid="866"/>
                                        </p:tgtEl>
                                        <p:attrNameLst>
                                          <p:attrName>style.visibility</p:attrName>
                                        </p:attrNameLst>
                                      </p:cBhvr>
                                      <p:to>
                                        <p:strVal val="visible"/>
                                      </p:to>
                                    </p:set>
                                    <p:animEffect transition="in" filter="fade">
                                      <p:cBhvr>
                                        <p:cTn id="127" dur="1000"/>
                                        <p:tgtEl>
                                          <p:spTgt spid="866"/>
                                        </p:tgtEl>
                                      </p:cBhvr>
                                    </p:animEffect>
                                  </p:childTnLst>
                                </p:cTn>
                              </p:par>
                              <p:par>
                                <p:cTn id="128" presetID="1" presetClass="entr" presetSubtype="0" fill="hold" nodeType="withEffect">
                                  <p:stCondLst>
                                    <p:cond delay="8000"/>
                                  </p:stCondLst>
                                  <p:childTnLst>
                                    <p:set>
                                      <p:cBhvr>
                                        <p:cTn id="129" dur="1" fill="hold">
                                          <p:stCondLst>
                                            <p:cond delay="0"/>
                                          </p:stCondLst>
                                        </p:cTn>
                                        <p:tgtEl>
                                          <p:spTgt spid="857"/>
                                        </p:tgtEl>
                                        <p:attrNameLst>
                                          <p:attrName>style.visibility</p:attrName>
                                        </p:attrNameLst>
                                      </p:cBhvr>
                                      <p:to>
                                        <p:strVal val="visible"/>
                                      </p:to>
                                    </p:set>
                                  </p:childTnLst>
                                </p:cTn>
                              </p:par>
                              <p:par>
                                <p:cTn id="130" presetID="1" presetClass="exit" presetSubtype="0" fill="hold" nodeType="withEffect">
                                  <p:stCondLst>
                                    <p:cond delay="9000"/>
                                  </p:stCondLst>
                                  <p:childTnLst>
                                    <p:set>
                                      <p:cBhvr>
                                        <p:cTn id="131" dur="1" fill="hold">
                                          <p:stCondLst>
                                            <p:cond delay="1"/>
                                          </p:stCondLst>
                                        </p:cTn>
                                        <p:tgtEl>
                                          <p:spTgt spid="857"/>
                                        </p:tgtEl>
                                        <p:attrNameLst>
                                          <p:attrName>style.visibility</p:attrName>
                                        </p:attrNameLst>
                                      </p:cBhvr>
                                      <p:to>
                                        <p:strVal val="hidden"/>
                                      </p:to>
                                    </p:set>
                                  </p:childTnLst>
                                </p:cTn>
                              </p:par>
                              <p:par>
                                <p:cTn id="132" presetID="10" presetClass="entr" presetSubtype="0" fill="hold" nodeType="withEffect">
                                  <p:stCondLst>
                                    <p:cond delay="8000"/>
                                  </p:stCondLst>
                                  <p:childTnLst>
                                    <p:set>
                                      <p:cBhvr>
                                        <p:cTn id="133" dur="1" fill="hold">
                                          <p:stCondLst>
                                            <p:cond delay="0"/>
                                          </p:stCondLst>
                                        </p:cTn>
                                        <p:tgtEl>
                                          <p:spTgt spid="866"/>
                                        </p:tgtEl>
                                        <p:attrNameLst>
                                          <p:attrName>style.visibility</p:attrName>
                                        </p:attrNameLst>
                                      </p:cBhvr>
                                      <p:to>
                                        <p:strVal val="visible"/>
                                      </p:to>
                                    </p:set>
                                    <p:animEffect transition="in" filter="fade">
                                      <p:cBhvr>
                                        <p:cTn id="134" dur="1000"/>
                                        <p:tgtEl>
                                          <p:spTgt spid="866"/>
                                        </p:tgtEl>
                                      </p:cBhvr>
                                    </p:animEffect>
                                  </p:childTnLst>
                                </p:cTn>
                              </p:par>
                              <p:par>
                                <p:cTn id="135" presetID="1" presetClass="entr" presetSubtype="0" fill="hold" nodeType="withEffect">
                                  <p:stCondLst>
                                    <p:cond delay="9000"/>
                                  </p:stCondLst>
                                  <p:childTnLst>
                                    <p:set>
                                      <p:cBhvr>
                                        <p:cTn id="136" dur="1" fill="hold">
                                          <p:stCondLst>
                                            <p:cond delay="0"/>
                                          </p:stCondLst>
                                        </p:cTn>
                                        <p:tgtEl>
                                          <p:spTgt spid="856"/>
                                        </p:tgtEl>
                                        <p:attrNameLst>
                                          <p:attrName>style.visibility</p:attrName>
                                        </p:attrNameLst>
                                      </p:cBhvr>
                                      <p:to>
                                        <p:strVal val="visible"/>
                                      </p:to>
                                    </p:set>
                                  </p:childTnLst>
                                </p:cTn>
                              </p:par>
                              <p:par>
                                <p:cTn id="137" presetID="1" presetClass="exit" presetSubtype="0" fill="hold" nodeType="withEffect">
                                  <p:stCondLst>
                                    <p:cond delay="10000"/>
                                  </p:stCondLst>
                                  <p:childTnLst>
                                    <p:set>
                                      <p:cBhvr>
                                        <p:cTn id="138" dur="1" fill="hold">
                                          <p:stCondLst>
                                            <p:cond delay="1"/>
                                          </p:stCondLst>
                                        </p:cTn>
                                        <p:tgtEl>
                                          <p:spTgt spid="856"/>
                                        </p:tgtEl>
                                        <p:attrNameLst>
                                          <p:attrName>style.visibility</p:attrName>
                                        </p:attrNameLst>
                                      </p:cBhvr>
                                      <p:to>
                                        <p:strVal val="hidden"/>
                                      </p:to>
                                    </p:set>
                                  </p:childTnLst>
                                </p:cTn>
                              </p:par>
                              <p:par>
                                <p:cTn id="139" presetID="10" presetClass="entr" presetSubtype="0" fill="hold" nodeType="withEffect">
                                  <p:stCondLst>
                                    <p:cond delay="9000"/>
                                  </p:stCondLst>
                                  <p:childTnLst>
                                    <p:set>
                                      <p:cBhvr>
                                        <p:cTn id="140" dur="1" fill="hold">
                                          <p:stCondLst>
                                            <p:cond delay="0"/>
                                          </p:stCondLst>
                                        </p:cTn>
                                        <p:tgtEl>
                                          <p:spTgt spid="866"/>
                                        </p:tgtEl>
                                        <p:attrNameLst>
                                          <p:attrName>style.visibility</p:attrName>
                                        </p:attrNameLst>
                                      </p:cBhvr>
                                      <p:to>
                                        <p:strVal val="visible"/>
                                      </p:to>
                                    </p:set>
                                    <p:animEffect transition="in" filter="fade">
                                      <p:cBhvr>
                                        <p:cTn id="141" dur="1000"/>
                                        <p:tgtEl>
                                          <p:spTgt spid="866"/>
                                        </p:tgtEl>
                                      </p:cBhvr>
                                    </p:animEffect>
                                  </p:childTnLst>
                                </p:cTn>
                              </p:par>
                              <p:par>
                                <p:cTn id="142" presetID="1" presetClass="entr" presetSubtype="0" fill="hold" nodeType="withEffect">
                                  <p:stCondLst>
                                    <p:cond delay="10000"/>
                                  </p:stCondLst>
                                  <p:childTnLst>
                                    <p:set>
                                      <p:cBhvr>
                                        <p:cTn id="143" dur="1" fill="hold">
                                          <p:stCondLst>
                                            <p:cond delay="0"/>
                                          </p:stCondLst>
                                        </p:cTn>
                                        <p:tgtEl>
                                          <p:spTgt spid="855"/>
                                        </p:tgtEl>
                                        <p:attrNameLst>
                                          <p:attrName>style.visibility</p:attrName>
                                        </p:attrNameLst>
                                      </p:cBhvr>
                                      <p:to>
                                        <p:strVal val="visible"/>
                                      </p:to>
                                    </p:set>
                                  </p:childTnLst>
                                </p:cTn>
                              </p:par>
                              <p:par>
                                <p:cTn id="144" presetID="1" presetClass="exit" presetSubtype="0" fill="hold" nodeType="withEffect">
                                  <p:stCondLst>
                                    <p:cond delay="11000"/>
                                  </p:stCondLst>
                                  <p:childTnLst>
                                    <p:set>
                                      <p:cBhvr>
                                        <p:cTn id="145" dur="1" fill="hold">
                                          <p:stCondLst>
                                            <p:cond delay="1"/>
                                          </p:stCondLst>
                                        </p:cTn>
                                        <p:tgtEl>
                                          <p:spTgt spid="855"/>
                                        </p:tgtEl>
                                        <p:attrNameLst>
                                          <p:attrName>style.visibility</p:attrName>
                                        </p:attrNameLst>
                                      </p:cBhvr>
                                      <p:to>
                                        <p:strVal val="hidden"/>
                                      </p:to>
                                    </p:set>
                                  </p:childTnLst>
                                </p:cTn>
                              </p:par>
                              <p:par>
                                <p:cTn id="146" presetID="10" presetClass="entr" presetSubtype="0" fill="hold" nodeType="withEffect">
                                  <p:stCondLst>
                                    <p:cond delay="10000"/>
                                  </p:stCondLst>
                                  <p:childTnLst>
                                    <p:set>
                                      <p:cBhvr>
                                        <p:cTn id="147" dur="1" fill="hold">
                                          <p:stCondLst>
                                            <p:cond delay="0"/>
                                          </p:stCondLst>
                                        </p:cTn>
                                        <p:tgtEl>
                                          <p:spTgt spid="866"/>
                                        </p:tgtEl>
                                        <p:attrNameLst>
                                          <p:attrName>style.visibility</p:attrName>
                                        </p:attrNameLst>
                                      </p:cBhvr>
                                      <p:to>
                                        <p:strVal val="visible"/>
                                      </p:to>
                                    </p:set>
                                    <p:animEffect transition="in" filter="fade">
                                      <p:cBhvr>
                                        <p:cTn id="148" dur="1000"/>
                                        <p:tgtEl>
                                          <p:spTgt spid="866"/>
                                        </p:tgtEl>
                                      </p:cBhvr>
                                    </p:animEffect>
                                  </p:childTnLst>
                                </p:cTn>
                              </p:par>
                              <p:par>
                                <p:cTn id="149" presetID="1" presetClass="entr" presetSubtype="0" fill="hold" nodeType="withEffect">
                                  <p:stCondLst>
                                    <p:cond delay="11000"/>
                                  </p:stCondLst>
                                  <p:childTnLst>
                                    <p:set>
                                      <p:cBhvr>
                                        <p:cTn id="150" dur="1" fill="hold">
                                          <p:stCondLst>
                                            <p:cond delay="0"/>
                                          </p:stCondLst>
                                        </p:cTn>
                                        <p:tgtEl>
                                          <p:spTgt spid="854"/>
                                        </p:tgtEl>
                                        <p:attrNameLst>
                                          <p:attrName>style.visibility</p:attrName>
                                        </p:attrNameLst>
                                      </p:cBhvr>
                                      <p:to>
                                        <p:strVal val="visible"/>
                                      </p:to>
                                    </p:set>
                                  </p:childTnLst>
                                </p:cTn>
                              </p:par>
                              <p:par>
                                <p:cTn id="151" presetID="1" presetClass="exit" presetSubtype="0" fill="hold" nodeType="withEffect">
                                  <p:stCondLst>
                                    <p:cond delay="12000"/>
                                  </p:stCondLst>
                                  <p:childTnLst>
                                    <p:set>
                                      <p:cBhvr>
                                        <p:cTn id="152" dur="1" fill="hold">
                                          <p:stCondLst>
                                            <p:cond delay="1"/>
                                          </p:stCondLst>
                                        </p:cTn>
                                        <p:tgtEl>
                                          <p:spTgt spid="854"/>
                                        </p:tgtEl>
                                        <p:attrNameLst>
                                          <p:attrName>style.visibility</p:attrName>
                                        </p:attrNameLst>
                                      </p:cBhvr>
                                      <p:to>
                                        <p:strVal val="hidden"/>
                                      </p:to>
                                    </p:set>
                                  </p:childTnLst>
                                </p:cTn>
                              </p:par>
                              <p:par>
                                <p:cTn id="153" presetID="10" presetClass="entr" presetSubtype="0" fill="hold" nodeType="withEffect">
                                  <p:stCondLst>
                                    <p:cond delay="11000"/>
                                  </p:stCondLst>
                                  <p:childTnLst>
                                    <p:set>
                                      <p:cBhvr>
                                        <p:cTn id="154" dur="1" fill="hold">
                                          <p:stCondLst>
                                            <p:cond delay="0"/>
                                          </p:stCondLst>
                                        </p:cTn>
                                        <p:tgtEl>
                                          <p:spTgt spid="866"/>
                                        </p:tgtEl>
                                        <p:attrNameLst>
                                          <p:attrName>style.visibility</p:attrName>
                                        </p:attrNameLst>
                                      </p:cBhvr>
                                      <p:to>
                                        <p:strVal val="visible"/>
                                      </p:to>
                                    </p:set>
                                    <p:animEffect transition="in" filter="fade">
                                      <p:cBhvr>
                                        <p:cTn id="155" dur="1000"/>
                                        <p:tgtEl>
                                          <p:spTgt spid="866"/>
                                        </p:tgtEl>
                                      </p:cBhvr>
                                    </p:animEffect>
                                  </p:childTnLst>
                                </p:cTn>
                              </p:par>
                              <p:par>
                                <p:cTn id="156" presetID="1" presetClass="entr" presetSubtype="0" fill="hold" nodeType="withEffect">
                                  <p:stCondLst>
                                    <p:cond delay="12000"/>
                                  </p:stCondLst>
                                  <p:childTnLst>
                                    <p:set>
                                      <p:cBhvr>
                                        <p:cTn id="157" dur="1" fill="hold">
                                          <p:stCondLst>
                                            <p:cond delay="0"/>
                                          </p:stCondLst>
                                        </p:cTn>
                                        <p:tgtEl>
                                          <p:spTgt spid="853"/>
                                        </p:tgtEl>
                                        <p:attrNameLst>
                                          <p:attrName>style.visibility</p:attrName>
                                        </p:attrNameLst>
                                      </p:cBhvr>
                                      <p:to>
                                        <p:strVal val="visible"/>
                                      </p:to>
                                    </p:set>
                                  </p:childTnLst>
                                </p:cTn>
                              </p:par>
                              <p:par>
                                <p:cTn id="158" presetID="1" presetClass="exit" presetSubtype="0" fill="hold" nodeType="withEffect">
                                  <p:stCondLst>
                                    <p:cond delay="13000"/>
                                  </p:stCondLst>
                                  <p:childTnLst>
                                    <p:set>
                                      <p:cBhvr>
                                        <p:cTn id="159" dur="1" fill="hold">
                                          <p:stCondLst>
                                            <p:cond delay="1"/>
                                          </p:stCondLst>
                                        </p:cTn>
                                        <p:tgtEl>
                                          <p:spTgt spid="853"/>
                                        </p:tgtEl>
                                        <p:attrNameLst>
                                          <p:attrName>style.visibility</p:attrName>
                                        </p:attrNameLst>
                                      </p:cBhvr>
                                      <p:to>
                                        <p:strVal val="hidden"/>
                                      </p:to>
                                    </p:set>
                                  </p:childTnLst>
                                </p:cTn>
                              </p:par>
                              <p:par>
                                <p:cTn id="160" presetID="10" presetClass="entr" presetSubtype="0" fill="hold" nodeType="withEffect">
                                  <p:stCondLst>
                                    <p:cond delay="12000"/>
                                  </p:stCondLst>
                                  <p:childTnLst>
                                    <p:set>
                                      <p:cBhvr>
                                        <p:cTn id="161" dur="1" fill="hold">
                                          <p:stCondLst>
                                            <p:cond delay="0"/>
                                          </p:stCondLst>
                                        </p:cTn>
                                        <p:tgtEl>
                                          <p:spTgt spid="866"/>
                                        </p:tgtEl>
                                        <p:attrNameLst>
                                          <p:attrName>style.visibility</p:attrName>
                                        </p:attrNameLst>
                                      </p:cBhvr>
                                      <p:to>
                                        <p:strVal val="visible"/>
                                      </p:to>
                                    </p:set>
                                    <p:animEffect transition="in" filter="fade">
                                      <p:cBhvr>
                                        <p:cTn id="162" dur="1000"/>
                                        <p:tgtEl>
                                          <p:spTgt spid="866"/>
                                        </p:tgtEl>
                                      </p:cBhvr>
                                    </p:animEffect>
                                  </p:childTnLst>
                                </p:cTn>
                              </p:par>
                              <p:par>
                                <p:cTn id="163" presetID="1" presetClass="entr" presetSubtype="0" fill="hold" nodeType="withEffect">
                                  <p:stCondLst>
                                    <p:cond delay="13000"/>
                                  </p:stCondLst>
                                  <p:childTnLst>
                                    <p:set>
                                      <p:cBhvr>
                                        <p:cTn id="164" dur="1" fill="hold">
                                          <p:stCondLst>
                                            <p:cond delay="0"/>
                                          </p:stCondLst>
                                        </p:cTn>
                                        <p:tgtEl>
                                          <p:spTgt spid="852"/>
                                        </p:tgtEl>
                                        <p:attrNameLst>
                                          <p:attrName>style.visibility</p:attrName>
                                        </p:attrNameLst>
                                      </p:cBhvr>
                                      <p:to>
                                        <p:strVal val="visible"/>
                                      </p:to>
                                    </p:set>
                                  </p:childTnLst>
                                </p:cTn>
                              </p:par>
                              <p:par>
                                <p:cTn id="165" presetID="1" presetClass="exit" presetSubtype="0" fill="hold" nodeType="withEffect">
                                  <p:stCondLst>
                                    <p:cond delay="14000"/>
                                  </p:stCondLst>
                                  <p:childTnLst>
                                    <p:set>
                                      <p:cBhvr>
                                        <p:cTn id="166" dur="1" fill="hold">
                                          <p:stCondLst>
                                            <p:cond delay="1"/>
                                          </p:stCondLst>
                                        </p:cTn>
                                        <p:tgtEl>
                                          <p:spTgt spid="852"/>
                                        </p:tgtEl>
                                        <p:attrNameLst>
                                          <p:attrName>style.visibility</p:attrName>
                                        </p:attrNameLst>
                                      </p:cBhvr>
                                      <p:to>
                                        <p:strVal val="hidden"/>
                                      </p:to>
                                    </p:set>
                                  </p:childTnLst>
                                </p:cTn>
                              </p:par>
                              <p:par>
                                <p:cTn id="167" presetID="10" presetClass="entr" presetSubtype="0" fill="hold" nodeType="withEffect">
                                  <p:stCondLst>
                                    <p:cond delay="13000"/>
                                  </p:stCondLst>
                                  <p:childTnLst>
                                    <p:set>
                                      <p:cBhvr>
                                        <p:cTn id="168" dur="1" fill="hold">
                                          <p:stCondLst>
                                            <p:cond delay="0"/>
                                          </p:stCondLst>
                                        </p:cTn>
                                        <p:tgtEl>
                                          <p:spTgt spid="866"/>
                                        </p:tgtEl>
                                        <p:attrNameLst>
                                          <p:attrName>style.visibility</p:attrName>
                                        </p:attrNameLst>
                                      </p:cBhvr>
                                      <p:to>
                                        <p:strVal val="visible"/>
                                      </p:to>
                                    </p:set>
                                    <p:animEffect transition="in" filter="fade">
                                      <p:cBhvr>
                                        <p:cTn id="169" dur="1000"/>
                                        <p:tgtEl>
                                          <p:spTgt spid="866"/>
                                        </p:tgtEl>
                                      </p:cBhvr>
                                    </p:animEffect>
                                  </p:childTnLst>
                                </p:cTn>
                              </p:par>
                              <p:par>
                                <p:cTn id="170" presetID="1" presetClass="entr" presetSubtype="0" fill="hold" nodeType="withEffect">
                                  <p:stCondLst>
                                    <p:cond delay="14000"/>
                                  </p:stCondLst>
                                  <p:childTnLst>
                                    <p:set>
                                      <p:cBhvr>
                                        <p:cTn id="171" dur="1" fill="hold">
                                          <p:stCondLst>
                                            <p:cond delay="0"/>
                                          </p:stCondLst>
                                        </p:cTn>
                                        <p:tgtEl>
                                          <p:spTgt spid="851"/>
                                        </p:tgtEl>
                                        <p:attrNameLst>
                                          <p:attrName>style.visibility</p:attrName>
                                        </p:attrNameLst>
                                      </p:cBhvr>
                                      <p:to>
                                        <p:strVal val="visible"/>
                                      </p:to>
                                    </p:set>
                                  </p:childTnLst>
                                </p:cTn>
                              </p:par>
                              <p:par>
                                <p:cTn id="172" presetID="1" presetClass="exit" presetSubtype="0" fill="hold" nodeType="withEffect">
                                  <p:stCondLst>
                                    <p:cond delay="15000"/>
                                  </p:stCondLst>
                                  <p:childTnLst>
                                    <p:set>
                                      <p:cBhvr>
                                        <p:cTn id="173" dur="1" fill="hold">
                                          <p:stCondLst>
                                            <p:cond delay="1"/>
                                          </p:stCondLst>
                                        </p:cTn>
                                        <p:tgtEl>
                                          <p:spTgt spid="851"/>
                                        </p:tgtEl>
                                        <p:attrNameLst>
                                          <p:attrName>style.visibility</p:attrName>
                                        </p:attrNameLst>
                                      </p:cBhvr>
                                      <p:to>
                                        <p:strVal val="hidden"/>
                                      </p:to>
                                    </p:set>
                                  </p:childTnLst>
                                </p:cTn>
                              </p:par>
                              <p:par>
                                <p:cTn id="174" presetID="10" presetClass="entr" presetSubtype="0" fill="hold" nodeType="withEffect">
                                  <p:stCondLst>
                                    <p:cond delay="14000"/>
                                  </p:stCondLst>
                                  <p:childTnLst>
                                    <p:set>
                                      <p:cBhvr>
                                        <p:cTn id="175" dur="1" fill="hold">
                                          <p:stCondLst>
                                            <p:cond delay="0"/>
                                          </p:stCondLst>
                                        </p:cTn>
                                        <p:tgtEl>
                                          <p:spTgt spid="866"/>
                                        </p:tgtEl>
                                        <p:attrNameLst>
                                          <p:attrName>style.visibility</p:attrName>
                                        </p:attrNameLst>
                                      </p:cBhvr>
                                      <p:to>
                                        <p:strVal val="visible"/>
                                      </p:to>
                                    </p:set>
                                    <p:animEffect transition="in" filter="fade">
                                      <p:cBhvr>
                                        <p:cTn id="176" dur="1000"/>
                                        <p:tgtEl>
                                          <p:spTgt spid="866"/>
                                        </p:tgtEl>
                                      </p:cBhvr>
                                    </p:animEffect>
                                  </p:childTnLst>
                                </p:cTn>
                              </p:par>
                              <p:par>
                                <p:cTn id="177" presetID="1" presetClass="entr" presetSubtype="0" fill="hold" nodeType="withEffect">
                                  <p:stCondLst>
                                    <p:cond delay="15000"/>
                                  </p:stCondLst>
                                  <p:childTnLst>
                                    <p:set>
                                      <p:cBhvr>
                                        <p:cTn id="178" dur="1" fill="hold">
                                          <p:stCondLst>
                                            <p:cond delay="0"/>
                                          </p:stCondLst>
                                        </p:cTn>
                                        <p:tgtEl>
                                          <p:spTgt spid="850"/>
                                        </p:tgtEl>
                                        <p:attrNameLst>
                                          <p:attrName>style.visibility</p:attrName>
                                        </p:attrNameLst>
                                      </p:cBhvr>
                                      <p:to>
                                        <p:strVal val="visible"/>
                                      </p:to>
                                    </p:set>
                                  </p:childTnLst>
                                </p:cTn>
                              </p:par>
                              <p:par>
                                <p:cTn id="179" presetID="1" presetClass="exit" presetSubtype="0" fill="hold" nodeType="withEffect">
                                  <p:stCondLst>
                                    <p:cond delay="16000"/>
                                  </p:stCondLst>
                                  <p:childTnLst>
                                    <p:set>
                                      <p:cBhvr>
                                        <p:cTn id="180" dur="1" fill="hold">
                                          <p:stCondLst>
                                            <p:cond delay="1"/>
                                          </p:stCondLst>
                                        </p:cTn>
                                        <p:tgtEl>
                                          <p:spTgt spid="850"/>
                                        </p:tgtEl>
                                        <p:attrNameLst>
                                          <p:attrName>style.visibility</p:attrName>
                                        </p:attrNameLst>
                                      </p:cBhvr>
                                      <p:to>
                                        <p:strVal val="hidden"/>
                                      </p:to>
                                    </p:set>
                                  </p:childTnLst>
                                </p:cTn>
                              </p:par>
                              <p:par>
                                <p:cTn id="181" presetID="10" presetClass="entr" presetSubtype="0" fill="hold" nodeType="withEffect">
                                  <p:stCondLst>
                                    <p:cond delay="15000"/>
                                  </p:stCondLst>
                                  <p:childTnLst>
                                    <p:set>
                                      <p:cBhvr>
                                        <p:cTn id="182" dur="1" fill="hold">
                                          <p:stCondLst>
                                            <p:cond delay="0"/>
                                          </p:stCondLst>
                                        </p:cTn>
                                        <p:tgtEl>
                                          <p:spTgt spid="866"/>
                                        </p:tgtEl>
                                        <p:attrNameLst>
                                          <p:attrName>style.visibility</p:attrName>
                                        </p:attrNameLst>
                                      </p:cBhvr>
                                      <p:to>
                                        <p:strVal val="visible"/>
                                      </p:to>
                                    </p:set>
                                    <p:animEffect transition="in" filter="fade">
                                      <p:cBhvr>
                                        <p:cTn id="183" dur="1000"/>
                                        <p:tgtEl>
                                          <p:spTgt spid="866"/>
                                        </p:tgtEl>
                                      </p:cBhvr>
                                    </p:animEffect>
                                  </p:childTnLst>
                                </p:cTn>
                              </p:par>
                              <p:par>
                                <p:cTn id="184" presetID="1" presetClass="exit" presetSubtype="0" fill="hold" nodeType="withEffect">
                                  <p:stCondLst>
                                    <p:cond delay="16000"/>
                                  </p:stCondLst>
                                  <p:childTnLst>
                                    <p:set>
                                      <p:cBhvr>
                                        <p:cTn id="185" dur="1" fill="hold">
                                          <p:stCondLst>
                                            <p:cond delay="1"/>
                                          </p:stCondLst>
                                        </p:cTn>
                                        <p:tgtEl>
                                          <p:spTgt spid="866"/>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10" presetClass="exit" presetSubtype="0" fill="hold" nodeType="clickEffect">
                                  <p:stCondLst>
                                    <p:cond delay="0"/>
                                  </p:stCondLst>
                                  <p:childTnLst>
                                    <p:animEffect transition="out" filter="fade">
                                      <p:cBhvr>
                                        <p:cTn id="189" dur="1000"/>
                                        <p:tgtEl>
                                          <p:spTgt spid="870"/>
                                        </p:tgtEl>
                                      </p:cBhvr>
                                    </p:animEffect>
                                    <p:set>
                                      <p:cBhvr>
                                        <p:cTn id="190" dur="1" fill="hold">
                                          <p:stCondLst>
                                            <p:cond delay="1000"/>
                                          </p:stCondLst>
                                        </p:cTn>
                                        <p:tgtEl>
                                          <p:spTgt spid="870"/>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1000"/>
                                        <p:tgtEl>
                                          <p:spTgt spid="877"/>
                                        </p:tgtEl>
                                      </p:cBhvr>
                                    </p:animEffect>
                                    <p:set>
                                      <p:cBhvr>
                                        <p:cTn id="193" dur="1" fill="hold">
                                          <p:stCondLst>
                                            <p:cond delay="1000"/>
                                          </p:stCondLst>
                                        </p:cTn>
                                        <p:tgtEl>
                                          <p:spTgt spid="877"/>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1000"/>
                                        <p:tgtEl>
                                          <p:spTgt spid="873"/>
                                        </p:tgtEl>
                                      </p:cBhvr>
                                    </p:animEffect>
                                    <p:set>
                                      <p:cBhvr>
                                        <p:cTn id="196" dur="1" fill="hold">
                                          <p:stCondLst>
                                            <p:cond delay="1000"/>
                                          </p:stCondLst>
                                        </p:cTn>
                                        <p:tgtEl>
                                          <p:spTgt spid="873"/>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1000"/>
                                        <p:tgtEl>
                                          <p:spTgt spid="867"/>
                                        </p:tgtEl>
                                      </p:cBhvr>
                                    </p:animEffect>
                                    <p:set>
                                      <p:cBhvr>
                                        <p:cTn id="199" dur="1" fill="hold">
                                          <p:stCondLst>
                                            <p:cond delay="1000"/>
                                          </p:stCondLst>
                                        </p:cTn>
                                        <p:tgtEl>
                                          <p:spTgt spid="867"/>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1000"/>
                                        <p:tgtEl>
                                          <p:spTgt spid="875"/>
                                        </p:tgtEl>
                                      </p:cBhvr>
                                    </p:animEffect>
                                    <p:set>
                                      <p:cBhvr>
                                        <p:cTn id="202" dur="1" fill="hold">
                                          <p:stCondLst>
                                            <p:cond delay="1000"/>
                                          </p:stCondLst>
                                        </p:cTn>
                                        <p:tgtEl>
                                          <p:spTgt spid="875"/>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1000"/>
                                        <p:tgtEl>
                                          <p:spTgt spid="871"/>
                                        </p:tgtEl>
                                      </p:cBhvr>
                                    </p:animEffect>
                                    <p:set>
                                      <p:cBhvr>
                                        <p:cTn id="205" dur="1" fill="hold">
                                          <p:stCondLst>
                                            <p:cond delay="1000"/>
                                          </p:stCondLst>
                                        </p:cTn>
                                        <p:tgtEl>
                                          <p:spTgt spid="871"/>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1000"/>
                                        <p:tgtEl>
                                          <p:spTgt spid="869"/>
                                        </p:tgtEl>
                                      </p:cBhvr>
                                    </p:animEffect>
                                    <p:set>
                                      <p:cBhvr>
                                        <p:cTn id="208" dur="1" fill="hold">
                                          <p:stCondLst>
                                            <p:cond delay="1000"/>
                                          </p:stCondLst>
                                        </p:cTn>
                                        <p:tgtEl>
                                          <p:spTgt spid="869"/>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1000"/>
                                        <p:tgtEl>
                                          <p:spTgt spid="878"/>
                                        </p:tgtEl>
                                      </p:cBhvr>
                                    </p:animEffect>
                                    <p:set>
                                      <p:cBhvr>
                                        <p:cTn id="211" dur="1" fill="hold">
                                          <p:stCondLst>
                                            <p:cond delay="1000"/>
                                          </p:stCondLst>
                                        </p:cTn>
                                        <p:tgtEl>
                                          <p:spTgt spid="878"/>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1000"/>
                                        <p:tgtEl>
                                          <p:spTgt spid="874"/>
                                        </p:tgtEl>
                                      </p:cBhvr>
                                    </p:animEffect>
                                    <p:set>
                                      <p:cBhvr>
                                        <p:cTn id="214" dur="1" fill="hold">
                                          <p:stCondLst>
                                            <p:cond delay="1000"/>
                                          </p:stCondLst>
                                        </p:cTn>
                                        <p:tgtEl>
                                          <p:spTgt spid="8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5"/>
        <p:cNvGrpSpPr/>
        <p:nvPr/>
      </p:nvGrpSpPr>
      <p:grpSpPr>
        <a:xfrm>
          <a:off x="0" y="0"/>
          <a:ext cx="0" cy="0"/>
          <a:chOff x="0" y="0"/>
          <a:chExt cx="0" cy="0"/>
        </a:xfrm>
      </p:grpSpPr>
      <p:sp>
        <p:nvSpPr>
          <p:cNvPr id="886" name="Google Shape;886;p23"/>
          <p:cNvSpPr/>
          <p:nvPr/>
        </p:nvSpPr>
        <p:spPr>
          <a:xfrm>
            <a:off x="3277335" y="153255"/>
            <a:ext cx="8608358" cy="1523602"/>
          </a:xfrm>
          <a:prstGeom prst="roundRect">
            <a:avLst>
              <a:gd name="adj" fmla="val 16667"/>
            </a:avLst>
          </a:prstGeom>
          <a:solidFill>
            <a:srgbClr val="CC0066"/>
          </a:solidFill>
          <a:ln w="9525"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just" rtl="0">
              <a:spcBef>
                <a:spcPts val="0"/>
              </a:spcBef>
              <a:spcAft>
                <a:spcPts val="0"/>
              </a:spcAft>
              <a:buNone/>
            </a:pPr>
            <a:endParaRPr sz="3200">
              <a:solidFill>
                <a:srgbClr val="FFFFFF"/>
              </a:solidFill>
              <a:latin typeface="Calibri"/>
              <a:ea typeface="Calibri"/>
              <a:cs typeface="Calibri"/>
              <a:sym typeface="Calibri"/>
            </a:endParaRPr>
          </a:p>
          <a:p>
            <a:pPr marL="0" marR="0" lvl="0" indent="0" algn="just" rtl="0">
              <a:lnSpc>
                <a:spcPct val="110000"/>
              </a:lnSpc>
              <a:spcBef>
                <a:spcPts val="0"/>
              </a:spcBef>
              <a:spcAft>
                <a:spcPts val="0"/>
              </a:spcAft>
              <a:buNone/>
            </a:pPr>
            <a:r>
              <a:rPr lang="en-US" sz="3000">
                <a:solidFill>
                  <a:srgbClr val="FFFFFF"/>
                </a:solidFill>
                <a:latin typeface="Times New Roman"/>
                <a:ea typeface="Times New Roman"/>
                <a:cs typeface="Times New Roman"/>
                <a:sym typeface="Times New Roman"/>
              </a:rPr>
              <a:t>Để phát triển kinh tế nhanh và bền vững cần khai thác các nguồn lực như thế nào?</a:t>
            </a:r>
            <a:endParaRPr sz="30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endParaRPr sz="3200">
              <a:solidFill>
                <a:srgbClr val="FFFFFF"/>
              </a:solidFill>
              <a:latin typeface="Calibri"/>
              <a:ea typeface="Calibri"/>
              <a:cs typeface="Calibri"/>
              <a:sym typeface="Calibri"/>
            </a:endParaRPr>
          </a:p>
        </p:txBody>
      </p:sp>
      <p:pic>
        <p:nvPicPr>
          <p:cNvPr id="887" name="Google Shape;887;p23"/>
          <p:cNvPicPr preferRelativeResize="0"/>
          <p:nvPr/>
        </p:nvPicPr>
        <p:blipFill rotWithShape="1">
          <a:blip r:embed="rId4">
            <a:alphaModFix/>
          </a:blip>
          <a:srcRect l="50000" b="49512"/>
          <a:stretch/>
        </p:blipFill>
        <p:spPr>
          <a:xfrm>
            <a:off x="105546" y="2006491"/>
            <a:ext cx="761803" cy="769233"/>
          </a:xfrm>
          <a:prstGeom prst="roundRect">
            <a:avLst>
              <a:gd name="adj" fmla="val 8594"/>
            </a:avLst>
          </a:prstGeom>
          <a:solidFill>
            <a:srgbClr val="ECECEC"/>
          </a:solidFill>
          <a:ln>
            <a:noFill/>
          </a:ln>
          <a:effectLst>
            <a:reflection stA="38000" endPos="28000" dist="5000" dir="5400000" sy="-100000" algn="bl" rotWithShape="0"/>
          </a:effectLst>
        </p:spPr>
      </p:pic>
      <p:pic>
        <p:nvPicPr>
          <p:cNvPr id="888" name="Google Shape;888;p23"/>
          <p:cNvPicPr preferRelativeResize="0"/>
          <p:nvPr/>
        </p:nvPicPr>
        <p:blipFill rotWithShape="1">
          <a:blip r:embed="rId5">
            <a:alphaModFix/>
          </a:blip>
          <a:srcRect/>
          <a:stretch/>
        </p:blipFill>
        <p:spPr>
          <a:xfrm>
            <a:off x="2314187" y="508874"/>
            <a:ext cx="787142" cy="787142"/>
          </a:xfrm>
          <a:prstGeom prst="rect">
            <a:avLst/>
          </a:prstGeom>
          <a:noFill/>
          <a:ln>
            <a:noFill/>
          </a:ln>
        </p:spPr>
      </p:pic>
      <p:sp>
        <p:nvSpPr>
          <p:cNvPr id="889" name="Google Shape;889;p23"/>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00</a:t>
            </a:r>
            <a:endParaRPr sz="4799" b="1">
              <a:solidFill>
                <a:schemeClr val="dk1"/>
              </a:solidFill>
              <a:latin typeface="Calibri"/>
              <a:ea typeface="Calibri"/>
              <a:cs typeface="Calibri"/>
              <a:sym typeface="Calibri"/>
            </a:endParaRPr>
          </a:p>
        </p:txBody>
      </p:sp>
      <p:sp>
        <p:nvSpPr>
          <p:cNvPr id="890" name="Google Shape;890;p23"/>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01</a:t>
            </a:r>
            <a:endParaRPr sz="4799" b="1">
              <a:solidFill>
                <a:schemeClr val="dk1"/>
              </a:solidFill>
              <a:latin typeface="Calibri"/>
              <a:ea typeface="Calibri"/>
              <a:cs typeface="Calibri"/>
              <a:sym typeface="Calibri"/>
            </a:endParaRPr>
          </a:p>
        </p:txBody>
      </p:sp>
      <p:sp>
        <p:nvSpPr>
          <p:cNvPr id="891" name="Google Shape;891;p23"/>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02</a:t>
            </a:r>
            <a:endParaRPr sz="4799" b="1">
              <a:solidFill>
                <a:schemeClr val="dk1"/>
              </a:solidFill>
              <a:latin typeface="Calibri"/>
              <a:ea typeface="Calibri"/>
              <a:cs typeface="Calibri"/>
              <a:sym typeface="Calibri"/>
            </a:endParaRPr>
          </a:p>
        </p:txBody>
      </p:sp>
      <p:sp>
        <p:nvSpPr>
          <p:cNvPr id="892" name="Google Shape;892;p23"/>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03</a:t>
            </a:r>
            <a:endParaRPr sz="4799" b="1">
              <a:solidFill>
                <a:schemeClr val="dk1"/>
              </a:solidFill>
              <a:latin typeface="Calibri"/>
              <a:ea typeface="Calibri"/>
              <a:cs typeface="Calibri"/>
              <a:sym typeface="Calibri"/>
            </a:endParaRPr>
          </a:p>
        </p:txBody>
      </p:sp>
      <p:sp>
        <p:nvSpPr>
          <p:cNvPr id="893" name="Google Shape;893;p23"/>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04</a:t>
            </a:r>
            <a:endParaRPr sz="4799" b="1">
              <a:solidFill>
                <a:schemeClr val="dk1"/>
              </a:solidFill>
              <a:latin typeface="Calibri"/>
              <a:ea typeface="Calibri"/>
              <a:cs typeface="Calibri"/>
              <a:sym typeface="Calibri"/>
            </a:endParaRPr>
          </a:p>
        </p:txBody>
      </p:sp>
      <p:sp>
        <p:nvSpPr>
          <p:cNvPr id="894" name="Google Shape;894;p23"/>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05</a:t>
            </a:r>
            <a:endParaRPr sz="4799" b="1">
              <a:solidFill>
                <a:schemeClr val="dk1"/>
              </a:solidFill>
              <a:latin typeface="Calibri"/>
              <a:ea typeface="Calibri"/>
              <a:cs typeface="Calibri"/>
              <a:sym typeface="Calibri"/>
            </a:endParaRPr>
          </a:p>
        </p:txBody>
      </p:sp>
      <p:sp>
        <p:nvSpPr>
          <p:cNvPr id="895" name="Google Shape;895;p23"/>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06</a:t>
            </a:r>
            <a:endParaRPr sz="4799" b="1">
              <a:solidFill>
                <a:schemeClr val="dk1"/>
              </a:solidFill>
              <a:latin typeface="Calibri"/>
              <a:ea typeface="Calibri"/>
              <a:cs typeface="Calibri"/>
              <a:sym typeface="Calibri"/>
            </a:endParaRPr>
          </a:p>
        </p:txBody>
      </p:sp>
      <p:sp>
        <p:nvSpPr>
          <p:cNvPr id="896" name="Google Shape;896;p23"/>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07</a:t>
            </a:r>
            <a:endParaRPr sz="4799" b="1">
              <a:solidFill>
                <a:schemeClr val="dk1"/>
              </a:solidFill>
              <a:latin typeface="Calibri"/>
              <a:ea typeface="Calibri"/>
              <a:cs typeface="Calibri"/>
              <a:sym typeface="Calibri"/>
            </a:endParaRPr>
          </a:p>
        </p:txBody>
      </p:sp>
      <p:sp>
        <p:nvSpPr>
          <p:cNvPr id="897" name="Google Shape;897;p23"/>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08</a:t>
            </a:r>
            <a:endParaRPr sz="4799" b="1">
              <a:solidFill>
                <a:schemeClr val="dk1"/>
              </a:solidFill>
              <a:latin typeface="Calibri"/>
              <a:ea typeface="Calibri"/>
              <a:cs typeface="Calibri"/>
              <a:sym typeface="Calibri"/>
            </a:endParaRPr>
          </a:p>
        </p:txBody>
      </p:sp>
      <p:sp>
        <p:nvSpPr>
          <p:cNvPr id="898" name="Google Shape;898;p23"/>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09</a:t>
            </a:r>
            <a:endParaRPr sz="4799" b="1">
              <a:solidFill>
                <a:schemeClr val="dk1"/>
              </a:solidFill>
              <a:latin typeface="Calibri"/>
              <a:ea typeface="Calibri"/>
              <a:cs typeface="Calibri"/>
              <a:sym typeface="Calibri"/>
            </a:endParaRPr>
          </a:p>
        </p:txBody>
      </p:sp>
      <p:sp>
        <p:nvSpPr>
          <p:cNvPr id="899" name="Google Shape;899;p23"/>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10</a:t>
            </a:r>
            <a:endParaRPr sz="4799" b="1">
              <a:solidFill>
                <a:schemeClr val="dk1"/>
              </a:solidFill>
              <a:latin typeface="Calibri"/>
              <a:ea typeface="Calibri"/>
              <a:cs typeface="Calibri"/>
              <a:sym typeface="Calibri"/>
            </a:endParaRPr>
          </a:p>
        </p:txBody>
      </p:sp>
      <p:sp>
        <p:nvSpPr>
          <p:cNvPr id="900" name="Google Shape;900;p23"/>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11</a:t>
            </a:r>
            <a:endParaRPr sz="4799" b="1">
              <a:solidFill>
                <a:schemeClr val="dk1"/>
              </a:solidFill>
              <a:latin typeface="Calibri"/>
              <a:ea typeface="Calibri"/>
              <a:cs typeface="Calibri"/>
              <a:sym typeface="Calibri"/>
            </a:endParaRPr>
          </a:p>
        </p:txBody>
      </p:sp>
      <p:sp>
        <p:nvSpPr>
          <p:cNvPr id="901" name="Google Shape;901;p23"/>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12</a:t>
            </a:r>
            <a:endParaRPr sz="4799" b="1">
              <a:solidFill>
                <a:schemeClr val="dk1"/>
              </a:solidFill>
              <a:latin typeface="Calibri"/>
              <a:ea typeface="Calibri"/>
              <a:cs typeface="Calibri"/>
              <a:sym typeface="Calibri"/>
            </a:endParaRPr>
          </a:p>
        </p:txBody>
      </p:sp>
      <p:sp>
        <p:nvSpPr>
          <p:cNvPr id="902" name="Google Shape;902;p23"/>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13</a:t>
            </a:r>
            <a:endParaRPr sz="4799" b="1">
              <a:solidFill>
                <a:schemeClr val="dk1"/>
              </a:solidFill>
              <a:latin typeface="Calibri"/>
              <a:ea typeface="Calibri"/>
              <a:cs typeface="Calibri"/>
              <a:sym typeface="Calibri"/>
            </a:endParaRPr>
          </a:p>
        </p:txBody>
      </p:sp>
      <p:sp>
        <p:nvSpPr>
          <p:cNvPr id="903" name="Google Shape;903;p23"/>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14</a:t>
            </a:r>
            <a:endParaRPr sz="4799" b="1">
              <a:solidFill>
                <a:schemeClr val="dk1"/>
              </a:solidFill>
              <a:latin typeface="Calibri"/>
              <a:ea typeface="Calibri"/>
              <a:cs typeface="Calibri"/>
              <a:sym typeface="Calibri"/>
            </a:endParaRPr>
          </a:p>
        </p:txBody>
      </p:sp>
      <p:sp>
        <p:nvSpPr>
          <p:cNvPr id="904" name="Google Shape;904;p23"/>
          <p:cNvSpPr/>
          <p:nvPr/>
        </p:nvSpPr>
        <p:spPr>
          <a:xfrm>
            <a:off x="2064591" y="1435551"/>
            <a:ext cx="1288925" cy="1168235"/>
          </a:xfrm>
          <a:prstGeom prst="flowChartConnector">
            <a:avLst/>
          </a:prstGeom>
          <a:solidFill>
            <a:srgbClr val="FFFFFF"/>
          </a:soli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799" b="1">
                <a:solidFill>
                  <a:schemeClr val="dk1"/>
                </a:solidFill>
                <a:latin typeface="Calibri"/>
                <a:ea typeface="Calibri"/>
                <a:cs typeface="Calibri"/>
                <a:sym typeface="Calibri"/>
              </a:rPr>
              <a:t>15</a:t>
            </a:r>
            <a:endParaRPr sz="4799" b="1">
              <a:solidFill>
                <a:schemeClr val="dk1"/>
              </a:solidFill>
              <a:latin typeface="Calibri"/>
              <a:ea typeface="Calibri"/>
              <a:cs typeface="Calibri"/>
              <a:sym typeface="Calibri"/>
            </a:endParaRPr>
          </a:p>
        </p:txBody>
      </p:sp>
      <p:sp>
        <p:nvSpPr>
          <p:cNvPr id="905" name="Google Shape;905;p23"/>
          <p:cNvSpPr/>
          <p:nvPr/>
        </p:nvSpPr>
        <p:spPr>
          <a:xfrm>
            <a:off x="2064591" y="1372137"/>
            <a:ext cx="1288925" cy="1295063"/>
          </a:xfrm>
          <a:prstGeom prst="donut">
            <a:avLst>
              <a:gd name="adj" fmla="val 10370"/>
            </a:avLst>
          </a:prstGeom>
          <a:solidFill>
            <a:srgbClr val="00ADEF"/>
          </a:solidFill>
          <a:ln w="38100" cap="flat" cmpd="sng">
            <a:solidFill>
              <a:srgbClr val="FFFFF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999">
              <a:solidFill>
                <a:schemeClr val="dk1"/>
              </a:solidFill>
              <a:latin typeface="Calibri"/>
              <a:ea typeface="Calibri"/>
              <a:cs typeface="Calibri"/>
              <a:sym typeface="Calibri"/>
            </a:endParaRPr>
          </a:p>
        </p:txBody>
      </p:sp>
      <p:sp>
        <p:nvSpPr>
          <p:cNvPr id="906" name="Google Shape;906;p23"/>
          <p:cNvSpPr/>
          <p:nvPr/>
        </p:nvSpPr>
        <p:spPr>
          <a:xfrm rot="5400000">
            <a:off x="257905" y="2931411"/>
            <a:ext cx="907162" cy="751613"/>
          </a:xfrm>
          <a:prstGeom prst="triangle">
            <a:avLst>
              <a:gd name="adj" fmla="val 50000"/>
            </a:avLst>
          </a:prstGeom>
          <a:solidFill>
            <a:srgbClr val="E6F3FF"/>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907" name="Google Shape;907;p23"/>
          <p:cNvSpPr/>
          <p:nvPr/>
        </p:nvSpPr>
        <p:spPr>
          <a:xfrm rot="5400000">
            <a:off x="257905" y="3910411"/>
            <a:ext cx="907162" cy="751613"/>
          </a:xfrm>
          <a:prstGeom prst="triangle">
            <a:avLst>
              <a:gd name="adj" fmla="val 50000"/>
            </a:avLst>
          </a:prstGeom>
          <a:solidFill>
            <a:srgbClr val="00B05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908" name="Google Shape;908;p23"/>
          <p:cNvSpPr/>
          <p:nvPr/>
        </p:nvSpPr>
        <p:spPr>
          <a:xfrm rot="5400000">
            <a:off x="257905" y="5951541"/>
            <a:ext cx="907162" cy="751613"/>
          </a:xfrm>
          <a:prstGeom prst="triangle">
            <a:avLst>
              <a:gd name="adj" fmla="val 50000"/>
            </a:avLst>
          </a:prstGeom>
          <a:solidFill>
            <a:srgbClr val="EB471A"/>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909" name="Google Shape;909;p23"/>
          <p:cNvSpPr/>
          <p:nvPr/>
        </p:nvSpPr>
        <p:spPr>
          <a:xfrm rot="5400000">
            <a:off x="257905" y="4928880"/>
            <a:ext cx="907162" cy="751613"/>
          </a:xfrm>
          <a:prstGeom prst="triangle">
            <a:avLst>
              <a:gd name="adj" fmla="val 5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FFFFFF"/>
              </a:solidFill>
              <a:latin typeface="Calibri"/>
              <a:ea typeface="Calibri"/>
              <a:cs typeface="Calibri"/>
              <a:sym typeface="Calibri"/>
            </a:endParaRPr>
          </a:p>
        </p:txBody>
      </p:sp>
      <p:sp>
        <p:nvSpPr>
          <p:cNvPr id="910" name="Google Shape;910;p23"/>
          <p:cNvSpPr/>
          <p:nvPr/>
        </p:nvSpPr>
        <p:spPr>
          <a:xfrm>
            <a:off x="1087294" y="2799511"/>
            <a:ext cx="10798399" cy="953166"/>
          </a:xfrm>
          <a:prstGeom prst="roundRect">
            <a:avLst>
              <a:gd name="adj" fmla="val 16667"/>
            </a:avLst>
          </a:prstGeom>
          <a:solidFill>
            <a:srgbClr val="E6F3FF"/>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000">
                <a:solidFill>
                  <a:schemeClr val="dk1"/>
                </a:solidFill>
                <a:latin typeface="Times New Roman"/>
                <a:ea typeface="Times New Roman"/>
                <a:cs typeface="Times New Roman"/>
                <a:sym typeface="Times New Roman"/>
              </a:rPr>
              <a:t>  Kết hợp khai thác một cách hợp lí nhất.</a:t>
            </a:r>
            <a:endParaRPr sz="3000" b="1">
              <a:solidFill>
                <a:schemeClr val="dk1"/>
              </a:solidFill>
              <a:latin typeface="Times New Roman"/>
              <a:ea typeface="Times New Roman"/>
              <a:cs typeface="Times New Roman"/>
              <a:sym typeface="Times New Roman"/>
            </a:endParaRPr>
          </a:p>
        </p:txBody>
      </p:sp>
      <p:sp>
        <p:nvSpPr>
          <p:cNvPr id="911" name="Google Shape;911;p23"/>
          <p:cNvSpPr/>
          <p:nvPr/>
        </p:nvSpPr>
        <p:spPr>
          <a:xfrm>
            <a:off x="1101145" y="3809901"/>
            <a:ext cx="10798399" cy="953166"/>
          </a:xfrm>
          <a:prstGeom prst="roundRect">
            <a:avLst>
              <a:gd name="adj" fmla="val 16667"/>
            </a:avLst>
          </a:prstGeom>
          <a:solidFill>
            <a:srgbClr val="00B05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000">
                <a:solidFill>
                  <a:srgbClr val="FFFFFF"/>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Chỉ tập trung khai thác nguồn lực bên ngoài.</a:t>
            </a:r>
            <a:r>
              <a:rPr lang="en-US" sz="3000">
                <a:solidFill>
                  <a:srgbClr val="FFFFFF"/>
                </a:solidFill>
                <a:latin typeface="Times New Roman"/>
                <a:ea typeface="Times New Roman"/>
                <a:cs typeface="Times New Roman"/>
                <a:sym typeface="Times New Roman"/>
              </a:rPr>
              <a:t> </a:t>
            </a:r>
            <a:endParaRPr sz="3000" b="1">
              <a:solidFill>
                <a:srgbClr val="FFFFFF"/>
              </a:solidFill>
              <a:latin typeface="Times New Roman"/>
              <a:ea typeface="Times New Roman"/>
              <a:cs typeface="Times New Roman"/>
              <a:sym typeface="Times New Roman"/>
            </a:endParaRPr>
          </a:p>
        </p:txBody>
      </p:sp>
      <p:sp>
        <p:nvSpPr>
          <p:cNvPr id="912" name="Google Shape;912;p23"/>
          <p:cNvSpPr/>
          <p:nvPr/>
        </p:nvSpPr>
        <p:spPr>
          <a:xfrm>
            <a:off x="1101145" y="4828101"/>
            <a:ext cx="10798399" cy="953166"/>
          </a:xfrm>
          <a:prstGeom prst="roundRect">
            <a:avLst>
              <a:gd name="adj" fmla="val 16667"/>
            </a:avLst>
          </a:prstGeom>
          <a:solidFill>
            <a:srgbClr val="FFC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000">
                <a:solidFill>
                  <a:srgbClr val="FFFFFF"/>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Chỉ tập trung khai thác nguồn lực bên trong.</a:t>
            </a:r>
            <a:r>
              <a:rPr lang="en-US" sz="3000">
                <a:solidFill>
                  <a:srgbClr val="FFFFFF"/>
                </a:solidFill>
                <a:latin typeface="Times New Roman"/>
                <a:ea typeface="Times New Roman"/>
                <a:cs typeface="Times New Roman"/>
                <a:sym typeface="Times New Roman"/>
              </a:rPr>
              <a:t> </a:t>
            </a:r>
            <a:endParaRPr sz="3000" b="1">
              <a:solidFill>
                <a:srgbClr val="FFFFFF"/>
              </a:solidFill>
              <a:latin typeface="Times New Roman"/>
              <a:ea typeface="Times New Roman"/>
              <a:cs typeface="Times New Roman"/>
              <a:sym typeface="Times New Roman"/>
            </a:endParaRPr>
          </a:p>
        </p:txBody>
      </p:sp>
      <p:sp>
        <p:nvSpPr>
          <p:cNvPr id="913" name="Google Shape;913;p23"/>
          <p:cNvSpPr/>
          <p:nvPr/>
        </p:nvSpPr>
        <p:spPr>
          <a:xfrm>
            <a:off x="1101145" y="5832044"/>
            <a:ext cx="10798399" cy="953166"/>
          </a:xfrm>
          <a:prstGeom prst="roundRect">
            <a:avLst>
              <a:gd name="adj" fmla="val 16667"/>
            </a:avLst>
          </a:prstGeom>
          <a:solidFill>
            <a:srgbClr val="EB471A"/>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000">
                <a:solidFill>
                  <a:srgbClr val="FFFFFF"/>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Tiết kiệm tối đa các nguồn lực từ bên trong. </a:t>
            </a:r>
            <a:r>
              <a:rPr lang="en-US" sz="2800">
                <a:solidFill>
                  <a:schemeClr val="dk1"/>
                </a:solidFill>
                <a:latin typeface="Calibri"/>
                <a:ea typeface="Calibri"/>
                <a:cs typeface="Calibri"/>
                <a:sym typeface="Calibri"/>
              </a:rPr>
              <a:t>	</a:t>
            </a:r>
            <a:endParaRPr sz="2800" b="1">
              <a:solidFill>
                <a:schemeClr val="dk1"/>
              </a:solidFill>
              <a:latin typeface="Calibri"/>
              <a:ea typeface="Calibri"/>
              <a:cs typeface="Calibri"/>
              <a:sym typeface="Calibri"/>
            </a:endParaRPr>
          </a:p>
        </p:txBody>
      </p:sp>
      <p:sp>
        <p:nvSpPr>
          <p:cNvPr id="914" name="Google Shape;914;p23"/>
          <p:cNvSpPr txBox="1"/>
          <p:nvPr/>
        </p:nvSpPr>
        <p:spPr>
          <a:xfrm>
            <a:off x="306309" y="2991331"/>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A</a:t>
            </a:r>
            <a:endParaRPr sz="1800">
              <a:solidFill>
                <a:schemeClr val="dk1"/>
              </a:solidFill>
              <a:latin typeface="Calibri"/>
              <a:ea typeface="Calibri"/>
              <a:cs typeface="Calibri"/>
              <a:sym typeface="Calibri"/>
            </a:endParaRPr>
          </a:p>
        </p:txBody>
      </p:sp>
      <p:sp>
        <p:nvSpPr>
          <p:cNvPr id="915" name="Google Shape;915;p23"/>
          <p:cNvSpPr txBox="1"/>
          <p:nvPr/>
        </p:nvSpPr>
        <p:spPr>
          <a:xfrm>
            <a:off x="290395" y="3963135"/>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FFFF"/>
                </a:solidFill>
                <a:latin typeface="Calibri"/>
                <a:ea typeface="Calibri"/>
                <a:cs typeface="Calibri"/>
                <a:sym typeface="Calibri"/>
              </a:rPr>
              <a:t>B</a:t>
            </a:r>
            <a:endParaRPr sz="1800">
              <a:solidFill>
                <a:schemeClr val="dk1"/>
              </a:solidFill>
              <a:latin typeface="Calibri"/>
              <a:ea typeface="Calibri"/>
              <a:cs typeface="Calibri"/>
              <a:sym typeface="Calibri"/>
            </a:endParaRPr>
          </a:p>
        </p:txBody>
      </p:sp>
      <p:sp>
        <p:nvSpPr>
          <p:cNvPr id="916" name="Google Shape;916;p23"/>
          <p:cNvSpPr txBox="1"/>
          <p:nvPr/>
        </p:nvSpPr>
        <p:spPr>
          <a:xfrm>
            <a:off x="272591" y="4981604"/>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FFFF"/>
                </a:solidFill>
                <a:latin typeface="Calibri"/>
                <a:ea typeface="Calibri"/>
                <a:cs typeface="Calibri"/>
                <a:sym typeface="Calibri"/>
              </a:rPr>
              <a:t>C</a:t>
            </a:r>
            <a:endParaRPr sz="1800">
              <a:solidFill>
                <a:schemeClr val="dk1"/>
              </a:solidFill>
              <a:latin typeface="Calibri"/>
              <a:ea typeface="Calibri"/>
              <a:cs typeface="Calibri"/>
              <a:sym typeface="Calibri"/>
            </a:endParaRPr>
          </a:p>
        </p:txBody>
      </p:sp>
      <p:sp>
        <p:nvSpPr>
          <p:cNvPr id="917" name="Google Shape;917;p23"/>
          <p:cNvSpPr txBox="1"/>
          <p:nvPr/>
        </p:nvSpPr>
        <p:spPr>
          <a:xfrm>
            <a:off x="306309" y="6004265"/>
            <a:ext cx="4277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FFFF"/>
                </a:solidFill>
                <a:latin typeface="Calibri"/>
                <a:ea typeface="Calibri"/>
                <a:cs typeface="Calibri"/>
                <a:sym typeface="Calibri"/>
              </a:rPr>
              <a:t>D</a:t>
            </a:r>
            <a:endParaRPr sz="1800">
              <a:solidFill>
                <a:schemeClr val="dk1"/>
              </a:solidFill>
              <a:latin typeface="Calibri"/>
              <a:ea typeface="Calibri"/>
              <a:cs typeface="Calibri"/>
              <a:sym typeface="Calibri"/>
            </a:endParaRPr>
          </a:p>
        </p:txBody>
      </p:sp>
      <p:sp>
        <p:nvSpPr>
          <p:cNvPr id="918" name="Google Shape;918;p23"/>
          <p:cNvSpPr/>
          <p:nvPr/>
        </p:nvSpPr>
        <p:spPr>
          <a:xfrm>
            <a:off x="-358505" y="-373344"/>
            <a:ext cx="2054789" cy="1911585"/>
          </a:xfrm>
          <a:prstGeom prst="ellipse">
            <a:avLst/>
          </a:prstGeom>
          <a:solidFill>
            <a:srgbClr val="FFFFFF"/>
          </a:solidFill>
          <a:ln w="635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919" name="Google Shape;919;p23" descr="Số Năm, Số, Thiết Kế, Thu Thập, Hiện Đại"/>
          <p:cNvPicPr preferRelativeResize="0"/>
          <p:nvPr/>
        </p:nvPicPr>
        <p:blipFill rotWithShape="1">
          <a:blip r:embed="rId6">
            <a:alphaModFix/>
          </a:blip>
          <a:srcRect/>
          <a:stretch/>
        </p:blipFill>
        <p:spPr>
          <a:xfrm rot="1283821">
            <a:off x="122697" y="-42907"/>
            <a:ext cx="1190817" cy="1190817"/>
          </a:xfrm>
          <a:prstGeom prst="rect">
            <a:avLst/>
          </a:prstGeom>
          <a:noFill/>
          <a:ln>
            <a:noFill/>
          </a:ln>
        </p:spPr>
      </p:pic>
      <p:pic>
        <p:nvPicPr>
          <p:cNvPr id="920" name="Google Shape;920;p23" descr="Cuốn sách đang mở">
            <a:hlinkClick r:id="rId7" action="ppaction://hlinksldjump"/>
          </p:cNvPr>
          <p:cNvPicPr preferRelativeResize="0"/>
          <p:nvPr/>
        </p:nvPicPr>
        <p:blipFill rotWithShape="1">
          <a:blip r:embed="rId8">
            <a:alphaModFix/>
          </a:blip>
          <a:srcRect/>
          <a:stretch/>
        </p:blipFill>
        <p:spPr>
          <a:xfrm>
            <a:off x="6781800" y="1734081"/>
            <a:ext cx="1264368" cy="11597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8"/>
                                        </p:tgtEl>
                                        <p:attrNameLst>
                                          <p:attrName>style.visibility</p:attrName>
                                        </p:attrNameLst>
                                      </p:cBhvr>
                                      <p:to>
                                        <p:strVal val="visible"/>
                                      </p:to>
                                    </p:set>
                                    <p:animEffect transition="in" filter="fade">
                                      <p:cBhvr>
                                        <p:cTn id="7" dur="500"/>
                                        <p:tgtEl>
                                          <p:spTgt spid="9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19"/>
                                        </p:tgtEl>
                                        <p:attrNameLst>
                                          <p:attrName>style.visibility</p:attrName>
                                        </p:attrNameLst>
                                      </p:cBhvr>
                                      <p:to>
                                        <p:strVal val="visible"/>
                                      </p:to>
                                    </p:set>
                                    <p:anim calcmode="lin" valueType="num">
                                      <p:cBhvr additive="base">
                                        <p:cTn id="12" dur="500"/>
                                        <p:tgtEl>
                                          <p:spTgt spid="919"/>
                                        </p:tgtEl>
                                        <p:attrNameLst>
                                          <p:attrName>ppt_w</p:attrName>
                                        </p:attrNameLst>
                                      </p:cBhvr>
                                      <p:tavLst>
                                        <p:tav tm="0">
                                          <p:val>
                                            <p:strVal val="0"/>
                                          </p:val>
                                        </p:tav>
                                        <p:tav tm="100000">
                                          <p:val>
                                            <p:strVal val="#ppt_w"/>
                                          </p:val>
                                        </p:tav>
                                      </p:tavLst>
                                    </p:anim>
                                    <p:anim calcmode="lin" valueType="num">
                                      <p:cBhvr additive="base">
                                        <p:cTn id="13" dur="500"/>
                                        <p:tgtEl>
                                          <p:spTgt spid="91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87"/>
                                        </p:tgtEl>
                                        <p:attrNameLst>
                                          <p:attrName>style.visibility</p:attrName>
                                        </p:attrNameLst>
                                      </p:cBhvr>
                                      <p:to>
                                        <p:strVal val="visible"/>
                                      </p:to>
                                    </p:set>
                                    <p:animEffect transition="in" filter="fade">
                                      <p:cBhvr>
                                        <p:cTn id="18" dur="1250"/>
                                        <p:tgtEl>
                                          <p:spTgt spid="887"/>
                                        </p:tgtEl>
                                      </p:cBhvr>
                                    </p:animEffect>
                                  </p:childTnLst>
                                </p:cTn>
                              </p:par>
                              <p:par>
                                <p:cTn id="19" presetID="10" presetClass="entr" presetSubtype="0" fill="hold" nodeType="withEffect">
                                  <p:stCondLst>
                                    <p:cond delay="0"/>
                                  </p:stCondLst>
                                  <p:childTnLst>
                                    <p:set>
                                      <p:cBhvr>
                                        <p:cTn id="20" dur="1" fill="hold">
                                          <p:stCondLst>
                                            <p:cond delay="0"/>
                                          </p:stCondLst>
                                        </p:cTn>
                                        <p:tgtEl>
                                          <p:spTgt spid="886"/>
                                        </p:tgtEl>
                                        <p:attrNameLst>
                                          <p:attrName>style.visibility</p:attrName>
                                        </p:attrNameLst>
                                      </p:cBhvr>
                                      <p:to>
                                        <p:strVal val="visible"/>
                                      </p:to>
                                    </p:set>
                                    <p:animEffect transition="in" filter="fade">
                                      <p:cBhvr>
                                        <p:cTn id="21" dur="1750"/>
                                        <p:tgtEl>
                                          <p:spTgt spid="886"/>
                                        </p:tgtEl>
                                      </p:cBhvr>
                                    </p:animEffect>
                                  </p:childTnLst>
                                </p:cTn>
                              </p:par>
                              <p:par>
                                <p:cTn id="22" presetID="10" presetClass="entr" presetSubtype="0" fill="hold" nodeType="withEffect">
                                  <p:stCondLst>
                                    <p:cond delay="0"/>
                                  </p:stCondLst>
                                  <p:childTnLst>
                                    <p:set>
                                      <p:cBhvr>
                                        <p:cTn id="23" dur="1" fill="hold">
                                          <p:stCondLst>
                                            <p:cond delay="0"/>
                                          </p:stCondLst>
                                        </p:cTn>
                                        <p:tgtEl>
                                          <p:spTgt spid="920"/>
                                        </p:tgtEl>
                                        <p:attrNameLst>
                                          <p:attrName>style.visibility</p:attrName>
                                        </p:attrNameLst>
                                      </p:cBhvr>
                                      <p:to>
                                        <p:strVal val="visible"/>
                                      </p:to>
                                    </p:set>
                                    <p:animEffect transition="in" filter="fade">
                                      <p:cBhvr>
                                        <p:cTn id="24" dur="500"/>
                                        <p:tgtEl>
                                          <p:spTgt spid="920"/>
                                        </p:tgtEl>
                                      </p:cBhvr>
                                    </p:animEffect>
                                  </p:childTnLst>
                                </p:cTn>
                              </p:par>
                              <p:par>
                                <p:cTn id="25" presetID="10" presetClass="entr" presetSubtype="0" fill="hold" nodeType="withEffect">
                                  <p:stCondLst>
                                    <p:cond delay="0"/>
                                  </p:stCondLst>
                                  <p:childTnLst>
                                    <p:set>
                                      <p:cBhvr>
                                        <p:cTn id="26" dur="1" fill="hold">
                                          <p:stCondLst>
                                            <p:cond delay="0"/>
                                          </p:stCondLst>
                                        </p:cTn>
                                        <p:tgtEl>
                                          <p:spTgt spid="888"/>
                                        </p:tgtEl>
                                        <p:attrNameLst>
                                          <p:attrName>style.visibility</p:attrName>
                                        </p:attrNameLst>
                                      </p:cBhvr>
                                      <p:to>
                                        <p:strVal val="visible"/>
                                      </p:to>
                                    </p:set>
                                    <p:animEffect transition="in" filter="fade">
                                      <p:cBhvr>
                                        <p:cTn id="27" dur="3000"/>
                                        <p:tgtEl>
                                          <p:spTgt spid="88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906"/>
                                        </p:tgtEl>
                                        <p:attrNameLst>
                                          <p:attrName>style.visibility</p:attrName>
                                        </p:attrNameLst>
                                      </p:cBhvr>
                                      <p:to>
                                        <p:strVal val="visible"/>
                                      </p:to>
                                    </p:set>
                                    <p:anim calcmode="lin" valueType="num">
                                      <p:cBhvr additive="base">
                                        <p:cTn id="32" dur="750"/>
                                        <p:tgtEl>
                                          <p:spTgt spid="906"/>
                                        </p:tgtEl>
                                        <p:attrNameLst>
                                          <p:attrName>ppt_x</p:attrName>
                                        </p:attrNameLst>
                                      </p:cBhvr>
                                      <p:tavLst>
                                        <p:tav tm="0">
                                          <p:val>
                                            <p:strVal val="#ppt_x-1"/>
                                          </p:val>
                                        </p:tav>
                                        <p:tav tm="100000">
                                          <p:val>
                                            <p:strVal val="#ppt_x"/>
                                          </p:val>
                                        </p:tav>
                                      </p:tavLst>
                                    </p:anim>
                                  </p:childTnLst>
                                </p:cTn>
                              </p:par>
                              <p:par>
                                <p:cTn id="33" presetID="2" presetClass="entr" presetSubtype="8" fill="hold" nodeType="withEffect">
                                  <p:stCondLst>
                                    <p:cond delay="0"/>
                                  </p:stCondLst>
                                  <p:childTnLst>
                                    <p:set>
                                      <p:cBhvr>
                                        <p:cTn id="34" dur="1" fill="hold">
                                          <p:stCondLst>
                                            <p:cond delay="0"/>
                                          </p:stCondLst>
                                        </p:cTn>
                                        <p:tgtEl>
                                          <p:spTgt spid="914"/>
                                        </p:tgtEl>
                                        <p:attrNameLst>
                                          <p:attrName>style.visibility</p:attrName>
                                        </p:attrNameLst>
                                      </p:cBhvr>
                                      <p:to>
                                        <p:strVal val="visible"/>
                                      </p:to>
                                    </p:set>
                                    <p:anim calcmode="lin" valueType="num">
                                      <p:cBhvr additive="base">
                                        <p:cTn id="35" dur="750"/>
                                        <p:tgtEl>
                                          <p:spTgt spid="914"/>
                                        </p:tgtEl>
                                        <p:attrNameLst>
                                          <p:attrName>ppt_x</p:attrName>
                                        </p:attrNameLst>
                                      </p:cBhvr>
                                      <p:tavLst>
                                        <p:tav tm="0">
                                          <p:val>
                                            <p:strVal val="#ppt_x-1"/>
                                          </p:val>
                                        </p:tav>
                                        <p:tav tm="100000">
                                          <p:val>
                                            <p:strVal val="#ppt_x"/>
                                          </p:val>
                                        </p:tav>
                                      </p:tavLst>
                                    </p:anim>
                                  </p:childTnLst>
                                </p:cTn>
                              </p:par>
                              <p:par>
                                <p:cTn id="36" presetID="10" presetClass="entr" presetSubtype="0" fill="hold" nodeType="withEffect">
                                  <p:stCondLst>
                                    <p:cond delay="750"/>
                                  </p:stCondLst>
                                  <p:childTnLst>
                                    <p:set>
                                      <p:cBhvr>
                                        <p:cTn id="37" dur="1" fill="hold">
                                          <p:stCondLst>
                                            <p:cond delay="0"/>
                                          </p:stCondLst>
                                        </p:cTn>
                                        <p:tgtEl>
                                          <p:spTgt spid="910"/>
                                        </p:tgtEl>
                                        <p:attrNameLst>
                                          <p:attrName>style.visibility</p:attrName>
                                        </p:attrNameLst>
                                      </p:cBhvr>
                                      <p:to>
                                        <p:strVal val="visible"/>
                                      </p:to>
                                    </p:set>
                                    <p:animEffect transition="in" filter="fade">
                                      <p:cBhvr>
                                        <p:cTn id="38" dur="1250"/>
                                        <p:tgtEl>
                                          <p:spTgt spid="9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907"/>
                                        </p:tgtEl>
                                        <p:attrNameLst>
                                          <p:attrName>style.visibility</p:attrName>
                                        </p:attrNameLst>
                                      </p:cBhvr>
                                      <p:to>
                                        <p:strVal val="visible"/>
                                      </p:to>
                                    </p:set>
                                    <p:anim calcmode="lin" valueType="num">
                                      <p:cBhvr additive="base">
                                        <p:cTn id="43" dur="750"/>
                                        <p:tgtEl>
                                          <p:spTgt spid="907"/>
                                        </p:tgtEl>
                                        <p:attrNameLst>
                                          <p:attrName>ppt_x</p:attrName>
                                        </p:attrNameLst>
                                      </p:cBhvr>
                                      <p:tavLst>
                                        <p:tav tm="0">
                                          <p:val>
                                            <p:strVal val="#ppt_x-1"/>
                                          </p:val>
                                        </p:tav>
                                        <p:tav tm="100000">
                                          <p:val>
                                            <p:strVal val="#ppt_x"/>
                                          </p:val>
                                        </p:tav>
                                      </p:tavLst>
                                    </p:anim>
                                  </p:childTnLst>
                                </p:cTn>
                              </p:par>
                              <p:par>
                                <p:cTn id="44" presetID="2" presetClass="entr" presetSubtype="8" fill="hold" nodeType="withEffect">
                                  <p:stCondLst>
                                    <p:cond delay="0"/>
                                  </p:stCondLst>
                                  <p:childTnLst>
                                    <p:set>
                                      <p:cBhvr>
                                        <p:cTn id="45" dur="1" fill="hold">
                                          <p:stCondLst>
                                            <p:cond delay="0"/>
                                          </p:stCondLst>
                                        </p:cTn>
                                        <p:tgtEl>
                                          <p:spTgt spid="915"/>
                                        </p:tgtEl>
                                        <p:attrNameLst>
                                          <p:attrName>style.visibility</p:attrName>
                                        </p:attrNameLst>
                                      </p:cBhvr>
                                      <p:to>
                                        <p:strVal val="visible"/>
                                      </p:to>
                                    </p:set>
                                    <p:anim calcmode="lin" valueType="num">
                                      <p:cBhvr additive="base">
                                        <p:cTn id="46" dur="750"/>
                                        <p:tgtEl>
                                          <p:spTgt spid="915"/>
                                        </p:tgtEl>
                                        <p:attrNameLst>
                                          <p:attrName>ppt_x</p:attrName>
                                        </p:attrNameLst>
                                      </p:cBhvr>
                                      <p:tavLst>
                                        <p:tav tm="0">
                                          <p:val>
                                            <p:strVal val="#ppt_x-1"/>
                                          </p:val>
                                        </p:tav>
                                        <p:tav tm="100000">
                                          <p:val>
                                            <p:strVal val="#ppt_x"/>
                                          </p:val>
                                        </p:tav>
                                      </p:tavLst>
                                    </p:anim>
                                  </p:childTnLst>
                                </p:cTn>
                              </p:par>
                              <p:par>
                                <p:cTn id="47" presetID="10" presetClass="entr" presetSubtype="0" fill="hold" nodeType="withEffect">
                                  <p:stCondLst>
                                    <p:cond delay="750"/>
                                  </p:stCondLst>
                                  <p:childTnLst>
                                    <p:set>
                                      <p:cBhvr>
                                        <p:cTn id="48" dur="1" fill="hold">
                                          <p:stCondLst>
                                            <p:cond delay="0"/>
                                          </p:stCondLst>
                                        </p:cTn>
                                        <p:tgtEl>
                                          <p:spTgt spid="911"/>
                                        </p:tgtEl>
                                        <p:attrNameLst>
                                          <p:attrName>style.visibility</p:attrName>
                                        </p:attrNameLst>
                                      </p:cBhvr>
                                      <p:to>
                                        <p:strVal val="visible"/>
                                      </p:to>
                                    </p:set>
                                    <p:animEffect transition="in" filter="fade">
                                      <p:cBhvr>
                                        <p:cTn id="49" dur="1250"/>
                                        <p:tgtEl>
                                          <p:spTgt spid="9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909"/>
                                        </p:tgtEl>
                                        <p:attrNameLst>
                                          <p:attrName>style.visibility</p:attrName>
                                        </p:attrNameLst>
                                      </p:cBhvr>
                                      <p:to>
                                        <p:strVal val="visible"/>
                                      </p:to>
                                    </p:set>
                                    <p:anim calcmode="lin" valueType="num">
                                      <p:cBhvr additive="base">
                                        <p:cTn id="54" dur="750"/>
                                        <p:tgtEl>
                                          <p:spTgt spid="909"/>
                                        </p:tgtEl>
                                        <p:attrNameLst>
                                          <p:attrName>ppt_x</p:attrName>
                                        </p:attrNameLst>
                                      </p:cBhvr>
                                      <p:tavLst>
                                        <p:tav tm="0">
                                          <p:val>
                                            <p:strVal val="#ppt_x-1"/>
                                          </p:val>
                                        </p:tav>
                                        <p:tav tm="100000">
                                          <p:val>
                                            <p:strVal val="#ppt_x"/>
                                          </p:val>
                                        </p:tav>
                                      </p:tavLst>
                                    </p:anim>
                                  </p:childTnLst>
                                </p:cTn>
                              </p:par>
                              <p:par>
                                <p:cTn id="55" presetID="2" presetClass="entr" presetSubtype="8" fill="hold" nodeType="withEffect">
                                  <p:stCondLst>
                                    <p:cond delay="0"/>
                                  </p:stCondLst>
                                  <p:childTnLst>
                                    <p:set>
                                      <p:cBhvr>
                                        <p:cTn id="56" dur="1" fill="hold">
                                          <p:stCondLst>
                                            <p:cond delay="0"/>
                                          </p:stCondLst>
                                        </p:cTn>
                                        <p:tgtEl>
                                          <p:spTgt spid="916"/>
                                        </p:tgtEl>
                                        <p:attrNameLst>
                                          <p:attrName>style.visibility</p:attrName>
                                        </p:attrNameLst>
                                      </p:cBhvr>
                                      <p:to>
                                        <p:strVal val="visible"/>
                                      </p:to>
                                    </p:set>
                                    <p:anim calcmode="lin" valueType="num">
                                      <p:cBhvr additive="base">
                                        <p:cTn id="57" dur="750"/>
                                        <p:tgtEl>
                                          <p:spTgt spid="916"/>
                                        </p:tgtEl>
                                        <p:attrNameLst>
                                          <p:attrName>ppt_x</p:attrName>
                                        </p:attrNameLst>
                                      </p:cBhvr>
                                      <p:tavLst>
                                        <p:tav tm="0">
                                          <p:val>
                                            <p:strVal val="#ppt_x-1"/>
                                          </p:val>
                                        </p:tav>
                                        <p:tav tm="100000">
                                          <p:val>
                                            <p:strVal val="#ppt_x"/>
                                          </p:val>
                                        </p:tav>
                                      </p:tavLst>
                                    </p:anim>
                                  </p:childTnLst>
                                </p:cTn>
                              </p:par>
                              <p:par>
                                <p:cTn id="58" presetID="10" presetClass="entr" presetSubtype="0" fill="hold" nodeType="withEffect">
                                  <p:stCondLst>
                                    <p:cond delay="750"/>
                                  </p:stCondLst>
                                  <p:childTnLst>
                                    <p:set>
                                      <p:cBhvr>
                                        <p:cTn id="59" dur="1" fill="hold">
                                          <p:stCondLst>
                                            <p:cond delay="0"/>
                                          </p:stCondLst>
                                        </p:cTn>
                                        <p:tgtEl>
                                          <p:spTgt spid="912"/>
                                        </p:tgtEl>
                                        <p:attrNameLst>
                                          <p:attrName>style.visibility</p:attrName>
                                        </p:attrNameLst>
                                      </p:cBhvr>
                                      <p:to>
                                        <p:strVal val="visible"/>
                                      </p:to>
                                    </p:set>
                                    <p:animEffect transition="in" filter="fade">
                                      <p:cBhvr>
                                        <p:cTn id="60" dur="1250"/>
                                        <p:tgtEl>
                                          <p:spTgt spid="912"/>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908"/>
                                        </p:tgtEl>
                                        <p:attrNameLst>
                                          <p:attrName>style.visibility</p:attrName>
                                        </p:attrNameLst>
                                      </p:cBhvr>
                                      <p:to>
                                        <p:strVal val="visible"/>
                                      </p:to>
                                    </p:set>
                                    <p:anim calcmode="lin" valueType="num">
                                      <p:cBhvr additive="base">
                                        <p:cTn id="65" dur="750"/>
                                        <p:tgtEl>
                                          <p:spTgt spid="908"/>
                                        </p:tgtEl>
                                        <p:attrNameLst>
                                          <p:attrName>ppt_x</p:attrName>
                                        </p:attrNameLst>
                                      </p:cBhvr>
                                      <p:tavLst>
                                        <p:tav tm="0">
                                          <p:val>
                                            <p:strVal val="#ppt_x-1"/>
                                          </p:val>
                                        </p:tav>
                                        <p:tav tm="100000">
                                          <p:val>
                                            <p:strVal val="#ppt_x"/>
                                          </p:val>
                                        </p:tav>
                                      </p:tavLst>
                                    </p:anim>
                                  </p:childTnLst>
                                </p:cTn>
                              </p:par>
                              <p:par>
                                <p:cTn id="66" presetID="2" presetClass="entr" presetSubtype="8" fill="hold" nodeType="withEffect">
                                  <p:stCondLst>
                                    <p:cond delay="0"/>
                                  </p:stCondLst>
                                  <p:childTnLst>
                                    <p:set>
                                      <p:cBhvr>
                                        <p:cTn id="67" dur="1" fill="hold">
                                          <p:stCondLst>
                                            <p:cond delay="0"/>
                                          </p:stCondLst>
                                        </p:cTn>
                                        <p:tgtEl>
                                          <p:spTgt spid="917"/>
                                        </p:tgtEl>
                                        <p:attrNameLst>
                                          <p:attrName>style.visibility</p:attrName>
                                        </p:attrNameLst>
                                      </p:cBhvr>
                                      <p:to>
                                        <p:strVal val="visible"/>
                                      </p:to>
                                    </p:set>
                                    <p:anim calcmode="lin" valueType="num">
                                      <p:cBhvr additive="base">
                                        <p:cTn id="68" dur="750"/>
                                        <p:tgtEl>
                                          <p:spTgt spid="917"/>
                                        </p:tgtEl>
                                        <p:attrNameLst>
                                          <p:attrName>ppt_x</p:attrName>
                                        </p:attrNameLst>
                                      </p:cBhvr>
                                      <p:tavLst>
                                        <p:tav tm="0">
                                          <p:val>
                                            <p:strVal val="#ppt_x-1"/>
                                          </p:val>
                                        </p:tav>
                                        <p:tav tm="100000">
                                          <p:val>
                                            <p:strVal val="#ppt_x"/>
                                          </p:val>
                                        </p:tav>
                                      </p:tavLst>
                                    </p:anim>
                                  </p:childTnLst>
                                </p:cTn>
                              </p:par>
                              <p:par>
                                <p:cTn id="69" presetID="10" presetClass="entr" presetSubtype="0" fill="hold" nodeType="withEffect">
                                  <p:stCondLst>
                                    <p:cond delay="750"/>
                                  </p:stCondLst>
                                  <p:childTnLst>
                                    <p:set>
                                      <p:cBhvr>
                                        <p:cTn id="70" dur="1" fill="hold">
                                          <p:stCondLst>
                                            <p:cond delay="0"/>
                                          </p:stCondLst>
                                        </p:cTn>
                                        <p:tgtEl>
                                          <p:spTgt spid="913"/>
                                        </p:tgtEl>
                                        <p:attrNameLst>
                                          <p:attrName>style.visibility</p:attrName>
                                        </p:attrNameLst>
                                      </p:cBhvr>
                                      <p:to>
                                        <p:strVal val="visible"/>
                                      </p:to>
                                    </p:set>
                                    <p:animEffect transition="in" filter="fade">
                                      <p:cBhvr>
                                        <p:cTn id="71" dur="1250"/>
                                        <p:tgtEl>
                                          <p:spTgt spid="913"/>
                                        </p:tgtEl>
                                      </p:cBhvr>
                                    </p:animEffect>
                                  </p:childTnLst>
                                </p:cTn>
                              </p:par>
                              <p:par>
                                <p:cTn id="72" presetID="1" presetClass="entr" presetSubtype="0" fill="hold" nodeType="withEffect">
                                  <p:stCondLst>
                                    <p:cond delay="0"/>
                                  </p:stCondLst>
                                  <p:childTnLst>
                                    <p:set>
                                      <p:cBhvr>
                                        <p:cTn id="73" dur="1" fill="hold">
                                          <p:stCondLst>
                                            <p:cond delay="0"/>
                                          </p:stCondLst>
                                        </p:cTn>
                                        <p:tgtEl>
                                          <p:spTgt spid="904"/>
                                        </p:tgtEl>
                                        <p:attrNameLst>
                                          <p:attrName>style.visibility</p:attrName>
                                        </p:attrNameLst>
                                      </p:cBhvr>
                                      <p:to>
                                        <p:strVal val="visible"/>
                                      </p:to>
                                    </p:set>
                                  </p:childTnLst>
                                </p:cTn>
                              </p:par>
                              <p:par>
                                <p:cTn id="74" presetID="1" presetClass="exit" presetSubtype="0" fill="hold" nodeType="withEffect">
                                  <p:stCondLst>
                                    <p:cond delay="1000"/>
                                  </p:stCondLst>
                                  <p:childTnLst>
                                    <p:set>
                                      <p:cBhvr>
                                        <p:cTn id="75" dur="1" fill="hold">
                                          <p:stCondLst>
                                            <p:cond delay="1"/>
                                          </p:stCondLst>
                                        </p:cTn>
                                        <p:tgtEl>
                                          <p:spTgt spid="904"/>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905"/>
                                        </p:tgtEl>
                                        <p:attrNameLst>
                                          <p:attrName>style.visibility</p:attrName>
                                        </p:attrNameLst>
                                      </p:cBhvr>
                                      <p:to>
                                        <p:strVal val="visible"/>
                                      </p:to>
                                    </p:set>
                                    <p:animEffect transition="in" filter="fade">
                                      <p:cBhvr>
                                        <p:cTn id="78" dur="1000"/>
                                        <p:tgtEl>
                                          <p:spTgt spid="905"/>
                                        </p:tgtEl>
                                      </p:cBhvr>
                                    </p:animEffect>
                                  </p:childTnLst>
                                </p:cTn>
                              </p:par>
                              <p:par>
                                <p:cTn id="79" presetID="1" presetClass="entr" presetSubtype="0" fill="hold" nodeType="withEffect">
                                  <p:stCondLst>
                                    <p:cond delay="1000"/>
                                  </p:stCondLst>
                                  <p:childTnLst>
                                    <p:set>
                                      <p:cBhvr>
                                        <p:cTn id="80" dur="1" fill="hold">
                                          <p:stCondLst>
                                            <p:cond delay="0"/>
                                          </p:stCondLst>
                                        </p:cTn>
                                        <p:tgtEl>
                                          <p:spTgt spid="903"/>
                                        </p:tgtEl>
                                        <p:attrNameLst>
                                          <p:attrName>style.visibility</p:attrName>
                                        </p:attrNameLst>
                                      </p:cBhvr>
                                      <p:to>
                                        <p:strVal val="visible"/>
                                      </p:to>
                                    </p:set>
                                  </p:childTnLst>
                                </p:cTn>
                              </p:par>
                              <p:par>
                                <p:cTn id="81" presetID="1" presetClass="exit" presetSubtype="0" fill="hold" nodeType="withEffect">
                                  <p:stCondLst>
                                    <p:cond delay="2000"/>
                                  </p:stCondLst>
                                  <p:childTnLst>
                                    <p:set>
                                      <p:cBhvr>
                                        <p:cTn id="82" dur="1" fill="hold">
                                          <p:stCondLst>
                                            <p:cond delay="1"/>
                                          </p:stCondLst>
                                        </p:cTn>
                                        <p:tgtEl>
                                          <p:spTgt spid="903"/>
                                        </p:tgtEl>
                                        <p:attrNameLst>
                                          <p:attrName>style.visibility</p:attrName>
                                        </p:attrNameLst>
                                      </p:cBhvr>
                                      <p:to>
                                        <p:strVal val="hidden"/>
                                      </p:to>
                                    </p:set>
                                  </p:childTnLst>
                                </p:cTn>
                              </p:par>
                              <p:par>
                                <p:cTn id="83" presetID="10" presetClass="entr" presetSubtype="0" fill="hold" nodeType="withEffect">
                                  <p:stCondLst>
                                    <p:cond delay="1000"/>
                                  </p:stCondLst>
                                  <p:childTnLst>
                                    <p:set>
                                      <p:cBhvr>
                                        <p:cTn id="84" dur="1" fill="hold">
                                          <p:stCondLst>
                                            <p:cond delay="0"/>
                                          </p:stCondLst>
                                        </p:cTn>
                                        <p:tgtEl>
                                          <p:spTgt spid="905"/>
                                        </p:tgtEl>
                                        <p:attrNameLst>
                                          <p:attrName>style.visibility</p:attrName>
                                        </p:attrNameLst>
                                      </p:cBhvr>
                                      <p:to>
                                        <p:strVal val="visible"/>
                                      </p:to>
                                    </p:set>
                                    <p:animEffect transition="in" filter="fade">
                                      <p:cBhvr>
                                        <p:cTn id="85" dur="1000"/>
                                        <p:tgtEl>
                                          <p:spTgt spid="905"/>
                                        </p:tgtEl>
                                      </p:cBhvr>
                                    </p:animEffect>
                                  </p:childTnLst>
                                </p:cTn>
                              </p:par>
                              <p:par>
                                <p:cTn id="86" presetID="1" presetClass="entr" presetSubtype="0" fill="hold" nodeType="withEffect">
                                  <p:stCondLst>
                                    <p:cond delay="2000"/>
                                  </p:stCondLst>
                                  <p:childTnLst>
                                    <p:set>
                                      <p:cBhvr>
                                        <p:cTn id="87" dur="1" fill="hold">
                                          <p:stCondLst>
                                            <p:cond delay="0"/>
                                          </p:stCondLst>
                                        </p:cTn>
                                        <p:tgtEl>
                                          <p:spTgt spid="902"/>
                                        </p:tgtEl>
                                        <p:attrNameLst>
                                          <p:attrName>style.visibility</p:attrName>
                                        </p:attrNameLst>
                                      </p:cBhvr>
                                      <p:to>
                                        <p:strVal val="visible"/>
                                      </p:to>
                                    </p:set>
                                  </p:childTnLst>
                                </p:cTn>
                              </p:par>
                              <p:par>
                                <p:cTn id="88" presetID="1" presetClass="exit" presetSubtype="0" fill="hold" nodeType="withEffect">
                                  <p:stCondLst>
                                    <p:cond delay="3000"/>
                                  </p:stCondLst>
                                  <p:childTnLst>
                                    <p:set>
                                      <p:cBhvr>
                                        <p:cTn id="89" dur="1" fill="hold">
                                          <p:stCondLst>
                                            <p:cond delay="1"/>
                                          </p:stCondLst>
                                        </p:cTn>
                                        <p:tgtEl>
                                          <p:spTgt spid="902"/>
                                        </p:tgtEl>
                                        <p:attrNameLst>
                                          <p:attrName>style.visibility</p:attrName>
                                        </p:attrNameLst>
                                      </p:cBhvr>
                                      <p:to>
                                        <p:strVal val="hidden"/>
                                      </p:to>
                                    </p:set>
                                  </p:childTnLst>
                                </p:cTn>
                              </p:par>
                              <p:par>
                                <p:cTn id="90" presetID="10" presetClass="entr" presetSubtype="0" fill="hold" nodeType="withEffect">
                                  <p:stCondLst>
                                    <p:cond delay="2000"/>
                                  </p:stCondLst>
                                  <p:childTnLst>
                                    <p:set>
                                      <p:cBhvr>
                                        <p:cTn id="91" dur="1" fill="hold">
                                          <p:stCondLst>
                                            <p:cond delay="0"/>
                                          </p:stCondLst>
                                        </p:cTn>
                                        <p:tgtEl>
                                          <p:spTgt spid="905"/>
                                        </p:tgtEl>
                                        <p:attrNameLst>
                                          <p:attrName>style.visibility</p:attrName>
                                        </p:attrNameLst>
                                      </p:cBhvr>
                                      <p:to>
                                        <p:strVal val="visible"/>
                                      </p:to>
                                    </p:set>
                                    <p:animEffect transition="in" filter="fade">
                                      <p:cBhvr>
                                        <p:cTn id="92" dur="1000"/>
                                        <p:tgtEl>
                                          <p:spTgt spid="905"/>
                                        </p:tgtEl>
                                      </p:cBhvr>
                                    </p:animEffect>
                                  </p:childTnLst>
                                </p:cTn>
                              </p:par>
                              <p:par>
                                <p:cTn id="93" presetID="1" presetClass="entr" presetSubtype="0" fill="hold" nodeType="withEffect">
                                  <p:stCondLst>
                                    <p:cond delay="3000"/>
                                  </p:stCondLst>
                                  <p:childTnLst>
                                    <p:set>
                                      <p:cBhvr>
                                        <p:cTn id="94" dur="1" fill="hold">
                                          <p:stCondLst>
                                            <p:cond delay="0"/>
                                          </p:stCondLst>
                                        </p:cTn>
                                        <p:tgtEl>
                                          <p:spTgt spid="901"/>
                                        </p:tgtEl>
                                        <p:attrNameLst>
                                          <p:attrName>style.visibility</p:attrName>
                                        </p:attrNameLst>
                                      </p:cBhvr>
                                      <p:to>
                                        <p:strVal val="visible"/>
                                      </p:to>
                                    </p:set>
                                  </p:childTnLst>
                                </p:cTn>
                              </p:par>
                              <p:par>
                                <p:cTn id="95" presetID="1" presetClass="exit" presetSubtype="0" fill="hold" nodeType="withEffect">
                                  <p:stCondLst>
                                    <p:cond delay="4000"/>
                                  </p:stCondLst>
                                  <p:childTnLst>
                                    <p:set>
                                      <p:cBhvr>
                                        <p:cTn id="96" dur="1" fill="hold">
                                          <p:stCondLst>
                                            <p:cond delay="1"/>
                                          </p:stCondLst>
                                        </p:cTn>
                                        <p:tgtEl>
                                          <p:spTgt spid="901"/>
                                        </p:tgtEl>
                                        <p:attrNameLst>
                                          <p:attrName>style.visibility</p:attrName>
                                        </p:attrNameLst>
                                      </p:cBhvr>
                                      <p:to>
                                        <p:strVal val="hidden"/>
                                      </p:to>
                                    </p:set>
                                  </p:childTnLst>
                                </p:cTn>
                              </p:par>
                              <p:par>
                                <p:cTn id="97" presetID="10" presetClass="entr" presetSubtype="0" fill="hold" nodeType="withEffect">
                                  <p:stCondLst>
                                    <p:cond delay="3000"/>
                                  </p:stCondLst>
                                  <p:childTnLst>
                                    <p:set>
                                      <p:cBhvr>
                                        <p:cTn id="98" dur="1" fill="hold">
                                          <p:stCondLst>
                                            <p:cond delay="0"/>
                                          </p:stCondLst>
                                        </p:cTn>
                                        <p:tgtEl>
                                          <p:spTgt spid="905"/>
                                        </p:tgtEl>
                                        <p:attrNameLst>
                                          <p:attrName>style.visibility</p:attrName>
                                        </p:attrNameLst>
                                      </p:cBhvr>
                                      <p:to>
                                        <p:strVal val="visible"/>
                                      </p:to>
                                    </p:set>
                                    <p:animEffect transition="in" filter="fade">
                                      <p:cBhvr>
                                        <p:cTn id="99" dur="1000"/>
                                        <p:tgtEl>
                                          <p:spTgt spid="905"/>
                                        </p:tgtEl>
                                      </p:cBhvr>
                                    </p:animEffect>
                                  </p:childTnLst>
                                </p:cTn>
                              </p:par>
                              <p:par>
                                <p:cTn id="100" presetID="1" presetClass="entr" presetSubtype="0" fill="hold" nodeType="withEffect">
                                  <p:stCondLst>
                                    <p:cond delay="4000"/>
                                  </p:stCondLst>
                                  <p:childTnLst>
                                    <p:set>
                                      <p:cBhvr>
                                        <p:cTn id="101" dur="1" fill="hold">
                                          <p:stCondLst>
                                            <p:cond delay="0"/>
                                          </p:stCondLst>
                                        </p:cTn>
                                        <p:tgtEl>
                                          <p:spTgt spid="900"/>
                                        </p:tgtEl>
                                        <p:attrNameLst>
                                          <p:attrName>style.visibility</p:attrName>
                                        </p:attrNameLst>
                                      </p:cBhvr>
                                      <p:to>
                                        <p:strVal val="visible"/>
                                      </p:to>
                                    </p:set>
                                  </p:childTnLst>
                                </p:cTn>
                              </p:par>
                              <p:par>
                                <p:cTn id="102" presetID="1" presetClass="exit" presetSubtype="0" fill="hold" nodeType="withEffect">
                                  <p:stCondLst>
                                    <p:cond delay="5000"/>
                                  </p:stCondLst>
                                  <p:childTnLst>
                                    <p:set>
                                      <p:cBhvr>
                                        <p:cTn id="103" dur="1" fill="hold">
                                          <p:stCondLst>
                                            <p:cond delay="1"/>
                                          </p:stCondLst>
                                        </p:cTn>
                                        <p:tgtEl>
                                          <p:spTgt spid="900"/>
                                        </p:tgtEl>
                                        <p:attrNameLst>
                                          <p:attrName>style.visibility</p:attrName>
                                        </p:attrNameLst>
                                      </p:cBhvr>
                                      <p:to>
                                        <p:strVal val="hidden"/>
                                      </p:to>
                                    </p:set>
                                  </p:childTnLst>
                                </p:cTn>
                              </p:par>
                              <p:par>
                                <p:cTn id="104" presetID="10" presetClass="entr" presetSubtype="0" fill="hold" nodeType="withEffect">
                                  <p:stCondLst>
                                    <p:cond delay="4000"/>
                                  </p:stCondLst>
                                  <p:childTnLst>
                                    <p:set>
                                      <p:cBhvr>
                                        <p:cTn id="105" dur="1" fill="hold">
                                          <p:stCondLst>
                                            <p:cond delay="0"/>
                                          </p:stCondLst>
                                        </p:cTn>
                                        <p:tgtEl>
                                          <p:spTgt spid="905"/>
                                        </p:tgtEl>
                                        <p:attrNameLst>
                                          <p:attrName>style.visibility</p:attrName>
                                        </p:attrNameLst>
                                      </p:cBhvr>
                                      <p:to>
                                        <p:strVal val="visible"/>
                                      </p:to>
                                    </p:set>
                                    <p:animEffect transition="in" filter="fade">
                                      <p:cBhvr>
                                        <p:cTn id="106" dur="1000"/>
                                        <p:tgtEl>
                                          <p:spTgt spid="905"/>
                                        </p:tgtEl>
                                      </p:cBhvr>
                                    </p:animEffect>
                                  </p:childTnLst>
                                </p:cTn>
                              </p:par>
                              <p:par>
                                <p:cTn id="107" presetID="1" presetClass="entr" presetSubtype="0" fill="hold" nodeType="withEffect">
                                  <p:stCondLst>
                                    <p:cond delay="5000"/>
                                  </p:stCondLst>
                                  <p:childTnLst>
                                    <p:set>
                                      <p:cBhvr>
                                        <p:cTn id="108" dur="1" fill="hold">
                                          <p:stCondLst>
                                            <p:cond delay="0"/>
                                          </p:stCondLst>
                                        </p:cTn>
                                        <p:tgtEl>
                                          <p:spTgt spid="899"/>
                                        </p:tgtEl>
                                        <p:attrNameLst>
                                          <p:attrName>style.visibility</p:attrName>
                                        </p:attrNameLst>
                                      </p:cBhvr>
                                      <p:to>
                                        <p:strVal val="visible"/>
                                      </p:to>
                                    </p:set>
                                  </p:childTnLst>
                                </p:cTn>
                              </p:par>
                              <p:par>
                                <p:cTn id="109" presetID="1" presetClass="exit" presetSubtype="0" fill="hold" nodeType="withEffect">
                                  <p:stCondLst>
                                    <p:cond delay="6000"/>
                                  </p:stCondLst>
                                  <p:childTnLst>
                                    <p:set>
                                      <p:cBhvr>
                                        <p:cTn id="110" dur="1" fill="hold">
                                          <p:stCondLst>
                                            <p:cond delay="1"/>
                                          </p:stCondLst>
                                        </p:cTn>
                                        <p:tgtEl>
                                          <p:spTgt spid="899"/>
                                        </p:tgtEl>
                                        <p:attrNameLst>
                                          <p:attrName>style.visibility</p:attrName>
                                        </p:attrNameLst>
                                      </p:cBhvr>
                                      <p:to>
                                        <p:strVal val="hidden"/>
                                      </p:to>
                                    </p:set>
                                  </p:childTnLst>
                                </p:cTn>
                              </p:par>
                              <p:par>
                                <p:cTn id="111" presetID="10" presetClass="entr" presetSubtype="0" fill="hold" nodeType="withEffect">
                                  <p:stCondLst>
                                    <p:cond delay="5000"/>
                                  </p:stCondLst>
                                  <p:childTnLst>
                                    <p:set>
                                      <p:cBhvr>
                                        <p:cTn id="112" dur="1" fill="hold">
                                          <p:stCondLst>
                                            <p:cond delay="0"/>
                                          </p:stCondLst>
                                        </p:cTn>
                                        <p:tgtEl>
                                          <p:spTgt spid="905"/>
                                        </p:tgtEl>
                                        <p:attrNameLst>
                                          <p:attrName>style.visibility</p:attrName>
                                        </p:attrNameLst>
                                      </p:cBhvr>
                                      <p:to>
                                        <p:strVal val="visible"/>
                                      </p:to>
                                    </p:set>
                                    <p:animEffect transition="in" filter="fade">
                                      <p:cBhvr>
                                        <p:cTn id="113" dur="1000"/>
                                        <p:tgtEl>
                                          <p:spTgt spid="905"/>
                                        </p:tgtEl>
                                      </p:cBhvr>
                                    </p:animEffect>
                                  </p:childTnLst>
                                </p:cTn>
                              </p:par>
                              <p:par>
                                <p:cTn id="114" presetID="1" presetClass="entr" presetSubtype="0" fill="hold" nodeType="withEffect">
                                  <p:stCondLst>
                                    <p:cond delay="6000"/>
                                  </p:stCondLst>
                                  <p:childTnLst>
                                    <p:set>
                                      <p:cBhvr>
                                        <p:cTn id="115" dur="1" fill="hold">
                                          <p:stCondLst>
                                            <p:cond delay="0"/>
                                          </p:stCondLst>
                                        </p:cTn>
                                        <p:tgtEl>
                                          <p:spTgt spid="898"/>
                                        </p:tgtEl>
                                        <p:attrNameLst>
                                          <p:attrName>style.visibility</p:attrName>
                                        </p:attrNameLst>
                                      </p:cBhvr>
                                      <p:to>
                                        <p:strVal val="visible"/>
                                      </p:to>
                                    </p:set>
                                  </p:childTnLst>
                                </p:cTn>
                              </p:par>
                              <p:par>
                                <p:cTn id="116" presetID="1" presetClass="exit" presetSubtype="0" fill="hold" nodeType="withEffect">
                                  <p:stCondLst>
                                    <p:cond delay="7000"/>
                                  </p:stCondLst>
                                  <p:childTnLst>
                                    <p:set>
                                      <p:cBhvr>
                                        <p:cTn id="117" dur="1" fill="hold">
                                          <p:stCondLst>
                                            <p:cond delay="1"/>
                                          </p:stCondLst>
                                        </p:cTn>
                                        <p:tgtEl>
                                          <p:spTgt spid="898"/>
                                        </p:tgtEl>
                                        <p:attrNameLst>
                                          <p:attrName>style.visibility</p:attrName>
                                        </p:attrNameLst>
                                      </p:cBhvr>
                                      <p:to>
                                        <p:strVal val="hidden"/>
                                      </p:to>
                                    </p:set>
                                  </p:childTnLst>
                                </p:cTn>
                              </p:par>
                              <p:par>
                                <p:cTn id="118" presetID="10" presetClass="entr" presetSubtype="0" fill="hold" nodeType="withEffect">
                                  <p:stCondLst>
                                    <p:cond delay="6000"/>
                                  </p:stCondLst>
                                  <p:childTnLst>
                                    <p:set>
                                      <p:cBhvr>
                                        <p:cTn id="119" dur="1" fill="hold">
                                          <p:stCondLst>
                                            <p:cond delay="0"/>
                                          </p:stCondLst>
                                        </p:cTn>
                                        <p:tgtEl>
                                          <p:spTgt spid="905"/>
                                        </p:tgtEl>
                                        <p:attrNameLst>
                                          <p:attrName>style.visibility</p:attrName>
                                        </p:attrNameLst>
                                      </p:cBhvr>
                                      <p:to>
                                        <p:strVal val="visible"/>
                                      </p:to>
                                    </p:set>
                                    <p:animEffect transition="in" filter="fade">
                                      <p:cBhvr>
                                        <p:cTn id="120" dur="1000"/>
                                        <p:tgtEl>
                                          <p:spTgt spid="905"/>
                                        </p:tgtEl>
                                      </p:cBhvr>
                                    </p:animEffect>
                                  </p:childTnLst>
                                </p:cTn>
                              </p:par>
                              <p:par>
                                <p:cTn id="121" presetID="1" presetClass="entr" presetSubtype="0" fill="hold" nodeType="withEffect">
                                  <p:stCondLst>
                                    <p:cond delay="7000"/>
                                  </p:stCondLst>
                                  <p:childTnLst>
                                    <p:set>
                                      <p:cBhvr>
                                        <p:cTn id="122" dur="1" fill="hold">
                                          <p:stCondLst>
                                            <p:cond delay="0"/>
                                          </p:stCondLst>
                                        </p:cTn>
                                        <p:tgtEl>
                                          <p:spTgt spid="897"/>
                                        </p:tgtEl>
                                        <p:attrNameLst>
                                          <p:attrName>style.visibility</p:attrName>
                                        </p:attrNameLst>
                                      </p:cBhvr>
                                      <p:to>
                                        <p:strVal val="visible"/>
                                      </p:to>
                                    </p:set>
                                  </p:childTnLst>
                                </p:cTn>
                              </p:par>
                              <p:par>
                                <p:cTn id="123" presetID="1" presetClass="exit" presetSubtype="0" fill="hold" nodeType="withEffect">
                                  <p:stCondLst>
                                    <p:cond delay="8000"/>
                                  </p:stCondLst>
                                  <p:childTnLst>
                                    <p:set>
                                      <p:cBhvr>
                                        <p:cTn id="124" dur="1" fill="hold">
                                          <p:stCondLst>
                                            <p:cond delay="1"/>
                                          </p:stCondLst>
                                        </p:cTn>
                                        <p:tgtEl>
                                          <p:spTgt spid="897"/>
                                        </p:tgtEl>
                                        <p:attrNameLst>
                                          <p:attrName>style.visibility</p:attrName>
                                        </p:attrNameLst>
                                      </p:cBhvr>
                                      <p:to>
                                        <p:strVal val="hidden"/>
                                      </p:to>
                                    </p:set>
                                  </p:childTnLst>
                                </p:cTn>
                              </p:par>
                              <p:par>
                                <p:cTn id="125" presetID="10" presetClass="entr" presetSubtype="0" fill="hold" nodeType="withEffect">
                                  <p:stCondLst>
                                    <p:cond delay="7000"/>
                                  </p:stCondLst>
                                  <p:childTnLst>
                                    <p:set>
                                      <p:cBhvr>
                                        <p:cTn id="126" dur="1" fill="hold">
                                          <p:stCondLst>
                                            <p:cond delay="0"/>
                                          </p:stCondLst>
                                        </p:cTn>
                                        <p:tgtEl>
                                          <p:spTgt spid="905"/>
                                        </p:tgtEl>
                                        <p:attrNameLst>
                                          <p:attrName>style.visibility</p:attrName>
                                        </p:attrNameLst>
                                      </p:cBhvr>
                                      <p:to>
                                        <p:strVal val="visible"/>
                                      </p:to>
                                    </p:set>
                                    <p:animEffect transition="in" filter="fade">
                                      <p:cBhvr>
                                        <p:cTn id="127" dur="1000"/>
                                        <p:tgtEl>
                                          <p:spTgt spid="905"/>
                                        </p:tgtEl>
                                      </p:cBhvr>
                                    </p:animEffect>
                                  </p:childTnLst>
                                </p:cTn>
                              </p:par>
                              <p:par>
                                <p:cTn id="128" presetID="1" presetClass="entr" presetSubtype="0" fill="hold" nodeType="withEffect">
                                  <p:stCondLst>
                                    <p:cond delay="8000"/>
                                  </p:stCondLst>
                                  <p:childTnLst>
                                    <p:set>
                                      <p:cBhvr>
                                        <p:cTn id="129" dur="1" fill="hold">
                                          <p:stCondLst>
                                            <p:cond delay="0"/>
                                          </p:stCondLst>
                                        </p:cTn>
                                        <p:tgtEl>
                                          <p:spTgt spid="896"/>
                                        </p:tgtEl>
                                        <p:attrNameLst>
                                          <p:attrName>style.visibility</p:attrName>
                                        </p:attrNameLst>
                                      </p:cBhvr>
                                      <p:to>
                                        <p:strVal val="visible"/>
                                      </p:to>
                                    </p:set>
                                  </p:childTnLst>
                                </p:cTn>
                              </p:par>
                              <p:par>
                                <p:cTn id="130" presetID="1" presetClass="exit" presetSubtype="0" fill="hold" nodeType="withEffect">
                                  <p:stCondLst>
                                    <p:cond delay="9000"/>
                                  </p:stCondLst>
                                  <p:childTnLst>
                                    <p:set>
                                      <p:cBhvr>
                                        <p:cTn id="131" dur="1" fill="hold">
                                          <p:stCondLst>
                                            <p:cond delay="1"/>
                                          </p:stCondLst>
                                        </p:cTn>
                                        <p:tgtEl>
                                          <p:spTgt spid="896"/>
                                        </p:tgtEl>
                                        <p:attrNameLst>
                                          <p:attrName>style.visibility</p:attrName>
                                        </p:attrNameLst>
                                      </p:cBhvr>
                                      <p:to>
                                        <p:strVal val="hidden"/>
                                      </p:to>
                                    </p:set>
                                  </p:childTnLst>
                                </p:cTn>
                              </p:par>
                              <p:par>
                                <p:cTn id="132" presetID="10" presetClass="entr" presetSubtype="0" fill="hold" nodeType="withEffect">
                                  <p:stCondLst>
                                    <p:cond delay="8000"/>
                                  </p:stCondLst>
                                  <p:childTnLst>
                                    <p:set>
                                      <p:cBhvr>
                                        <p:cTn id="133" dur="1" fill="hold">
                                          <p:stCondLst>
                                            <p:cond delay="0"/>
                                          </p:stCondLst>
                                        </p:cTn>
                                        <p:tgtEl>
                                          <p:spTgt spid="905"/>
                                        </p:tgtEl>
                                        <p:attrNameLst>
                                          <p:attrName>style.visibility</p:attrName>
                                        </p:attrNameLst>
                                      </p:cBhvr>
                                      <p:to>
                                        <p:strVal val="visible"/>
                                      </p:to>
                                    </p:set>
                                    <p:animEffect transition="in" filter="fade">
                                      <p:cBhvr>
                                        <p:cTn id="134" dur="1000"/>
                                        <p:tgtEl>
                                          <p:spTgt spid="905"/>
                                        </p:tgtEl>
                                      </p:cBhvr>
                                    </p:animEffect>
                                  </p:childTnLst>
                                </p:cTn>
                              </p:par>
                              <p:par>
                                <p:cTn id="135" presetID="1" presetClass="entr" presetSubtype="0" fill="hold" nodeType="withEffect">
                                  <p:stCondLst>
                                    <p:cond delay="9000"/>
                                  </p:stCondLst>
                                  <p:childTnLst>
                                    <p:set>
                                      <p:cBhvr>
                                        <p:cTn id="136" dur="1" fill="hold">
                                          <p:stCondLst>
                                            <p:cond delay="0"/>
                                          </p:stCondLst>
                                        </p:cTn>
                                        <p:tgtEl>
                                          <p:spTgt spid="895"/>
                                        </p:tgtEl>
                                        <p:attrNameLst>
                                          <p:attrName>style.visibility</p:attrName>
                                        </p:attrNameLst>
                                      </p:cBhvr>
                                      <p:to>
                                        <p:strVal val="visible"/>
                                      </p:to>
                                    </p:set>
                                  </p:childTnLst>
                                </p:cTn>
                              </p:par>
                              <p:par>
                                <p:cTn id="137" presetID="1" presetClass="exit" presetSubtype="0" fill="hold" nodeType="withEffect">
                                  <p:stCondLst>
                                    <p:cond delay="10000"/>
                                  </p:stCondLst>
                                  <p:childTnLst>
                                    <p:set>
                                      <p:cBhvr>
                                        <p:cTn id="138" dur="1" fill="hold">
                                          <p:stCondLst>
                                            <p:cond delay="1"/>
                                          </p:stCondLst>
                                        </p:cTn>
                                        <p:tgtEl>
                                          <p:spTgt spid="895"/>
                                        </p:tgtEl>
                                        <p:attrNameLst>
                                          <p:attrName>style.visibility</p:attrName>
                                        </p:attrNameLst>
                                      </p:cBhvr>
                                      <p:to>
                                        <p:strVal val="hidden"/>
                                      </p:to>
                                    </p:set>
                                  </p:childTnLst>
                                </p:cTn>
                              </p:par>
                              <p:par>
                                <p:cTn id="139" presetID="10" presetClass="entr" presetSubtype="0" fill="hold" nodeType="withEffect">
                                  <p:stCondLst>
                                    <p:cond delay="9000"/>
                                  </p:stCondLst>
                                  <p:childTnLst>
                                    <p:set>
                                      <p:cBhvr>
                                        <p:cTn id="140" dur="1" fill="hold">
                                          <p:stCondLst>
                                            <p:cond delay="0"/>
                                          </p:stCondLst>
                                        </p:cTn>
                                        <p:tgtEl>
                                          <p:spTgt spid="905"/>
                                        </p:tgtEl>
                                        <p:attrNameLst>
                                          <p:attrName>style.visibility</p:attrName>
                                        </p:attrNameLst>
                                      </p:cBhvr>
                                      <p:to>
                                        <p:strVal val="visible"/>
                                      </p:to>
                                    </p:set>
                                    <p:animEffect transition="in" filter="fade">
                                      <p:cBhvr>
                                        <p:cTn id="141" dur="1000"/>
                                        <p:tgtEl>
                                          <p:spTgt spid="905"/>
                                        </p:tgtEl>
                                      </p:cBhvr>
                                    </p:animEffect>
                                  </p:childTnLst>
                                </p:cTn>
                              </p:par>
                              <p:par>
                                <p:cTn id="142" presetID="1" presetClass="entr" presetSubtype="0" fill="hold" nodeType="withEffect">
                                  <p:stCondLst>
                                    <p:cond delay="10000"/>
                                  </p:stCondLst>
                                  <p:childTnLst>
                                    <p:set>
                                      <p:cBhvr>
                                        <p:cTn id="143" dur="1" fill="hold">
                                          <p:stCondLst>
                                            <p:cond delay="0"/>
                                          </p:stCondLst>
                                        </p:cTn>
                                        <p:tgtEl>
                                          <p:spTgt spid="894"/>
                                        </p:tgtEl>
                                        <p:attrNameLst>
                                          <p:attrName>style.visibility</p:attrName>
                                        </p:attrNameLst>
                                      </p:cBhvr>
                                      <p:to>
                                        <p:strVal val="visible"/>
                                      </p:to>
                                    </p:set>
                                  </p:childTnLst>
                                </p:cTn>
                              </p:par>
                              <p:par>
                                <p:cTn id="144" presetID="1" presetClass="exit" presetSubtype="0" fill="hold" nodeType="withEffect">
                                  <p:stCondLst>
                                    <p:cond delay="11000"/>
                                  </p:stCondLst>
                                  <p:childTnLst>
                                    <p:set>
                                      <p:cBhvr>
                                        <p:cTn id="145" dur="1" fill="hold">
                                          <p:stCondLst>
                                            <p:cond delay="1"/>
                                          </p:stCondLst>
                                        </p:cTn>
                                        <p:tgtEl>
                                          <p:spTgt spid="894"/>
                                        </p:tgtEl>
                                        <p:attrNameLst>
                                          <p:attrName>style.visibility</p:attrName>
                                        </p:attrNameLst>
                                      </p:cBhvr>
                                      <p:to>
                                        <p:strVal val="hidden"/>
                                      </p:to>
                                    </p:set>
                                  </p:childTnLst>
                                </p:cTn>
                              </p:par>
                              <p:par>
                                <p:cTn id="146" presetID="10" presetClass="entr" presetSubtype="0" fill="hold" nodeType="withEffect">
                                  <p:stCondLst>
                                    <p:cond delay="10000"/>
                                  </p:stCondLst>
                                  <p:childTnLst>
                                    <p:set>
                                      <p:cBhvr>
                                        <p:cTn id="147" dur="1" fill="hold">
                                          <p:stCondLst>
                                            <p:cond delay="0"/>
                                          </p:stCondLst>
                                        </p:cTn>
                                        <p:tgtEl>
                                          <p:spTgt spid="905"/>
                                        </p:tgtEl>
                                        <p:attrNameLst>
                                          <p:attrName>style.visibility</p:attrName>
                                        </p:attrNameLst>
                                      </p:cBhvr>
                                      <p:to>
                                        <p:strVal val="visible"/>
                                      </p:to>
                                    </p:set>
                                    <p:animEffect transition="in" filter="fade">
                                      <p:cBhvr>
                                        <p:cTn id="148" dur="1000"/>
                                        <p:tgtEl>
                                          <p:spTgt spid="905"/>
                                        </p:tgtEl>
                                      </p:cBhvr>
                                    </p:animEffect>
                                  </p:childTnLst>
                                </p:cTn>
                              </p:par>
                              <p:par>
                                <p:cTn id="149" presetID="1" presetClass="entr" presetSubtype="0" fill="hold" nodeType="withEffect">
                                  <p:stCondLst>
                                    <p:cond delay="11000"/>
                                  </p:stCondLst>
                                  <p:childTnLst>
                                    <p:set>
                                      <p:cBhvr>
                                        <p:cTn id="150" dur="1" fill="hold">
                                          <p:stCondLst>
                                            <p:cond delay="0"/>
                                          </p:stCondLst>
                                        </p:cTn>
                                        <p:tgtEl>
                                          <p:spTgt spid="893"/>
                                        </p:tgtEl>
                                        <p:attrNameLst>
                                          <p:attrName>style.visibility</p:attrName>
                                        </p:attrNameLst>
                                      </p:cBhvr>
                                      <p:to>
                                        <p:strVal val="visible"/>
                                      </p:to>
                                    </p:set>
                                  </p:childTnLst>
                                </p:cTn>
                              </p:par>
                              <p:par>
                                <p:cTn id="151" presetID="1" presetClass="exit" presetSubtype="0" fill="hold" nodeType="withEffect">
                                  <p:stCondLst>
                                    <p:cond delay="12000"/>
                                  </p:stCondLst>
                                  <p:childTnLst>
                                    <p:set>
                                      <p:cBhvr>
                                        <p:cTn id="152" dur="1" fill="hold">
                                          <p:stCondLst>
                                            <p:cond delay="1"/>
                                          </p:stCondLst>
                                        </p:cTn>
                                        <p:tgtEl>
                                          <p:spTgt spid="893"/>
                                        </p:tgtEl>
                                        <p:attrNameLst>
                                          <p:attrName>style.visibility</p:attrName>
                                        </p:attrNameLst>
                                      </p:cBhvr>
                                      <p:to>
                                        <p:strVal val="hidden"/>
                                      </p:to>
                                    </p:set>
                                  </p:childTnLst>
                                </p:cTn>
                              </p:par>
                              <p:par>
                                <p:cTn id="153" presetID="10" presetClass="entr" presetSubtype="0" fill="hold" nodeType="withEffect">
                                  <p:stCondLst>
                                    <p:cond delay="11000"/>
                                  </p:stCondLst>
                                  <p:childTnLst>
                                    <p:set>
                                      <p:cBhvr>
                                        <p:cTn id="154" dur="1" fill="hold">
                                          <p:stCondLst>
                                            <p:cond delay="0"/>
                                          </p:stCondLst>
                                        </p:cTn>
                                        <p:tgtEl>
                                          <p:spTgt spid="905"/>
                                        </p:tgtEl>
                                        <p:attrNameLst>
                                          <p:attrName>style.visibility</p:attrName>
                                        </p:attrNameLst>
                                      </p:cBhvr>
                                      <p:to>
                                        <p:strVal val="visible"/>
                                      </p:to>
                                    </p:set>
                                    <p:animEffect transition="in" filter="fade">
                                      <p:cBhvr>
                                        <p:cTn id="155" dur="1000"/>
                                        <p:tgtEl>
                                          <p:spTgt spid="905"/>
                                        </p:tgtEl>
                                      </p:cBhvr>
                                    </p:animEffect>
                                  </p:childTnLst>
                                </p:cTn>
                              </p:par>
                              <p:par>
                                <p:cTn id="156" presetID="1" presetClass="entr" presetSubtype="0" fill="hold" nodeType="withEffect">
                                  <p:stCondLst>
                                    <p:cond delay="12000"/>
                                  </p:stCondLst>
                                  <p:childTnLst>
                                    <p:set>
                                      <p:cBhvr>
                                        <p:cTn id="157" dur="1" fill="hold">
                                          <p:stCondLst>
                                            <p:cond delay="0"/>
                                          </p:stCondLst>
                                        </p:cTn>
                                        <p:tgtEl>
                                          <p:spTgt spid="892"/>
                                        </p:tgtEl>
                                        <p:attrNameLst>
                                          <p:attrName>style.visibility</p:attrName>
                                        </p:attrNameLst>
                                      </p:cBhvr>
                                      <p:to>
                                        <p:strVal val="visible"/>
                                      </p:to>
                                    </p:set>
                                  </p:childTnLst>
                                </p:cTn>
                              </p:par>
                              <p:par>
                                <p:cTn id="158" presetID="1" presetClass="exit" presetSubtype="0" fill="hold" nodeType="withEffect">
                                  <p:stCondLst>
                                    <p:cond delay="13000"/>
                                  </p:stCondLst>
                                  <p:childTnLst>
                                    <p:set>
                                      <p:cBhvr>
                                        <p:cTn id="159" dur="1" fill="hold">
                                          <p:stCondLst>
                                            <p:cond delay="1"/>
                                          </p:stCondLst>
                                        </p:cTn>
                                        <p:tgtEl>
                                          <p:spTgt spid="892"/>
                                        </p:tgtEl>
                                        <p:attrNameLst>
                                          <p:attrName>style.visibility</p:attrName>
                                        </p:attrNameLst>
                                      </p:cBhvr>
                                      <p:to>
                                        <p:strVal val="hidden"/>
                                      </p:to>
                                    </p:set>
                                  </p:childTnLst>
                                </p:cTn>
                              </p:par>
                              <p:par>
                                <p:cTn id="160" presetID="10" presetClass="entr" presetSubtype="0" fill="hold" nodeType="withEffect">
                                  <p:stCondLst>
                                    <p:cond delay="12000"/>
                                  </p:stCondLst>
                                  <p:childTnLst>
                                    <p:set>
                                      <p:cBhvr>
                                        <p:cTn id="161" dur="1" fill="hold">
                                          <p:stCondLst>
                                            <p:cond delay="0"/>
                                          </p:stCondLst>
                                        </p:cTn>
                                        <p:tgtEl>
                                          <p:spTgt spid="905"/>
                                        </p:tgtEl>
                                        <p:attrNameLst>
                                          <p:attrName>style.visibility</p:attrName>
                                        </p:attrNameLst>
                                      </p:cBhvr>
                                      <p:to>
                                        <p:strVal val="visible"/>
                                      </p:to>
                                    </p:set>
                                    <p:animEffect transition="in" filter="fade">
                                      <p:cBhvr>
                                        <p:cTn id="162" dur="1000"/>
                                        <p:tgtEl>
                                          <p:spTgt spid="905"/>
                                        </p:tgtEl>
                                      </p:cBhvr>
                                    </p:animEffect>
                                  </p:childTnLst>
                                </p:cTn>
                              </p:par>
                              <p:par>
                                <p:cTn id="163" presetID="1" presetClass="entr" presetSubtype="0" fill="hold" nodeType="withEffect">
                                  <p:stCondLst>
                                    <p:cond delay="13000"/>
                                  </p:stCondLst>
                                  <p:childTnLst>
                                    <p:set>
                                      <p:cBhvr>
                                        <p:cTn id="164" dur="1" fill="hold">
                                          <p:stCondLst>
                                            <p:cond delay="0"/>
                                          </p:stCondLst>
                                        </p:cTn>
                                        <p:tgtEl>
                                          <p:spTgt spid="891"/>
                                        </p:tgtEl>
                                        <p:attrNameLst>
                                          <p:attrName>style.visibility</p:attrName>
                                        </p:attrNameLst>
                                      </p:cBhvr>
                                      <p:to>
                                        <p:strVal val="visible"/>
                                      </p:to>
                                    </p:set>
                                  </p:childTnLst>
                                </p:cTn>
                              </p:par>
                              <p:par>
                                <p:cTn id="165" presetID="1" presetClass="exit" presetSubtype="0" fill="hold" nodeType="withEffect">
                                  <p:stCondLst>
                                    <p:cond delay="14000"/>
                                  </p:stCondLst>
                                  <p:childTnLst>
                                    <p:set>
                                      <p:cBhvr>
                                        <p:cTn id="166" dur="1" fill="hold">
                                          <p:stCondLst>
                                            <p:cond delay="1"/>
                                          </p:stCondLst>
                                        </p:cTn>
                                        <p:tgtEl>
                                          <p:spTgt spid="891"/>
                                        </p:tgtEl>
                                        <p:attrNameLst>
                                          <p:attrName>style.visibility</p:attrName>
                                        </p:attrNameLst>
                                      </p:cBhvr>
                                      <p:to>
                                        <p:strVal val="hidden"/>
                                      </p:to>
                                    </p:set>
                                  </p:childTnLst>
                                </p:cTn>
                              </p:par>
                              <p:par>
                                <p:cTn id="167" presetID="10" presetClass="entr" presetSubtype="0" fill="hold" nodeType="withEffect">
                                  <p:stCondLst>
                                    <p:cond delay="13000"/>
                                  </p:stCondLst>
                                  <p:childTnLst>
                                    <p:set>
                                      <p:cBhvr>
                                        <p:cTn id="168" dur="1" fill="hold">
                                          <p:stCondLst>
                                            <p:cond delay="0"/>
                                          </p:stCondLst>
                                        </p:cTn>
                                        <p:tgtEl>
                                          <p:spTgt spid="905"/>
                                        </p:tgtEl>
                                        <p:attrNameLst>
                                          <p:attrName>style.visibility</p:attrName>
                                        </p:attrNameLst>
                                      </p:cBhvr>
                                      <p:to>
                                        <p:strVal val="visible"/>
                                      </p:to>
                                    </p:set>
                                    <p:animEffect transition="in" filter="fade">
                                      <p:cBhvr>
                                        <p:cTn id="169" dur="1000"/>
                                        <p:tgtEl>
                                          <p:spTgt spid="905"/>
                                        </p:tgtEl>
                                      </p:cBhvr>
                                    </p:animEffect>
                                  </p:childTnLst>
                                </p:cTn>
                              </p:par>
                              <p:par>
                                <p:cTn id="170" presetID="1" presetClass="entr" presetSubtype="0" fill="hold" nodeType="withEffect">
                                  <p:stCondLst>
                                    <p:cond delay="14000"/>
                                  </p:stCondLst>
                                  <p:childTnLst>
                                    <p:set>
                                      <p:cBhvr>
                                        <p:cTn id="171" dur="1" fill="hold">
                                          <p:stCondLst>
                                            <p:cond delay="0"/>
                                          </p:stCondLst>
                                        </p:cTn>
                                        <p:tgtEl>
                                          <p:spTgt spid="890"/>
                                        </p:tgtEl>
                                        <p:attrNameLst>
                                          <p:attrName>style.visibility</p:attrName>
                                        </p:attrNameLst>
                                      </p:cBhvr>
                                      <p:to>
                                        <p:strVal val="visible"/>
                                      </p:to>
                                    </p:set>
                                  </p:childTnLst>
                                </p:cTn>
                              </p:par>
                              <p:par>
                                <p:cTn id="172" presetID="1" presetClass="exit" presetSubtype="0" fill="hold" nodeType="withEffect">
                                  <p:stCondLst>
                                    <p:cond delay="15000"/>
                                  </p:stCondLst>
                                  <p:childTnLst>
                                    <p:set>
                                      <p:cBhvr>
                                        <p:cTn id="173" dur="1" fill="hold">
                                          <p:stCondLst>
                                            <p:cond delay="1"/>
                                          </p:stCondLst>
                                        </p:cTn>
                                        <p:tgtEl>
                                          <p:spTgt spid="890"/>
                                        </p:tgtEl>
                                        <p:attrNameLst>
                                          <p:attrName>style.visibility</p:attrName>
                                        </p:attrNameLst>
                                      </p:cBhvr>
                                      <p:to>
                                        <p:strVal val="hidden"/>
                                      </p:to>
                                    </p:set>
                                  </p:childTnLst>
                                </p:cTn>
                              </p:par>
                              <p:par>
                                <p:cTn id="174" presetID="10" presetClass="entr" presetSubtype="0" fill="hold" nodeType="withEffect">
                                  <p:stCondLst>
                                    <p:cond delay="14000"/>
                                  </p:stCondLst>
                                  <p:childTnLst>
                                    <p:set>
                                      <p:cBhvr>
                                        <p:cTn id="175" dur="1" fill="hold">
                                          <p:stCondLst>
                                            <p:cond delay="0"/>
                                          </p:stCondLst>
                                        </p:cTn>
                                        <p:tgtEl>
                                          <p:spTgt spid="905"/>
                                        </p:tgtEl>
                                        <p:attrNameLst>
                                          <p:attrName>style.visibility</p:attrName>
                                        </p:attrNameLst>
                                      </p:cBhvr>
                                      <p:to>
                                        <p:strVal val="visible"/>
                                      </p:to>
                                    </p:set>
                                    <p:animEffect transition="in" filter="fade">
                                      <p:cBhvr>
                                        <p:cTn id="176" dur="1000"/>
                                        <p:tgtEl>
                                          <p:spTgt spid="905"/>
                                        </p:tgtEl>
                                      </p:cBhvr>
                                    </p:animEffect>
                                  </p:childTnLst>
                                </p:cTn>
                              </p:par>
                              <p:par>
                                <p:cTn id="177" presetID="1" presetClass="entr" presetSubtype="0" fill="hold" nodeType="withEffect">
                                  <p:stCondLst>
                                    <p:cond delay="15000"/>
                                  </p:stCondLst>
                                  <p:childTnLst>
                                    <p:set>
                                      <p:cBhvr>
                                        <p:cTn id="178" dur="1" fill="hold">
                                          <p:stCondLst>
                                            <p:cond delay="0"/>
                                          </p:stCondLst>
                                        </p:cTn>
                                        <p:tgtEl>
                                          <p:spTgt spid="889"/>
                                        </p:tgtEl>
                                        <p:attrNameLst>
                                          <p:attrName>style.visibility</p:attrName>
                                        </p:attrNameLst>
                                      </p:cBhvr>
                                      <p:to>
                                        <p:strVal val="visible"/>
                                      </p:to>
                                    </p:set>
                                  </p:childTnLst>
                                </p:cTn>
                              </p:par>
                              <p:par>
                                <p:cTn id="179" presetID="1" presetClass="exit" presetSubtype="0" fill="hold" nodeType="withEffect">
                                  <p:stCondLst>
                                    <p:cond delay="16000"/>
                                  </p:stCondLst>
                                  <p:childTnLst>
                                    <p:set>
                                      <p:cBhvr>
                                        <p:cTn id="180" dur="1" fill="hold">
                                          <p:stCondLst>
                                            <p:cond delay="1"/>
                                          </p:stCondLst>
                                        </p:cTn>
                                        <p:tgtEl>
                                          <p:spTgt spid="889"/>
                                        </p:tgtEl>
                                        <p:attrNameLst>
                                          <p:attrName>style.visibility</p:attrName>
                                        </p:attrNameLst>
                                      </p:cBhvr>
                                      <p:to>
                                        <p:strVal val="hidden"/>
                                      </p:to>
                                    </p:set>
                                  </p:childTnLst>
                                </p:cTn>
                              </p:par>
                              <p:par>
                                <p:cTn id="181" presetID="10" presetClass="entr" presetSubtype="0" fill="hold" nodeType="withEffect">
                                  <p:stCondLst>
                                    <p:cond delay="15000"/>
                                  </p:stCondLst>
                                  <p:childTnLst>
                                    <p:set>
                                      <p:cBhvr>
                                        <p:cTn id="182" dur="1" fill="hold">
                                          <p:stCondLst>
                                            <p:cond delay="0"/>
                                          </p:stCondLst>
                                        </p:cTn>
                                        <p:tgtEl>
                                          <p:spTgt spid="905"/>
                                        </p:tgtEl>
                                        <p:attrNameLst>
                                          <p:attrName>style.visibility</p:attrName>
                                        </p:attrNameLst>
                                      </p:cBhvr>
                                      <p:to>
                                        <p:strVal val="visible"/>
                                      </p:to>
                                    </p:set>
                                    <p:animEffect transition="in" filter="fade">
                                      <p:cBhvr>
                                        <p:cTn id="183" dur="1000"/>
                                        <p:tgtEl>
                                          <p:spTgt spid="905"/>
                                        </p:tgtEl>
                                      </p:cBhvr>
                                    </p:animEffect>
                                  </p:childTnLst>
                                </p:cTn>
                              </p:par>
                              <p:par>
                                <p:cTn id="184" presetID="1" presetClass="exit" presetSubtype="0" fill="hold" nodeType="withEffect">
                                  <p:stCondLst>
                                    <p:cond delay="16000"/>
                                  </p:stCondLst>
                                  <p:childTnLst>
                                    <p:set>
                                      <p:cBhvr>
                                        <p:cTn id="185" dur="1" fill="hold">
                                          <p:stCondLst>
                                            <p:cond delay="1"/>
                                          </p:stCondLst>
                                        </p:cTn>
                                        <p:tgtEl>
                                          <p:spTgt spid="905"/>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10" presetClass="exit" presetSubtype="0" fill="hold" nodeType="clickEffect">
                                  <p:stCondLst>
                                    <p:cond delay="0"/>
                                  </p:stCondLst>
                                  <p:childTnLst>
                                    <p:animEffect transition="out" filter="fade">
                                      <p:cBhvr>
                                        <p:cTn id="189" dur="1000"/>
                                        <p:tgtEl>
                                          <p:spTgt spid="909"/>
                                        </p:tgtEl>
                                      </p:cBhvr>
                                    </p:animEffect>
                                    <p:set>
                                      <p:cBhvr>
                                        <p:cTn id="190" dur="1" fill="hold">
                                          <p:stCondLst>
                                            <p:cond delay="1000"/>
                                          </p:stCondLst>
                                        </p:cTn>
                                        <p:tgtEl>
                                          <p:spTgt spid="909"/>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1000"/>
                                        <p:tgtEl>
                                          <p:spTgt spid="916"/>
                                        </p:tgtEl>
                                      </p:cBhvr>
                                    </p:animEffect>
                                    <p:set>
                                      <p:cBhvr>
                                        <p:cTn id="193" dur="1" fill="hold">
                                          <p:stCondLst>
                                            <p:cond delay="1000"/>
                                          </p:stCondLst>
                                        </p:cTn>
                                        <p:tgtEl>
                                          <p:spTgt spid="916"/>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1000"/>
                                        <p:tgtEl>
                                          <p:spTgt spid="912"/>
                                        </p:tgtEl>
                                      </p:cBhvr>
                                    </p:animEffect>
                                    <p:set>
                                      <p:cBhvr>
                                        <p:cTn id="196" dur="1" fill="hold">
                                          <p:stCondLst>
                                            <p:cond delay="1000"/>
                                          </p:stCondLst>
                                        </p:cTn>
                                        <p:tgtEl>
                                          <p:spTgt spid="912"/>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1000"/>
                                        <p:tgtEl>
                                          <p:spTgt spid="907"/>
                                        </p:tgtEl>
                                      </p:cBhvr>
                                    </p:animEffect>
                                    <p:set>
                                      <p:cBhvr>
                                        <p:cTn id="199" dur="1" fill="hold">
                                          <p:stCondLst>
                                            <p:cond delay="1000"/>
                                          </p:stCondLst>
                                        </p:cTn>
                                        <p:tgtEl>
                                          <p:spTgt spid="907"/>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1000"/>
                                        <p:tgtEl>
                                          <p:spTgt spid="915"/>
                                        </p:tgtEl>
                                      </p:cBhvr>
                                    </p:animEffect>
                                    <p:set>
                                      <p:cBhvr>
                                        <p:cTn id="202" dur="1" fill="hold">
                                          <p:stCondLst>
                                            <p:cond delay="1000"/>
                                          </p:stCondLst>
                                        </p:cTn>
                                        <p:tgtEl>
                                          <p:spTgt spid="915"/>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1000"/>
                                        <p:tgtEl>
                                          <p:spTgt spid="911"/>
                                        </p:tgtEl>
                                      </p:cBhvr>
                                    </p:animEffect>
                                    <p:set>
                                      <p:cBhvr>
                                        <p:cTn id="205" dur="1" fill="hold">
                                          <p:stCondLst>
                                            <p:cond delay="1000"/>
                                          </p:stCondLst>
                                        </p:cTn>
                                        <p:tgtEl>
                                          <p:spTgt spid="911"/>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1000"/>
                                        <p:tgtEl>
                                          <p:spTgt spid="908"/>
                                        </p:tgtEl>
                                      </p:cBhvr>
                                    </p:animEffect>
                                    <p:set>
                                      <p:cBhvr>
                                        <p:cTn id="208" dur="1" fill="hold">
                                          <p:stCondLst>
                                            <p:cond delay="1000"/>
                                          </p:stCondLst>
                                        </p:cTn>
                                        <p:tgtEl>
                                          <p:spTgt spid="908"/>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1000"/>
                                        <p:tgtEl>
                                          <p:spTgt spid="917"/>
                                        </p:tgtEl>
                                      </p:cBhvr>
                                    </p:animEffect>
                                    <p:set>
                                      <p:cBhvr>
                                        <p:cTn id="211" dur="1" fill="hold">
                                          <p:stCondLst>
                                            <p:cond delay="1000"/>
                                          </p:stCondLst>
                                        </p:cTn>
                                        <p:tgtEl>
                                          <p:spTgt spid="917"/>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1000"/>
                                        <p:tgtEl>
                                          <p:spTgt spid="913"/>
                                        </p:tgtEl>
                                      </p:cBhvr>
                                    </p:animEffect>
                                    <p:set>
                                      <p:cBhvr>
                                        <p:cTn id="214" dur="1" fill="hold">
                                          <p:stCondLst>
                                            <p:cond delay="1000"/>
                                          </p:stCondLst>
                                        </p:cTn>
                                        <p:tgtEl>
                                          <p:spTgt spid="9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4"/>
        <p:cNvGrpSpPr/>
        <p:nvPr/>
      </p:nvGrpSpPr>
      <p:grpSpPr>
        <a:xfrm>
          <a:off x="0" y="0"/>
          <a:ext cx="0" cy="0"/>
          <a:chOff x="0" y="0"/>
          <a:chExt cx="0" cy="0"/>
        </a:xfrm>
      </p:grpSpPr>
      <p:grpSp>
        <p:nvGrpSpPr>
          <p:cNvPr id="925" name="Google Shape;925;p24"/>
          <p:cNvGrpSpPr/>
          <p:nvPr/>
        </p:nvGrpSpPr>
        <p:grpSpPr>
          <a:xfrm>
            <a:off x="3371851" y="713014"/>
            <a:ext cx="5714999" cy="3211286"/>
            <a:chOff x="-76200" y="1431801"/>
            <a:chExt cx="2013987" cy="1165708"/>
          </a:xfrm>
        </p:grpSpPr>
        <p:grpSp>
          <p:nvGrpSpPr>
            <p:cNvPr id="926" name="Google Shape;926;p24"/>
            <p:cNvGrpSpPr/>
            <p:nvPr/>
          </p:nvGrpSpPr>
          <p:grpSpPr>
            <a:xfrm>
              <a:off x="697429" y="1982803"/>
              <a:ext cx="1240358" cy="614706"/>
              <a:chOff x="28079" y="1041053"/>
              <a:chExt cx="7035801" cy="4572000"/>
            </a:xfrm>
          </p:grpSpPr>
          <p:sp>
            <p:nvSpPr>
              <p:cNvPr id="927" name="Google Shape;927;p24"/>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65000" tIns="32500" rIns="65000" bIns="32500" anchor="t" anchorCtr="0">
                <a:noAutofit/>
              </a:bodyPr>
              <a:lstStyle/>
              <a:p>
                <a:pPr marL="0" marR="0" lvl="0" indent="0" algn="l" rtl="0">
                  <a:spcBef>
                    <a:spcPts val="0"/>
                  </a:spcBef>
                  <a:spcAft>
                    <a:spcPts val="0"/>
                  </a:spcAft>
                  <a:buNone/>
                </a:pPr>
                <a:endParaRPr sz="3750">
                  <a:solidFill>
                    <a:srgbClr val="000000"/>
                  </a:solidFill>
                  <a:latin typeface="Calibri"/>
                  <a:ea typeface="Calibri"/>
                  <a:cs typeface="Calibri"/>
                  <a:sym typeface="Calibri"/>
                </a:endParaRPr>
              </a:p>
            </p:txBody>
          </p:sp>
          <p:sp>
            <p:nvSpPr>
              <p:cNvPr id="928" name="Google Shape;928;p24"/>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65000" tIns="32500" rIns="65000" bIns="32500" anchor="t" anchorCtr="0">
                <a:noAutofit/>
              </a:bodyPr>
              <a:lstStyle/>
              <a:p>
                <a:pPr marL="0" marR="0" lvl="0" indent="0" algn="l" rtl="0">
                  <a:spcBef>
                    <a:spcPts val="0"/>
                  </a:spcBef>
                  <a:spcAft>
                    <a:spcPts val="0"/>
                  </a:spcAft>
                  <a:buNone/>
                </a:pPr>
                <a:endParaRPr sz="3750">
                  <a:solidFill>
                    <a:srgbClr val="000000"/>
                  </a:solidFill>
                  <a:latin typeface="Calibri"/>
                  <a:ea typeface="Calibri"/>
                  <a:cs typeface="Calibri"/>
                  <a:sym typeface="Calibri"/>
                </a:endParaRPr>
              </a:p>
            </p:txBody>
          </p:sp>
        </p:grpSp>
        <p:sp>
          <p:nvSpPr>
            <p:cNvPr id="929" name="Google Shape;929;p24"/>
            <p:cNvSpPr txBox="1"/>
            <p:nvPr/>
          </p:nvSpPr>
          <p:spPr>
            <a:xfrm>
              <a:off x="770495" y="2128003"/>
              <a:ext cx="1111475" cy="31440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750" b="1" i="1">
                  <a:solidFill>
                    <a:srgbClr val="FFFFFF"/>
                  </a:solidFill>
                  <a:latin typeface="Times New Roman"/>
                  <a:ea typeface="Times New Roman"/>
                  <a:cs typeface="Times New Roman"/>
                  <a:sym typeface="Times New Roman"/>
                </a:rPr>
                <a:t>Vận dụng</a:t>
              </a:r>
              <a:endParaRPr/>
            </a:p>
          </p:txBody>
        </p:sp>
        <p:pic>
          <p:nvPicPr>
            <p:cNvPr id="930" name="Google Shape;930;p24" descr="Đồ hoạ vector miễn phí của Hộp số"/>
            <p:cNvPicPr preferRelativeResize="0"/>
            <p:nvPr/>
          </p:nvPicPr>
          <p:blipFill rotWithShape="1">
            <a:blip r:embed="rId4">
              <a:alphaModFix/>
            </a:blip>
            <a:srcRect/>
            <a:stretch/>
          </p:blipFill>
          <p:spPr>
            <a:xfrm>
              <a:off x="-76200" y="1431801"/>
              <a:ext cx="1006599" cy="1006599"/>
            </a:xfrm>
            <a:prstGeom prst="rect">
              <a:avLst/>
            </a:prstGeom>
            <a:noFill/>
            <a:ln>
              <a:noFill/>
            </a:ln>
          </p:spPr>
        </p:pic>
      </p:gr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4"/>
        <p:cNvGrpSpPr/>
        <p:nvPr/>
      </p:nvGrpSpPr>
      <p:grpSpPr>
        <a:xfrm>
          <a:off x="0" y="0"/>
          <a:ext cx="0" cy="0"/>
          <a:chOff x="0" y="0"/>
          <a:chExt cx="0" cy="0"/>
        </a:xfrm>
      </p:grpSpPr>
      <p:grpSp>
        <p:nvGrpSpPr>
          <p:cNvPr id="935" name="Google Shape;935;p25"/>
          <p:cNvGrpSpPr/>
          <p:nvPr/>
        </p:nvGrpSpPr>
        <p:grpSpPr>
          <a:xfrm>
            <a:off x="0" y="0"/>
            <a:ext cx="2590800" cy="1371600"/>
            <a:chOff x="-76200" y="1431801"/>
            <a:chExt cx="2013987" cy="1165708"/>
          </a:xfrm>
        </p:grpSpPr>
        <p:grpSp>
          <p:nvGrpSpPr>
            <p:cNvPr id="936" name="Google Shape;936;p25"/>
            <p:cNvGrpSpPr/>
            <p:nvPr/>
          </p:nvGrpSpPr>
          <p:grpSpPr>
            <a:xfrm>
              <a:off x="697429" y="1982803"/>
              <a:ext cx="1240358" cy="614706"/>
              <a:chOff x="28079" y="1041053"/>
              <a:chExt cx="7035801" cy="4572000"/>
            </a:xfrm>
          </p:grpSpPr>
          <p:sp>
            <p:nvSpPr>
              <p:cNvPr id="937" name="Google Shape;937;p25"/>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7">
                  <a:solidFill>
                    <a:srgbClr val="000000"/>
                  </a:solidFill>
                  <a:latin typeface="Calibri"/>
                  <a:ea typeface="Calibri"/>
                  <a:cs typeface="Calibri"/>
                  <a:sym typeface="Calibri"/>
                </a:endParaRPr>
              </a:p>
            </p:txBody>
          </p:sp>
          <p:sp>
            <p:nvSpPr>
              <p:cNvPr id="938" name="Google Shape;938;p25"/>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7">
                  <a:solidFill>
                    <a:srgbClr val="000000"/>
                  </a:solidFill>
                  <a:latin typeface="Calibri"/>
                  <a:ea typeface="Calibri"/>
                  <a:cs typeface="Calibri"/>
                  <a:sym typeface="Calibri"/>
                </a:endParaRPr>
              </a:p>
            </p:txBody>
          </p:sp>
        </p:grpSp>
        <p:sp>
          <p:nvSpPr>
            <p:cNvPr id="939" name="Google Shape;939;p25"/>
            <p:cNvSpPr txBox="1"/>
            <p:nvPr/>
          </p:nvSpPr>
          <p:spPr>
            <a:xfrm>
              <a:off x="770495" y="2128003"/>
              <a:ext cx="1111475"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a:solidFill>
                    <a:srgbClr val="FFFFFF"/>
                  </a:solidFill>
                  <a:latin typeface="Times New Roman"/>
                  <a:ea typeface="Times New Roman"/>
                  <a:cs typeface="Times New Roman"/>
                  <a:sym typeface="Times New Roman"/>
                </a:rPr>
                <a:t>Vận dụng</a:t>
              </a:r>
              <a:endParaRPr/>
            </a:p>
          </p:txBody>
        </p:sp>
        <p:pic>
          <p:nvPicPr>
            <p:cNvPr id="940" name="Google Shape;940;p25" descr="Đồ hoạ vector miễn phí của Hộp số"/>
            <p:cNvPicPr preferRelativeResize="0"/>
            <p:nvPr/>
          </p:nvPicPr>
          <p:blipFill rotWithShape="1">
            <a:blip r:embed="rId4">
              <a:alphaModFix/>
            </a:blip>
            <a:srcRect/>
            <a:stretch/>
          </p:blipFill>
          <p:spPr>
            <a:xfrm>
              <a:off x="-76200" y="1431801"/>
              <a:ext cx="1006599" cy="1006599"/>
            </a:xfrm>
            <a:prstGeom prst="rect">
              <a:avLst/>
            </a:prstGeom>
            <a:noFill/>
            <a:ln>
              <a:noFill/>
            </a:ln>
          </p:spPr>
        </p:pic>
      </p:grpSp>
      <p:sp>
        <p:nvSpPr>
          <p:cNvPr id="941" name="Google Shape;941;p25"/>
          <p:cNvSpPr txBox="1"/>
          <p:nvPr/>
        </p:nvSpPr>
        <p:spPr>
          <a:xfrm>
            <a:off x="695325" y="1502264"/>
            <a:ext cx="10801350" cy="38163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dirty="0" err="1">
                <a:solidFill>
                  <a:srgbClr val="FF0000"/>
                </a:solidFill>
                <a:latin typeface="Times New Roman"/>
                <a:ea typeface="Times New Roman"/>
                <a:cs typeface="Times New Roman"/>
                <a:sym typeface="Times New Roman"/>
              </a:rPr>
              <a:t>Gợi</a:t>
            </a:r>
            <a:r>
              <a:rPr lang="en-US" sz="2600" b="1" dirty="0">
                <a:solidFill>
                  <a:srgbClr val="FF0000"/>
                </a:solidFill>
                <a:latin typeface="Times New Roman"/>
                <a:ea typeface="Times New Roman"/>
                <a:cs typeface="Times New Roman"/>
                <a:sym typeface="Times New Roman"/>
              </a:rPr>
              <a:t> ý:</a:t>
            </a:r>
            <a:endParaRPr dirty="0"/>
          </a:p>
          <a:p>
            <a:pPr marL="0" marR="0" lvl="0" indent="0" algn="just" rtl="0">
              <a:spcBef>
                <a:spcPts val="600"/>
              </a:spcBef>
              <a:spcAft>
                <a:spcPts val="0"/>
              </a:spcAft>
              <a:buNone/>
            </a:pP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Tìm</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hiểu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nguồn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lực</a:t>
            </a:r>
            <a:r>
              <a:rPr lang="en-US" sz="2800" dirty="0">
                <a:solidFill>
                  <a:schemeClr val="dk1"/>
                </a:solidFill>
                <a:latin typeface="Times New Roman"/>
                <a:ea typeface="Times New Roman"/>
                <a:cs typeface="Times New Roman"/>
                <a:sym typeface="Times New Roman"/>
              </a:rPr>
              <a:t> ở </a:t>
            </a:r>
            <a:r>
              <a:rPr lang="en-US" sz="2800" dirty="0" err="1">
                <a:solidFill>
                  <a:schemeClr val="dk1"/>
                </a:solidFill>
                <a:latin typeface="Times New Roman"/>
                <a:ea typeface="Times New Roman"/>
                <a:cs typeface="Times New Roman"/>
                <a:sym typeface="Times New Roman"/>
              </a:rPr>
              <a:t>địa</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phương</a:t>
            </a:r>
            <a:r>
              <a:rPr lang="en-US" sz="2800" dirty="0">
                <a:solidFill>
                  <a:schemeClr val="dk1"/>
                </a:solidFill>
                <a:latin typeface="Times New Roman"/>
                <a:ea typeface="Times New Roman"/>
                <a:cs typeface="Times New Roman"/>
                <a:sym typeface="Times New Roman"/>
              </a:rPr>
              <a:t>.</a:t>
            </a:r>
            <a:endParaRPr dirty="0"/>
          </a:p>
          <a:p>
            <a:pPr marL="0" marR="0" lvl="0" indent="0" algn="just" rtl="0">
              <a:spcBef>
                <a:spcPts val="600"/>
              </a:spcBef>
              <a:spcAft>
                <a:spcPts val="0"/>
              </a:spcAft>
              <a:buNone/>
            </a:pP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Chú</a:t>
            </a:r>
            <a:r>
              <a:rPr lang="en-US" sz="2800" dirty="0">
                <a:solidFill>
                  <a:schemeClr val="dk1"/>
                </a:solidFill>
                <a:latin typeface="Times New Roman"/>
                <a:ea typeface="Times New Roman"/>
                <a:cs typeface="Times New Roman"/>
                <a:sym typeface="Times New Roman"/>
              </a:rPr>
              <a:t> ý </a:t>
            </a:r>
            <a:r>
              <a:rPr lang="en-US" sz="2800" dirty="0" err="1">
                <a:solidFill>
                  <a:schemeClr val="dk1"/>
                </a:solidFill>
                <a:latin typeface="Times New Roman"/>
                <a:ea typeface="Times New Roman"/>
                <a:cs typeface="Times New Roman"/>
                <a:sym typeface="Times New Roman"/>
              </a:rPr>
              <a:t>một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số</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nguồn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lực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sau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Vị</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trí</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địa</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lí</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Nguồn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lực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tự</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nhiên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Nguồn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lực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kinh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tế</a:t>
            </a:r>
            <a:r>
              <a:rPr lang="en-US" sz="2800" dirty="0">
                <a:solidFill>
                  <a:schemeClr val="dk1"/>
                </a:solidFill>
                <a:latin typeface="Times New Roman"/>
                <a:ea typeface="Times New Roman"/>
                <a:cs typeface="Times New Roman"/>
                <a:sym typeface="Times New Roman"/>
              </a:rPr>
              <a:t> - </a:t>
            </a:r>
            <a:r>
              <a:rPr lang="en-US" sz="2800" dirty="0" err="1">
                <a:solidFill>
                  <a:schemeClr val="dk1"/>
                </a:solidFill>
                <a:latin typeface="Times New Roman"/>
                <a:ea typeface="Times New Roman"/>
                <a:cs typeface="Times New Roman"/>
                <a:sym typeface="Times New Roman"/>
              </a:rPr>
              <a:t>xã</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hội</a:t>
            </a:r>
            <a:r>
              <a:rPr lang="en-US" sz="2800" dirty="0">
                <a:solidFill>
                  <a:schemeClr val="dk1"/>
                </a:solidFill>
                <a:latin typeface="Times New Roman"/>
                <a:ea typeface="Times New Roman"/>
                <a:cs typeface="Times New Roman"/>
                <a:sym typeface="Times New Roman"/>
              </a:rPr>
              <a:t>.</a:t>
            </a:r>
            <a:endParaRPr dirty="0"/>
          </a:p>
          <a:p>
            <a:pPr marL="0" marR="0" lvl="0" indent="0" algn="just" rtl="0">
              <a:spcBef>
                <a:spcPts val="600"/>
              </a:spcBef>
              <a:spcAft>
                <a:spcPts val="0"/>
              </a:spcAft>
              <a:buNone/>
            </a:pP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Ví</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dụ</a:t>
            </a:r>
            <a:r>
              <a:rPr lang="en-US" sz="2800" dirty="0">
                <a:solidFill>
                  <a:schemeClr val="dk1"/>
                </a:solidFill>
                <a:latin typeface="Times New Roman"/>
                <a:ea typeface="Times New Roman"/>
                <a:cs typeface="Times New Roman"/>
                <a:sym typeface="Times New Roman"/>
              </a:rPr>
              <a:t>: </a:t>
            </a:r>
            <a:r>
              <a:rPr lang="vi-VN" sz="2800">
                <a:solidFill>
                  <a:schemeClr val="dk1"/>
                </a:solidFill>
                <a:latin typeface="Times New Roman"/>
                <a:ea typeface="Times New Roman"/>
                <a:cs typeface="Times New Roman"/>
                <a:sym typeface="Times New Roman"/>
              </a:rPr>
              <a:t>Hải Phòng giáp biển nên có</a:t>
            </a:r>
            <a:r>
              <a:rPr lang="en-US" sz="280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thế</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mạnh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về</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tự</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nhiên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để</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phát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triển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tổng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hợp</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kinh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tế</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biển</a:t>
            </a:r>
            <a:r>
              <a:rPr lang="en-US" sz="2800" dirty="0">
                <a:solidFill>
                  <a:schemeClr val="dk1"/>
                </a:solidFill>
                <a:latin typeface="Times New Roman"/>
                <a:ea typeface="Times New Roman"/>
                <a:cs typeface="Times New Roman"/>
                <a:sym typeface="Times New Roman"/>
              </a:rPr>
              <a:t>: Du </a:t>
            </a:r>
            <a:r>
              <a:rPr lang="en-US" sz="2800" dirty="0" err="1">
                <a:solidFill>
                  <a:schemeClr val="dk1"/>
                </a:solidFill>
                <a:latin typeface="Times New Roman"/>
                <a:ea typeface="Times New Roman"/>
                <a:cs typeface="Times New Roman"/>
                <a:sym typeface="Times New Roman"/>
              </a:rPr>
              <a:t>lịch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biển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Đánh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bắt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nuôi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trồng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hải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sản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Khai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thác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khoáng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sản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biển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sản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xuất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muối</a:t>
            </a:r>
            <a:r>
              <a:rPr lang="en-US" sz="2800" dirty="0">
                <a:solidFill>
                  <a:schemeClr val="dk1"/>
                </a:solidFill>
                <a:latin typeface="Times New Roman"/>
                <a:ea typeface="Times New Roman"/>
                <a:cs typeface="Times New Roman"/>
                <a:sym typeface="Times New Roman"/>
              </a:rPr>
              <a:t>, titan, </a:t>
            </a:r>
            <a:r>
              <a:rPr lang="en-US" sz="2800" dirty="0" err="1">
                <a:solidFill>
                  <a:schemeClr val="dk1"/>
                </a:solidFill>
                <a:latin typeface="Times New Roman"/>
                <a:ea typeface="Times New Roman"/>
                <a:cs typeface="Times New Roman"/>
                <a:sym typeface="Times New Roman"/>
              </a:rPr>
              <a:t>cát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thủy</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tinh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giao</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biển</a:t>
            </a:r>
            <a:r>
              <a:rPr lang="en-US" sz="2800" dirty="0">
                <a:solidFill>
                  <a:schemeClr val="dk1"/>
                </a:solidFill>
                <a:latin typeface="Times New Roman"/>
                <a:ea typeface="Times New Roman"/>
                <a:cs typeface="Times New Roman"/>
                <a:sym typeface="Times New Roman"/>
              </a:rPr>
              <a:t>.</a:t>
            </a:r>
            <a:endParaRPr sz="2800" dirty="0">
              <a:solidFill>
                <a:schemeClr val="dk1"/>
              </a:solidFill>
              <a:latin typeface="Times New Roman"/>
              <a:ea typeface="Times New Roman"/>
              <a:cs typeface="Times New Roman"/>
              <a:sym typeface="Times New Roman"/>
            </a:endParaRPr>
          </a:p>
          <a:p>
            <a:pPr marL="0" marR="0" lvl="0" indent="0" algn="just" rtl="0">
              <a:spcBef>
                <a:spcPts val="600"/>
              </a:spcBef>
              <a:spcAft>
                <a:spcPts val="0"/>
              </a:spcAft>
              <a:buNone/>
            </a:pPr>
            <a:endParaRPr sz="2800" dirty="0">
              <a:solidFill>
                <a:schemeClr val="dk1"/>
              </a:solidFill>
              <a:latin typeface="Times New Roman"/>
              <a:ea typeface="Times New Roman"/>
              <a:cs typeface="Times New Roman"/>
              <a:sym typeface="Times New Roman"/>
            </a:endParaRPr>
          </a:p>
        </p:txBody>
      </p:sp>
      <p:sp>
        <p:nvSpPr>
          <p:cNvPr id="942" name="Google Shape;942;p25"/>
          <p:cNvSpPr/>
          <p:nvPr/>
        </p:nvSpPr>
        <p:spPr>
          <a:xfrm>
            <a:off x="2862238" y="271297"/>
            <a:ext cx="8701112"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FF0000"/>
                </a:solidFill>
                <a:latin typeface="Times New Roman"/>
                <a:ea typeface="Times New Roman"/>
                <a:cs typeface="Times New Roman"/>
                <a:sym typeface="Times New Roman"/>
              </a:rPr>
              <a:t>Câu hỏi: Phân tích một nguồn lực có tác động nổi bật đối với sự phát triển kinh tế ở tỉnh/thành phố nơi em sinh sống hoặc học tập.</a:t>
            </a:r>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1"/>
                                        </p:tgtEl>
                                        <p:attrNameLst>
                                          <p:attrName>style.visibility</p:attrName>
                                        </p:attrNameLst>
                                      </p:cBhvr>
                                      <p:to>
                                        <p:strVal val="visible"/>
                                      </p:to>
                                    </p:set>
                                    <p:animEffect transition="in" filter="fade">
                                      <p:cBhvr>
                                        <p:cTn id="7" dur="500"/>
                                        <p:tgtEl>
                                          <p:spTgt spid="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6"/>
        <p:cNvGrpSpPr/>
        <p:nvPr/>
      </p:nvGrpSpPr>
      <p:grpSpPr>
        <a:xfrm>
          <a:off x="0" y="0"/>
          <a:ext cx="0" cy="0"/>
          <a:chOff x="0" y="0"/>
          <a:chExt cx="0" cy="0"/>
        </a:xfrm>
      </p:grpSpPr>
      <p:grpSp>
        <p:nvGrpSpPr>
          <p:cNvPr id="947" name="Google Shape;947;p26"/>
          <p:cNvGrpSpPr/>
          <p:nvPr/>
        </p:nvGrpSpPr>
        <p:grpSpPr>
          <a:xfrm>
            <a:off x="4083617" y="143355"/>
            <a:ext cx="4024766" cy="1600713"/>
            <a:chOff x="4114800" y="474427"/>
            <a:chExt cx="4024766" cy="1600713"/>
          </a:xfrm>
        </p:grpSpPr>
        <p:grpSp>
          <p:nvGrpSpPr>
            <p:cNvPr id="948" name="Google Shape;948;p26"/>
            <p:cNvGrpSpPr/>
            <p:nvPr/>
          </p:nvGrpSpPr>
          <p:grpSpPr>
            <a:xfrm>
              <a:off x="4866821" y="895061"/>
              <a:ext cx="3272745" cy="1180079"/>
              <a:chOff x="784588" y="577069"/>
              <a:chExt cx="1240358" cy="791796"/>
            </a:xfrm>
          </p:grpSpPr>
          <p:grpSp>
            <p:nvGrpSpPr>
              <p:cNvPr id="949" name="Google Shape;949;p26"/>
              <p:cNvGrpSpPr/>
              <p:nvPr/>
            </p:nvGrpSpPr>
            <p:grpSpPr>
              <a:xfrm>
                <a:off x="784588" y="577069"/>
                <a:ext cx="1240358" cy="642222"/>
                <a:chOff x="28079" y="1041053"/>
                <a:chExt cx="7035801" cy="4776654"/>
              </a:xfrm>
            </p:grpSpPr>
            <p:sp>
              <p:nvSpPr>
                <p:cNvPr id="950" name="Google Shape;950;p26"/>
                <p:cNvSpPr/>
                <p:nvPr/>
              </p:nvSpPr>
              <p:spPr>
                <a:xfrm>
                  <a:off x="28079" y="1041053"/>
                  <a:ext cx="7035801" cy="4776654"/>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7">
                    <a:solidFill>
                      <a:srgbClr val="000000"/>
                    </a:solidFill>
                    <a:latin typeface="Calibri"/>
                    <a:ea typeface="Calibri"/>
                    <a:cs typeface="Calibri"/>
                    <a:sym typeface="Calibri"/>
                  </a:endParaRPr>
                </a:p>
              </p:txBody>
            </p:sp>
            <p:sp>
              <p:nvSpPr>
                <p:cNvPr id="951" name="Google Shape;951;p26"/>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7">
                    <a:solidFill>
                      <a:srgbClr val="000000"/>
                    </a:solidFill>
                    <a:latin typeface="Calibri"/>
                    <a:ea typeface="Calibri"/>
                    <a:cs typeface="Calibri"/>
                    <a:sym typeface="Calibri"/>
                  </a:endParaRPr>
                </a:p>
              </p:txBody>
            </p:sp>
          </p:grpSp>
          <p:sp>
            <p:nvSpPr>
              <p:cNvPr id="952" name="Google Shape;952;p26"/>
              <p:cNvSpPr txBox="1"/>
              <p:nvPr/>
            </p:nvSpPr>
            <p:spPr>
              <a:xfrm>
                <a:off x="857654" y="722269"/>
                <a:ext cx="1111475" cy="6465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1">
                    <a:solidFill>
                      <a:srgbClr val="FFFFFF"/>
                    </a:solidFill>
                    <a:latin typeface="Times New Roman"/>
                    <a:ea typeface="Times New Roman"/>
                    <a:cs typeface="Times New Roman"/>
                    <a:sym typeface="Times New Roman"/>
                  </a:rPr>
                  <a:t>Hướng dẫn tự học</a:t>
                </a:r>
                <a:endParaRPr/>
              </a:p>
            </p:txBody>
          </p:sp>
        </p:grpSp>
        <p:pic>
          <p:nvPicPr>
            <p:cNvPr id="953" name="Google Shape;953;p26" descr="Đồ hoạ vector miễn phí của Biểu tượng"/>
            <p:cNvPicPr preferRelativeResize="0"/>
            <p:nvPr/>
          </p:nvPicPr>
          <p:blipFill rotWithShape="1">
            <a:blip r:embed="rId4">
              <a:alphaModFix/>
            </a:blip>
            <a:srcRect/>
            <a:stretch/>
          </p:blipFill>
          <p:spPr>
            <a:xfrm>
              <a:off x="4114800" y="474427"/>
              <a:ext cx="1125790" cy="1125790"/>
            </a:xfrm>
            <a:prstGeom prst="rect">
              <a:avLst/>
            </a:prstGeom>
            <a:noFill/>
            <a:ln>
              <a:noFill/>
            </a:ln>
          </p:spPr>
        </p:pic>
      </p:grpSp>
      <p:grpSp>
        <p:nvGrpSpPr>
          <p:cNvPr id="954" name="Google Shape;954;p26"/>
          <p:cNvGrpSpPr/>
          <p:nvPr/>
        </p:nvGrpSpPr>
        <p:grpSpPr>
          <a:xfrm>
            <a:off x="172788" y="1689779"/>
            <a:ext cx="2608328" cy="3184599"/>
            <a:chOff x="347000" y="2571750"/>
            <a:chExt cx="1767550" cy="2473200"/>
          </a:xfrm>
        </p:grpSpPr>
        <p:sp>
          <p:nvSpPr>
            <p:cNvPr id="955" name="Google Shape;955;p26"/>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rgbClr val="FFBF4A"/>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56" name="Google Shape;956;p26"/>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rgbClr val="DD3947"/>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57" name="Google Shape;957;p26"/>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rgbClr val="FFFFFF"/>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58" name="Google Shape;958;p26"/>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rgbClr val="DD3947"/>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59" name="Google Shape;959;p26"/>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rgbClr val="FFFFFF"/>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60" name="Google Shape;960;p26"/>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rgbClr val="FFBF4A"/>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61" name="Google Shape;961;p26"/>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rgbClr val="FFFFFF"/>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62" name="Google Shape;962;p26"/>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rgbClr val="FFFFFF"/>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63" name="Google Shape;963;p26"/>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rgbClr val="2AA1B3"/>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64" name="Google Shape;964;p26"/>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rgbClr val="EEEEE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65" name="Google Shape;965;p26"/>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rgbClr val="2AA1B3"/>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66" name="Google Shape;966;p26"/>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rgbClr val="FFFFFF"/>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67" name="Google Shape;967;p26"/>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rgbClr val="EEEEE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68" name="Google Shape;968;p26"/>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rgbClr val="FFBF4A"/>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69" name="Google Shape;969;p26"/>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rgbClr val="EEEEE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70" name="Google Shape;970;p26"/>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71" name="Google Shape;971;p26"/>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rgbClr val="EEEEEE"/>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72" name="Google Shape;972;p26"/>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rgbClr val="2AA1B3"/>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73" name="Google Shape;973;p26"/>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rgbClr val="2AA1B3"/>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74" name="Google Shape;974;p26"/>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rgbClr val="2AA1B3"/>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75" name="Google Shape;975;p26"/>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76" name="Google Shape;976;p26"/>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77" name="Google Shape;977;p26"/>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rgbClr val="FB8897"/>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78" name="Google Shape;978;p26"/>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rgbClr val="FB8897"/>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79" name="Google Shape;979;p26"/>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rgbClr val="FB8897"/>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80" name="Google Shape;980;p26"/>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rgbClr val="000000"/>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81" name="Google Shape;981;p26"/>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rgbClr val="000000"/>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82" name="Google Shape;982;p26"/>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rgbClr val="000000"/>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83" name="Google Shape;983;p26"/>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rgbClr val="000000"/>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84" name="Google Shape;984;p26"/>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85" name="Google Shape;985;p26"/>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rgbClr val="000000"/>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86" name="Google Shape;986;p26"/>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rgbClr val="000000"/>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87" name="Google Shape;987;p26"/>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rgbClr val="FFFFFF"/>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88" name="Google Shape;988;p26"/>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89" name="Google Shape;989;p26"/>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rgbClr val="FFBF4A"/>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90" name="Google Shape;990;p26"/>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rgbClr val="FFBF4A"/>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91" name="Google Shape;991;p26"/>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rgbClr val="FFBF4A"/>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92" name="Google Shape;992;p26"/>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93" name="Google Shape;993;p26"/>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rgbClr val="FFBF4A"/>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94" name="Google Shape;994;p26"/>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95" name="Google Shape;995;p26"/>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rgbClr val="FFBF4A"/>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96" name="Google Shape;996;p26"/>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rgbClr val="000000"/>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97" name="Google Shape;997;p26"/>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rgbClr val="000000"/>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98" name="Google Shape;998;p26"/>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rgbClr val="000000"/>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999" name="Google Shape;999;p26"/>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rgbClr val="000000"/>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1000" name="Google Shape;1000;p26"/>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rgbClr val="000000"/>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1001" name="Google Shape;1001;p26"/>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rgbClr val="000000"/>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1002" name="Google Shape;1002;p26"/>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rgbClr val="000000"/>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grpSp>
      <p:sp>
        <p:nvSpPr>
          <p:cNvPr id="1003" name="Google Shape;1003;p26"/>
          <p:cNvSpPr/>
          <p:nvPr/>
        </p:nvSpPr>
        <p:spPr>
          <a:xfrm>
            <a:off x="3142134" y="1689779"/>
            <a:ext cx="8572099" cy="349326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 Học bài cũ, trả lời câu hỏi SGK. </a:t>
            </a:r>
            <a:endParaRPr/>
          </a:p>
          <a:p>
            <a:pPr marL="0" marR="0" lvl="0" indent="0" algn="just" rtl="0">
              <a:spcBef>
                <a:spcPts val="600"/>
              </a:spcBef>
              <a:spcAft>
                <a:spcPts val="0"/>
              </a:spcAft>
              <a:buNone/>
            </a:pPr>
            <a:r>
              <a:rPr lang="en-US" sz="2800">
                <a:solidFill>
                  <a:schemeClr val="dk1"/>
                </a:solidFill>
                <a:latin typeface="Times New Roman"/>
                <a:ea typeface="Times New Roman"/>
                <a:cs typeface="Times New Roman"/>
                <a:sym typeface="Times New Roman"/>
              </a:rPr>
              <a:t>- Hoàn thành câu hỏi phần vận dụng. </a:t>
            </a:r>
            <a:endParaRPr/>
          </a:p>
          <a:p>
            <a:pPr marL="0" marR="0" lvl="0" indent="0" algn="just" rtl="0">
              <a:spcBef>
                <a:spcPts val="600"/>
              </a:spcBef>
              <a:spcAft>
                <a:spcPts val="0"/>
              </a:spcAft>
              <a:buNone/>
            </a:pPr>
            <a:r>
              <a:rPr lang="en-US" sz="2800">
                <a:solidFill>
                  <a:schemeClr val="dk1"/>
                </a:solidFill>
                <a:latin typeface="Times New Roman"/>
                <a:ea typeface="Times New Roman"/>
                <a:cs typeface="Times New Roman"/>
                <a:sym typeface="Times New Roman"/>
              </a:rPr>
              <a:t>- Chuẩn bị bài mới: Bài 19. Cơ cấu nền kinh tế, tổng sản phẩm trong nước và tổng thu nhập quốc gia.</a:t>
            </a:r>
            <a:endParaRPr/>
          </a:p>
          <a:p>
            <a:pPr marL="0" marR="0" lvl="0" indent="0" algn="just" rtl="0">
              <a:spcBef>
                <a:spcPts val="600"/>
              </a:spcBef>
              <a:spcAft>
                <a:spcPts val="0"/>
              </a:spcAft>
              <a:buNone/>
            </a:pPr>
            <a:r>
              <a:rPr lang="en-US" sz="2800">
                <a:solidFill>
                  <a:schemeClr val="dk1"/>
                </a:solidFill>
                <a:latin typeface="Times New Roman"/>
                <a:ea typeface="Times New Roman"/>
                <a:cs typeface="Times New Roman"/>
                <a:sym typeface="Times New Roman"/>
              </a:rPr>
              <a:t>Nội dung:</a:t>
            </a:r>
            <a:endParaRPr/>
          </a:p>
          <a:p>
            <a:pPr marL="0" marR="0" lvl="0" indent="0" algn="just" rtl="0">
              <a:spcBef>
                <a:spcPts val="600"/>
              </a:spcBef>
              <a:spcAft>
                <a:spcPts val="0"/>
              </a:spcAft>
              <a:buNone/>
            </a:pPr>
            <a:r>
              <a:rPr lang="en-US" sz="2800">
                <a:solidFill>
                  <a:schemeClr val="dk1"/>
                </a:solidFill>
                <a:latin typeface="Times New Roman"/>
                <a:ea typeface="Times New Roman"/>
                <a:cs typeface="Times New Roman"/>
                <a:sym typeface="Times New Roman"/>
              </a:rPr>
              <a:t>+ Cơ cấu kinh tế.</a:t>
            </a:r>
            <a:endParaRPr/>
          </a:p>
          <a:p>
            <a:pPr marL="0" marR="0" lvl="0" indent="0" algn="just" rtl="0">
              <a:spcBef>
                <a:spcPts val="600"/>
              </a:spcBef>
              <a:spcAft>
                <a:spcPts val="0"/>
              </a:spcAft>
              <a:buNone/>
            </a:pPr>
            <a:r>
              <a:rPr lang="en-US" sz="2800">
                <a:solidFill>
                  <a:schemeClr val="dk1"/>
                </a:solidFill>
                <a:latin typeface="Times New Roman"/>
                <a:ea typeface="Times New Roman"/>
                <a:cs typeface="Times New Roman"/>
                <a:sym typeface="Times New Roman"/>
              </a:rPr>
              <a:t>+ Tổng sản phẩm trong nước và tổng thu nhập quốc gia.</a:t>
            </a:r>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4"/>
                                        </p:tgtEl>
                                        <p:attrNameLst>
                                          <p:attrName>style.visibility</p:attrName>
                                        </p:attrNameLst>
                                      </p:cBhvr>
                                      <p:to>
                                        <p:strVal val="visible"/>
                                      </p:to>
                                    </p:set>
                                    <p:anim calcmode="lin" valueType="num">
                                      <p:cBhvr additive="base">
                                        <p:cTn id="7" dur="500"/>
                                        <p:tgtEl>
                                          <p:spTgt spid="95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3"/>
                                        </p:tgtEl>
                                        <p:attrNameLst>
                                          <p:attrName>style.visibility</p:attrName>
                                        </p:attrNameLst>
                                      </p:cBhvr>
                                      <p:to>
                                        <p:strVal val="visible"/>
                                      </p:to>
                                    </p:set>
                                    <p:animEffect transition="in" filter="fade">
                                      <p:cBhvr>
                                        <p:cTn id="12" dur="500"/>
                                        <p:tgtEl>
                                          <p:spTgt spid="1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g202949a0108_3_0"/>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a:p>
        </p:txBody>
      </p:sp>
      <p:sp>
        <p:nvSpPr>
          <p:cNvPr id="1010" name="Google Shape;1010;g202949a0108_3_0"/>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4"/>
        <p:cNvGrpSpPr/>
        <p:nvPr/>
      </p:nvGrpSpPr>
      <p:grpSpPr>
        <a:xfrm>
          <a:off x="0" y="0"/>
          <a:ext cx="0" cy="0"/>
          <a:chOff x="0" y="0"/>
          <a:chExt cx="0" cy="0"/>
        </a:xfrm>
      </p:grpSpPr>
      <p:sp>
        <p:nvSpPr>
          <p:cNvPr id="1015" name="Google Shape;1015;p27"/>
          <p:cNvSpPr/>
          <p:nvPr/>
        </p:nvSpPr>
        <p:spPr>
          <a:xfrm>
            <a:off x="3115697" y="1779697"/>
            <a:ext cx="5960606" cy="1169551"/>
          </a:xfrm>
          <a:prstGeom prst="rect">
            <a:avLst/>
          </a:prstGeom>
          <a:solidFill>
            <a:srgbClr val="C00000"/>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7000"/>
              <a:buFont typeface="Times New Roman"/>
              <a:buNone/>
            </a:pPr>
            <a:r>
              <a:rPr lang="en-US" sz="7000" b="1" i="0" u="none" strike="noStrike" cap="none">
                <a:solidFill>
                  <a:srgbClr val="FFFFFF"/>
                </a:solidFill>
                <a:latin typeface="Times New Roman"/>
                <a:ea typeface="Times New Roman"/>
                <a:cs typeface="Times New Roman"/>
                <a:sym typeface="Times New Roman"/>
              </a:rPr>
              <a:t>THANK YOU!</a:t>
            </a:r>
            <a:endParaRPr sz="7000" b="1" i="0" u="none" strike="noStrike" cap="none">
              <a:solidFill>
                <a:srgbClr val="FFFFFF"/>
              </a:solidFill>
              <a:latin typeface="Times New Roman"/>
              <a:ea typeface="Times New Roman"/>
              <a:cs typeface="Times New Roman"/>
              <a:sym typeface="Times New Roman"/>
            </a:endParaRP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384"/>
        <p:cNvGrpSpPr/>
        <p:nvPr/>
      </p:nvGrpSpPr>
      <p:grpSpPr>
        <a:xfrm>
          <a:off x="0" y="0"/>
          <a:ext cx="0" cy="0"/>
          <a:chOff x="0" y="0"/>
          <a:chExt cx="0" cy="0"/>
        </a:xfrm>
      </p:grpSpPr>
      <p:pic>
        <p:nvPicPr>
          <p:cNvPr id="385" name="Google Shape;385;p3" descr="C:\Users\ADMIN\Desktop\game_screen.jpg"/>
          <p:cNvPicPr preferRelativeResize="0"/>
          <p:nvPr/>
        </p:nvPicPr>
        <p:blipFill rotWithShape="1">
          <a:blip r:embed="rId3">
            <a:alphaModFix/>
          </a:blip>
          <a:srcRect/>
          <a:stretch/>
        </p:blipFill>
        <p:spPr>
          <a:xfrm>
            <a:off x="1524000" y="0"/>
            <a:ext cx="9144000" cy="6858000"/>
          </a:xfrm>
          <a:prstGeom prst="rect">
            <a:avLst/>
          </a:prstGeom>
          <a:noFill/>
          <a:ln>
            <a:noFill/>
          </a:ln>
        </p:spPr>
      </p:pic>
      <p:pic>
        <p:nvPicPr>
          <p:cNvPr id="386" name="Google Shape;386;p3" descr="free-clip-art-pirate-ship-cliparts-that-you-can-download-to--29666.png"/>
          <p:cNvPicPr preferRelativeResize="0"/>
          <p:nvPr/>
        </p:nvPicPr>
        <p:blipFill rotWithShape="1">
          <a:blip r:embed="rId4">
            <a:alphaModFix/>
          </a:blip>
          <a:srcRect/>
          <a:stretch/>
        </p:blipFill>
        <p:spPr>
          <a:xfrm>
            <a:off x="3352800" y="838201"/>
            <a:ext cx="3505200" cy="2503715"/>
          </a:xfrm>
          <a:prstGeom prst="rect">
            <a:avLst/>
          </a:prstGeom>
          <a:noFill/>
          <a:ln>
            <a:noFill/>
          </a:ln>
        </p:spPr>
      </p:pic>
      <p:pic>
        <p:nvPicPr>
          <p:cNvPr id="387" name="Google Shape;387;p3" descr="disney-jake-and-the-neverland-pirates-clip-art-images--29662.gif"/>
          <p:cNvPicPr preferRelativeResize="0"/>
          <p:nvPr/>
        </p:nvPicPr>
        <p:blipFill rotWithShape="1">
          <a:blip r:embed="rId5">
            <a:alphaModFix/>
          </a:blip>
          <a:srcRect/>
          <a:stretch/>
        </p:blipFill>
        <p:spPr>
          <a:xfrm>
            <a:off x="6553200" y="1143000"/>
            <a:ext cx="2286000" cy="1981200"/>
          </a:xfrm>
          <a:prstGeom prst="rect">
            <a:avLst/>
          </a:prstGeom>
          <a:noFill/>
          <a:ln>
            <a:noFill/>
          </a:ln>
        </p:spPr>
      </p:pic>
      <p:pic>
        <p:nvPicPr>
          <p:cNvPr id="388" name="Google Shape;388;p3" descr="020cafd9e8d2e8024e60e3d66391fe0e.png">
            <a:hlinkClick r:id="rId6" action="ppaction://hlinksldjump"/>
          </p:cNvPr>
          <p:cNvPicPr preferRelativeResize="0"/>
          <p:nvPr/>
        </p:nvPicPr>
        <p:blipFill rotWithShape="1">
          <a:blip r:embed="rId7">
            <a:alphaModFix/>
          </a:blip>
          <a:srcRect/>
          <a:stretch/>
        </p:blipFill>
        <p:spPr>
          <a:xfrm>
            <a:off x="6781800" y="5105400"/>
            <a:ext cx="2438400" cy="2209800"/>
          </a:xfrm>
          <a:prstGeom prst="rect">
            <a:avLst/>
          </a:prstGeom>
          <a:noFill/>
          <a:ln>
            <a:noFill/>
          </a:ln>
        </p:spPr>
      </p:pic>
      <p:pic>
        <p:nvPicPr>
          <p:cNvPr id="389" name="Google Shape;389;p3" descr="fb44a5326e85d476b1b0027a81526e0e.png">
            <a:hlinkClick r:id="rId8" action="ppaction://hlinksldjump"/>
          </p:cNvPr>
          <p:cNvPicPr preferRelativeResize="0"/>
          <p:nvPr/>
        </p:nvPicPr>
        <p:blipFill rotWithShape="1">
          <a:blip r:embed="rId9">
            <a:alphaModFix/>
          </a:blip>
          <a:srcRect/>
          <a:stretch/>
        </p:blipFill>
        <p:spPr>
          <a:xfrm>
            <a:off x="4572000" y="5562600"/>
            <a:ext cx="1905000" cy="1295400"/>
          </a:xfrm>
          <a:prstGeom prst="rect">
            <a:avLst/>
          </a:prstGeom>
          <a:noFill/>
          <a:ln>
            <a:noFill/>
          </a:ln>
        </p:spPr>
      </p:pic>
      <p:pic>
        <p:nvPicPr>
          <p:cNvPr id="390" name="Google Shape;390;p3" descr="41de1940fddd4979ee9c546aa68145dc.png">
            <a:hlinkClick r:id="rId10" action="ppaction://hlinksldjump"/>
          </p:cNvPr>
          <p:cNvPicPr preferRelativeResize="0"/>
          <p:nvPr/>
        </p:nvPicPr>
        <p:blipFill rotWithShape="1">
          <a:blip r:embed="rId11">
            <a:alphaModFix/>
          </a:blip>
          <a:srcRect/>
          <a:stretch/>
        </p:blipFill>
        <p:spPr>
          <a:xfrm>
            <a:off x="8686800" y="5029200"/>
            <a:ext cx="2133600" cy="2133600"/>
          </a:xfrm>
          <a:prstGeom prst="rect">
            <a:avLst/>
          </a:prstGeom>
          <a:noFill/>
          <a:ln>
            <a:noFill/>
          </a:ln>
        </p:spPr>
      </p:pic>
      <p:pic>
        <p:nvPicPr>
          <p:cNvPr id="391" name="Google Shape;391;p3" descr="C:\Users\ADMIN\Desktop\Doreamon cau ca\animated-tropical-fish-5-2.gif">
            <a:hlinkClick r:id="rId12" action="ppaction://hlinksldjump"/>
          </p:cNvPr>
          <p:cNvPicPr preferRelativeResize="0"/>
          <p:nvPr/>
        </p:nvPicPr>
        <p:blipFill rotWithShape="1">
          <a:blip r:embed="rId13">
            <a:alphaModFix/>
          </a:blip>
          <a:srcRect/>
          <a:stretch/>
        </p:blipFill>
        <p:spPr>
          <a:xfrm>
            <a:off x="724290" y="3383347"/>
            <a:ext cx="799727" cy="628584"/>
          </a:xfrm>
          <a:prstGeom prst="rect">
            <a:avLst/>
          </a:prstGeom>
          <a:noFill/>
          <a:ln>
            <a:noFill/>
          </a:ln>
        </p:spPr>
      </p:pic>
      <p:pic>
        <p:nvPicPr>
          <p:cNvPr id="392" name="Google Shape;392;p3" descr="e0719548b26d2f34b9b299abba325ffd.png">
            <a:hlinkClick r:id="rId12" action="ppaction://hlinksldjump"/>
          </p:cNvPr>
          <p:cNvPicPr preferRelativeResize="0"/>
          <p:nvPr/>
        </p:nvPicPr>
        <p:blipFill rotWithShape="1">
          <a:blip r:embed="rId14">
            <a:alphaModFix/>
          </a:blip>
          <a:srcRect/>
          <a:stretch/>
        </p:blipFill>
        <p:spPr>
          <a:xfrm>
            <a:off x="2057400" y="5257800"/>
            <a:ext cx="2133600" cy="1600200"/>
          </a:xfrm>
          <a:prstGeom prst="rect">
            <a:avLst/>
          </a:prstGeom>
          <a:noFill/>
          <a:ln>
            <a:noFill/>
          </a:ln>
        </p:spPr>
      </p:pic>
      <p:pic>
        <p:nvPicPr>
          <p:cNvPr id="393" name="Google Shape;393;p3" descr="3e0d0b8091e5297e6b938ce3eaa17115.png"/>
          <p:cNvPicPr preferRelativeResize="0"/>
          <p:nvPr/>
        </p:nvPicPr>
        <p:blipFill rotWithShape="1">
          <a:blip r:embed="rId15">
            <a:alphaModFix/>
          </a:blip>
          <a:srcRect/>
          <a:stretch/>
        </p:blipFill>
        <p:spPr>
          <a:xfrm flipH="1">
            <a:off x="10668001" y="3657603"/>
            <a:ext cx="2090891" cy="1145940"/>
          </a:xfrm>
          <a:prstGeom prst="rect">
            <a:avLst/>
          </a:prstGeom>
          <a:noFill/>
          <a:ln>
            <a:noFill/>
          </a:ln>
        </p:spPr>
      </p:pic>
      <p:sp>
        <p:nvSpPr>
          <p:cNvPr id="394" name="Google Shape;394;p3"/>
          <p:cNvSpPr/>
          <p:nvPr/>
        </p:nvSpPr>
        <p:spPr>
          <a:xfrm>
            <a:off x="2296160" y="3733803"/>
            <a:ext cx="7904480" cy="1345324"/>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Clr>
                <a:srgbClr val="FFFFFF"/>
              </a:buClr>
              <a:buSzPts val="3100"/>
              <a:buFont typeface="Arial"/>
              <a:buNone/>
            </a:pPr>
            <a:r>
              <a:rPr lang="en-US" sz="3100" b="0" i="0" u="none" strike="noStrike" cap="none">
                <a:solidFill>
                  <a:srgbClr val="FFFFFF"/>
                </a:solidFill>
                <a:latin typeface="Times New Roman"/>
                <a:ea typeface="Times New Roman"/>
                <a:cs typeface="Times New Roman"/>
                <a:sym typeface="Times New Roman"/>
              </a:rPr>
              <a:t>Hãy chọn kho báu và trả lời các câu hỏi để có thể sở hữu kho báu</a:t>
            </a:r>
            <a:endParaRPr sz="3100" b="0" i="0" u="none" strike="noStrike" cap="none">
              <a:solidFill>
                <a:srgbClr val="FFFFFF"/>
              </a:solidFill>
              <a:latin typeface="Times New Roman"/>
              <a:ea typeface="Times New Roman"/>
              <a:cs typeface="Times New Roman"/>
              <a:sym typeface="Times New Roman"/>
            </a:endParaRPr>
          </a:p>
        </p:txBody>
      </p:sp>
      <p:grpSp>
        <p:nvGrpSpPr>
          <p:cNvPr id="395" name="Google Shape;395;p3"/>
          <p:cNvGrpSpPr/>
          <p:nvPr/>
        </p:nvGrpSpPr>
        <p:grpSpPr>
          <a:xfrm>
            <a:off x="3" y="28724"/>
            <a:ext cx="2087356" cy="1038077"/>
            <a:chOff x="75971" y="1051852"/>
            <a:chExt cx="2087356" cy="1038077"/>
          </a:xfrm>
        </p:grpSpPr>
        <p:grpSp>
          <p:nvGrpSpPr>
            <p:cNvPr id="396" name="Google Shape;396;p3"/>
            <p:cNvGrpSpPr/>
            <p:nvPr/>
          </p:nvGrpSpPr>
          <p:grpSpPr>
            <a:xfrm>
              <a:off x="762000" y="1425879"/>
              <a:ext cx="1401327" cy="664050"/>
              <a:chOff x="5507432" y="3371212"/>
              <a:chExt cx="3674668" cy="1857615"/>
            </a:xfrm>
          </p:grpSpPr>
          <p:grpSp>
            <p:nvGrpSpPr>
              <p:cNvPr id="397" name="Google Shape;397;p3"/>
              <p:cNvGrpSpPr/>
              <p:nvPr/>
            </p:nvGrpSpPr>
            <p:grpSpPr>
              <a:xfrm>
                <a:off x="5507432" y="3371212"/>
                <a:ext cx="3674668" cy="1857615"/>
                <a:chOff x="28079" y="1041053"/>
                <a:chExt cx="7035801" cy="4572000"/>
              </a:xfrm>
            </p:grpSpPr>
            <p:sp>
              <p:nvSpPr>
                <p:cNvPr id="398" name="Google Shape;398;p3"/>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p:txBody>
            </p:sp>
            <p:sp>
              <p:nvSpPr>
                <p:cNvPr id="399" name="Google Shape;399;p3"/>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p:txBody>
            </p:sp>
          </p:grpSp>
          <p:sp>
            <p:nvSpPr>
              <p:cNvPr id="400" name="Google Shape;400;p3"/>
              <p:cNvSpPr txBox="1"/>
              <p:nvPr/>
            </p:nvSpPr>
            <p:spPr>
              <a:xfrm>
                <a:off x="5723896" y="3850530"/>
                <a:ext cx="3292841" cy="904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i="1" u="none" strike="noStrike" cap="none">
                    <a:solidFill>
                      <a:srgbClr val="FFFFFF"/>
                    </a:solidFill>
                    <a:latin typeface="Times New Roman"/>
                    <a:ea typeface="Times New Roman"/>
                    <a:cs typeface="Times New Roman"/>
                    <a:sym typeface="Times New Roman"/>
                  </a:rPr>
                  <a:t>Khởi động</a:t>
                </a:r>
                <a:endParaRPr/>
              </a:p>
            </p:txBody>
          </p:sp>
        </p:grpSp>
        <p:pic>
          <p:nvPicPr>
            <p:cNvPr id="401" name="Google Shape;401;p3" descr="Đồ hoạ vector miễn phí của Phi trường"/>
            <p:cNvPicPr preferRelativeResize="0"/>
            <p:nvPr/>
          </p:nvPicPr>
          <p:blipFill rotWithShape="1">
            <a:blip r:embed="rId16">
              <a:alphaModFix/>
            </a:blip>
            <a:srcRect/>
            <a:stretch/>
          </p:blipFill>
          <p:spPr>
            <a:xfrm>
              <a:off x="75971" y="1051852"/>
              <a:ext cx="923966" cy="923966"/>
            </a:xfrm>
            <a:prstGeom prst="rect">
              <a:avLst/>
            </a:prstGeom>
            <a:noFill/>
            <a:ln>
              <a:noFill/>
            </a:ln>
          </p:spPr>
        </p:pic>
      </p:grpSp>
      <p:sp>
        <p:nvSpPr>
          <p:cNvPr id="402" name="Google Shape;402;p3">
            <a:hlinkClick r:id="rId17" action="ppaction://hlinksldjump"/>
          </p:cNvPr>
          <p:cNvSpPr/>
          <p:nvPr/>
        </p:nvSpPr>
        <p:spPr>
          <a:xfrm>
            <a:off x="11480800" y="6210303"/>
            <a:ext cx="711200" cy="647700"/>
          </a:xfrm>
          <a:custGeom>
            <a:avLst/>
            <a:gdLst/>
            <a:ahLst/>
            <a:cxnLst/>
            <a:rect l="l" t="t" r="r" b="b"/>
            <a:pathLst>
              <a:path w="120000" h="120000" extrusionOk="0">
                <a:moveTo>
                  <a:pt x="0" y="0"/>
                </a:moveTo>
                <a:lnTo>
                  <a:pt x="120000" y="0"/>
                </a:lnTo>
                <a:lnTo>
                  <a:pt x="120000" y="120000"/>
                </a:lnTo>
                <a:lnTo>
                  <a:pt x="0" y="120000"/>
                </a:lnTo>
                <a:close/>
                <a:moveTo>
                  <a:pt x="100982" y="60000"/>
                </a:moveTo>
                <a:lnTo>
                  <a:pt x="19018" y="15000"/>
                </a:lnTo>
                <a:lnTo>
                  <a:pt x="19018" y="105000"/>
                </a:lnTo>
                <a:close/>
              </a:path>
              <a:path w="120000" h="120000" fill="darken" extrusionOk="0">
                <a:moveTo>
                  <a:pt x="100982" y="60000"/>
                </a:moveTo>
                <a:lnTo>
                  <a:pt x="19018" y="15000"/>
                </a:lnTo>
                <a:lnTo>
                  <a:pt x="19018" y="105000"/>
                </a:lnTo>
                <a:close/>
              </a:path>
              <a:path w="120000" h="120000" fill="none" extrusionOk="0">
                <a:moveTo>
                  <a:pt x="100982" y="60000"/>
                </a:moveTo>
                <a:lnTo>
                  <a:pt x="19018" y="105000"/>
                </a:lnTo>
                <a:lnTo>
                  <a:pt x="19018" y="15000"/>
                </a:lnTo>
                <a:close/>
              </a:path>
              <a:path w="120000" h="120000" fill="none" extrusionOk="0">
                <a:moveTo>
                  <a:pt x="0" y="0"/>
                </a:moveTo>
                <a:lnTo>
                  <a:pt x="120000" y="0"/>
                </a:lnTo>
                <a:lnTo>
                  <a:pt x="120000" y="120000"/>
                </a:lnTo>
                <a:lnTo>
                  <a:pt x="0" y="120000"/>
                </a:lnTo>
                <a:close/>
              </a:path>
            </a:pathLst>
          </a:custGeom>
          <a:solidFill>
            <a:srgbClr val="FF0000"/>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19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fade">
                                      <p:cBhvr>
                                        <p:cTn id="7" dur="1000"/>
                                        <p:tgtEl>
                                          <p:spTgt spid="3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200"/>
                                  </p:stCondLst>
                                  <p:childTnLst>
                                    <p:set>
                                      <p:cBhvr>
                                        <p:cTn id="11" dur="1" fill="hold">
                                          <p:stCondLst>
                                            <p:cond delay="1"/>
                                          </p:stCondLst>
                                        </p:cTn>
                                        <p:tgtEl>
                                          <p:spTgt spid="391"/>
                                        </p:tgtEl>
                                        <p:attrNameLst>
                                          <p:attrName>style.visibility</p:attrName>
                                        </p:attrNameLst>
                                      </p:cBhvr>
                                      <p:to>
                                        <p:strVal val="hidden"/>
                                      </p:to>
                                    </p:set>
                                  </p:childTnLst>
                                </p:cTn>
                              </p:par>
                            </p:childTnLst>
                          </p:cTn>
                        </p:par>
                        <p:par>
                          <p:cTn id="12" fill="hold">
                            <p:stCondLst>
                              <p:cond delay="1"/>
                            </p:stCondLst>
                            <p:childTnLst>
                              <p:par>
                                <p:cTn id="13" presetID="10" presetClass="exit" presetSubtype="0" fill="hold" nodeType="afterEffect">
                                  <p:stCondLst>
                                    <p:cond delay="0"/>
                                  </p:stCondLst>
                                  <p:childTnLst>
                                    <p:animEffect transition="out" filter="fade">
                                      <p:cBhvr>
                                        <p:cTn id="14" dur="1000"/>
                                        <p:tgtEl>
                                          <p:spTgt spid="392"/>
                                        </p:tgtEl>
                                      </p:cBhvr>
                                    </p:animEffect>
                                    <p:set>
                                      <p:cBhvr>
                                        <p:cTn id="15" dur="1" fill="hold">
                                          <p:stCondLst>
                                            <p:cond delay="1000"/>
                                          </p:stCondLst>
                                        </p:cTn>
                                        <p:tgtEl>
                                          <p:spTgt spid="392"/>
                                        </p:tgtEl>
                                        <p:attrNameLst>
                                          <p:attrName>style.visibility</p:attrName>
                                        </p:attrNameLst>
                                      </p:cBhvr>
                                      <p:to>
                                        <p:strVal val="hidden"/>
                                      </p:to>
                                    </p:set>
                                  </p:childTnLst>
                                </p:cTn>
                              </p:par>
                            </p:childTnLst>
                          </p:cTn>
                        </p:par>
                        <p:par>
                          <p:cTn id="16" fill="hold">
                            <p:stCondLst>
                              <p:cond delay="1001"/>
                            </p:stCondLst>
                            <p:childTnLst>
                              <p:par>
                                <p:cTn id="17" presetID="10" presetClass="exit" presetSubtype="0" fill="hold" nodeType="afterEffect">
                                  <p:stCondLst>
                                    <p:cond delay="0"/>
                                  </p:stCondLst>
                                  <p:childTnLst>
                                    <p:animEffect transition="out" filter="fade">
                                      <p:cBhvr>
                                        <p:cTn id="18" dur="1000"/>
                                        <p:tgtEl>
                                          <p:spTgt spid="389"/>
                                        </p:tgtEl>
                                      </p:cBhvr>
                                    </p:animEffect>
                                    <p:set>
                                      <p:cBhvr>
                                        <p:cTn id="19" dur="1" fill="hold">
                                          <p:stCondLst>
                                            <p:cond delay="1000"/>
                                          </p:stCondLst>
                                        </p:cTn>
                                        <p:tgtEl>
                                          <p:spTgt spid="389"/>
                                        </p:tgtEl>
                                        <p:attrNameLst>
                                          <p:attrName>style.visibility</p:attrName>
                                        </p:attrNameLst>
                                      </p:cBhvr>
                                      <p:to>
                                        <p:strVal val="hidden"/>
                                      </p:to>
                                    </p:set>
                                  </p:childTnLst>
                                </p:cTn>
                              </p:par>
                            </p:childTnLst>
                          </p:cTn>
                        </p:par>
                        <p:par>
                          <p:cTn id="20" fill="hold">
                            <p:stCondLst>
                              <p:cond delay="2001"/>
                            </p:stCondLst>
                            <p:childTnLst>
                              <p:par>
                                <p:cTn id="21" presetID="10" presetClass="exit" presetSubtype="0" fill="hold" nodeType="afterEffect">
                                  <p:stCondLst>
                                    <p:cond delay="0"/>
                                  </p:stCondLst>
                                  <p:childTnLst>
                                    <p:animEffect transition="out" filter="fade">
                                      <p:cBhvr>
                                        <p:cTn id="22" dur="1000"/>
                                        <p:tgtEl>
                                          <p:spTgt spid="388"/>
                                        </p:tgtEl>
                                      </p:cBhvr>
                                    </p:animEffect>
                                    <p:set>
                                      <p:cBhvr>
                                        <p:cTn id="23" dur="1" fill="hold">
                                          <p:stCondLst>
                                            <p:cond delay="1000"/>
                                          </p:stCondLst>
                                        </p:cTn>
                                        <p:tgtEl>
                                          <p:spTgt spid="388"/>
                                        </p:tgtEl>
                                        <p:attrNameLst>
                                          <p:attrName>style.visibility</p:attrName>
                                        </p:attrNameLst>
                                      </p:cBhvr>
                                      <p:to>
                                        <p:strVal val="hidden"/>
                                      </p:to>
                                    </p:set>
                                  </p:childTnLst>
                                </p:cTn>
                              </p:par>
                            </p:childTnLst>
                          </p:cTn>
                        </p:par>
                        <p:par>
                          <p:cTn id="24" fill="hold">
                            <p:stCondLst>
                              <p:cond delay="3001"/>
                            </p:stCondLst>
                            <p:childTnLst>
                              <p:par>
                                <p:cTn id="25" presetID="10" presetClass="exit" presetSubtype="0" fill="hold" nodeType="afterEffect">
                                  <p:stCondLst>
                                    <p:cond delay="0"/>
                                  </p:stCondLst>
                                  <p:childTnLst>
                                    <p:animEffect transition="out" filter="fade">
                                      <p:cBhvr>
                                        <p:cTn id="26" dur="1000"/>
                                        <p:tgtEl>
                                          <p:spTgt spid="390"/>
                                        </p:tgtEl>
                                      </p:cBhvr>
                                    </p:animEffect>
                                    <p:set>
                                      <p:cBhvr>
                                        <p:cTn id="27" dur="1" fill="hold">
                                          <p:stCondLst>
                                            <p:cond delay="1000"/>
                                          </p:stCondLst>
                                        </p:cTn>
                                        <p:tgtEl>
                                          <p:spTgt spid="3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406"/>
        <p:cNvGrpSpPr/>
        <p:nvPr/>
      </p:nvGrpSpPr>
      <p:grpSpPr>
        <a:xfrm>
          <a:off x="0" y="0"/>
          <a:ext cx="0" cy="0"/>
          <a:chOff x="0" y="0"/>
          <a:chExt cx="0" cy="0"/>
        </a:xfrm>
      </p:grpSpPr>
      <p:pic>
        <p:nvPicPr>
          <p:cNvPr id="407" name="Google Shape;407;p4" descr="e0719548b26d2f34b9b299abba325ffd.png">
            <a:hlinkClick r:id="rId3" action="ppaction://hlinksldjump"/>
          </p:cNvPr>
          <p:cNvPicPr preferRelativeResize="0"/>
          <p:nvPr/>
        </p:nvPicPr>
        <p:blipFill rotWithShape="1">
          <a:blip r:embed="rId4">
            <a:alphaModFix/>
          </a:blip>
          <a:srcRect/>
          <a:stretch/>
        </p:blipFill>
        <p:spPr>
          <a:xfrm>
            <a:off x="6398951" y="4667251"/>
            <a:ext cx="2133600" cy="1600200"/>
          </a:xfrm>
          <a:prstGeom prst="rect">
            <a:avLst/>
          </a:prstGeom>
          <a:noFill/>
          <a:ln>
            <a:noFill/>
          </a:ln>
        </p:spPr>
      </p:pic>
      <p:pic>
        <p:nvPicPr>
          <p:cNvPr id="408" name="Google Shape;408;p4" descr="disney-jake-and-the-neverland-pirates-clip-art-images--29681.gif">
            <a:hlinkClick r:id="rId5" action="ppaction://hlinksldjump"/>
          </p:cNvPr>
          <p:cNvPicPr preferRelativeResize="0"/>
          <p:nvPr/>
        </p:nvPicPr>
        <p:blipFill rotWithShape="1">
          <a:blip r:embed="rId6">
            <a:alphaModFix/>
          </a:blip>
          <a:srcRect/>
          <a:stretch/>
        </p:blipFill>
        <p:spPr>
          <a:xfrm>
            <a:off x="2308675" y="4158489"/>
            <a:ext cx="1763592" cy="2108963"/>
          </a:xfrm>
          <a:prstGeom prst="rect">
            <a:avLst/>
          </a:prstGeom>
          <a:noFill/>
          <a:ln>
            <a:noFill/>
          </a:ln>
        </p:spPr>
      </p:pic>
      <p:pic>
        <p:nvPicPr>
          <p:cNvPr id="409" name="Google Shape;409;p4" descr="disney-jake-and-the-neverland-pirates-clip-art-images--29662.gif">
            <a:hlinkClick r:id="rId5" action="ppaction://hlinksldjump"/>
          </p:cNvPr>
          <p:cNvPicPr preferRelativeResize="0"/>
          <p:nvPr/>
        </p:nvPicPr>
        <p:blipFill rotWithShape="1">
          <a:blip r:embed="rId7">
            <a:alphaModFix/>
          </a:blip>
          <a:srcRect/>
          <a:stretch/>
        </p:blipFill>
        <p:spPr>
          <a:xfrm>
            <a:off x="8723331" y="3629042"/>
            <a:ext cx="2536292" cy="2638425"/>
          </a:xfrm>
          <a:prstGeom prst="rect">
            <a:avLst/>
          </a:prstGeom>
          <a:noFill/>
          <a:ln>
            <a:noFill/>
          </a:ln>
          <a:effectLst>
            <a:outerShdw blurRad="50800" dist="38100" dir="16200000" rotWithShape="0">
              <a:srgbClr val="000000">
                <a:alpha val="40000"/>
              </a:srgbClr>
            </a:outerShdw>
          </a:effectLst>
        </p:spPr>
      </p:pic>
      <p:sp>
        <p:nvSpPr>
          <p:cNvPr id="410" name="Google Shape;410;p4"/>
          <p:cNvSpPr/>
          <p:nvPr/>
        </p:nvSpPr>
        <p:spPr>
          <a:xfrm>
            <a:off x="2924837" y="3146687"/>
            <a:ext cx="5471851" cy="1345324"/>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Clr>
                <a:srgbClr val="FF0000"/>
              </a:buClr>
              <a:buSzPts val="3100"/>
              <a:buFont typeface="Arial"/>
              <a:buNone/>
            </a:pPr>
            <a:r>
              <a:rPr lang="en-US" sz="3100" b="1" i="0" u="none" strike="noStrike" cap="none">
                <a:solidFill>
                  <a:srgbClr val="FF0000"/>
                </a:solidFill>
                <a:latin typeface="Times New Roman"/>
                <a:ea typeface="Times New Roman"/>
                <a:cs typeface="Times New Roman"/>
                <a:sym typeface="Times New Roman"/>
              </a:rPr>
              <a:t>Than</a:t>
            </a:r>
            <a:endParaRPr sz="3100" b="1" i="0" u="none" strike="noStrike" cap="none">
              <a:solidFill>
                <a:srgbClr val="FF0000"/>
              </a:solidFill>
              <a:latin typeface="Times New Roman"/>
              <a:ea typeface="Times New Roman"/>
              <a:cs typeface="Times New Roman"/>
              <a:sym typeface="Times New Roman"/>
            </a:endParaRPr>
          </a:p>
        </p:txBody>
      </p:sp>
      <p:pic>
        <p:nvPicPr>
          <p:cNvPr id="411" name="Google Shape;411;p4" descr="Đồ hoạ vector miễn phí của Chấp nhận"/>
          <p:cNvPicPr preferRelativeResize="0"/>
          <p:nvPr/>
        </p:nvPicPr>
        <p:blipFill rotWithShape="1">
          <a:blip r:embed="rId8">
            <a:alphaModFix/>
          </a:blip>
          <a:srcRect/>
          <a:stretch/>
        </p:blipFill>
        <p:spPr>
          <a:xfrm>
            <a:off x="4263062" y="4689590"/>
            <a:ext cx="1945127" cy="1628479"/>
          </a:xfrm>
          <a:prstGeom prst="rect">
            <a:avLst/>
          </a:prstGeom>
          <a:noFill/>
          <a:ln>
            <a:noFill/>
          </a:ln>
        </p:spPr>
      </p:pic>
      <p:sp>
        <p:nvSpPr>
          <p:cNvPr id="412" name="Google Shape;412;p4"/>
          <p:cNvSpPr/>
          <p:nvPr/>
        </p:nvSpPr>
        <p:spPr>
          <a:xfrm>
            <a:off x="8723328" y="452609"/>
            <a:ext cx="3508213" cy="1651779"/>
          </a:xfrm>
          <a:prstGeom prst="cloudCallout">
            <a:avLst>
              <a:gd name="adj1" fmla="val -28771"/>
              <a:gd name="adj2" fmla="val 92513"/>
            </a:avLst>
          </a:prstGeom>
          <a:solidFill>
            <a:schemeClr val="lt1"/>
          </a:solidFill>
          <a:ln w="25400" cap="flat" cmpd="sng">
            <a:solidFill>
              <a:schemeClr val="lt1"/>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Clr>
                <a:srgbClr val="FF0000"/>
              </a:buClr>
              <a:buSzPts val="2600"/>
              <a:buFont typeface="Arial"/>
              <a:buNone/>
            </a:pPr>
            <a:r>
              <a:rPr lang="en-US" sz="2600" b="1" i="0" u="none" strike="noStrike" cap="none">
                <a:solidFill>
                  <a:srgbClr val="FF0000"/>
                </a:solidFill>
                <a:latin typeface="Times New Roman"/>
                <a:ea typeface="Times New Roman"/>
                <a:cs typeface="Times New Roman"/>
                <a:sym typeface="Times New Roman"/>
              </a:rPr>
              <a:t>Khoáng sản này là gì?</a:t>
            </a:r>
            <a:endParaRPr sz="2600" b="1" i="0" u="none" strike="noStrike" cap="none">
              <a:solidFill>
                <a:srgbClr val="FF0000"/>
              </a:solidFill>
              <a:latin typeface="Times New Roman"/>
              <a:ea typeface="Times New Roman"/>
              <a:cs typeface="Times New Roman"/>
              <a:sym typeface="Times New Roman"/>
            </a:endParaRPr>
          </a:p>
        </p:txBody>
      </p:sp>
      <p:grpSp>
        <p:nvGrpSpPr>
          <p:cNvPr id="413" name="Google Shape;413;p4"/>
          <p:cNvGrpSpPr/>
          <p:nvPr/>
        </p:nvGrpSpPr>
        <p:grpSpPr>
          <a:xfrm>
            <a:off x="3" y="28724"/>
            <a:ext cx="2087356" cy="1038077"/>
            <a:chOff x="75971" y="1051852"/>
            <a:chExt cx="2087356" cy="1038077"/>
          </a:xfrm>
        </p:grpSpPr>
        <p:grpSp>
          <p:nvGrpSpPr>
            <p:cNvPr id="414" name="Google Shape;414;p4"/>
            <p:cNvGrpSpPr/>
            <p:nvPr/>
          </p:nvGrpSpPr>
          <p:grpSpPr>
            <a:xfrm>
              <a:off x="762000" y="1425879"/>
              <a:ext cx="1401327" cy="664050"/>
              <a:chOff x="5507432" y="3371212"/>
              <a:chExt cx="3674668" cy="1857615"/>
            </a:xfrm>
          </p:grpSpPr>
          <p:grpSp>
            <p:nvGrpSpPr>
              <p:cNvPr id="415" name="Google Shape;415;p4"/>
              <p:cNvGrpSpPr/>
              <p:nvPr/>
            </p:nvGrpSpPr>
            <p:grpSpPr>
              <a:xfrm>
                <a:off x="5507432" y="3371212"/>
                <a:ext cx="3674668" cy="1857615"/>
                <a:chOff x="28079" y="1041053"/>
                <a:chExt cx="7035801" cy="4572000"/>
              </a:xfrm>
            </p:grpSpPr>
            <p:sp>
              <p:nvSpPr>
                <p:cNvPr id="416" name="Google Shape;416;p4"/>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p:txBody>
            </p:sp>
            <p:sp>
              <p:nvSpPr>
                <p:cNvPr id="417" name="Google Shape;417;p4"/>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p:txBody>
            </p:sp>
          </p:grpSp>
          <p:sp>
            <p:nvSpPr>
              <p:cNvPr id="418" name="Google Shape;418;p4"/>
              <p:cNvSpPr txBox="1"/>
              <p:nvPr/>
            </p:nvSpPr>
            <p:spPr>
              <a:xfrm>
                <a:off x="5723896" y="3850530"/>
                <a:ext cx="3292841" cy="904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i="1" u="none" strike="noStrike" cap="none">
                    <a:solidFill>
                      <a:srgbClr val="FFFFFF"/>
                    </a:solidFill>
                    <a:latin typeface="Times New Roman"/>
                    <a:ea typeface="Times New Roman"/>
                    <a:cs typeface="Times New Roman"/>
                    <a:sym typeface="Times New Roman"/>
                  </a:rPr>
                  <a:t>Khởi động</a:t>
                </a:r>
                <a:endParaRPr/>
              </a:p>
            </p:txBody>
          </p:sp>
        </p:grpSp>
        <p:pic>
          <p:nvPicPr>
            <p:cNvPr id="419" name="Google Shape;419;p4" descr="Đồ hoạ vector miễn phí của Phi trường"/>
            <p:cNvPicPr preferRelativeResize="0"/>
            <p:nvPr/>
          </p:nvPicPr>
          <p:blipFill rotWithShape="1">
            <a:blip r:embed="rId9">
              <a:alphaModFix/>
            </a:blip>
            <a:srcRect/>
            <a:stretch/>
          </p:blipFill>
          <p:spPr>
            <a:xfrm>
              <a:off x="75971" y="1051852"/>
              <a:ext cx="923966" cy="923966"/>
            </a:xfrm>
            <a:prstGeom prst="rect">
              <a:avLst/>
            </a:prstGeom>
            <a:noFill/>
            <a:ln>
              <a:noFill/>
            </a:ln>
          </p:spPr>
        </p:pic>
      </p:grpSp>
      <p:pic>
        <p:nvPicPr>
          <p:cNvPr id="420" name="Google Shape;420;p4" descr="Ảnh miễn phí của Cảnh quan"/>
          <p:cNvPicPr preferRelativeResize="0"/>
          <p:nvPr/>
        </p:nvPicPr>
        <p:blipFill rotWithShape="1">
          <a:blip r:embed="rId10">
            <a:alphaModFix/>
          </a:blip>
          <a:srcRect/>
          <a:stretch/>
        </p:blipFill>
        <p:spPr>
          <a:xfrm>
            <a:off x="3190470" y="276915"/>
            <a:ext cx="5206217" cy="3245254"/>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500"/>
                                        <p:tgtEl>
                                          <p:spTgt spid="41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1000"/>
                                        <p:tgtEl>
                                          <p:spTgt spid="407"/>
                                        </p:tgtEl>
                                      </p:cBhvr>
                                    </p:animEffect>
                                    <p:set>
                                      <p:cBhvr>
                                        <p:cTn id="11" dur="1" fill="hold">
                                          <p:stCondLst>
                                            <p:cond delay="1000"/>
                                          </p:stCondLst>
                                        </p:cTn>
                                        <p:tgtEl>
                                          <p:spTgt spid="4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5" descr="fb44a5326e85d476b1b0027a81526e0e.png">
            <a:hlinkClick r:id="rId3" action="ppaction://hlinksldjump"/>
          </p:cNvPr>
          <p:cNvPicPr preferRelativeResize="0"/>
          <p:nvPr/>
        </p:nvPicPr>
        <p:blipFill rotWithShape="1">
          <a:blip r:embed="rId4">
            <a:alphaModFix/>
          </a:blip>
          <a:srcRect/>
          <a:stretch/>
        </p:blipFill>
        <p:spPr>
          <a:xfrm>
            <a:off x="6266607" y="4856112"/>
            <a:ext cx="1905000" cy="1295400"/>
          </a:xfrm>
          <a:prstGeom prst="rect">
            <a:avLst/>
          </a:prstGeom>
          <a:noFill/>
          <a:ln>
            <a:noFill/>
          </a:ln>
        </p:spPr>
      </p:pic>
      <p:pic>
        <p:nvPicPr>
          <p:cNvPr id="426" name="Google Shape;426;p5" descr="disney-jake-and-the-neverland-pirates-clip-art-images--29681.gif">
            <a:hlinkClick r:id="rId5" action="ppaction://hlinksldjump"/>
          </p:cNvPr>
          <p:cNvPicPr preferRelativeResize="0"/>
          <p:nvPr/>
        </p:nvPicPr>
        <p:blipFill rotWithShape="1">
          <a:blip r:embed="rId6">
            <a:alphaModFix/>
          </a:blip>
          <a:srcRect/>
          <a:stretch/>
        </p:blipFill>
        <p:spPr>
          <a:xfrm>
            <a:off x="2286000" y="4179680"/>
            <a:ext cx="1752600" cy="2095817"/>
          </a:xfrm>
          <a:prstGeom prst="rect">
            <a:avLst/>
          </a:prstGeom>
          <a:noFill/>
          <a:ln>
            <a:noFill/>
          </a:ln>
        </p:spPr>
      </p:pic>
      <p:pic>
        <p:nvPicPr>
          <p:cNvPr id="427" name="Google Shape;427;p5" descr="disney-jake-and-the-neverland-pirates-clip-art-images--29662.gif">
            <a:hlinkClick r:id="rId5" action="ppaction://hlinksldjump"/>
          </p:cNvPr>
          <p:cNvPicPr preferRelativeResize="0"/>
          <p:nvPr/>
        </p:nvPicPr>
        <p:blipFill rotWithShape="1">
          <a:blip r:embed="rId7">
            <a:alphaModFix/>
          </a:blip>
          <a:srcRect/>
          <a:stretch/>
        </p:blipFill>
        <p:spPr>
          <a:xfrm>
            <a:off x="8313047" y="4115434"/>
            <a:ext cx="2076448" cy="2160063"/>
          </a:xfrm>
          <a:prstGeom prst="rect">
            <a:avLst/>
          </a:prstGeom>
          <a:noFill/>
          <a:ln>
            <a:noFill/>
          </a:ln>
        </p:spPr>
      </p:pic>
      <p:sp>
        <p:nvSpPr>
          <p:cNvPr id="428" name="Google Shape;428;p5"/>
          <p:cNvSpPr/>
          <p:nvPr/>
        </p:nvSpPr>
        <p:spPr>
          <a:xfrm>
            <a:off x="3820682" y="3519045"/>
            <a:ext cx="4550671" cy="838816"/>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Clr>
                <a:srgbClr val="FF0000"/>
              </a:buClr>
              <a:buSzPts val="3100"/>
              <a:buFont typeface="Arial"/>
              <a:buNone/>
            </a:pPr>
            <a:r>
              <a:rPr lang="en-US" sz="3100" b="1" i="0" u="none" strike="noStrike" cap="none">
                <a:solidFill>
                  <a:srgbClr val="FF0000"/>
                </a:solidFill>
                <a:latin typeface="Times New Roman"/>
                <a:ea typeface="Times New Roman"/>
                <a:cs typeface="Times New Roman"/>
                <a:sym typeface="Times New Roman"/>
              </a:rPr>
              <a:t>Phát triển</a:t>
            </a:r>
            <a:endParaRPr sz="3100" b="1" i="0" u="none" strike="noStrike" cap="none">
              <a:solidFill>
                <a:srgbClr val="FF0000"/>
              </a:solidFill>
              <a:latin typeface="Times New Roman"/>
              <a:ea typeface="Times New Roman"/>
              <a:cs typeface="Times New Roman"/>
              <a:sym typeface="Times New Roman"/>
            </a:endParaRPr>
          </a:p>
        </p:txBody>
      </p:sp>
      <p:pic>
        <p:nvPicPr>
          <p:cNvPr id="429" name="Google Shape;429;p5" descr="Đồ hoạ vector miễn phí của Chấp nhận"/>
          <p:cNvPicPr preferRelativeResize="0"/>
          <p:nvPr/>
        </p:nvPicPr>
        <p:blipFill rotWithShape="1">
          <a:blip r:embed="rId8">
            <a:alphaModFix/>
          </a:blip>
          <a:srcRect/>
          <a:stretch/>
        </p:blipFill>
        <p:spPr>
          <a:xfrm>
            <a:off x="4180057" y="4689590"/>
            <a:ext cx="1945127" cy="1628479"/>
          </a:xfrm>
          <a:prstGeom prst="rect">
            <a:avLst/>
          </a:prstGeom>
          <a:noFill/>
          <a:ln>
            <a:noFill/>
          </a:ln>
        </p:spPr>
      </p:pic>
      <p:sp>
        <p:nvSpPr>
          <p:cNvPr id="430" name="Google Shape;430;p5"/>
          <p:cNvSpPr/>
          <p:nvPr/>
        </p:nvSpPr>
        <p:spPr>
          <a:xfrm>
            <a:off x="8693421" y="574112"/>
            <a:ext cx="3498579" cy="2042873"/>
          </a:xfrm>
          <a:prstGeom prst="cloudCallout">
            <a:avLst>
              <a:gd name="adj1" fmla="val -51103"/>
              <a:gd name="adj2" fmla="val 125913"/>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Clr>
                <a:srgbClr val="FF0000"/>
              </a:buClr>
              <a:buSzPts val="2400"/>
              <a:buFont typeface="Arial"/>
              <a:buNone/>
            </a:pPr>
            <a:r>
              <a:rPr lang="en-US" sz="2400" b="1" i="0" u="none" strike="noStrike" cap="none">
                <a:solidFill>
                  <a:srgbClr val="FF0000"/>
                </a:solidFill>
                <a:latin typeface="Times New Roman"/>
                <a:ea typeface="Times New Roman"/>
                <a:cs typeface="Times New Roman"/>
                <a:sym typeface="Times New Roman"/>
              </a:rPr>
              <a:t>Lao động có trình độ cao tập trung ở nhóm nước nào?</a:t>
            </a:r>
            <a:endParaRPr sz="2400" b="1" i="0" u="none" strike="noStrike" cap="none">
              <a:solidFill>
                <a:srgbClr val="FF0000"/>
              </a:solidFill>
              <a:latin typeface="Times New Roman"/>
              <a:ea typeface="Times New Roman"/>
              <a:cs typeface="Times New Roman"/>
              <a:sym typeface="Times New Roman"/>
            </a:endParaRPr>
          </a:p>
        </p:txBody>
      </p:sp>
      <p:grpSp>
        <p:nvGrpSpPr>
          <p:cNvPr id="431" name="Google Shape;431;p5"/>
          <p:cNvGrpSpPr/>
          <p:nvPr/>
        </p:nvGrpSpPr>
        <p:grpSpPr>
          <a:xfrm>
            <a:off x="3" y="28724"/>
            <a:ext cx="2087356" cy="1038077"/>
            <a:chOff x="75971" y="1051852"/>
            <a:chExt cx="2087356" cy="1038077"/>
          </a:xfrm>
        </p:grpSpPr>
        <p:grpSp>
          <p:nvGrpSpPr>
            <p:cNvPr id="432" name="Google Shape;432;p5"/>
            <p:cNvGrpSpPr/>
            <p:nvPr/>
          </p:nvGrpSpPr>
          <p:grpSpPr>
            <a:xfrm>
              <a:off x="762000" y="1425879"/>
              <a:ext cx="1401327" cy="664050"/>
              <a:chOff x="5507432" y="3371212"/>
              <a:chExt cx="3674668" cy="1857615"/>
            </a:xfrm>
          </p:grpSpPr>
          <p:grpSp>
            <p:nvGrpSpPr>
              <p:cNvPr id="433" name="Google Shape;433;p5"/>
              <p:cNvGrpSpPr/>
              <p:nvPr/>
            </p:nvGrpSpPr>
            <p:grpSpPr>
              <a:xfrm>
                <a:off x="5507432" y="3371212"/>
                <a:ext cx="3674668" cy="1857615"/>
                <a:chOff x="28079" y="1041053"/>
                <a:chExt cx="7035801" cy="4572000"/>
              </a:xfrm>
            </p:grpSpPr>
            <p:sp>
              <p:nvSpPr>
                <p:cNvPr id="434" name="Google Shape;434;p5"/>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p:txBody>
            </p:sp>
            <p:sp>
              <p:nvSpPr>
                <p:cNvPr id="435" name="Google Shape;435;p5"/>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p:txBody>
            </p:sp>
          </p:grpSp>
          <p:sp>
            <p:nvSpPr>
              <p:cNvPr id="436" name="Google Shape;436;p5"/>
              <p:cNvSpPr txBox="1"/>
              <p:nvPr/>
            </p:nvSpPr>
            <p:spPr>
              <a:xfrm>
                <a:off x="5723896" y="3850530"/>
                <a:ext cx="3292841" cy="904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i="1" u="none" strike="noStrike" cap="none">
                    <a:solidFill>
                      <a:srgbClr val="FFFFFF"/>
                    </a:solidFill>
                    <a:latin typeface="Times New Roman"/>
                    <a:ea typeface="Times New Roman"/>
                    <a:cs typeface="Times New Roman"/>
                    <a:sym typeface="Times New Roman"/>
                  </a:rPr>
                  <a:t>Khởi động</a:t>
                </a:r>
                <a:endParaRPr/>
              </a:p>
            </p:txBody>
          </p:sp>
        </p:grpSp>
        <p:pic>
          <p:nvPicPr>
            <p:cNvPr id="437" name="Google Shape;437;p5" descr="Đồ hoạ vector miễn phí của Phi trường"/>
            <p:cNvPicPr preferRelativeResize="0"/>
            <p:nvPr/>
          </p:nvPicPr>
          <p:blipFill rotWithShape="1">
            <a:blip r:embed="rId9">
              <a:alphaModFix/>
            </a:blip>
            <a:srcRect/>
            <a:stretch/>
          </p:blipFill>
          <p:spPr>
            <a:xfrm>
              <a:off x="75971" y="1051852"/>
              <a:ext cx="923966" cy="923966"/>
            </a:xfrm>
            <a:prstGeom prst="rect">
              <a:avLst/>
            </a:prstGeom>
            <a:noFill/>
            <a:ln>
              <a:noFill/>
            </a:ln>
          </p:spPr>
        </p:pic>
      </p:grpSp>
      <p:pic>
        <p:nvPicPr>
          <p:cNvPr id="438" name="Google Shape;438;p5" descr="Infographic] Năng suất lao động của Việt Nam còn khoảng cách so với nhiều  nước trong"/>
          <p:cNvPicPr preferRelativeResize="0"/>
          <p:nvPr/>
        </p:nvPicPr>
        <p:blipFill rotWithShape="1">
          <a:blip r:embed="rId10">
            <a:alphaModFix/>
          </a:blip>
          <a:srcRect/>
          <a:stretch/>
        </p:blipFill>
        <p:spPr>
          <a:xfrm>
            <a:off x="3498612" y="274287"/>
            <a:ext cx="5194809" cy="3244758"/>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500"/>
                                        <p:tgtEl>
                                          <p:spTgt spid="428"/>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1000"/>
                                        <p:tgtEl>
                                          <p:spTgt spid="425"/>
                                        </p:tgtEl>
                                      </p:cBhvr>
                                    </p:animEffect>
                                    <p:set>
                                      <p:cBhvr>
                                        <p:cTn id="11" dur="1" fill="hold">
                                          <p:stCondLst>
                                            <p:cond delay="1000"/>
                                          </p:stCondLst>
                                        </p:cTn>
                                        <p:tgtEl>
                                          <p:spTgt spid="4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6" descr="disney-jake-and-the-neverland-pirates-clip-art-images--29662.gif">
            <a:hlinkClick r:id="rId3" action="ppaction://hlinksldjump"/>
          </p:cNvPr>
          <p:cNvPicPr preferRelativeResize="0"/>
          <p:nvPr/>
        </p:nvPicPr>
        <p:blipFill rotWithShape="1">
          <a:blip r:embed="rId4">
            <a:alphaModFix/>
          </a:blip>
          <a:srcRect/>
          <a:stretch/>
        </p:blipFill>
        <p:spPr>
          <a:xfrm>
            <a:off x="9073911" y="4099136"/>
            <a:ext cx="2108596" cy="2193507"/>
          </a:xfrm>
          <a:prstGeom prst="rect">
            <a:avLst/>
          </a:prstGeom>
          <a:noFill/>
          <a:ln>
            <a:noFill/>
          </a:ln>
        </p:spPr>
      </p:pic>
      <p:pic>
        <p:nvPicPr>
          <p:cNvPr id="444" name="Google Shape;444;p6" descr="disney-jake-and-the-neverland-pirates-clip-art-images--29681.gif">
            <a:hlinkClick r:id="rId3" action="ppaction://hlinksldjump"/>
          </p:cNvPr>
          <p:cNvPicPr preferRelativeResize="0"/>
          <p:nvPr/>
        </p:nvPicPr>
        <p:blipFill rotWithShape="1">
          <a:blip r:embed="rId5">
            <a:alphaModFix/>
          </a:blip>
          <a:srcRect/>
          <a:stretch/>
        </p:blipFill>
        <p:spPr>
          <a:xfrm>
            <a:off x="2362200" y="4305300"/>
            <a:ext cx="1489485" cy="1781176"/>
          </a:xfrm>
          <a:prstGeom prst="rect">
            <a:avLst/>
          </a:prstGeom>
          <a:noFill/>
          <a:ln>
            <a:noFill/>
          </a:ln>
        </p:spPr>
      </p:pic>
      <p:pic>
        <p:nvPicPr>
          <p:cNvPr id="445" name="Google Shape;445;p6" descr="020cafd9e8d2e8024e60e3d66391fe0e.png">
            <a:hlinkClick r:id="rId6" action="ppaction://hlinksldjump"/>
          </p:cNvPr>
          <p:cNvPicPr preferRelativeResize="0"/>
          <p:nvPr/>
        </p:nvPicPr>
        <p:blipFill rotWithShape="1">
          <a:blip r:embed="rId7">
            <a:alphaModFix/>
          </a:blip>
          <a:srcRect/>
          <a:stretch/>
        </p:blipFill>
        <p:spPr>
          <a:xfrm>
            <a:off x="6214944" y="4681539"/>
            <a:ext cx="2438400" cy="2209800"/>
          </a:xfrm>
          <a:prstGeom prst="rect">
            <a:avLst/>
          </a:prstGeom>
          <a:noFill/>
          <a:ln>
            <a:noFill/>
          </a:ln>
        </p:spPr>
      </p:pic>
      <p:sp>
        <p:nvSpPr>
          <p:cNvPr id="446" name="Google Shape;446;p6"/>
          <p:cNvSpPr/>
          <p:nvPr/>
        </p:nvSpPr>
        <p:spPr>
          <a:xfrm>
            <a:off x="3539875" y="3308331"/>
            <a:ext cx="5259286" cy="1345324"/>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Clr>
                <a:srgbClr val="FF0000"/>
              </a:buClr>
              <a:buSzPts val="2500"/>
              <a:buFont typeface="Arial"/>
              <a:buNone/>
            </a:pPr>
            <a:r>
              <a:rPr lang="en-US" sz="2500" b="1" i="0" u="none" strike="noStrike" cap="none">
                <a:solidFill>
                  <a:srgbClr val="FF0000"/>
                </a:solidFill>
                <a:latin typeface="Times New Roman"/>
                <a:ea typeface="Times New Roman"/>
                <a:cs typeface="Times New Roman"/>
                <a:sym typeface="Times New Roman"/>
              </a:rPr>
              <a:t>Thiếu thốn/lạc hậu/không đồng bộ</a:t>
            </a:r>
            <a:endParaRPr sz="2500" b="1" i="0" u="none" strike="noStrike" cap="none">
              <a:solidFill>
                <a:srgbClr val="FF0000"/>
              </a:solidFill>
              <a:latin typeface="Times New Roman"/>
              <a:ea typeface="Times New Roman"/>
              <a:cs typeface="Times New Roman"/>
              <a:sym typeface="Times New Roman"/>
            </a:endParaRPr>
          </a:p>
        </p:txBody>
      </p:sp>
      <p:pic>
        <p:nvPicPr>
          <p:cNvPr id="447" name="Google Shape;447;p6" descr="Đồ hoạ vector miễn phí của Chấp nhận"/>
          <p:cNvPicPr preferRelativeResize="0"/>
          <p:nvPr/>
        </p:nvPicPr>
        <p:blipFill rotWithShape="1">
          <a:blip r:embed="rId8">
            <a:alphaModFix/>
          </a:blip>
          <a:srcRect/>
          <a:stretch/>
        </p:blipFill>
        <p:spPr>
          <a:xfrm>
            <a:off x="4459026" y="4833954"/>
            <a:ext cx="1945127" cy="1628479"/>
          </a:xfrm>
          <a:prstGeom prst="rect">
            <a:avLst/>
          </a:prstGeom>
          <a:noFill/>
          <a:ln>
            <a:noFill/>
          </a:ln>
        </p:spPr>
      </p:pic>
      <p:sp>
        <p:nvSpPr>
          <p:cNvPr id="448" name="Google Shape;448;p6"/>
          <p:cNvSpPr/>
          <p:nvPr/>
        </p:nvSpPr>
        <p:spPr>
          <a:xfrm>
            <a:off x="8432973" y="308520"/>
            <a:ext cx="3559933" cy="2336798"/>
          </a:xfrm>
          <a:prstGeom prst="cloudCallout">
            <a:avLst>
              <a:gd name="adj1" fmla="val -44582"/>
              <a:gd name="adj2" fmla="val 131850"/>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Clr>
                <a:srgbClr val="FF0000"/>
              </a:buClr>
              <a:buSzPts val="2400"/>
              <a:buFont typeface="Arial"/>
              <a:buNone/>
            </a:pPr>
            <a:r>
              <a:rPr lang="en-US" sz="2400" b="1" i="0" u="none" strike="noStrike" cap="none">
                <a:solidFill>
                  <a:srgbClr val="FF0000"/>
                </a:solidFill>
                <a:latin typeface="Times New Roman"/>
                <a:ea typeface="Times New Roman"/>
                <a:cs typeface="Times New Roman"/>
                <a:sym typeface="Times New Roman"/>
              </a:rPr>
              <a:t>Cơ sở hạ tầng ở nhóm nước đang phát triển như thế nào?</a:t>
            </a:r>
            <a:endParaRPr sz="2400" b="1" i="0" u="none" strike="noStrike" cap="none">
              <a:solidFill>
                <a:srgbClr val="FF0000"/>
              </a:solidFill>
              <a:latin typeface="Times New Roman"/>
              <a:ea typeface="Times New Roman"/>
              <a:cs typeface="Times New Roman"/>
              <a:sym typeface="Times New Roman"/>
            </a:endParaRPr>
          </a:p>
        </p:txBody>
      </p:sp>
      <p:grpSp>
        <p:nvGrpSpPr>
          <p:cNvPr id="449" name="Google Shape;449;p6"/>
          <p:cNvGrpSpPr/>
          <p:nvPr/>
        </p:nvGrpSpPr>
        <p:grpSpPr>
          <a:xfrm>
            <a:off x="-17353" y="2"/>
            <a:ext cx="1439753" cy="1001484"/>
            <a:chOff x="75971" y="1051852"/>
            <a:chExt cx="2087356" cy="1274014"/>
          </a:xfrm>
        </p:grpSpPr>
        <p:grpSp>
          <p:nvGrpSpPr>
            <p:cNvPr id="450" name="Google Shape;450;p6"/>
            <p:cNvGrpSpPr/>
            <p:nvPr/>
          </p:nvGrpSpPr>
          <p:grpSpPr>
            <a:xfrm>
              <a:off x="762000" y="1425879"/>
              <a:ext cx="1401327" cy="899987"/>
              <a:chOff x="5507432" y="3371212"/>
              <a:chExt cx="3674668" cy="2517625"/>
            </a:xfrm>
          </p:grpSpPr>
          <p:grpSp>
            <p:nvGrpSpPr>
              <p:cNvPr id="451" name="Google Shape;451;p6"/>
              <p:cNvGrpSpPr/>
              <p:nvPr/>
            </p:nvGrpSpPr>
            <p:grpSpPr>
              <a:xfrm>
                <a:off x="5507432" y="3371212"/>
                <a:ext cx="3674668" cy="1857615"/>
                <a:chOff x="28079" y="1041053"/>
                <a:chExt cx="7035801" cy="4572000"/>
              </a:xfrm>
            </p:grpSpPr>
            <p:sp>
              <p:nvSpPr>
                <p:cNvPr id="452" name="Google Shape;452;p6"/>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p:txBody>
            </p:sp>
            <p:sp>
              <p:nvSpPr>
                <p:cNvPr id="453" name="Google Shape;453;p6"/>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p:txBody>
            </p:sp>
          </p:grpSp>
          <p:sp>
            <p:nvSpPr>
              <p:cNvPr id="454" name="Google Shape;454;p6"/>
              <p:cNvSpPr txBox="1"/>
              <p:nvPr/>
            </p:nvSpPr>
            <p:spPr>
              <a:xfrm>
                <a:off x="5723891" y="3850525"/>
                <a:ext cx="3292841" cy="20383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i="1" u="none" strike="noStrike" cap="none">
                    <a:solidFill>
                      <a:srgbClr val="FFFFFF"/>
                    </a:solidFill>
                    <a:latin typeface="Times New Roman"/>
                    <a:ea typeface="Times New Roman"/>
                    <a:cs typeface="Times New Roman"/>
                    <a:sym typeface="Times New Roman"/>
                  </a:rPr>
                  <a:t>Khởi động</a:t>
                </a:r>
                <a:endParaRPr/>
              </a:p>
            </p:txBody>
          </p:sp>
        </p:grpSp>
        <p:pic>
          <p:nvPicPr>
            <p:cNvPr id="455" name="Google Shape;455;p6" descr="Đồ hoạ vector miễn phí của Phi trường"/>
            <p:cNvPicPr preferRelativeResize="0"/>
            <p:nvPr/>
          </p:nvPicPr>
          <p:blipFill rotWithShape="1">
            <a:blip r:embed="rId9">
              <a:alphaModFix/>
            </a:blip>
            <a:srcRect/>
            <a:stretch/>
          </p:blipFill>
          <p:spPr>
            <a:xfrm>
              <a:off x="75971" y="1051852"/>
              <a:ext cx="923966" cy="923966"/>
            </a:xfrm>
            <a:prstGeom prst="rect">
              <a:avLst/>
            </a:prstGeom>
            <a:noFill/>
            <a:ln>
              <a:noFill/>
            </a:ln>
          </p:spPr>
        </p:pic>
      </p:grpSp>
      <p:pic>
        <p:nvPicPr>
          <p:cNvPr id="456" name="Google Shape;456;p6" descr="E:\ôn đại học và HSG\Tài nguyên Địa lí\Tài liệu tham khảo trên internet\Tổng hợp\Giáo án\PPT\CÁC ICON HỖ TRỢ SOẠN GIẢNG PPT\hạ tầng.png"/>
          <p:cNvPicPr preferRelativeResize="0"/>
          <p:nvPr/>
        </p:nvPicPr>
        <p:blipFill rotWithShape="1">
          <a:blip r:embed="rId10">
            <a:alphaModFix/>
          </a:blip>
          <a:srcRect/>
          <a:stretch/>
        </p:blipFill>
        <p:spPr>
          <a:xfrm>
            <a:off x="3814624" y="308519"/>
            <a:ext cx="4618349" cy="3311269"/>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500"/>
                                        <p:tgtEl>
                                          <p:spTgt spid="446"/>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1000"/>
                                        <p:tgtEl>
                                          <p:spTgt spid="445"/>
                                        </p:tgtEl>
                                      </p:cBhvr>
                                    </p:animEffect>
                                    <p:set>
                                      <p:cBhvr>
                                        <p:cTn id="11" dur="1" fill="hold">
                                          <p:stCondLst>
                                            <p:cond delay="1000"/>
                                          </p:stCondLst>
                                        </p:cTn>
                                        <p:tgtEl>
                                          <p:spTgt spid="4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7" descr="disney-jake-and-the-neverland-pirates-clip-art-images--29662.gif">
            <a:hlinkClick r:id="rId3" action="ppaction://hlinksldjump"/>
          </p:cNvPr>
          <p:cNvPicPr preferRelativeResize="0"/>
          <p:nvPr/>
        </p:nvPicPr>
        <p:blipFill rotWithShape="1">
          <a:blip r:embed="rId4">
            <a:alphaModFix/>
          </a:blip>
          <a:srcRect/>
          <a:stretch/>
        </p:blipFill>
        <p:spPr>
          <a:xfrm>
            <a:off x="8839218" y="3655292"/>
            <a:ext cx="2128055" cy="2213749"/>
          </a:xfrm>
          <a:prstGeom prst="rect">
            <a:avLst/>
          </a:prstGeom>
          <a:noFill/>
          <a:ln>
            <a:noFill/>
          </a:ln>
        </p:spPr>
      </p:pic>
      <p:pic>
        <p:nvPicPr>
          <p:cNvPr id="462" name="Google Shape;462;p7" descr="disney-jake-and-the-neverland-pirates-clip-art-images--29681.gif">
            <a:hlinkClick r:id="rId3" action="ppaction://hlinksldjump"/>
          </p:cNvPr>
          <p:cNvPicPr preferRelativeResize="0"/>
          <p:nvPr/>
        </p:nvPicPr>
        <p:blipFill rotWithShape="1">
          <a:blip r:embed="rId5">
            <a:alphaModFix/>
          </a:blip>
          <a:srcRect/>
          <a:stretch/>
        </p:blipFill>
        <p:spPr>
          <a:xfrm>
            <a:off x="2387845" y="4372534"/>
            <a:ext cx="1565923" cy="1872583"/>
          </a:xfrm>
          <a:prstGeom prst="rect">
            <a:avLst/>
          </a:prstGeom>
          <a:noFill/>
          <a:ln>
            <a:noFill/>
          </a:ln>
        </p:spPr>
      </p:pic>
      <p:sp>
        <p:nvSpPr>
          <p:cNvPr id="463" name="Google Shape;463;p7"/>
          <p:cNvSpPr/>
          <p:nvPr/>
        </p:nvSpPr>
        <p:spPr>
          <a:xfrm>
            <a:off x="3492741" y="3486991"/>
            <a:ext cx="4454739" cy="985031"/>
          </a:xfrm>
          <a:prstGeom prst="rect">
            <a:avLst/>
          </a:prstGeom>
          <a:noFill/>
          <a:ln>
            <a:noFill/>
          </a:ln>
        </p:spPr>
        <p:txBody>
          <a:bodyPr spcFirstLastPara="1" wrap="square" lIns="91400" tIns="45700" rIns="91400" bIns="45700" anchor="ctr" anchorCtr="0">
            <a:noAutofit/>
          </a:bodyPr>
          <a:lstStyle/>
          <a:p>
            <a:pPr marL="0" marR="0" lvl="0" indent="0" algn="ctr" rtl="0">
              <a:spcBef>
                <a:spcPts val="0"/>
              </a:spcBef>
              <a:spcAft>
                <a:spcPts val="0"/>
              </a:spcAft>
              <a:buClr>
                <a:srgbClr val="FF0000"/>
              </a:buClr>
              <a:buSzPts val="2600"/>
              <a:buFont typeface="Arial"/>
              <a:buNone/>
            </a:pPr>
            <a:r>
              <a:rPr lang="en-US" sz="2600" b="1" i="0" u="none" strike="noStrike" cap="none">
                <a:solidFill>
                  <a:srgbClr val="FF0000"/>
                </a:solidFill>
                <a:latin typeface="Times New Roman"/>
                <a:ea typeface="Times New Roman"/>
                <a:cs typeface="Times New Roman"/>
                <a:sym typeface="Times New Roman"/>
              </a:rPr>
              <a:t>Lớn hơn (nhiều hơn)</a:t>
            </a:r>
            <a:endParaRPr sz="2600" b="1" i="0" u="none" strike="noStrike" cap="none">
              <a:solidFill>
                <a:srgbClr val="FF0000"/>
              </a:solidFill>
              <a:latin typeface="Times New Roman"/>
              <a:ea typeface="Times New Roman"/>
              <a:cs typeface="Times New Roman"/>
              <a:sym typeface="Times New Roman"/>
            </a:endParaRPr>
          </a:p>
        </p:txBody>
      </p:sp>
      <p:pic>
        <p:nvPicPr>
          <p:cNvPr id="464" name="Google Shape;464;p7" descr="Đồ hoạ vector miễn phí của Chấp nhận"/>
          <p:cNvPicPr preferRelativeResize="0"/>
          <p:nvPr/>
        </p:nvPicPr>
        <p:blipFill rotWithShape="1">
          <a:blip r:embed="rId6">
            <a:alphaModFix/>
          </a:blip>
          <a:srcRect/>
          <a:stretch/>
        </p:blipFill>
        <p:spPr>
          <a:xfrm>
            <a:off x="3809710" y="4695042"/>
            <a:ext cx="1945127" cy="1628479"/>
          </a:xfrm>
          <a:prstGeom prst="rect">
            <a:avLst/>
          </a:prstGeom>
          <a:noFill/>
          <a:ln>
            <a:noFill/>
          </a:ln>
        </p:spPr>
      </p:pic>
      <p:pic>
        <p:nvPicPr>
          <p:cNvPr id="465" name="Google Shape;465;p7" descr="41de1940fddd4979ee9c546aa68145dc.png">
            <a:hlinkClick r:id="rId7" action="ppaction://hlinksldjump"/>
          </p:cNvPr>
          <p:cNvPicPr preferRelativeResize="0"/>
          <p:nvPr/>
        </p:nvPicPr>
        <p:blipFill rotWithShape="1">
          <a:blip r:embed="rId8">
            <a:alphaModFix/>
          </a:blip>
          <a:srcRect/>
          <a:stretch/>
        </p:blipFill>
        <p:spPr>
          <a:xfrm>
            <a:off x="6393711" y="4656925"/>
            <a:ext cx="2133600" cy="2133600"/>
          </a:xfrm>
          <a:prstGeom prst="rect">
            <a:avLst/>
          </a:prstGeom>
          <a:noFill/>
          <a:ln>
            <a:noFill/>
          </a:ln>
        </p:spPr>
      </p:pic>
      <p:sp>
        <p:nvSpPr>
          <p:cNvPr id="466" name="Google Shape;466;p7"/>
          <p:cNvSpPr/>
          <p:nvPr/>
        </p:nvSpPr>
        <p:spPr>
          <a:xfrm>
            <a:off x="8020247" y="194078"/>
            <a:ext cx="4150965" cy="2499359"/>
          </a:xfrm>
          <a:prstGeom prst="cloudCallout">
            <a:avLst>
              <a:gd name="adj1" fmla="val -43329"/>
              <a:gd name="adj2" fmla="val 91525"/>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Clr>
                <a:srgbClr val="FF0000"/>
              </a:buClr>
              <a:buSzPts val="2400"/>
              <a:buFont typeface="Arial"/>
              <a:buNone/>
            </a:pPr>
            <a:r>
              <a:rPr lang="en-US" sz="2400" b="1" i="0" u="none" strike="noStrike" cap="none">
                <a:solidFill>
                  <a:srgbClr val="FF0000"/>
                </a:solidFill>
                <a:latin typeface="Times New Roman"/>
                <a:ea typeface="Times New Roman"/>
                <a:cs typeface="Times New Roman"/>
                <a:sym typeface="Times New Roman"/>
              </a:rPr>
              <a:t>Các nước phát triển có nguồn vốn đầu tư …… các nước đang phát triển</a:t>
            </a:r>
            <a:endParaRPr sz="2400" b="1" i="0" u="none" strike="noStrike" cap="none">
              <a:solidFill>
                <a:srgbClr val="FF0000"/>
              </a:solidFill>
              <a:latin typeface="Times New Roman"/>
              <a:ea typeface="Times New Roman"/>
              <a:cs typeface="Times New Roman"/>
              <a:sym typeface="Times New Roman"/>
            </a:endParaRPr>
          </a:p>
        </p:txBody>
      </p:sp>
      <p:grpSp>
        <p:nvGrpSpPr>
          <p:cNvPr id="467" name="Google Shape;467;p7"/>
          <p:cNvGrpSpPr/>
          <p:nvPr/>
        </p:nvGrpSpPr>
        <p:grpSpPr>
          <a:xfrm>
            <a:off x="3" y="28724"/>
            <a:ext cx="2087356" cy="1038077"/>
            <a:chOff x="75971" y="1051852"/>
            <a:chExt cx="2087356" cy="1038077"/>
          </a:xfrm>
        </p:grpSpPr>
        <p:grpSp>
          <p:nvGrpSpPr>
            <p:cNvPr id="468" name="Google Shape;468;p7"/>
            <p:cNvGrpSpPr/>
            <p:nvPr/>
          </p:nvGrpSpPr>
          <p:grpSpPr>
            <a:xfrm>
              <a:off x="762000" y="1425879"/>
              <a:ext cx="1401327" cy="664050"/>
              <a:chOff x="5507432" y="3371212"/>
              <a:chExt cx="3674668" cy="1857615"/>
            </a:xfrm>
          </p:grpSpPr>
          <p:grpSp>
            <p:nvGrpSpPr>
              <p:cNvPr id="469" name="Google Shape;469;p7"/>
              <p:cNvGrpSpPr/>
              <p:nvPr/>
            </p:nvGrpSpPr>
            <p:grpSpPr>
              <a:xfrm>
                <a:off x="5507432" y="3371212"/>
                <a:ext cx="3674668" cy="1857615"/>
                <a:chOff x="28079" y="1041053"/>
                <a:chExt cx="7035801" cy="4572000"/>
              </a:xfrm>
            </p:grpSpPr>
            <p:sp>
              <p:nvSpPr>
                <p:cNvPr id="470" name="Google Shape;470;p7"/>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p:txBody>
            </p:sp>
            <p:sp>
              <p:nvSpPr>
                <p:cNvPr id="471" name="Google Shape;471;p7"/>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p:txBody>
            </p:sp>
          </p:grpSp>
          <p:sp>
            <p:nvSpPr>
              <p:cNvPr id="472" name="Google Shape;472;p7"/>
              <p:cNvSpPr txBox="1"/>
              <p:nvPr/>
            </p:nvSpPr>
            <p:spPr>
              <a:xfrm>
                <a:off x="5723896" y="3850530"/>
                <a:ext cx="3292841" cy="904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i="1" u="none" strike="noStrike" cap="none">
                    <a:solidFill>
                      <a:srgbClr val="FFFFFF"/>
                    </a:solidFill>
                    <a:latin typeface="Times New Roman"/>
                    <a:ea typeface="Times New Roman"/>
                    <a:cs typeface="Times New Roman"/>
                    <a:sym typeface="Times New Roman"/>
                  </a:rPr>
                  <a:t>Khởi động</a:t>
                </a:r>
                <a:endParaRPr/>
              </a:p>
            </p:txBody>
          </p:sp>
        </p:grpSp>
        <p:pic>
          <p:nvPicPr>
            <p:cNvPr id="473" name="Google Shape;473;p7" descr="Đồ hoạ vector miễn phí của Phi trường"/>
            <p:cNvPicPr preferRelativeResize="0"/>
            <p:nvPr/>
          </p:nvPicPr>
          <p:blipFill rotWithShape="1">
            <a:blip r:embed="rId9">
              <a:alphaModFix/>
            </a:blip>
            <a:srcRect/>
            <a:stretch/>
          </p:blipFill>
          <p:spPr>
            <a:xfrm>
              <a:off x="75971" y="1051852"/>
              <a:ext cx="923966" cy="923966"/>
            </a:xfrm>
            <a:prstGeom prst="rect">
              <a:avLst/>
            </a:prstGeom>
            <a:noFill/>
            <a:ln>
              <a:noFill/>
            </a:ln>
          </p:spPr>
        </p:pic>
      </p:grpSp>
      <p:pic>
        <p:nvPicPr>
          <p:cNvPr id="474" name="Google Shape;474;p7"/>
          <p:cNvPicPr preferRelativeResize="0"/>
          <p:nvPr/>
        </p:nvPicPr>
        <p:blipFill rotWithShape="1">
          <a:blip r:embed="rId10">
            <a:alphaModFix/>
          </a:blip>
          <a:srcRect/>
          <a:stretch/>
        </p:blipFill>
        <p:spPr>
          <a:xfrm>
            <a:off x="3170806" y="231069"/>
            <a:ext cx="4849441" cy="3234577"/>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3"/>
                                        </p:tgtEl>
                                        <p:attrNameLst>
                                          <p:attrName>style.visibility</p:attrName>
                                        </p:attrNameLst>
                                      </p:cBhvr>
                                      <p:to>
                                        <p:strVal val="visible"/>
                                      </p:to>
                                    </p:set>
                                    <p:animEffect transition="in" filter="fade">
                                      <p:cBhvr>
                                        <p:cTn id="7" dur="500"/>
                                        <p:tgtEl>
                                          <p:spTgt spid="463"/>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1000"/>
                                        <p:tgtEl>
                                          <p:spTgt spid="465"/>
                                        </p:tgtEl>
                                      </p:cBhvr>
                                    </p:animEffect>
                                    <p:set>
                                      <p:cBhvr>
                                        <p:cTn id="11" dur="1" fill="hold">
                                          <p:stCondLst>
                                            <p:cond delay="1000"/>
                                          </p:stCondLst>
                                        </p:cTn>
                                        <p:tgtEl>
                                          <p:spTgt spid="4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8"/>
        <p:cNvGrpSpPr/>
        <p:nvPr/>
      </p:nvGrpSpPr>
      <p:grpSpPr>
        <a:xfrm>
          <a:off x="0" y="0"/>
          <a:ext cx="0" cy="0"/>
          <a:chOff x="0" y="0"/>
          <a:chExt cx="0" cy="0"/>
        </a:xfrm>
      </p:grpSpPr>
      <p:grpSp>
        <p:nvGrpSpPr>
          <p:cNvPr id="479" name="Google Shape;479;p8"/>
          <p:cNvGrpSpPr/>
          <p:nvPr/>
        </p:nvGrpSpPr>
        <p:grpSpPr>
          <a:xfrm>
            <a:off x="45720" y="51593"/>
            <a:ext cx="2087356" cy="1038397"/>
            <a:chOff x="75971" y="1051852"/>
            <a:chExt cx="2087356" cy="1038077"/>
          </a:xfrm>
        </p:grpSpPr>
        <p:grpSp>
          <p:nvGrpSpPr>
            <p:cNvPr id="480" name="Google Shape;480;p8"/>
            <p:cNvGrpSpPr/>
            <p:nvPr/>
          </p:nvGrpSpPr>
          <p:grpSpPr>
            <a:xfrm>
              <a:off x="762000" y="1425879"/>
              <a:ext cx="1401327" cy="664050"/>
              <a:chOff x="5507432" y="3371212"/>
              <a:chExt cx="3674668" cy="1857615"/>
            </a:xfrm>
          </p:grpSpPr>
          <p:grpSp>
            <p:nvGrpSpPr>
              <p:cNvPr id="481" name="Google Shape;481;p8"/>
              <p:cNvGrpSpPr/>
              <p:nvPr/>
            </p:nvGrpSpPr>
            <p:grpSpPr>
              <a:xfrm>
                <a:off x="5507432" y="3371212"/>
                <a:ext cx="3674668" cy="1857615"/>
                <a:chOff x="28079" y="1041053"/>
                <a:chExt cx="7035801" cy="4572000"/>
              </a:xfrm>
            </p:grpSpPr>
            <p:sp>
              <p:nvSpPr>
                <p:cNvPr id="482" name="Google Shape;482;p8"/>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lnSpc>
                      <a:spcPct val="100000"/>
                    </a:lnSpc>
                    <a:spcBef>
                      <a:spcPts val="0"/>
                    </a:spcBef>
                    <a:spcAft>
                      <a:spcPts val="0"/>
                    </a:spcAft>
                    <a:buClr>
                      <a:schemeClr val="dk1"/>
                    </a:buClr>
                    <a:buSzPts val="1707"/>
                    <a:buFont typeface="Arial"/>
                    <a:buNone/>
                  </a:pPr>
                  <a:endParaRPr sz="1707" b="0" i="0" u="none" strike="noStrike" cap="none">
                    <a:solidFill>
                      <a:srgbClr val="000000"/>
                    </a:solidFill>
                    <a:latin typeface="Calibri"/>
                    <a:ea typeface="Calibri"/>
                    <a:cs typeface="Calibri"/>
                    <a:sym typeface="Calibri"/>
                  </a:endParaRPr>
                </a:p>
              </p:txBody>
            </p:sp>
            <p:sp>
              <p:nvSpPr>
                <p:cNvPr id="483" name="Google Shape;483;p8"/>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lnSpc>
                      <a:spcPct val="100000"/>
                    </a:lnSpc>
                    <a:spcBef>
                      <a:spcPts val="0"/>
                    </a:spcBef>
                    <a:spcAft>
                      <a:spcPts val="0"/>
                    </a:spcAft>
                    <a:buClr>
                      <a:schemeClr val="dk1"/>
                    </a:buClr>
                    <a:buSzPts val="1707"/>
                    <a:buFont typeface="Arial"/>
                    <a:buNone/>
                  </a:pPr>
                  <a:endParaRPr sz="1707" b="0" i="0" u="none" strike="noStrike" cap="none">
                    <a:solidFill>
                      <a:srgbClr val="000000"/>
                    </a:solidFill>
                    <a:latin typeface="Calibri"/>
                    <a:ea typeface="Calibri"/>
                    <a:cs typeface="Calibri"/>
                    <a:sym typeface="Calibri"/>
                  </a:endParaRPr>
                </a:p>
              </p:txBody>
            </p:sp>
          </p:grpSp>
          <p:sp>
            <p:nvSpPr>
              <p:cNvPr id="484" name="Google Shape;484;p8"/>
              <p:cNvSpPr txBox="1"/>
              <p:nvPr/>
            </p:nvSpPr>
            <p:spPr>
              <a:xfrm>
                <a:off x="5723896" y="3850530"/>
                <a:ext cx="3292841" cy="8609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rgbClr val="FFFFFF"/>
                    </a:solidFill>
                    <a:latin typeface="Times New Roman"/>
                    <a:ea typeface="Times New Roman"/>
                    <a:cs typeface="Times New Roman"/>
                    <a:sym typeface="Times New Roman"/>
                  </a:rPr>
                  <a:t>Khởi động</a:t>
                </a:r>
                <a:endParaRPr/>
              </a:p>
            </p:txBody>
          </p:sp>
        </p:grpSp>
        <p:pic>
          <p:nvPicPr>
            <p:cNvPr id="485" name="Google Shape;485;p8" descr="Đồ hoạ vector miễn phí của Phi trường"/>
            <p:cNvPicPr preferRelativeResize="0"/>
            <p:nvPr/>
          </p:nvPicPr>
          <p:blipFill rotWithShape="1">
            <a:blip r:embed="rId4">
              <a:alphaModFix/>
            </a:blip>
            <a:srcRect/>
            <a:stretch/>
          </p:blipFill>
          <p:spPr>
            <a:xfrm>
              <a:off x="75971" y="1051852"/>
              <a:ext cx="923966" cy="923966"/>
            </a:xfrm>
            <a:prstGeom prst="rect">
              <a:avLst/>
            </a:prstGeom>
            <a:noFill/>
            <a:ln>
              <a:noFill/>
            </a:ln>
          </p:spPr>
        </p:pic>
      </p:grpSp>
      <p:sp>
        <p:nvSpPr>
          <p:cNvPr id="486" name="Google Shape;486;p8"/>
          <p:cNvSpPr/>
          <p:nvPr/>
        </p:nvSpPr>
        <p:spPr>
          <a:xfrm>
            <a:off x="3559545" y="4131421"/>
            <a:ext cx="82470" cy="80872"/>
          </a:xfrm>
          <a:custGeom>
            <a:avLst/>
            <a:gdLst/>
            <a:ahLst/>
            <a:cxnLst/>
            <a:rect l="l" t="t" r="r" b="b"/>
            <a:pathLst>
              <a:path w="3065" h="3065" extrusionOk="0">
                <a:moveTo>
                  <a:pt x="3064" y="1532"/>
                </a:moveTo>
                <a:cubicBezTo>
                  <a:pt x="3064" y="2387"/>
                  <a:pt x="2387" y="3064"/>
                  <a:pt x="1532" y="3064"/>
                </a:cubicBezTo>
                <a:cubicBezTo>
                  <a:pt x="677" y="3064"/>
                  <a:pt x="0" y="2387"/>
                  <a:pt x="0" y="1532"/>
                </a:cubicBezTo>
                <a:cubicBezTo>
                  <a:pt x="0" y="677"/>
                  <a:pt x="677" y="0"/>
                  <a:pt x="1532" y="0"/>
                </a:cubicBezTo>
                <a:cubicBezTo>
                  <a:pt x="2387" y="0"/>
                  <a:pt x="3064" y="677"/>
                  <a:pt x="3064" y="1532"/>
                </a:cubicBezTo>
                <a:close/>
              </a:path>
            </a:pathLst>
          </a:custGeom>
          <a:gradFill>
            <a:gsLst>
              <a:gs pos="0">
                <a:schemeClr val="accent2"/>
              </a:gs>
              <a:gs pos="100000">
                <a:schemeClr val="dk2"/>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p8"/>
          <p:cNvSpPr/>
          <p:nvPr/>
        </p:nvSpPr>
        <p:spPr>
          <a:xfrm rot="-1685758">
            <a:off x="4659260" y="4294061"/>
            <a:ext cx="60744" cy="60187"/>
          </a:xfrm>
          <a:custGeom>
            <a:avLst/>
            <a:gdLst/>
            <a:ahLst/>
            <a:cxnLst/>
            <a:rect l="l" t="t" r="r" b="b"/>
            <a:pathLst>
              <a:path w="1729" h="1747" fill="none" extrusionOk="0">
                <a:moveTo>
                  <a:pt x="1729" y="749"/>
                </a:moveTo>
                <a:cubicBezTo>
                  <a:pt x="1729" y="1408"/>
                  <a:pt x="927" y="1746"/>
                  <a:pt x="464" y="1265"/>
                </a:cubicBezTo>
                <a:cubicBezTo>
                  <a:pt x="1" y="802"/>
                  <a:pt x="322" y="1"/>
                  <a:pt x="998" y="1"/>
                </a:cubicBezTo>
                <a:cubicBezTo>
                  <a:pt x="1408" y="1"/>
                  <a:pt x="1729" y="339"/>
                  <a:pt x="1729" y="749"/>
                </a:cubicBezTo>
                <a:close/>
              </a:path>
            </a:pathLst>
          </a:custGeom>
          <a:noFill/>
          <a:ln w="9525" cap="flat" cmpd="sng">
            <a:solidFill>
              <a:schemeClr val="dk1"/>
            </a:solidFill>
            <a:prstDash val="solid"/>
            <a:miter lim="17814"/>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88" name="Google Shape;488;p8"/>
          <p:cNvGrpSpPr/>
          <p:nvPr/>
        </p:nvGrpSpPr>
        <p:grpSpPr>
          <a:xfrm>
            <a:off x="814296" y="2165869"/>
            <a:ext cx="5997983" cy="765300"/>
            <a:chOff x="814297" y="2124619"/>
            <a:chExt cx="4603274" cy="765300"/>
          </a:xfrm>
        </p:grpSpPr>
        <p:sp>
          <p:nvSpPr>
            <p:cNvPr id="489" name="Google Shape;489;p8"/>
            <p:cNvSpPr/>
            <p:nvPr/>
          </p:nvSpPr>
          <p:spPr>
            <a:xfrm>
              <a:off x="814297" y="2124619"/>
              <a:ext cx="4603274" cy="765300"/>
            </a:xfrm>
            <a:prstGeom prst="chevron">
              <a:avLst>
                <a:gd name="adj" fmla="val 50000"/>
              </a:avLst>
            </a:prstGeom>
            <a:solidFill>
              <a:srgbClr val="003E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Times New Roman"/>
                <a:ea typeface="Times New Roman"/>
                <a:cs typeface="Times New Roman"/>
                <a:sym typeface="Times New Roman"/>
              </a:endParaRPr>
            </a:p>
          </p:txBody>
        </p:sp>
        <p:sp>
          <p:nvSpPr>
            <p:cNvPr id="490" name="Google Shape;490;p8"/>
            <p:cNvSpPr/>
            <p:nvPr/>
          </p:nvSpPr>
          <p:spPr>
            <a:xfrm>
              <a:off x="1227830" y="2250075"/>
              <a:ext cx="3824034"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lt1"/>
                  </a:solidFill>
                  <a:latin typeface="Times New Roman"/>
                  <a:ea typeface="Times New Roman"/>
                  <a:cs typeface="Times New Roman"/>
                  <a:sym typeface="Times New Roman"/>
                </a:rPr>
                <a:t>I. KHÁI NIỆM NGUỒN LỰC</a:t>
              </a:r>
              <a:endParaRPr sz="2600" b="0" i="0" u="none">
                <a:solidFill>
                  <a:schemeClr val="lt1"/>
                </a:solidFill>
                <a:latin typeface="Times New Roman"/>
                <a:ea typeface="Times New Roman"/>
                <a:cs typeface="Times New Roman"/>
                <a:sym typeface="Times New Roman"/>
              </a:endParaRPr>
            </a:p>
          </p:txBody>
        </p:sp>
      </p:grpSp>
      <p:grpSp>
        <p:nvGrpSpPr>
          <p:cNvPr id="491" name="Google Shape;491;p8"/>
          <p:cNvGrpSpPr/>
          <p:nvPr/>
        </p:nvGrpSpPr>
        <p:grpSpPr>
          <a:xfrm>
            <a:off x="844634" y="3182300"/>
            <a:ext cx="5967645" cy="742152"/>
            <a:chOff x="844634" y="3291178"/>
            <a:chExt cx="4572937" cy="742152"/>
          </a:xfrm>
        </p:grpSpPr>
        <p:sp>
          <p:nvSpPr>
            <p:cNvPr id="492" name="Google Shape;492;p8"/>
            <p:cNvSpPr/>
            <p:nvPr/>
          </p:nvSpPr>
          <p:spPr>
            <a:xfrm>
              <a:off x="844634" y="3291178"/>
              <a:ext cx="4572937" cy="742152"/>
            </a:xfrm>
            <a:prstGeom prst="chevron">
              <a:avLst>
                <a:gd name="adj" fmla="val 50000"/>
              </a:avLst>
            </a:prstGeom>
            <a:solidFill>
              <a:srgbClr val="003E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Times New Roman"/>
                <a:ea typeface="Times New Roman"/>
                <a:cs typeface="Times New Roman"/>
                <a:sym typeface="Times New Roman"/>
              </a:endParaRPr>
            </a:p>
          </p:txBody>
        </p:sp>
        <p:sp>
          <p:nvSpPr>
            <p:cNvPr id="493" name="Google Shape;493;p8"/>
            <p:cNvSpPr/>
            <p:nvPr/>
          </p:nvSpPr>
          <p:spPr>
            <a:xfrm>
              <a:off x="1227830" y="3408690"/>
              <a:ext cx="3824034"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lt1"/>
                  </a:solidFill>
                  <a:latin typeface="Times New Roman"/>
                  <a:ea typeface="Times New Roman"/>
                  <a:cs typeface="Times New Roman"/>
                  <a:sym typeface="Times New Roman"/>
                </a:rPr>
                <a:t>II. PHÂN LOẠI NGUỒN LỰC</a:t>
              </a:r>
              <a:endParaRPr sz="2600" b="0" i="0" u="none">
                <a:solidFill>
                  <a:schemeClr val="lt1"/>
                </a:solidFill>
                <a:latin typeface="Times New Roman"/>
                <a:ea typeface="Times New Roman"/>
                <a:cs typeface="Times New Roman"/>
                <a:sym typeface="Times New Roman"/>
              </a:endParaRPr>
            </a:p>
          </p:txBody>
        </p:sp>
      </p:grpSp>
      <p:sp>
        <p:nvSpPr>
          <p:cNvPr id="494" name="Google Shape;494;p8"/>
          <p:cNvSpPr txBox="1"/>
          <p:nvPr/>
        </p:nvSpPr>
        <p:spPr>
          <a:xfrm>
            <a:off x="2070015" y="1089990"/>
            <a:ext cx="4142481" cy="58477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NỘI DUNG BÀI HỌC</a:t>
            </a:r>
            <a:endParaRPr sz="3200" b="1">
              <a:solidFill>
                <a:srgbClr val="FF0000"/>
              </a:solidFill>
              <a:latin typeface="Times New Roman"/>
              <a:ea typeface="Times New Roman"/>
              <a:cs typeface="Times New Roman"/>
              <a:sym typeface="Times New Roman"/>
            </a:endParaRPr>
          </a:p>
        </p:txBody>
      </p:sp>
      <p:sp>
        <p:nvSpPr>
          <p:cNvPr id="495" name="Google Shape;495;p8"/>
          <p:cNvSpPr/>
          <p:nvPr/>
        </p:nvSpPr>
        <p:spPr>
          <a:xfrm>
            <a:off x="7432137" y="1144535"/>
            <a:ext cx="3980493" cy="3969146"/>
          </a:xfrm>
          <a:prstGeom prst="roundRect">
            <a:avLst>
              <a:gd name="adj" fmla="val 16667"/>
            </a:avLst>
          </a:prstGeom>
          <a:solidFill>
            <a:schemeClr val="lt1"/>
          </a:solidFill>
          <a:ln w="9525" cap="flat" cmpd="sng">
            <a:solidFill>
              <a:srgbClr val="FF99CC"/>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i="1">
                <a:solidFill>
                  <a:schemeClr val="dk1"/>
                </a:solidFill>
                <a:latin typeface="Times New Roman"/>
                <a:ea typeface="Times New Roman"/>
                <a:cs typeface="Times New Roman"/>
                <a:sym typeface="Times New Roman"/>
              </a:rPr>
              <a:t>Bất kì một quốc gia nào muốn phát triển kinh tế đều phải dựa vào nguồn lực. Vậy nguồn lực là gì? Nguồn lực được phân loại như thế nào và có vai trò gì đối với phát triển kinh tế?</a:t>
            </a:r>
            <a:endParaRPr sz="2800">
              <a:solidFill>
                <a:schemeClr val="dk1"/>
              </a:solidFill>
              <a:latin typeface="Times New Roman"/>
              <a:ea typeface="Times New Roman"/>
              <a:cs typeface="Times New Roman"/>
              <a:sym typeface="Times New Roman"/>
            </a:endParaRPr>
          </a:p>
        </p:txBody>
      </p:sp>
      <p:grpSp>
        <p:nvGrpSpPr>
          <p:cNvPr id="496" name="Google Shape;496;p8"/>
          <p:cNvGrpSpPr/>
          <p:nvPr/>
        </p:nvGrpSpPr>
        <p:grpSpPr>
          <a:xfrm>
            <a:off x="844634" y="4171857"/>
            <a:ext cx="6087435" cy="1010064"/>
            <a:chOff x="844634" y="3291178"/>
            <a:chExt cx="4572937" cy="1010064"/>
          </a:xfrm>
        </p:grpSpPr>
        <p:sp>
          <p:nvSpPr>
            <p:cNvPr id="497" name="Google Shape;497;p8"/>
            <p:cNvSpPr/>
            <p:nvPr/>
          </p:nvSpPr>
          <p:spPr>
            <a:xfrm>
              <a:off x="844634" y="3291178"/>
              <a:ext cx="4572937" cy="1010064"/>
            </a:xfrm>
            <a:prstGeom prst="chevron">
              <a:avLst>
                <a:gd name="adj" fmla="val 50000"/>
              </a:avLst>
            </a:prstGeom>
            <a:solidFill>
              <a:srgbClr val="003E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Times New Roman"/>
                <a:ea typeface="Times New Roman"/>
                <a:cs typeface="Times New Roman"/>
                <a:sym typeface="Times New Roman"/>
              </a:endParaRPr>
            </a:p>
          </p:txBody>
        </p:sp>
        <p:sp>
          <p:nvSpPr>
            <p:cNvPr id="498" name="Google Shape;498;p8"/>
            <p:cNvSpPr/>
            <p:nvPr/>
          </p:nvSpPr>
          <p:spPr>
            <a:xfrm>
              <a:off x="1175538" y="3326802"/>
              <a:ext cx="4012716" cy="8925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lt1"/>
                  </a:solidFill>
                  <a:latin typeface="Times New Roman"/>
                  <a:ea typeface="Times New Roman"/>
                  <a:cs typeface="Times New Roman"/>
                  <a:sym typeface="Times New Roman"/>
                </a:rPr>
                <a:t>III. VAI TRÒ CỦA NGUỒN LỰC ĐỐI VỚI PHÁT TRIỂN KINH TẾ </a:t>
              </a:r>
              <a:endParaRPr sz="2600" b="0" i="0" u="none">
                <a:solidFill>
                  <a:schemeClr val="lt1"/>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500"/>
                                        <p:tgtEl>
                                          <p:spTgt spid="4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8"/>
                                        </p:tgtEl>
                                        <p:attrNameLst>
                                          <p:attrName>style.visibility</p:attrName>
                                        </p:attrNameLst>
                                      </p:cBhvr>
                                      <p:to>
                                        <p:strVal val="visible"/>
                                      </p:to>
                                    </p:set>
                                    <p:animEffect transition="in" filter="fade">
                                      <p:cBhvr>
                                        <p:cTn id="12" dur="500"/>
                                        <p:tgtEl>
                                          <p:spTgt spid="4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1"/>
                                        </p:tgtEl>
                                        <p:attrNameLst>
                                          <p:attrName>style.visibility</p:attrName>
                                        </p:attrNameLst>
                                      </p:cBhvr>
                                      <p:to>
                                        <p:strVal val="visible"/>
                                      </p:to>
                                    </p:set>
                                    <p:animEffect transition="in" filter="fade">
                                      <p:cBhvr>
                                        <p:cTn id="17" dur="500"/>
                                        <p:tgtEl>
                                          <p:spTgt spid="4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6"/>
                                        </p:tgtEl>
                                        <p:attrNameLst>
                                          <p:attrName>style.visibility</p:attrName>
                                        </p:attrNameLst>
                                      </p:cBhvr>
                                      <p:to>
                                        <p:strVal val="visible"/>
                                      </p:to>
                                    </p:set>
                                    <p:animEffect transition="in" filter="fade">
                                      <p:cBhvr>
                                        <p:cTn id="22" dur="500"/>
                                        <p:tgtEl>
                                          <p:spTgt spid="4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5"/>
                                        </p:tgtEl>
                                        <p:attrNameLst>
                                          <p:attrName>style.visibility</p:attrName>
                                        </p:attrNameLst>
                                      </p:cBhvr>
                                      <p:to>
                                        <p:strVal val="visible"/>
                                      </p:to>
                                    </p:set>
                                    <p:animEffect transition="in" filter="fade">
                                      <p:cBhvr>
                                        <p:cTn id="27" dur="5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2"/>
        <p:cNvGrpSpPr/>
        <p:nvPr/>
      </p:nvGrpSpPr>
      <p:grpSpPr>
        <a:xfrm>
          <a:off x="0" y="0"/>
          <a:ext cx="0" cy="0"/>
          <a:chOff x="0" y="0"/>
          <a:chExt cx="0" cy="0"/>
        </a:xfrm>
      </p:grpSpPr>
      <p:grpSp>
        <p:nvGrpSpPr>
          <p:cNvPr id="503" name="Google Shape;503;p9"/>
          <p:cNvGrpSpPr/>
          <p:nvPr/>
        </p:nvGrpSpPr>
        <p:grpSpPr>
          <a:xfrm>
            <a:off x="45720" y="45720"/>
            <a:ext cx="2788920" cy="1577340"/>
            <a:chOff x="438457" y="21019"/>
            <a:chExt cx="2057588" cy="1141426"/>
          </a:xfrm>
        </p:grpSpPr>
        <p:grpSp>
          <p:nvGrpSpPr>
            <p:cNvPr id="504" name="Google Shape;504;p9"/>
            <p:cNvGrpSpPr/>
            <p:nvPr/>
          </p:nvGrpSpPr>
          <p:grpSpPr>
            <a:xfrm>
              <a:off x="1094718" y="498395"/>
              <a:ext cx="1401327" cy="664050"/>
              <a:chOff x="5507432" y="3371212"/>
              <a:chExt cx="3674668" cy="1857615"/>
            </a:xfrm>
          </p:grpSpPr>
          <p:grpSp>
            <p:nvGrpSpPr>
              <p:cNvPr id="505" name="Google Shape;505;p9"/>
              <p:cNvGrpSpPr/>
              <p:nvPr/>
            </p:nvGrpSpPr>
            <p:grpSpPr>
              <a:xfrm>
                <a:off x="5507432" y="3371212"/>
                <a:ext cx="3674668" cy="1857615"/>
                <a:chOff x="28079" y="1041053"/>
                <a:chExt cx="7035801" cy="4572000"/>
              </a:xfrm>
            </p:grpSpPr>
            <p:sp>
              <p:nvSpPr>
                <p:cNvPr id="506" name="Google Shape;506;p9"/>
                <p:cNvSpPr/>
                <p:nvPr/>
              </p:nvSpPr>
              <p:spPr>
                <a:xfrm>
                  <a:off x="28079" y="1041053"/>
                  <a:ext cx="7035801" cy="4572000"/>
                </a:xfrm>
                <a:custGeom>
                  <a:avLst/>
                  <a:gdLst/>
                  <a:ahLst/>
                  <a:cxnLst/>
                  <a:rect l="l" t="t" r="r" b="b"/>
                  <a:pathLst>
                    <a:path w="1660" h="1077" extrusionOk="0">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7">
                    <a:solidFill>
                      <a:srgbClr val="000000"/>
                    </a:solidFill>
                    <a:latin typeface="Calibri"/>
                    <a:ea typeface="Calibri"/>
                    <a:cs typeface="Calibri"/>
                    <a:sym typeface="Calibri"/>
                  </a:endParaRPr>
                </a:p>
              </p:txBody>
            </p:sp>
            <p:sp>
              <p:nvSpPr>
                <p:cNvPr id="507" name="Google Shape;507;p9"/>
                <p:cNvSpPr/>
                <p:nvPr/>
              </p:nvSpPr>
              <p:spPr>
                <a:xfrm>
                  <a:off x="185242" y="1168053"/>
                  <a:ext cx="6726238" cy="4318000"/>
                </a:xfrm>
                <a:custGeom>
                  <a:avLst/>
                  <a:gdLst/>
                  <a:ahLst/>
                  <a:cxnLst/>
                  <a:rect l="l" t="t" r="r" b="b"/>
                  <a:pathLst>
                    <a:path w="1587" h="1017" extrusionOk="0">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p:spPr>
              <p:txBody>
                <a:bodyPr spcFirstLastPara="1" wrap="square" lIns="86675" tIns="43325" rIns="86675" bIns="43325" anchor="t" anchorCtr="0">
                  <a:noAutofit/>
                </a:bodyPr>
                <a:lstStyle/>
                <a:p>
                  <a:pPr marL="0" marR="0" lvl="0" indent="0" algn="l" rtl="0">
                    <a:spcBef>
                      <a:spcPts val="0"/>
                    </a:spcBef>
                    <a:spcAft>
                      <a:spcPts val="0"/>
                    </a:spcAft>
                    <a:buNone/>
                  </a:pPr>
                  <a:endParaRPr sz="1707">
                    <a:solidFill>
                      <a:srgbClr val="000000"/>
                    </a:solidFill>
                    <a:latin typeface="Calibri"/>
                    <a:ea typeface="Calibri"/>
                    <a:cs typeface="Calibri"/>
                    <a:sym typeface="Calibri"/>
                  </a:endParaRPr>
                </a:p>
              </p:txBody>
            </p:sp>
          </p:grpSp>
          <p:sp>
            <p:nvSpPr>
              <p:cNvPr id="508" name="Google Shape;508;p9"/>
              <p:cNvSpPr txBox="1"/>
              <p:nvPr/>
            </p:nvSpPr>
            <p:spPr>
              <a:xfrm>
                <a:off x="5723896" y="3682297"/>
                <a:ext cx="3292841" cy="1463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a:solidFill>
                      <a:srgbClr val="FFFFFF"/>
                    </a:solidFill>
                    <a:latin typeface="Times New Roman"/>
                    <a:ea typeface="Times New Roman"/>
                    <a:cs typeface="Times New Roman"/>
                    <a:sym typeface="Times New Roman"/>
                  </a:rPr>
                  <a:t>Hình thành </a:t>
                </a:r>
                <a:endParaRPr/>
              </a:p>
              <a:p>
                <a:pPr marL="0" marR="0" lvl="0" indent="0" algn="ctr" rtl="0">
                  <a:spcBef>
                    <a:spcPts val="0"/>
                  </a:spcBef>
                  <a:spcAft>
                    <a:spcPts val="0"/>
                  </a:spcAft>
                  <a:buNone/>
                </a:pPr>
                <a:r>
                  <a:rPr lang="en-US" sz="1800" b="1" i="1">
                    <a:solidFill>
                      <a:srgbClr val="FFFFFF"/>
                    </a:solidFill>
                    <a:latin typeface="Times New Roman"/>
                    <a:ea typeface="Times New Roman"/>
                    <a:cs typeface="Times New Roman"/>
                    <a:sym typeface="Times New Roman"/>
                  </a:rPr>
                  <a:t>kiến thức</a:t>
                </a:r>
                <a:endParaRPr/>
              </a:p>
            </p:txBody>
          </p:sp>
        </p:grpSp>
        <p:pic>
          <p:nvPicPr>
            <p:cNvPr id="509" name="Google Shape;509;p9" descr="Đồ hoạ vector miễn phí của Một quyển sách"/>
            <p:cNvPicPr preferRelativeResize="0"/>
            <p:nvPr/>
          </p:nvPicPr>
          <p:blipFill rotWithShape="1">
            <a:blip r:embed="rId4">
              <a:alphaModFix/>
            </a:blip>
            <a:srcRect/>
            <a:stretch/>
          </p:blipFill>
          <p:spPr>
            <a:xfrm>
              <a:off x="438457" y="21019"/>
              <a:ext cx="923925" cy="923925"/>
            </a:xfrm>
            <a:prstGeom prst="rect">
              <a:avLst/>
            </a:prstGeom>
            <a:noFill/>
            <a:ln>
              <a:noFill/>
            </a:ln>
          </p:spPr>
        </p:pic>
      </p:grpSp>
      <p:grpSp>
        <p:nvGrpSpPr>
          <p:cNvPr id="510" name="Google Shape;510;p9"/>
          <p:cNvGrpSpPr/>
          <p:nvPr/>
        </p:nvGrpSpPr>
        <p:grpSpPr>
          <a:xfrm>
            <a:off x="7289471" y="2643251"/>
            <a:ext cx="4643222" cy="2608060"/>
            <a:chOff x="1563775" y="1250985"/>
            <a:chExt cx="4191000" cy="2209800"/>
          </a:xfrm>
        </p:grpSpPr>
        <p:sp>
          <p:nvSpPr>
            <p:cNvPr id="511" name="Google Shape;511;p9"/>
            <p:cNvSpPr/>
            <p:nvPr/>
          </p:nvSpPr>
          <p:spPr>
            <a:xfrm>
              <a:off x="1563775" y="1250985"/>
              <a:ext cx="4191000" cy="2209800"/>
            </a:xfrm>
            <a:prstGeom prst="rect">
              <a:avLst/>
            </a:prstGeom>
            <a:solidFill>
              <a:schemeClr val="lt1"/>
            </a:solidFill>
            <a:ln w="635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2" name="Google Shape;512;p9"/>
            <p:cNvPicPr preferRelativeResize="0"/>
            <p:nvPr/>
          </p:nvPicPr>
          <p:blipFill rotWithShape="1">
            <a:blip r:embed="rId5">
              <a:alphaModFix/>
            </a:blip>
            <a:srcRect/>
            <a:stretch/>
          </p:blipFill>
          <p:spPr>
            <a:xfrm>
              <a:off x="1716175" y="1422846"/>
              <a:ext cx="1650652" cy="1231640"/>
            </a:xfrm>
            <a:prstGeom prst="rect">
              <a:avLst/>
            </a:prstGeom>
            <a:noFill/>
            <a:ln>
              <a:noFill/>
            </a:ln>
          </p:spPr>
        </p:pic>
        <p:sp>
          <p:nvSpPr>
            <p:cNvPr id="513" name="Google Shape;513;p9"/>
            <p:cNvSpPr/>
            <p:nvPr/>
          </p:nvSpPr>
          <p:spPr>
            <a:xfrm>
              <a:off x="2372032" y="2801722"/>
              <a:ext cx="2574486" cy="506663"/>
            </a:xfrm>
            <a:prstGeom prst="roundRect">
              <a:avLst>
                <a:gd name="adj" fmla="val 16667"/>
              </a:avLst>
            </a:prstGeom>
            <a:solidFill>
              <a:srgbClr val="F1FAEA"/>
            </a:solidFill>
            <a:ln w="952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a:solidFill>
                    <a:schemeClr val="dk1"/>
                  </a:solidFill>
                  <a:latin typeface="Times New Roman"/>
                  <a:ea typeface="Times New Roman"/>
                  <a:cs typeface="Times New Roman"/>
                  <a:sym typeface="Times New Roman"/>
                </a:rPr>
                <a:t>HĐ CẶP: 05 phút</a:t>
              </a:r>
              <a:endParaRPr sz="2200" b="1">
                <a:solidFill>
                  <a:schemeClr val="dk1"/>
                </a:solidFill>
                <a:latin typeface="Times New Roman"/>
                <a:ea typeface="Times New Roman"/>
                <a:cs typeface="Times New Roman"/>
                <a:sym typeface="Times New Roman"/>
              </a:endParaRPr>
            </a:p>
          </p:txBody>
        </p:sp>
        <p:pic>
          <p:nvPicPr>
            <p:cNvPr id="514" name="Google Shape;514;p9"/>
            <p:cNvPicPr preferRelativeResize="0"/>
            <p:nvPr/>
          </p:nvPicPr>
          <p:blipFill rotWithShape="1">
            <a:blip r:embed="rId6">
              <a:alphaModFix/>
            </a:blip>
            <a:srcRect/>
            <a:stretch/>
          </p:blipFill>
          <p:spPr>
            <a:xfrm>
              <a:off x="3500469" y="1524637"/>
              <a:ext cx="1999440" cy="1124685"/>
            </a:xfrm>
            <a:prstGeom prst="rect">
              <a:avLst/>
            </a:prstGeom>
            <a:noFill/>
            <a:ln>
              <a:noFill/>
            </a:ln>
          </p:spPr>
        </p:pic>
      </p:grpSp>
      <p:pic>
        <p:nvPicPr>
          <p:cNvPr id="515" name="Google Shape;515;p9" descr="E:\ôn đại học và HSG\Tài nguyên Địa lí\Tài liệu tham khảo trên internet\Tổng hợp\Giáo án\PPT\CÁC ICON HỖ TRỢ SOẠN GIẢNG PPT\Học cặp nhóm.png"/>
          <p:cNvPicPr preferRelativeResize="0"/>
          <p:nvPr/>
        </p:nvPicPr>
        <p:blipFill rotWithShape="1">
          <a:blip r:embed="rId7">
            <a:alphaModFix/>
          </a:blip>
          <a:srcRect/>
          <a:stretch/>
        </p:blipFill>
        <p:spPr>
          <a:xfrm>
            <a:off x="1697435" y="4708794"/>
            <a:ext cx="1528675" cy="1330699"/>
          </a:xfrm>
          <a:prstGeom prst="rect">
            <a:avLst/>
          </a:prstGeom>
          <a:noFill/>
          <a:ln>
            <a:noFill/>
          </a:ln>
        </p:spPr>
      </p:pic>
      <p:sp>
        <p:nvSpPr>
          <p:cNvPr id="516" name="Google Shape;516;p9"/>
          <p:cNvSpPr/>
          <p:nvPr/>
        </p:nvSpPr>
        <p:spPr>
          <a:xfrm>
            <a:off x="2040127" y="1520180"/>
            <a:ext cx="4392470" cy="2330387"/>
          </a:xfrm>
          <a:prstGeom prst="cloudCallout">
            <a:avLst>
              <a:gd name="adj1" fmla="val -38769"/>
              <a:gd name="adj2" fmla="val 84000"/>
            </a:avLst>
          </a:prstGeom>
          <a:solidFill>
            <a:schemeClr val="lt1"/>
          </a:solidFill>
          <a:ln w="95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Times New Roman"/>
                <a:ea typeface="Times New Roman"/>
                <a:cs typeface="Times New Roman"/>
                <a:sym typeface="Times New Roman"/>
              </a:rPr>
              <a:t>Nguồn lực là gì?</a:t>
            </a:r>
            <a:endParaRPr sz="2800">
              <a:solidFill>
                <a:schemeClr val="dk1"/>
              </a:solidFill>
              <a:latin typeface="Times New Roman"/>
              <a:ea typeface="Times New Roman"/>
              <a:cs typeface="Times New Roman"/>
              <a:sym typeface="Times New Roman"/>
            </a:endParaRPr>
          </a:p>
        </p:txBody>
      </p:sp>
      <p:grpSp>
        <p:nvGrpSpPr>
          <p:cNvPr id="517" name="Google Shape;517;p9"/>
          <p:cNvGrpSpPr/>
          <p:nvPr/>
        </p:nvGrpSpPr>
        <p:grpSpPr>
          <a:xfrm>
            <a:off x="4157423" y="345061"/>
            <a:ext cx="5974611" cy="720691"/>
            <a:chOff x="4091269" y="1947821"/>
            <a:chExt cx="5974611" cy="720691"/>
          </a:xfrm>
        </p:grpSpPr>
        <p:sp>
          <p:nvSpPr>
            <p:cNvPr id="518" name="Google Shape;518;p9"/>
            <p:cNvSpPr/>
            <p:nvPr/>
          </p:nvSpPr>
          <p:spPr>
            <a:xfrm>
              <a:off x="4091269" y="1947821"/>
              <a:ext cx="771139" cy="72069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I</a:t>
              </a:r>
              <a:endParaRPr sz="3200" b="1">
                <a:solidFill>
                  <a:schemeClr val="lt1"/>
                </a:solidFill>
                <a:latin typeface="Times New Roman"/>
                <a:ea typeface="Times New Roman"/>
                <a:cs typeface="Times New Roman"/>
                <a:sym typeface="Times New Roman"/>
              </a:endParaRPr>
            </a:p>
          </p:txBody>
        </p:sp>
        <p:sp>
          <p:nvSpPr>
            <p:cNvPr id="519" name="Google Shape;519;p9"/>
            <p:cNvSpPr/>
            <p:nvPr/>
          </p:nvSpPr>
          <p:spPr>
            <a:xfrm>
              <a:off x="4934347" y="2008285"/>
              <a:ext cx="5131533" cy="584775"/>
            </a:xfrm>
            <a:prstGeom prst="rect">
              <a:avLst/>
            </a:prstGeom>
            <a:solidFill>
              <a:srgbClr val="C00000"/>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KHÁI NIỆM NGUỒN LỰC</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500"/>
                                        <p:tgtEl>
                                          <p:spTgt spid="5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0"/>
                                        </p:tgtEl>
                                        <p:attrNameLst>
                                          <p:attrName>style.visibility</p:attrName>
                                        </p:attrNameLst>
                                      </p:cBhvr>
                                      <p:to>
                                        <p:strVal val="visible"/>
                                      </p:to>
                                    </p:set>
                                    <p:animEffect transition="in" filter="fade">
                                      <p:cBhvr>
                                        <p:cTn id="12" dur="500"/>
                                        <p:tgtEl>
                                          <p:spTgt spid="5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5"/>
                                        </p:tgtEl>
                                        <p:attrNameLst>
                                          <p:attrName>style.visibility</p:attrName>
                                        </p:attrNameLst>
                                      </p:cBhvr>
                                      <p:to>
                                        <p:strVal val="visible"/>
                                      </p:to>
                                    </p:set>
                                    <p:animEffect transition="in" filter="fade">
                                      <p:cBhvr>
                                        <p:cTn id="17" dur="500"/>
                                        <p:tgtEl>
                                          <p:spTgt spid="515"/>
                                        </p:tgtEl>
                                      </p:cBhvr>
                                    </p:animEffect>
                                  </p:childTnLst>
                                </p:cTn>
                              </p:par>
                              <p:par>
                                <p:cTn id="18" presetID="10" presetClass="entr" presetSubtype="0" fill="hold" nodeType="withEffect">
                                  <p:stCondLst>
                                    <p:cond delay="0"/>
                                  </p:stCondLst>
                                  <p:childTnLst>
                                    <p:set>
                                      <p:cBhvr>
                                        <p:cTn id="19" dur="1" fill="hold">
                                          <p:stCondLst>
                                            <p:cond delay="0"/>
                                          </p:stCondLst>
                                        </p:cTn>
                                        <p:tgtEl>
                                          <p:spTgt spid="516"/>
                                        </p:tgtEl>
                                        <p:attrNameLst>
                                          <p:attrName>style.visibility</p:attrName>
                                        </p:attrNameLst>
                                      </p:cBhvr>
                                      <p:to>
                                        <p:strVal val="visible"/>
                                      </p:to>
                                    </p:set>
                                    <p:animEffect transition="in" filter="fade">
                                      <p:cBhvr>
                                        <p:cTn id="20" dur="5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1390</Words>
  <Application>Microsoft Office PowerPoint</Application>
  <PresentationFormat>Widescreen</PresentationFormat>
  <Paragraphs>281</Paragraphs>
  <Slides>28</Slides>
  <Notes>28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28</vt:i4>
      </vt:variant>
    </vt:vector>
  </HeadingPairs>
  <TitlesOfParts>
    <vt:vector size="37" baseType="lpstr">
      <vt:lpstr>#9Slide07 IcielBC Cubano Normal</vt:lpstr>
      <vt:lpstr>Arial</vt:lpstr>
      <vt:lpstr>Calibri</vt:lpstr>
      <vt:lpstr>Times New Roman</vt:lpstr>
      <vt:lpstr>Office 主题</vt:lpstr>
      <vt:lpstr>Office Theme</vt:lpstr>
      <vt:lpstr>​​</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3</cp:revision>
  <dcterms:created xsi:type="dcterms:W3CDTF">2017-05-25T05:23:00Z</dcterms:created>
  <dcterms:modified xsi:type="dcterms:W3CDTF">2024-02-24T12:54:25Z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2052-10.1.0.6479</vt:lpwstr>
  </property>
</Properties>
</file>