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301" r:id="rId3"/>
    <p:sldId id="275" r:id="rId4"/>
    <p:sldId id="17395" r:id="rId5"/>
    <p:sldId id="17389" r:id="rId6"/>
    <p:sldId id="17401" r:id="rId7"/>
    <p:sldId id="17399" r:id="rId8"/>
    <p:sldId id="17400" r:id="rId9"/>
    <p:sldId id="17417" r:id="rId10"/>
    <p:sldId id="305" r:id="rId11"/>
    <p:sldId id="306" r:id="rId12"/>
    <p:sldId id="300" r:id="rId13"/>
    <p:sldId id="304" r:id="rId14"/>
    <p:sldId id="17398" r:id="rId15"/>
    <p:sldId id="17402" r:id="rId16"/>
    <p:sldId id="17403" r:id="rId17"/>
    <p:sldId id="17397" r:id="rId18"/>
    <p:sldId id="17404" r:id="rId19"/>
    <p:sldId id="17406" r:id="rId20"/>
    <p:sldId id="17408" r:id="rId21"/>
    <p:sldId id="17396" r:id="rId22"/>
    <p:sldId id="17416" r:id="rId23"/>
    <p:sldId id="17409" r:id="rId24"/>
    <p:sldId id="17410" r:id="rId25"/>
    <p:sldId id="17412" r:id="rId26"/>
    <p:sldId id="17411" r:id="rId27"/>
    <p:sldId id="17413" r:id="rId28"/>
    <p:sldId id="17414" r:id="rId29"/>
    <p:sldId id="1741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AEDFE"/>
    <a:srgbClr val="C6E3FE"/>
    <a:srgbClr val="B0D9FE"/>
    <a:srgbClr val="8DC8FD"/>
    <a:srgbClr val="61D6FF"/>
    <a:srgbClr val="33CCFF"/>
    <a:srgbClr val="009900"/>
    <a:srgbClr val="0033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280" autoAdjust="0"/>
  </p:normalViewPr>
  <p:slideViewPr>
    <p:cSldViewPr snapToGrid="0">
      <p:cViewPr varScale="1">
        <p:scale>
          <a:sx n="72" d="100"/>
          <a:sy n="72" d="100"/>
        </p:scale>
        <p:origin x="654" y="9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7519B5-5BA9-4D6A-991B-34EAE34314D9}" type="datetimeFigureOut">
              <a:rPr lang="zh-CN" altLang="en-US" smtClean="0"/>
              <a:t>2024/3/21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A1FFF-FA25-43D0-88C3-B34197ACD194}" type="slidenum">
              <a:rPr lang="zh-CN" altLang="en-US" smtClean="0"/>
              <a:t>‹#›</a:t>
            </a:fld>
            <a:endParaRPr lang="zh-CN" altLang="en-US"/>
          </a:p>
        </p:txBody>
      </p:sp>
    </p:spTree>
    <p:extLst>
      <p:ext uri="{BB962C8B-B14F-4D97-AF65-F5344CB8AC3E}">
        <p14:creationId xmlns:p14="http://schemas.microsoft.com/office/powerpoint/2010/main" val="73191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8432160649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8432160649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45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53275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3580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9143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57856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58598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98946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89211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6191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52521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1432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g70f1f795cd_1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4" name="Google Shape;2964;g70f1f795cd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993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42654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83625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0772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6381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5004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1" kern="1200" dirty="0">
                <a:solidFill>
                  <a:schemeClr val="tx1"/>
                </a:solidFill>
                <a:effectLst/>
                <a:latin typeface="+mn-lt"/>
                <a:ea typeface="+mn-ea"/>
                <a:cs typeface="+mn-cs"/>
              </a:rPr>
              <a:t>– Kết luận:</a:t>
            </a:r>
            <a:r>
              <a:rPr lang="vi-VN" sz="1200" kern="1200" dirty="0">
                <a:solidFill>
                  <a:schemeClr val="tx1"/>
                </a:solidFill>
                <a:effectLst/>
                <a:latin typeface="+mn-lt"/>
                <a:ea typeface="+mn-ea"/>
                <a:cs typeface="+mn-cs"/>
              </a:rPr>
              <a:t> GV kết luận và dẫn dắt vào bài. Dịch vụ là những hoạt động có ích của con người tạo ra các sản phẩm không tồn tại dưới hình thái vật chất, không dẫn đến việc chuyển quyền sở hữu. Theo nghĩa rộng, dịch vụ là lĩnh vực kinh tế thứ ba trong nền kinh tế quốc dân, bao gồm các hoạt động kinh tế nằm ngoài hai lĩnh vực nông nghiệp và công nghiệp. Theo nghĩa hẹp, dịch vụ là những hoạt động có ích của con người tạo ra các sản phẩm không tồn tại dưới hình thái vật chất, không dẫn đến việc chuyển quyền sở hữu nhằm thỏa mãn đầy đủ, kịp thời, thuận tiện, văn minh các nhu cầu của sản xuất và của đời sống xã hội.</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B17A55A-B5D4-4671-A059-FBFEF8A0CE8B}" type="slidenum">
              <a:rPr lang="zh-CN" altLang="en-US" smtClean="0"/>
              <a:t>3</a:t>
            </a:fld>
            <a:endParaRPr lang="zh-CN" altLang="en-US"/>
          </a:p>
        </p:txBody>
      </p:sp>
    </p:spTree>
    <p:extLst>
      <p:ext uri="{BB962C8B-B14F-4D97-AF65-F5344CB8AC3E}">
        <p14:creationId xmlns:p14="http://schemas.microsoft.com/office/powerpoint/2010/main" val="283652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513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t>5</a:t>
            </a:fld>
            <a:endParaRPr lang="zh-CN" altLang="en-US"/>
          </a:p>
        </p:txBody>
      </p:sp>
    </p:spTree>
    <p:extLst>
      <p:ext uri="{BB962C8B-B14F-4D97-AF65-F5344CB8AC3E}">
        <p14:creationId xmlns:p14="http://schemas.microsoft.com/office/powerpoint/2010/main" val="65071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4993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0929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82582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66649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9E8EAE6-DE9D-4ABA-92A7-735A2C78B8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551"/>
          <a:stretch/>
        </p:blipFill>
        <p:spPr>
          <a:xfrm flipH="1">
            <a:off x="-1" y="0"/>
            <a:ext cx="10305167" cy="6912406"/>
          </a:xfrm>
          <a:prstGeom prst="rect">
            <a:avLst/>
          </a:prstGeom>
        </p:spPr>
      </p:pic>
    </p:spTree>
    <p:extLst>
      <p:ext uri="{BB962C8B-B14F-4D97-AF65-F5344CB8AC3E}">
        <p14:creationId xmlns:p14="http://schemas.microsoft.com/office/powerpoint/2010/main" val="722171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2CF66E-945D-42C9-A1EB-BDECCFB5FC1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81A6CE6-BABE-4ED5-8E4B-14B539A3BE9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1F05DA-8869-4542-80B1-4314726A0C7F}"/>
              </a:ext>
            </a:extLst>
          </p:cNvPr>
          <p:cNvSpPr>
            <a:spLocks noGrp="1"/>
          </p:cNvSpPr>
          <p:nvPr>
            <p:ph type="dt" sz="half" idx="10"/>
          </p:nvPr>
        </p:nvSpPr>
        <p:spPr/>
        <p:txBody>
          <a:bodyPr/>
          <a:lstStyle/>
          <a:p>
            <a:fld id="{81AD8E2B-9C36-4502-8ACA-B3186A2A89B6}" type="datetimeFigureOut">
              <a:rPr lang="zh-CN" altLang="en-US" smtClean="0"/>
              <a:t>2024/3/21</a:t>
            </a:fld>
            <a:endParaRPr lang="zh-CN" altLang="en-US"/>
          </a:p>
        </p:txBody>
      </p:sp>
      <p:sp>
        <p:nvSpPr>
          <p:cNvPr id="5" name="页脚占位符 4">
            <a:extLst>
              <a:ext uri="{FF2B5EF4-FFF2-40B4-BE49-F238E27FC236}">
                <a16:creationId xmlns:a16="http://schemas.microsoft.com/office/drawing/2014/main" id="{0EF40979-A884-4F95-B4B6-1D9F9CFCAA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9C73B8-37BA-4EF2-AE6D-DCA0D123EAA3}"/>
              </a:ext>
            </a:extLst>
          </p:cNvPr>
          <p:cNvSpPr>
            <a:spLocks noGrp="1"/>
          </p:cNvSpPr>
          <p:nvPr>
            <p:ph type="sldNum" sz="quarter" idx="12"/>
          </p:nvPr>
        </p:nvSpPr>
        <p:spPr/>
        <p:txBody>
          <a:bodyPr/>
          <a:lstStyle/>
          <a:p>
            <a:fld id="{68E8DE0F-9720-4A79-B9F3-3554C40F13F8}" type="slidenum">
              <a:rPr lang="zh-CN" altLang="en-US" smtClean="0"/>
              <a:t>‹#›</a:t>
            </a:fld>
            <a:endParaRPr lang="zh-CN" altLang="en-US"/>
          </a:p>
        </p:txBody>
      </p:sp>
    </p:spTree>
    <p:extLst>
      <p:ext uri="{BB962C8B-B14F-4D97-AF65-F5344CB8AC3E}">
        <p14:creationId xmlns:p14="http://schemas.microsoft.com/office/powerpoint/2010/main" val="3429268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45BAA8-2396-4475-A209-F4B7C268071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C68CF7C-385F-418B-8538-7DD32516234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4CC5D41-DD4E-45E0-8486-6001B7AC1875}"/>
              </a:ext>
            </a:extLst>
          </p:cNvPr>
          <p:cNvSpPr>
            <a:spLocks noGrp="1"/>
          </p:cNvSpPr>
          <p:nvPr>
            <p:ph type="dt" sz="half" idx="10"/>
          </p:nvPr>
        </p:nvSpPr>
        <p:spPr/>
        <p:txBody>
          <a:bodyPr/>
          <a:lstStyle/>
          <a:p>
            <a:fld id="{81AD8E2B-9C36-4502-8ACA-B3186A2A89B6}" type="datetimeFigureOut">
              <a:rPr lang="zh-CN" altLang="en-US" smtClean="0"/>
              <a:t>2024/3/21</a:t>
            </a:fld>
            <a:endParaRPr lang="zh-CN" altLang="en-US"/>
          </a:p>
        </p:txBody>
      </p:sp>
      <p:sp>
        <p:nvSpPr>
          <p:cNvPr id="5" name="页脚占位符 4">
            <a:extLst>
              <a:ext uri="{FF2B5EF4-FFF2-40B4-BE49-F238E27FC236}">
                <a16:creationId xmlns:a16="http://schemas.microsoft.com/office/drawing/2014/main" id="{000F268D-B747-4AA9-AEFE-8E255E610A3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29D6A5-8804-4496-9810-C54646DFDDFC}"/>
              </a:ext>
            </a:extLst>
          </p:cNvPr>
          <p:cNvSpPr>
            <a:spLocks noGrp="1"/>
          </p:cNvSpPr>
          <p:nvPr>
            <p:ph type="sldNum" sz="quarter" idx="12"/>
          </p:nvPr>
        </p:nvSpPr>
        <p:spPr/>
        <p:txBody>
          <a:bodyPr/>
          <a:lstStyle/>
          <a:p>
            <a:fld id="{68E8DE0F-9720-4A79-B9F3-3554C40F13F8}" type="slidenum">
              <a:rPr lang="zh-CN" altLang="en-US" smtClean="0"/>
              <a:t>‹#›</a:t>
            </a:fld>
            <a:endParaRPr lang="zh-CN" altLang="en-US"/>
          </a:p>
        </p:txBody>
      </p:sp>
    </p:spTree>
    <p:extLst>
      <p:ext uri="{BB962C8B-B14F-4D97-AF65-F5344CB8AC3E}">
        <p14:creationId xmlns:p14="http://schemas.microsoft.com/office/powerpoint/2010/main" val="3118886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62"/>
        <p:cNvGrpSpPr/>
        <p:nvPr/>
      </p:nvGrpSpPr>
      <p:grpSpPr>
        <a:xfrm>
          <a:off x="0" y="0"/>
          <a:ext cx="0" cy="0"/>
          <a:chOff x="0" y="0"/>
          <a:chExt cx="0" cy="0"/>
        </a:xfrm>
      </p:grpSpPr>
      <p:sp>
        <p:nvSpPr>
          <p:cNvPr id="363" name="Google Shape;363;p24"/>
          <p:cNvSpPr/>
          <p:nvPr/>
        </p:nvSpPr>
        <p:spPr>
          <a:xfrm>
            <a:off x="1" y="1"/>
            <a:ext cx="2144727" cy="6824772"/>
          </a:xfrm>
          <a:custGeom>
            <a:avLst/>
            <a:gdLst/>
            <a:ahLst/>
            <a:cxnLst/>
            <a:rect l="l" t="t" r="r" b="b"/>
            <a:pathLst>
              <a:path w="56233" h="178940" extrusionOk="0">
                <a:moveTo>
                  <a:pt x="0" y="1"/>
                </a:moveTo>
                <a:lnTo>
                  <a:pt x="0" y="178939"/>
                </a:lnTo>
                <a:cubicBezTo>
                  <a:pt x="31064" y="178939"/>
                  <a:pt x="56232" y="153772"/>
                  <a:pt x="56232" y="122707"/>
                </a:cubicBezTo>
                <a:lnTo>
                  <a:pt x="56232" y="56232"/>
                </a:lnTo>
                <a:cubicBezTo>
                  <a:pt x="56232" y="25168"/>
                  <a:pt x="31064" y="1"/>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4"/>
          <p:cNvSpPr txBox="1">
            <a:spLocks noGrp="1"/>
          </p:cNvSpPr>
          <p:nvPr>
            <p:ph type="title" hasCustomPrompt="1"/>
          </p:nvPr>
        </p:nvSpPr>
        <p:spPr>
          <a:xfrm>
            <a:off x="6774500" y="719367"/>
            <a:ext cx="1049200" cy="10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10000"/>
              <a:buFont typeface="Barlow"/>
              <a:buNone/>
              <a:defRPr sz="7333" b="1">
                <a:solidFill>
                  <a:schemeClr val="accent3"/>
                </a:solidFill>
              </a:defRPr>
            </a:lvl1pPr>
            <a:lvl2pPr lvl="1"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2pPr>
            <a:lvl3pPr lvl="2"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3pPr>
            <a:lvl4pPr lvl="3"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4pPr>
            <a:lvl5pPr lvl="4"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5pPr>
            <a:lvl6pPr lvl="5"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6pPr>
            <a:lvl7pPr lvl="6"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7pPr>
            <a:lvl8pPr lvl="7"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8pPr>
            <a:lvl9pPr lvl="8"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9pPr>
          </a:lstStyle>
          <a:p>
            <a:r>
              <a:t>xx%</a:t>
            </a:r>
          </a:p>
        </p:txBody>
      </p:sp>
      <p:sp>
        <p:nvSpPr>
          <p:cNvPr id="365" name="Google Shape;365;p24"/>
          <p:cNvSpPr txBox="1">
            <a:spLocks noGrp="1"/>
          </p:cNvSpPr>
          <p:nvPr>
            <p:ph type="subTitle" idx="1"/>
          </p:nvPr>
        </p:nvSpPr>
        <p:spPr>
          <a:xfrm flipH="1">
            <a:off x="7869700" y="882297"/>
            <a:ext cx="2726400" cy="3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Caveat"/>
              <a:buNone/>
              <a:defRPr sz="2667" b="1">
                <a:solidFill>
                  <a:schemeClr val="accent2"/>
                </a:solidFill>
                <a:latin typeface="Ubuntu"/>
                <a:ea typeface="Ubuntu"/>
                <a:cs typeface="Ubuntu"/>
                <a:sym typeface="Ubuntu"/>
              </a:defRPr>
            </a:lvl1pPr>
            <a:lvl2pPr lvl="1"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2pPr>
            <a:lvl3pPr lvl="2"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3pPr>
            <a:lvl4pPr lvl="3"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4pPr>
            <a:lvl5pPr lvl="4"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5pPr>
            <a:lvl6pPr lvl="5"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6pPr>
            <a:lvl7pPr lvl="6"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7pPr>
            <a:lvl8pPr lvl="7"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8pPr>
            <a:lvl9pPr lvl="8"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9pPr>
          </a:lstStyle>
          <a:p>
            <a:endParaRPr/>
          </a:p>
        </p:txBody>
      </p:sp>
      <p:sp>
        <p:nvSpPr>
          <p:cNvPr id="366" name="Google Shape;366;p24"/>
          <p:cNvSpPr txBox="1">
            <a:spLocks noGrp="1"/>
          </p:cNvSpPr>
          <p:nvPr>
            <p:ph type="subTitle" idx="2"/>
          </p:nvPr>
        </p:nvSpPr>
        <p:spPr>
          <a:xfrm>
            <a:off x="7877623" y="1189353"/>
            <a:ext cx="2718800" cy="4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367" name="Google Shape;367;p24"/>
          <p:cNvSpPr txBox="1">
            <a:spLocks noGrp="1"/>
          </p:cNvSpPr>
          <p:nvPr>
            <p:ph type="title" idx="3"/>
          </p:nvPr>
        </p:nvSpPr>
        <p:spPr>
          <a:xfrm rot="-5400000">
            <a:off x="-1817692" y="3173700"/>
            <a:ext cx="5758800" cy="510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333">
                <a:solidFill>
                  <a:srgbClr val="FFFFFF"/>
                </a:solidFill>
              </a:defRPr>
            </a:lvl1pPr>
            <a:lvl2pPr lvl="1" algn="ctr" rtl="0">
              <a:spcBef>
                <a:spcPts val="0"/>
              </a:spcBef>
              <a:spcAft>
                <a:spcPts val="0"/>
              </a:spcAft>
              <a:buNone/>
              <a:defRPr sz="3333">
                <a:latin typeface="Zilla Slab"/>
                <a:ea typeface="Zilla Slab"/>
                <a:cs typeface="Zilla Slab"/>
                <a:sym typeface="Zilla Slab"/>
              </a:defRPr>
            </a:lvl2pPr>
            <a:lvl3pPr lvl="2" algn="ctr" rtl="0">
              <a:spcBef>
                <a:spcPts val="0"/>
              </a:spcBef>
              <a:spcAft>
                <a:spcPts val="0"/>
              </a:spcAft>
              <a:buNone/>
              <a:defRPr sz="3333">
                <a:latin typeface="Zilla Slab"/>
                <a:ea typeface="Zilla Slab"/>
                <a:cs typeface="Zilla Slab"/>
                <a:sym typeface="Zilla Slab"/>
              </a:defRPr>
            </a:lvl3pPr>
            <a:lvl4pPr lvl="3" algn="ctr" rtl="0">
              <a:spcBef>
                <a:spcPts val="0"/>
              </a:spcBef>
              <a:spcAft>
                <a:spcPts val="0"/>
              </a:spcAft>
              <a:buNone/>
              <a:defRPr sz="3333">
                <a:latin typeface="Zilla Slab"/>
                <a:ea typeface="Zilla Slab"/>
                <a:cs typeface="Zilla Slab"/>
                <a:sym typeface="Zilla Slab"/>
              </a:defRPr>
            </a:lvl4pPr>
            <a:lvl5pPr lvl="4" algn="ctr" rtl="0">
              <a:spcBef>
                <a:spcPts val="0"/>
              </a:spcBef>
              <a:spcAft>
                <a:spcPts val="0"/>
              </a:spcAft>
              <a:buNone/>
              <a:defRPr sz="3333">
                <a:latin typeface="Zilla Slab"/>
                <a:ea typeface="Zilla Slab"/>
                <a:cs typeface="Zilla Slab"/>
                <a:sym typeface="Zilla Slab"/>
              </a:defRPr>
            </a:lvl5pPr>
            <a:lvl6pPr lvl="5" algn="ctr" rtl="0">
              <a:spcBef>
                <a:spcPts val="0"/>
              </a:spcBef>
              <a:spcAft>
                <a:spcPts val="0"/>
              </a:spcAft>
              <a:buNone/>
              <a:defRPr sz="3333">
                <a:latin typeface="Zilla Slab"/>
                <a:ea typeface="Zilla Slab"/>
                <a:cs typeface="Zilla Slab"/>
                <a:sym typeface="Zilla Slab"/>
              </a:defRPr>
            </a:lvl6pPr>
            <a:lvl7pPr lvl="6" algn="ctr" rtl="0">
              <a:spcBef>
                <a:spcPts val="0"/>
              </a:spcBef>
              <a:spcAft>
                <a:spcPts val="0"/>
              </a:spcAft>
              <a:buNone/>
              <a:defRPr sz="3333">
                <a:latin typeface="Zilla Slab"/>
                <a:ea typeface="Zilla Slab"/>
                <a:cs typeface="Zilla Slab"/>
                <a:sym typeface="Zilla Slab"/>
              </a:defRPr>
            </a:lvl7pPr>
            <a:lvl8pPr lvl="7" algn="ctr" rtl="0">
              <a:spcBef>
                <a:spcPts val="0"/>
              </a:spcBef>
              <a:spcAft>
                <a:spcPts val="0"/>
              </a:spcAft>
              <a:buNone/>
              <a:defRPr sz="3333">
                <a:latin typeface="Zilla Slab"/>
                <a:ea typeface="Zilla Slab"/>
                <a:cs typeface="Zilla Slab"/>
                <a:sym typeface="Zilla Slab"/>
              </a:defRPr>
            </a:lvl8pPr>
            <a:lvl9pPr lvl="8" algn="ctr" rtl="0">
              <a:spcBef>
                <a:spcPts val="0"/>
              </a:spcBef>
              <a:spcAft>
                <a:spcPts val="0"/>
              </a:spcAft>
              <a:buNone/>
              <a:defRPr sz="3333">
                <a:latin typeface="Zilla Slab"/>
                <a:ea typeface="Zilla Slab"/>
                <a:cs typeface="Zilla Slab"/>
                <a:sym typeface="Zilla Slab"/>
              </a:defRPr>
            </a:lvl9pPr>
          </a:lstStyle>
          <a:p>
            <a:endParaRPr/>
          </a:p>
        </p:txBody>
      </p:sp>
      <p:sp>
        <p:nvSpPr>
          <p:cNvPr id="368" name="Google Shape;368;p24"/>
          <p:cNvSpPr txBox="1">
            <a:spLocks noGrp="1"/>
          </p:cNvSpPr>
          <p:nvPr>
            <p:ph type="title" idx="4" hasCustomPrompt="1"/>
          </p:nvPr>
        </p:nvSpPr>
        <p:spPr>
          <a:xfrm>
            <a:off x="6774500" y="1820529"/>
            <a:ext cx="1049200" cy="10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10000"/>
              <a:buFont typeface="Barlow"/>
              <a:buNone/>
              <a:defRPr sz="7333" b="1">
                <a:solidFill>
                  <a:schemeClr val="accent3"/>
                </a:solidFill>
              </a:defRPr>
            </a:lvl1pPr>
            <a:lvl2pPr lvl="1"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2pPr>
            <a:lvl3pPr lvl="2"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3pPr>
            <a:lvl4pPr lvl="3"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4pPr>
            <a:lvl5pPr lvl="4"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5pPr>
            <a:lvl6pPr lvl="5"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6pPr>
            <a:lvl7pPr lvl="6"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7pPr>
            <a:lvl8pPr lvl="7"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8pPr>
            <a:lvl9pPr lvl="8"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9pPr>
          </a:lstStyle>
          <a:p>
            <a:r>
              <a:t>xx%</a:t>
            </a:r>
          </a:p>
        </p:txBody>
      </p:sp>
      <p:sp>
        <p:nvSpPr>
          <p:cNvPr id="369" name="Google Shape;369;p24"/>
          <p:cNvSpPr txBox="1">
            <a:spLocks noGrp="1"/>
          </p:cNvSpPr>
          <p:nvPr>
            <p:ph type="subTitle" idx="5"/>
          </p:nvPr>
        </p:nvSpPr>
        <p:spPr>
          <a:xfrm flipH="1">
            <a:off x="7872900" y="1983465"/>
            <a:ext cx="2723200" cy="3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Caveat"/>
              <a:buNone/>
              <a:defRPr sz="2667" b="1">
                <a:solidFill>
                  <a:schemeClr val="accent2"/>
                </a:solidFill>
                <a:latin typeface="Ubuntu"/>
                <a:ea typeface="Ubuntu"/>
                <a:cs typeface="Ubuntu"/>
                <a:sym typeface="Ubuntu"/>
              </a:defRPr>
            </a:lvl1pPr>
            <a:lvl2pPr lvl="1"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2pPr>
            <a:lvl3pPr lvl="2"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3pPr>
            <a:lvl4pPr lvl="3"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4pPr>
            <a:lvl5pPr lvl="4"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5pPr>
            <a:lvl6pPr lvl="5"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6pPr>
            <a:lvl7pPr lvl="6"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7pPr>
            <a:lvl8pPr lvl="7"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8pPr>
            <a:lvl9pPr lvl="8"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9pPr>
          </a:lstStyle>
          <a:p>
            <a:endParaRPr/>
          </a:p>
        </p:txBody>
      </p:sp>
      <p:sp>
        <p:nvSpPr>
          <p:cNvPr id="370" name="Google Shape;370;p24"/>
          <p:cNvSpPr txBox="1">
            <a:spLocks noGrp="1"/>
          </p:cNvSpPr>
          <p:nvPr>
            <p:ph type="subTitle" idx="6"/>
          </p:nvPr>
        </p:nvSpPr>
        <p:spPr>
          <a:xfrm>
            <a:off x="7872595" y="2290523"/>
            <a:ext cx="2723200" cy="4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371" name="Google Shape;371;p24"/>
          <p:cNvSpPr txBox="1">
            <a:spLocks noGrp="1"/>
          </p:cNvSpPr>
          <p:nvPr>
            <p:ph type="title" idx="7" hasCustomPrompt="1"/>
          </p:nvPr>
        </p:nvSpPr>
        <p:spPr>
          <a:xfrm>
            <a:off x="6774500" y="2930963"/>
            <a:ext cx="1049200" cy="10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10000"/>
              <a:buFont typeface="Barlow"/>
              <a:buNone/>
              <a:defRPr sz="7333" b="1">
                <a:solidFill>
                  <a:schemeClr val="accent3"/>
                </a:solidFill>
              </a:defRPr>
            </a:lvl1pPr>
            <a:lvl2pPr lvl="1"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2pPr>
            <a:lvl3pPr lvl="2"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3pPr>
            <a:lvl4pPr lvl="3"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4pPr>
            <a:lvl5pPr lvl="4"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5pPr>
            <a:lvl6pPr lvl="5"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6pPr>
            <a:lvl7pPr lvl="6"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7pPr>
            <a:lvl8pPr lvl="7"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8pPr>
            <a:lvl9pPr lvl="8"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9pPr>
          </a:lstStyle>
          <a:p>
            <a:r>
              <a:t>xx%</a:t>
            </a:r>
          </a:p>
        </p:txBody>
      </p:sp>
      <p:sp>
        <p:nvSpPr>
          <p:cNvPr id="372" name="Google Shape;372;p24"/>
          <p:cNvSpPr txBox="1">
            <a:spLocks noGrp="1"/>
          </p:cNvSpPr>
          <p:nvPr>
            <p:ph type="subTitle" idx="8"/>
          </p:nvPr>
        </p:nvSpPr>
        <p:spPr>
          <a:xfrm flipH="1">
            <a:off x="7869733" y="3086599"/>
            <a:ext cx="2726400" cy="3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Caveat"/>
              <a:buNone/>
              <a:defRPr sz="2667" b="1">
                <a:solidFill>
                  <a:schemeClr val="accent2"/>
                </a:solidFill>
                <a:latin typeface="Ubuntu"/>
                <a:ea typeface="Ubuntu"/>
                <a:cs typeface="Ubuntu"/>
                <a:sym typeface="Ubuntu"/>
              </a:defRPr>
            </a:lvl1pPr>
            <a:lvl2pPr lvl="1"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2pPr>
            <a:lvl3pPr lvl="2"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3pPr>
            <a:lvl4pPr lvl="3"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4pPr>
            <a:lvl5pPr lvl="4"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5pPr>
            <a:lvl6pPr lvl="5"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6pPr>
            <a:lvl7pPr lvl="6"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7pPr>
            <a:lvl8pPr lvl="7"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8pPr>
            <a:lvl9pPr lvl="8"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9pPr>
          </a:lstStyle>
          <a:p>
            <a:endParaRPr/>
          </a:p>
        </p:txBody>
      </p:sp>
      <p:sp>
        <p:nvSpPr>
          <p:cNvPr id="373" name="Google Shape;373;p24"/>
          <p:cNvSpPr txBox="1">
            <a:spLocks noGrp="1"/>
          </p:cNvSpPr>
          <p:nvPr>
            <p:ph type="subTitle" idx="9"/>
          </p:nvPr>
        </p:nvSpPr>
        <p:spPr>
          <a:xfrm>
            <a:off x="7869395" y="3393657"/>
            <a:ext cx="2718800" cy="4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374" name="Google Shape;374;p24"/>
          <p:cNvSpPr txBox="1">
            <a:spLocks noGrp="1"/>
          </p:cNvSpPr>
          <p:nvPr>
            <p:ph type="title" idx="13" hasCustomPrompt="1"/>
          </p:nvPr>
        </p:nvSpPr>
        <p:spPr>
          <a:xfrm>
            <a:off x="6774500" y="4071636"/>
            <a:ext cx="1049200" cy="10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10000"/>
              <a:buFont typeface="Barlow"/>
              <a:buNone/>
              <a:defRPr sz="7333" b="1">
                <a:solidFill>
                  <a:schemeClr val="accent3"/>
                </a:solidFill>
              </a:defRPr>
            </a:lvl1pPr>
            <a:lvl2pPr lvl="1"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2pPr>
            <a:lvl3pPr lvl="2"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3pPr>
            <a:lvl4pPr lvl="3"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4pPr>
            <a:lvl5pPr lvl="4"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5pPr>
            <a:lvl6pPr lvl="5"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6pPr>
            <a:lvl7pPr lvl="6"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7pPr>
            <a:lvl8pPr lvl="7"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8pPr>
            <a:lvl9pPr lvl="8"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9pPr>
          </a:lstStyle>
          <a:p>
            <a:r>
              <a:t>xx%</a:t>
            </a:r>
          </a:p>
        </p:txBody>
      </p:sp>
      <p:sp>
        <p:nvSpPr>
          <p:cNvPr id="375" name="Google Shape;375;p24"/>
          <p:cNvSpPr txBox="1">
            <a:spLocks noGrp="1"/>
          </p:cNvSpPr>
          <p:nvPr>
            <p:ph type="subTitle" idx="14"/>
          </p:nvPr>
        </p:nvSpPr>
        <p:spPr>
          <a:xfrm flipH="1">
            <a:off x="7865567" y="4190436"/>
            <a:ext cx="2723200" cy="3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Caveat"/>
              <a:buNone/>
              <a:defRPr sz="2667" b="1">
                <a:solidFill>
                  <a:schemeClr val="accent2"/>
                </a:solidFill>
                <a:latin typeface="Ubuntu"/>
                <a:ea typeface="Ubuntu"/>
                <a:cs typeface="Ubuntu"/>
                <a:sym typeface="Ubuntu"/>
              </a:defRPr>
            </a:lvl1pPr>
            <a:lvl2pPr lvl="1"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2pPr>
            <a:lvl3pPr lvl="2"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3pPr>
            <a:lvl4pPr lvl="3"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4pPr>
            <a:lvl5pPr lvl="4"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5pPr>
            <a:lvl6pPr lvl="5"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6pPr>
            <a:lvl7pPr lvl="6"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7pPr>
            <a:lvl8pPr lvl="7"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8pPr>
            <a:lvl9pPr lvl="8"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9pPr>
          </a:lstStyle>
          <a:p>
            <a:endParaRPr/>
          </a:p>
        </p:txBody>
      </p:sp>
      <p:sp>
        <p:nvSpPr>
          <p:cNvPr id="376" name="Google Shape;376;p24"/>
          <p:cNvSpPr txBox="1">
            <a:spLocks noGrp="1"/>
          </p:cNvSpPr>
          <p:nvPr>
            <p:ph type="subTitle" idx="15"/>
          </p:nvPr>
        </p:nvSpPr>
        <p:spPr>
          <a:xfrm>
            <a:off x="7868657" y="4497513"/>
            <a:ext cx="2723200" cy="4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377" name="Google Shape;377;p24"/>
          <p:cNvSpPr txBox="1">
            <a:spLocks noGrp="1"/>
          </p:cNvSpPr>
          <p:nvPr>
            <p:ph type="title" idx="16" hasCustomPrompt="1"/>
          </p:nvPr>
        </p:nvSpPr>
        <p:spPr>
          <a:xfrm>
            <a:off x="6774500" y="5095533"/>
            <a:ext cx="1049200" cy="10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10000"/>
              <a:buFont typeface="Barlow"/>
              <a:buNone/>
              <a:defRPr sz="7333" b="1">
                <a:solidFill>
                  <a:schemeClr val="accent3"/>
                </a:solidFill>
              </a:defRPr>
            </a:lvl1pPr>
            <a:lvl2pPr lvl="1"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2pPr>
            <a:lvl3pPr lvl="2"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3pPr>
            <a:lvl4pPr lvl="3"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4pPr>
            <a:lvl5pPr lvl="4"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5pPr>
            <a:lvl6pPr lvl="5"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6pPr>
            <a:lvl7pPr lvl="6"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7pPr>
            <a:lvl8pPr lvl="7"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8pPr>
            <a:lvl9pPr lvl="8" rtl="0">
              <a:spcBef>
                <a:spcPts val="0"/>
              </a:spcBef>
              <a:spcAft>
                <a:spcPts val="0"/>
              </a:spcAft>
              <a:buClr>
                <a:schemeClr val="lt1"/>
              </a:buClr>
              <a:buSzPts val="10000"/>
              <a:buFont typeface="Yanone Kaffeesatz"/>
              <a:buNone/>
              <a:defRPr sz="13333">
                <a:solidFill>
                  <a:schemeClr val="lt1"/>
                </a:solidFill>
                <a:latin typeface="Yanone Kaffeesatz"/>
                <a:ea typeface="Yanone Kaffeesatz"/>
                <a:cs typeface="Yanone Kaffeesatz"/>
                <a:sym typeface="Yanone Kaffeesatz"/>
              </a:defRPr>
            </a:lvl9pPr>
          </a:lstStyle>
          <a:p>
            <a:r>
              <a:t>xx%</a:t>
            </a:r>
          </a:p>
        </p:txBody>
      </p:sp>
      <p:sp>
        <p:nvSpPr>
          <p:cNvPr id="378" name="Google Shape;378;p24"/>
          <p:cNvSpPr txBox="1">
            <a:spLocks noGrp="1"/>
          </p:cNvSpPr>
          <p:nvPr>
            <p:ph type="subTitle" idx="17"/>
          </p:nvPr>
        </p:nvSpPr>
        <p:spPr>
          <a:xfrm flipH="1">
            <a:off x="7865567" y="5287001"/>
            <a:ext cx="2723200" cy="3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Caveat"/>
              <a:buNone/>
              <a:defRPr sz="2667" b="1">
                <a:solidFill>
                  <a:schemeClr val="accent2"/>
                </a:solidFill>
                <a:latin typeface="Ubuntu"/>
                <a:ea typeface="Ubuntu"/>
                <a:cs typeface="Ubuntu"/>
                <a:sym typeface="Ubuntu"/>
              </a:defRPr>
            </a:lvl1pPr>
            <a:lvl2pPr lvl="1"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2pPr>
            <a:lvl3pPr lvl="2"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3pPr>
            <a:lvl4pPr lvl="3"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4pPr>
            <a:lvl5pPr lvl="4"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5pPr>
            <a:lvl6pPr lvl="5"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6pPr>
            <a:lvl7pPr lvl="6"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7pPr>
            <a:lvl8pPr lvl="7"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8pPr>
            <a:lvl9pPr lvl="8" rtl="0">
              <a:lnSpc>
                <a:spcPct val="100000"/>
              </a:lnSpc>
              <a:spcBef>
                <a:spcPts val="0"/>
              </a:spcBef>
              <a:spcAft>
                <a:spcPts val="0"/>
              </a:spcAft>
              <a:buSzPts val="1400"/>
              <a:buFont typeface="Fira Sans Condensed"/>
              <a:buNone/>
              <a:defRPr>
                <a:latin typeface="Fira Sans Condensed"/>
                <a:ea typeface="Fira Sans Condensed"/>
                <a:cs typeface="Fira Sans Condensed"/>
                <a:sym typeface="Fira Sans Condensed"/>
              </a:defRPr>
            </a:lvl9pPr>
          </a:lstStyle>
          <a:p>
            <a:endParaRPr/>
          </a:p>
        </p:txBody>
      </p:sp>
      <p:sp>
        <p:nvSpPr>
          <p:cNvPr id="379" name="Google Shape;379;p24"/>
          <p:cNvSpPr txBox="1">
            <a:spLocks noGrp="1"/>
          </p:cNvSpPr>
          <p:nvPr>
            <p:ph type="subTitle" idx="18"/>
          </p:nvPr>
        </p:nvSpPr>
        <p:spPr>
          <a:xfrm>
            <a:off x="7868657" y="5594073"/>
            <a:ext cx="2723200" cy="4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solidFill>
                  <a:schemeClr val="dk1"/>
                </a:solidFill>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grpSp>
        <p:nvGrpSpPr>
          <p:cNvPr id="380" name="Google Shape;380;p24"/>
          <p:cNvGrpSpPr/>
          <p:nvPr/>
        </p:nvGrpSpPr>
        <p:grpSpPr>
          <a:xfrm>
            <a:off x="1544167" y="2833000"/>
            <a:ext cx="3601733" cy="1191600"/>
            <a:chOff x="1158125" y="2124750"/>
            <a:chExt cx="2701300" cy="893700"/>
          </a:xfrm>
        </p:grpSpPr>
        <p:sp>
          <p:nvSpPr>
            <p:cNvPr id="381" name="Google Shape;381;p24"/>
            <p:cNvSpPr/>
            <p:nvPr/>
          </p:nvSpPr>
          <p:spPr>
            <a:xfrm>
              <a:off x="1320735" y="2140215"/>
              <a:ext cx="2538551" cy="847172"/>
            </a:xfrm>
            <a:custGeom>
              <a:avLst/>
              <a:gdLst/>
              <a:ahLst/>
              <a:cxnLst/>
              <a:rect l="l" t="t" r="r" b="b"/>
              <a:pathLst>
                <a:path w="131463" h="36173" extrusionOk="0">
                  <a:moveTo>
                    <a:pt x="13447" y="5"/>
                  </a:moveTo>
                  <a:cubicBezTo>
                    <a:pt x="30245" y="78"/>
                    <a:pt x="95502" y="35902"/>
                    <a:pt x="113578" y="36157"/>
                  </a:cubicBezTo>
                  <a:cubicBezTo>
                    <a:pt x="131654" y="36413"/>
                    <a:pt x="138702" y="1611"/>
                    <a:pt x="121904" y="1538"/>
                  </a:cubicBezTo>
                  <a:cubicBezTo>
                    <a:pt x="105106" y="1465"/>
                    <a:pt x="30865" y="35975"/>
                    <a:pt x="12789" y="35719"/>
                  </a:cubicBezTo>
                  <a:cubicBezTo>
                    <a:pt x="-5287" y="35464"/>
                    <a:pt x="-3351" y="-68"/>
                    <a:pt x="13447" y="5"/>
                  </a:cubicBezTo>
                  <a:close/>
                </a:path>
              </a:pathLst>
            </a:custGeom>
            <a:noFill/>
            <a:ln w="9525" cap="flat" cmpd="sng">
              <a:solidFill>
                <a:schemeClr val="accent3"/>
              </a:solidFill>
              <a:prstDash val="solid"/>
              <a:round/>
              <a:headEnd type="none" w="med" len="med"/>
              <a:tailEnd type="none" w="med" len="med"/>
            </a:ln>
          </p:spPr>
        </p:sp>
        <p:sp>
          <p:nvSpPr>
            <p:cNvPr id="382" name="Google Shape;382;p24"/>
            <p:cNvSpPr/>
            <p:nvPr/>
          </p:nvSpPr>
          <p:spPr>
            <a:xfrm rot="10800000">
              <a:off x="1219865" y="2139633"/>
              <a:ext cx="2538551" cy="847172"/>
            </a:xfrm>
            <a:custGeom>
              <a:avLst/>
              <a:gdLst/>
              <a:ahLst/>
              <a:cxnLst/>
              <a:rect l="l" t="t" r="r" b="b"/>
              <a:pathLst>
                <a:path w="131463" h="36173" extrusionOk="0">
                  <a:moveTo>
                    <a:pt x="13447" y="5"/>
                  </a:moveTo>
                  <a:cubicBezTo>
                    <a:pt x="30245" y="78"/>
                    <a:pt x="95502" y="35902"/>
                    <a:pt x="113578" y="36157"/>
                  </a:cubicBezTo>
                  <a:cubicBezTo>
                    <a:pt x="131654" y="36413"/>
                    <a:pt x="138702" y="1611"/>
                    <a:pt x="121904" y="1538"/>
                  </a:cubicBezTo>
                  <a:cubicBezTo>
                    <a:pt x="105106" y="1465"/>
                    <a:pt x="30865" y="35975"/>
                    <a:pt x="12789" y="35719"/>
                  </a:cubicBezTo>
                  <a:cubicBezTo>
                    <a:pt x="-5287" y="35464"/>
                    <a:pt x="-3351" y="-68"/>
                    <a:pt x="13447" y="5"/>
                  </a:cubicBezTo>
                  <a:close/>
                </a:path>
              </a:pathLst>
            </a:custGeom>
            <a:noFill/>
            <a:ln w="9525" cap="flat" cmpd="sng">
              <a:solidFill>
                <a:schemeClr val="accent3"/>
              </a:solidFill>
              <a:prstDash val="solid"/>
              <a:round/>
              <a:headEnd type="none" w="med" len="med"/>
              <a:tailEnd type="none" w="med" len="med"/>
            </a:ln>
          </p:spPr>
        </p:sp>
        <p:sp>
          <p:nvSpPr>
            <p:cNvPr id="383" name="Google Shape;383;p24"/>
            <p:cNvSpPr/>
            <p:nvPr/>
          </p:nvSpPr>
          <p:spPr>
            <a:xfrm>
              <a:off x="1158125" y="2124750"/>
              <a:ext cx="893700" cy="893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4"/>
            <p:cNvSpPr/>
            <p:nvPr/>
          </p:nvSpPr>
          <p:spPr>
            <a:xfrm>
              <a:off x="2965725" y="2124750"/>
              <a:ext cx="893700" cy="893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4"/>
            <p:cNvSpPr/>
            <p:nvPr/>
          </p:nvSpPr>
          <p:spPr>
            <a:xfrm>
              <a:off x="1292575" y="2259786"/>
              <a:ext cx="623400" cy="62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3095857" y="2259786"/>
              <a:ext cx="623400" cy="62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83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grpSp>
        <p:nvGrpSpPr>
          <p:cNvPr id="30" name="Google Shape;30;p5"/>
          <p:cNvGrpSpPr/>
          <p:nvPr/>
        </p:nvGrpSpPr>
        <p:grpSpPr>
          <a:xfrm>
            <a:off x="918804" y="921211"/>
            <a:ext cx="5857449" cy="621224"/>
            <a:chOff x="689100" y="690875"/>
            <a:chExt cx="4393087" cy="381900"/>
          </a:xfrm>
        </p:grpSpPr>
        <p:sp>
          <p:nvSpPr>
            <p:cNvPr id="31" name="Google Shape;31;p5"/>
            <p:cNvSpPr/>
            <p:nvPr/>
          </p:nvSpPr>
          <p:spPr>
            <a:xfrm rot="-5400000">
              <a:off x="693750" y="686225"/>
              <a:ext cx="381900" cy="391200"/>
            </a:xfrm>
            <a:prstGeom prst="round2Same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 name="Google Shape;32;p5"/>
            <p:cNvGrpSpPr/>
            <p:nvPr/>
          </p:nvGrpSpPr>
          <p:grpSpPr>
            <a:xfrm>
              <a:off x="4552726" y="708035"/>
              <a:ext cx="529462" cy="347575"/>
              <a:chOff x="4241800" y="430325"/>
              <a:chExt cx="529462" cy="347575"/>
            </a:xfrm>
          </p:grpSpPr>
          <p:sp>
            <p:nvSpPr>
              <p:cNvPr id="33" name="Google Shape;33;p5"/>
              <p:cNvSpPr/>
              <p:nvPr/>
            </p:nvSpPr>
            <p:spPr>
              <a:xfrm>
                <a:off x="4241800" y="430325"/>
                <a:ext cx="529462" cy="88800"/>
              </a:xfrm>
              <a:custGeom>
                <a:avLst/>
                <a:gdLst/>
                <a:ahLst/>
                <a:cxnLst/>
                <a:rect l="l" t="t" r="r" b="b"/>
                <a:pathLst>
                  <a:path w="35227" h="3552" extrusionOk="0">
                    <a:moveTo>
                      <a:pt x="0" y="3552"/>
                    </a:moveTo>
                    <a:cubicBezTo>
                      <a:pt x="8345" y="-4793"/>
                      <a:pt x="26882" y="8345"/>
                      <a:pt x="35227" y="0"/>
                    </a:cubicBezTo>
                  </a:path>
                </a:pathLst>
              </a:custGeom>
              <a:noFill/>
              <a:ln w="28575" cap="flat" cmpd="sng">
                <a:solidFill>
                  <a:schemeClr val="accent3"/>
                </a:solidFill>
                <a:prstDash val="solid"/>
                <a:round/>
                <a:headEnd type="none" w="med" len="med"/>
                <a:tailEnd type="none" w="med" len="med"/>
              </a:ln>
            </p:spPr>
          </p:sp>
          <p:sp>
            <p:nvSpPr>
              <p:cNvPr id="34" name="Google Shape;34;p5"/>
              <p:cNvSpPr/>
              <p:nvPr/>
            </p:nvSpPr>
            <p:spPr>
              <a:xfrm>
                <a:off x="4241800" y="519125"/>
                <a:ext cx="529462" cy="88800"/>
              </a:xfrm>
              <a:custGeom>
                <a:avLst/>
                <a:gdLst/>
                <a:ahLst/>
                <a:cxnLst/>
                <a:rect l="l" t="t" r="r" b="b"/>
                <a:pathLst>
                  <a:path w="35227" h="3552" extrusionOk="0">
                    <a:moveTo>
                      <a:pt x="0" y="3552"/>
                    </a:moveTo>
                    <a:cubicBezTo>
                      <a:pt x="8345" y="-4793"/>
                      <a:pt x="26882" y="8345"/>
                      <a:pt x="35227" y="0"/>
                    </a:cubicBezTo>
                  </a:path>
                </a:pathLst>
              </a:custGeom>
              <a:noFill/>
              <a:ln w="28575" cap="flat" cmpd="sng">
                <a:solidFill>
                  <a:schemeClr val="accent3"/>
                </a:solidFill>
                <a:prstDash val="solid"/>
                <a:round/>
                <a:headEnd type="none" w="med" len="med"/>
                <a:tailEnd type="none" w="med" len="med"/>
              </a:ln>
            </p:spPr>
          </p:sp>
          <p:sp>
            <p:nvSpPr>
              <p:cNvPr id="35" name="Google Shape;35;p5"/>
              <p:cNvSpPr/>
              <p:nvPr/>
            </p:nvSpPr>
            <p:spPr>
              <a:xfrm>
                <a:off x="4241800" y="600275"/>
                <a:ext cx="529462" cy="88800"/>
              </a:xfrm>
              <a:custGeom>
                <a:avLst/>
                <a:gdLst/>
                <a:ahLst/>
                <a:cxnLst/>
                <a:rect l="l" t="t" r="r" b="b"/>
                <a:pathLst>
                  <a:path w="35227" h="3552" extrusionOk="0">
                    <a:moveTo>
                      <a:pt x="0" y="3552"/>
                    </a:moveTo>
                    <a:cubicBezTo>
                      <a:pt x="8345" y="-4793"/>
                      <a:pt x="26882" y="8345"/>
                      <a:pt x="35227" y="0"/>
                    </a:cubicBezTo>
                  </a:path>
                </a:pathLst>
              </a:custGeom>
              <a:noFill/>
              <a:ln w="28575" cap="flat" cmpd="sng">
                <a:solidFill>
                  <a:schemeClr val="accent3"/>
                </a:solidFill>
                <a:prstDash val="solid"/>
                <a:round/>
                <a:headEnd type="none" w="med" len="med"/>
                <a:tailEnd type="none" w="med" len="med"/>
              </a:ln>
            </p:spPr>
          </p:sp>
          <p:sp>
            <p:nvSpPr>
              <p:cNvPr id="36" name="Google Shape;36;p5"/>
              <p:cNvSpPr/>
              <p:nvPr/>
            </p:nvSpPr>
            <p:spPr>
              <a:xfrm>
                <a:off x="4241800" y="689100"/>
                <a:ext cx="529462" cy="88800"/>
              </a:xfrm>
              <a:custGeom>
                <a:avLst/>
                <a:gdLst/>
                <a:ahLst/>
                <a:cxnLst/>
                <a:rect l="l" t="t" r="r" b="b"/>
                <a:pathLst>
                  <a:path w="35227" h="3552" extrusionOk="0">
                    <a:moveTo>
                      <a:pt x="0" y="3552"/>
                    </a:moveTo>
                    <a:cubicBezTo>
                      <a:pt x="8345" y="-4793"/>
                      <a:pt x="26882" y="8345"/>
                      <a:pt x="35227" y="0"/>
                    </a:cubicBezTo>
                  </a:path>
                </a:pathLst>
              </a:custGeom>
              <a:noFill/>
              <a:ln w="28575" cap="flat" cmpd="sng">
                <a:solidFill>
                  <a:schemeClr val="accent3"/>
                </a:solidFill>
                <a:prstDash val="solid"/>
                <a:round/>
                <a:headEnd type="none" w="med" len="med"/>
                <a:tailEnd type="none" w="med" len="med"/>
              </a:ln>
            </p:spPr>
          </p:sp>
        </p:grpSp>
      </p:grpSp>
      <p:sp>
        <p:nvSpPr>
          <p:cNvPr id="37" name="Google Shape;37;p5"/>
          <p:cNvSpPr txBox="1">
            <a:spLocks noGrp="1"/>
          </p:cNvSpPr>
          <p:nvPr>
            <p:ph type="body" idx="1"/>
          </p:nvPr>
        </p:nvSpPr>
        <p:spPr>
          <a:xfrm>
            <a:off x="768833" y="1995524"/>
            <a:ext cx="5327200" cy="4155600"/>
          </a:xfrm>
          <a:prstGeom prst="rect">
            <a:avLst/>
          </a:prstGeom>
        </p:spPr>
        <p:txBody>
          <a:bodyPr spcFirstLastPara="1" wrap="square" lIns="91425" tIns="91425" rIns="91425" bIns="91425" anchor="t" anchorCtr="0">
            <a:noAutofit/>
          </a:bodyPr>
          <a:lstStyle>
            <a:lvl1pPr marL="609585" marR="67732" lvl="0" indent="-414856" rtl="0">
              <a:spcBef>
                <a:spcPts val="0"/>
              </a:spcBef>
              <a:spcAft>
                <a:spcPts val="0"/>
              </a:spcAft>
              <a:buSzPts val="1300"/>
              <a:buChar char="▅"/>
              <a:defRPr sz="1733"/>
            </a:lvl1pPr>
            <a:lvl2pPr marL="1219170" lvl="1" indent="-414856" rtl="0">
              <a:spcBef>
                <a:spcPts val="0"/>
              </a:spcBef>
              <a:spcAft>
                <a:spcPts val="0"/>
              </a:spcAft>
              <a:buSzPts val="1300"/>
              <a:buChar char="○"/>
              <a:defRPr sz="1733"/>
            </a:lvl2pPr>
            <a:lvl3pPr marL="1828754" lvl="2" indent="-414856" rtl="0">
              <a:spcBef>
                <a:spcPts val="2133"/>
              </a:spcBef>
              <a:spcAft>
                <a:spcPts val="0"/>
              </a:spcAft>
              <a:buSzPts val="1300"/>
              <a:buChar char="■"/>
              <a:defRPr sz="1733"/>
            </a:lvl3pPr>
            <a:lvl4pPr marL="2438339" lvl="3" indent="-414856" rtl="0">
              <a:spcBef>
                <a:spcPts val="2133"/>
              </a:spcBef>
              <a:spcAft>
                <a:spcPts val="0"/>
              </a:spcAft>
              <a:buSzPts val="1300"/>
              <a:buChar char="●"/>
              <a:defRPr sz="1733"/>
            </a:lvl4pPr>
            <a:lvl5pPr marL="3047924" lvl="4" indent="-414856" rtl="0">
              <a:spcBef>
                <a:spcPts val="2133"/>
              </a:spcBef>
              <a:spcAft>
                <a:spcPts val="0"/>
              </a:spcAft>
              <a:buSzPts val="1300"/>
              <a:buChar char="○"/>
              <a:defRPr sz="1733"/>
            </a:lvl5pPr>
            <a:lvl6pPr marL="3657509" lvl="5" indent="-414856" rtl="0">
              <a:spcBef>
                <a:spcPts val="2133"/>
              </a:spcBef>
              <a:spcAft>
                <a:spcPts val="0"/>
              </a:spcAft>
              <a:buSzPts val="1300"/>
              <a:buChar char="■"/>
              <a:defRPr sz="1733"/>
            </a:lvl6pPr>
            <a:lvl7pPr marL="4267093" lvl="6" indent="-414856" rtl="0">
              <a:spcBef>
                <a:spcPts val="2133"/>
              </a:spcBef>
              <a:spcAft>
                <a:spcPts val="0"/>
              </a:spcAft>
              <a:buSzPts val="1300"/>
              <a:buChar char="●"/>
              <a:defRPr sz="1733"/>
            </a:lvl7pPr>
            <a:lvl8pPr marL="4876678" lvl="7" indent="-414856" rtl="0">
              <a:spcBef>
                <a:spcPts val="2133"/>
              </a:spcBef>
              <a:spcAft>
                <a:spcPts val="0"/>
              </a:spcAft>
              <a:buSzPts val="1300"/>
              <a:buChar char="○"/>
              <a:defRPr sz="1733"/>
            </a:lvl8pPr>
            <a:lvl9pPr marL="5486263" lvl="8" indent="-414856" rtl="0">
              <a:spcBef>
                <a:spcPts val="2133"/>
              </a:spcBef>
              <a:spcAft>
                <a:spcPts val="2133"/>
              </a:spcAft>
              <a:buSzPts val="1300"/>
              <a:buChar char="■"/>
              <a:defRPr sz="1733"/>
            </a:lvl9pPr>
          </a:lstStyle>
          <a:p>
            <a:endParaRPr/>
          </a:p>
        </p:txBody>
      </p:sp>
      <p:sp>
        <p:nvSpPr>
          <p:cNvPr id="38" name="Google Shape;38;p5"/>
          <p:cNvSpPr txBox="1">
            <a:spLocks noGrp="1"/>
          </p:cNvSpPr>
          <p:nvPr>
            <p:ph type="body" idx="2"/>
          </p:nvPr>
        </p:nvSpPr>
        <p:spPr>
          <a:xfrm>
            <a:off x="6096000" y="1995664"/>
            <a:ext cx="5327200" cy="4155600"/>
          </a:xfrm>
          <a:prstGeom prst="rect">
            <a:avLst/>
          </a:prstGeom>
        </p:spPr>
        <p:txBody>
          <a:bodyPr spcFirstLastPara="1" wrap="square" lIns="91425" tIns="91425" rIns="91425" bIns="91425" anchor="t" anchorCtr="0">
            <a:noAutofit/>
          </a:bodyPr>
          <a:lstStyle>
            <a:lvl1pPr marL="609585" marR="67732" lvl="0" indent="-414856" rtl="0">
              <a:spcBef>
                <a:spcPts val="0"/>
              </a:spcBef>
              <a:spcAft>
                <a:spcPts val="0"/>
              </a:spcAft>
              <a:buClr>
                <a:schemeClr val="dk1"/>
              </a:buClr>
              <a:buSzPts val="1300"/>
              <a:buChar char="▅"/>
              <a:defRPr sz="1733"/>
            </a:lvl1pPr>
            <a:lvl2pPr marL="1219170" lvl="1" indent="-414856" rtl="0">
              <a:spcBef>
                <a:spcPts val="0"/>
              </a:spcBef>
              <a:spcAft>
                <a:spcPts val="0"/>
              </a:spcAft>
              <a:buClr>
                <a:schemeClr val="dk1"/>
              </a:buClr>
              <a:buSzPts val="1300"/>
              <a:buChar char="○"/>
              <a:defRPr sz="1733"/>
            </a:lvl2pPr>
            <a:lvl3pPr marL="1828754" lvl="2" indent="-414856" rtl="0">
              <a:spcBef>
                <a:spcPts val="2133"/>
              </a:spcBef>
              <a:spcAft>
                <a:spcPts val="0"/>
              </a:spcAft>
              <a:buClr>
                <a:schemeClr val="dk1"/>
              </a:buClr>
              <a:buSzPts val="1300"/>
              <a:buChar char="■"/>
              <a:defRPr sz="1733"/>
            </a:lvl3pPr>
            <a:lvl4pPr marL="2438339" lvl="3" indent="-414856" rtl="0">
              <a:spcBef>
                <a:spcPts val="2133"/>
              </a:spcBef>
              <a:spcAft>
                <a:spcPts val="0"/>
              </a:spcAft>
              <a:buClr>
                <a:schemeClr val="dk1"/>
              </a:buClr>
              <a:buSzPts val="1300"/>
              <a:buChar char="●"/>
              <a:defRPr sz="1733"/>
            </a:lvl4pPr>
            <a:lvl5pPr marL="3047924" lvl="4" indent="-414856" rtl="0">
              <a:spcBef>
                <a:spcPts val="2133"/>
              </a:spcBef>
              <a:spcAft>
                <a:spcPts val="0"/>
              </a:spcAft>
              <a:buClr>
                <a:schemeClr val="dk1"/>
              </a:buClr>
              <a:buSzPts val="1300"/>
              <a:buChar char="○"/>
              <a:defRPr sz="1733"/>
            </a:lvl5pPr>
            <a:lvl6pPr marL="3657509" lvl="5" indent="-414856" rtl="0">
              <a:spcBef>
                <a:spcPts val="2133"/>
              </a:spcBef>
              <a:spcAft>
                <a:spcPts val="0"/>
              </a:spcAft>
              <a:buClr>
                <a:schemeClr val="dk1"/>
              </a:buClr>
              <a:buSzPts val="1300"/>
              <a:buChar char="■"/>
              <a:defRPr sz="1733"/>
            </a:lvl6pPr>
            <a:lvl7pPr marL="4267093" lvl="6" indent="-414856" rtl="0">
              <a:spcBef>
                <a:spcPts val="2133"/>
              </a:spcBef>
              <a:spcAft>
                <a:spcPts val="0"/>
              </a:spcAft>
              <a:buClr>
                <a:schemeClr val="dk1"/>
              </a:buClr>
              <a:buSzPts val="1300"/>
              <a:buChar char="●"/>
              <a:defRPr sz="1733"/>
            </a:lvl7pPr>
            <a:lvl8pPr marL="4876678" lvl="7" indent="-414856" rtl="0">
              <a:spcBef>
                <a:spcPts val="2133"/>
              </a:spcBef>
              <a:spcAft>
                <a:spcPts val="0"/>
              </a:spcAft>
              <a:buClr>
                <a:schemeClr val="dk1"/>
              </a:buClr>
              <a:buSzPts val="1300"/>
              <a:buChar char="○"/>
              <a:defRPr sz="1733"/>
            </a:lvl8pPr>
            <a:lvl9pPr marL="5486263" lvl="8" indent="-414856" rtl="0">
              <a:spcBef>
                <a:spcPts val="2133"/>
              </a:spcBef>
              <a:spcAft>
                <a:spcPts val="2133"/>
              </a:spcAft>
              <a:buClr>
                <a:schemeClr val="dk1"/>
              </a:buClr>
              <a:buSzPts val="1300"/>
              <a:buChar char="■"/>
              <a:defRPr sz="1733"/>
            </a:lvl9pPr>
          </a:lstStyle>
          <a:p>
            <a:endParaRPr/>
          </a:p>
        </p:txBody>
      </p:sp>
      <p:sp>
        <p:nvSpPr>
          <p:cNvPr id="39" name="Google Shape;39;p5"/>
          <p:cNvSpPr txBox="1">
            <a:spLocks noGrp="1"/>
          </p:cNvSpPr>
          <p:nvPr>
            <p:ph type="title"/>
          </p:nvPr>
        </p:nvSpPr>
        <p:spPr>
          <a:xfrm>
            <a:off x="1003200" y="921533"/>
            <a:ext cx="5092800" cy="621200"/>
          </a:xfrm>
          <a:prstGeom prst="rect">
            <a:avLst/>
          </a:prstGeom>
          <a:solidFill>
            <a:schemeClr val="accent3"/>
          </a:solidFill>
        </p:spPr>
        <p:txBody>
          <a:bodyPr spcFirstLastPara="1" wrap="square" lIns="54000" tIns="91425" rIns="91425" bIns="91425" anchor="ctr"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Zilla Slab"/>
                <a:ea typeface="Zilla Slab"/>
                <a:cs typeface="Zilla Slab"/>
                <a:sym typeface="Zilla Slab"/>
              </a:defRPr>
            </a:lvl2pPr>
            <a:lvl3pPr lvl="2" rtl="0">
              <a:spcBef>
                <a:spcPts val="0"/>
              </a:spcBef>
              <a:spcAft>
                <a:spcPts val="0"/>
              </a:spcAft>
              <a:buNone/>
              <a:defRPr>
                <a:solidFill>
                  <a:schemeClr val="lt1"/>
                </a:solidFill>
                <a:latin typeface="Zilla Slab"/>
                <a:ea typeface="Zilla Slab"/>
                <a:cs typeface="Zilla Slab"/>
                <a:sym typeface="Zilla Slab"/>
              </a:defRPr>
            </a:lvl3pPr>
            <a:lvl4pPr lvl="3" rtl="0">
              <a:spcBef>
                <a:spcPts val="0"/>
              </a:spcBef>
              <a:spcAft>
                <a:spcPts val="0"/>
              </a:spcAft>
              <a:buNone/>
              <a:defRPr>
                <a:solidFill>
                  <a:schemeClr val="lt1"/>
                </a:solidFill>
                <a:latin typeface="Zilla Slab"/>
                <a:ea typeface="Zilla Slab"/>
                <a:cs typeface="Zilla Slab"/>
                <a:sym typeface="Zilla Slab"/>
              </a:defRPr>
            </a:lvl4pPr>
            <a:lvl5pPr lvl="4" rtl="0">
              <a:spcBef>
                <a:spcPts val="0"/>
              </a:spcBef>
              <a:spcAft>
                <a:spcPts val="0"/>
              </a:spcAft>
              <a:buNone/>
              <a:defRPr>
                <a:solidFill>
                  <a:schemeClr val="lt1"/>
                </a:solidFill>
                <a:latin typeface="Zilla Slab"/>
                <a:ea typeface="Zilla Slab"/>
                <a:cs typeface="Zilla Slab"/>
                <a:sym typeface="Zilla Slab"/>
              </a:defRPr>
            </a:lvl5pPr>
            <a:lvl6pPr lvl="5" rtl="0">
              <a:spcBef>
                <a:spcPts val="0"/>
              </a:spcBef>
              <a:spcAft>
                <a:spcPts val="0"/>
              </a:spcAft>
              <a:buNone/>
              <a:defRPr>
                <a:solidFill>
                  <a:schemeClr val="lt1"/>
                </a:solidFill>
                <a:latin typeface="Zilla Slab"/>
                <a:ea typeface="Zilla Slab"/>
                <a:cs typeface="Zilla Slab"/>
                <a:sym typeface="Zilla Slab"/>
              </a:defRPr>
            </a:lvl6pPr>
            <a:lvl7pPr lvl="6" rtl="0">
              <a:spcBef>
                <a:spcPts val="0"/>
              </a:spcBef>
              <a:spcAft>
                <a:spcPts val="0"/>
              </a:spcAft>
              <a:buNone/>
              <a:defRPr>
                <a:solidFill>
                  <a:schemeClr val="lt1"/>
                </a:solidFill>
                <a:latin typeface="Zilla Slab"/>
                <a:ea typeface="Zilla Slab"/>
                <a:cs typeface="Zilla Slab"/>
                <a:sym typeface="Zilla Slab"/>
              </a:defRPr>
            </a:lvl7pPr>
            <a:lvl8pPr lvl="7" rtl="0">
              <a:spcBef>
                <a:spcPts val="0"/>
              </a:spcBef>
              <a:spcAft>
                <a:spcPts val="0"/>
              </a:spcAft>
              <a:buNone/>
              <a:defRPr>
                <a:solidFill>
                  <a:schemeClr val="lt1"/>
                </a:solidFill>
                <a:latin typeface="Zilla Slab"/>
                <a:ea typeface="Zilla Slab"/>
                <a:cs typeface="Zilla Slab"/>
                <a:sym typeface="Zilla Slab"/>
              </a:defRPr>
            </a:lvl8pPr>
            <a:lvl9pPr lvl="8" rtl="0">
              <a:spcBef>
                <a:spcPts val="0"/>
              </a:spcBef>
              <a:spcAft>
                <a:spcPts val="0"/>
              </a:spcAft>
              <a:buNone/>
              <a:defRPr>
                <a:solidFill>
                  <a:schemeClr val="lt1"/>
                </a:solidFill>
                <a:latin typeface="Zilla Slab"/>
                <a:ea typeface="Zilla Slab"/>
                <a:cs typeface="Zilla Slab"/>
                <a:sym typeface="Zilla Slab"/>
              </a:defRPr>
            </a:lvl9pPr>
          </a:lstStyle>
          <a:p>
            <a:endParaRPr/>
          </a:p>
        </p:txBody>
      </p:sp>
      <p:grpSp>
        <p:nvGrpSpPr>
          <p:cNvPr id="40" name="Google Shape;40;p5"/>
          <p:cNvGrpSpPr/>
          <p:nvPr/>
        </p:nvGrpSpPr>
        <p:grpSpPr>
          <a:xfrm rot="1572600">
            <a:off x="9723582" y="569801"/>
            <a:ext cx="706735" cy="596643"/>
            <a:chOff x="7993069" y="988879"/>
            <a:chExt cx="306018" cy="258328"/>
          </a:xfrm>
        </p:grpSpPr>
        <p:sp>
          <p:nvSpPr>
            <p:cNvPr id="41" name="Google Shape;41;p5"/>
            <p:cNvSpPr/>
            <p:nvPr/>
          </p:nvSpPr>
          <p:spPr>
            <a:xfrm flipH="1">
              <a:off x="7993072" y="988879"/>
              <a:ext cx="306015" cy="258328"/>
            </a:xfrm>
            <a:custGeom>
              <a:avLst/>
              <a:gdLst/>
              <a:ahLst/>
              <a:cxnLst/>
              <a:rect l="l" t="t" r="r" b="b"/>
              <a:pathLst>
                <a:path w="16202" h="13679" extrusionOk="0">
                  <a:moveTo>
                    <a:pt x="3709" y="1"/>
                  </a:moveTo>
                  <a:lnTo>
                    <a:pt x="0" y="7599"/>
                  </a:lnTo>
                  <a:lnTo>
                    <a:pt x="12523" y="13679"/>
                  </a:lnTo>
                  <a:lnTo>
                    <a:pt x="16201" y="6049"/>
                  </a:lnTo>
                  <a:lnTo>
                    <a:pt x="37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flipH="1">
              <a:off x="7993069" y="988879"/>
              <a:ext cx="235980" cy="150986"/>
            </a:xfrm>
            <a:custGeom>
              <a:avLst/>
              <a:gdLst/>
              <a:ahLst/>
              <a:cxnLst/>
              <a:rect l="l" t="t" r="r" b="b"/>
              <a:pathLst>
                <a:path w="12494" h="7995" extrusionOk="0">
                  <a:moveTo>
                    <a:pt x="1" y="1"/>
                  </a:moveTo>
                  <a:lnTo>
                    <a:pt x="4013" y="7995"/>
                  </a:lnTo>
                  <a:lnTo>
                    <a:pt x="12493" y="6049"/>
                  </a:lnTo>
                  <a:lnTo>
                    <a:pt x="4317" y="7387"/>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5"/>
          <p:cNvGrpSpPr/>
          <p:nvPr/>
        </p:nvGrpSpPr>
        <p:grpSpPr>
          <a:xfrm rot="3123474">
            <a:off x="10806454" y="814354"/>
            <a:ext cx="531609" cy="448881"/>
            <a:chOff x="7993069" y="988879"/>
            <a:chExt cx="306018" cy="258328"/>
          </a:xfrm>
        </p:grpSpPr>
        <p:sp>
          <p:nvSpPr>
            <p:cNvPr id="44" name="Google Shape;44;p5"/>
            <p:cNvSpPr/>
            <p:nvPr/>
          </p:nvSpPr>
          <p:spPr>
            <a:xfrm flipH="1">
              <a:off x="7993072" y="988879"/>
              <a:ext cx="306015" cy="258328"/>
            </a:xfrm>
            <a:custGeom>
              <a:avLst/>
              <a:gdLst/>
              <a:ahLst/>
              <a:cxnLst/>
              <a:rect l="l" t="t" r="r" b="b"/>
              <a:pathLst>
                <a:path w="16202" h="13679" extrusionOk="0">
                  <a:moveTo>
                    <a:pt x="3709" y="1"/>
                  </a:moveTo>
                  <a:lnTo>
                    <a:pt x="0" y="7599"/>
                  </a:lnTo>
                  <a:lnTo>
                    <a:pt x="12523" y="13679"/>
                  </a:lnTo>
                  <a:lnTo>
                    <a:pt x="16201" y="6049"/>
                  </a:lnTo>
                  <a:lnTo>
                    <a:pt x="37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flipH="1">
              <a:off x="7993069" y="988879"/>
              <a:ext cx="235980" cy="150986"/>
            </a:xfrm>
            <a:custGeom>
              <a:avLst/>
              <a:gdLst/>
              <a:ahLst/>
              <a:cxnLst/>
              <a:rect l="l" t="t" r="r" b="b"/>
              <a:pathLst>
                <a:path w="12494" h="7995" extrusionOk="0">
                  <a:moveTo>
                    <a:pt x="1" y="1"/>
                  </a:moveTo>
                  <a:lnTo>
                    <a:pt x="4013" y="7995"/>
                  </a:lnTo>
                  <a:lnTo>
                    <a:pt x="12493" y="6049"/>
                  </a:lnTo>
                  <a:lnTo>
                    <a:pt x="4317" y="7387"/>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896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B88266-55CA-4361-A404-22EFB5FCB4ED}"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0CE9-F07F-40A6-9A34-8D14DE32C157}" type="slidenum">
              <a:rPr lang="en-US" smtClean="0"/>
              <a:t>‹#›</a:t>
            </a:fld>
            <a:endParaRPr lang="en-US"/>
          </a:p>
        </p:txBody>
      </p:sp>
    </p:spTree>
    <p:extLst>
      <p:ext uri="{BB962C8B-B14F-4D97-AF65-F5344CB8AC3E}">
        <p14:creationId xmlns:p14="http://schemas.microsoft.com/office/powerpoint/2010/main" val="185545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554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77FC37-97A7-4952-9533-11A04343C4D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F4FC7B-5BA8-4029-986D-CF8944D2B8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C91BB0A-6ECF-431A-BB7A-BAD9FFF421C0}"/>
              </a:ext>
            </a:extLst>
          </p:cNvPr>
          <p:cNvSpPr>
            <a:spLocks noGrp="1"/>
          </p:cNvSpPr>
          <p:nvPr>
            <p:ph type="dt" sz="half" idx="10"/>
          </p:nvPr>
        </p:nvSpPr>
        <p:spPr/>
        <p:txBody>
          <a:bodyPr/>
          <a:lstStyle/>
          <a:p>
            <a:fld id="{81AD8E2B-9C36-4502-8ACA-B3186A2A89B6}" type="datetimeFigureOut">
              <a:rPr lang="zh-CN" altLang="en-US" smtClean="0"/>
              <a:t>2024/3/21</a:t>
            </a:fld>
            <a:endParaRPr lang="zh-CN" altLang="en-US"/>
          </a:p>
        </p:txBody>
      </p:sp>
      <p:sp>
        <p:nvSpPr>
          <p:cNvPr id="5" name="页脚占位符 4">
            <a:extLst>
              <a:ext uri="{FF2B5EF4-FFF2-40B4-BE49-F238E27FC236}">
                <a16:creationId xmlns:a16="http://schemas.microsoft.com/office/drawing/2014/main" id="{F5AA6EAB-CA94-4239-9A39-1C41996188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33A43D-072D-4C71-9101-B4E0BE16DEC9}"/>
              </a:ext>
            </a:extLst>
          </p:cNvPr>
          <p:cNvSpPr>
            <a:spLocks noGrp="1"/>
          </p:cNvSpPr>
          <p:nvPr>
            <p:ph type="sldNum" sz="quarter" idx="12"/>
          </p:nvPr>
        </p:nvSpPr>
        <p:spPr/>
        <p:txBody>
          <a:bodyPr/>
          <a:lstStyle/>
          <a:p>
            <a:fld id="{68E8DE0F-9720-4A79-B9F3-3554C40F13F8}" type="slidenum">
              <a:rPr lang="zh-CN" altLang="en-US" smtClean="0"/>
              <a:t>‹#›</a:t>
            </a:fld>
            <a:endParaRPr lang="zh-CN" altLang="en-US"/>
          </a:p>
        </p:txBody>
      </p:sp>
    </p:spTree>
    <p:extLst>
      <p:ext uri="{BB962C8B-B14F-4D97-AF65-F5344CB8AC3E}">
        <p14:creationId xmlns:p14="http://schemas.microsoft.com/office/powerpoint/2010/main" val="243379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2D3D39-878C-47B9-A573-6E9F17C4A75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5BA73A-B903-4700-A5E2-961D675FD1D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2B7463B-1416-4D51-A9EF-F3844872ABB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7C0FB94-1610-4645-BDC9-DC047C4FB880}"/>
              </a:ext>
            </a:extLst>
          </p:cNvPr>
          <p:cNvSpPr>
            <a:spLocks noGrp="1"/>
          </p:cNvSpPr>
          <p:nvPr>
            <p:ph type="dt" sz="half" idx="10"/>
          </p:nvPr>
        </p:nvSpPr>
        <p:spPr/>
        <p:txBody>
          <a:bodyPr/>
          <a:lstStyle/>
          <a:p>
            <a:fld id="{81AD8E2B-9C36-4502-8ACA-B3186A2A89B6}" type="datetimeFigureOut">
              <a:rPr lang="zh-CN" altLang="en-US" smtClean="0"/>
              <a:t>2024/3/21</a:t>
            </a:fld>
            <a:endParaRPr lang="zh-CN" altLang="en-US"/>
          </a:p>
        </p:txBody>
      </p:sp>
      <p:sp>
        <p:nvSpPr>
          <p:cNvPr id="6" name="页脚占位符 5">
            <a:extLst>
              <a:ext uri="{FF2B5EF4-FFF2-40B4-BE49-F238E27FC236}">
                <a16:creationId xmlns:a16="http://schemas.microsoft.com/office/drawing/2014/main" id="{51117814-9BE9-4F12-B58D-980D8ADB48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684FF1-047F-4F86-8FF1-FF7452BC5CB1}"/>
              </a:ext>
            </a:extLst>
          </p:cNvPr>
          <p:cNvSpPr>
            <a:spLocks noGrp="1"/>
          </p:cNvSpPr>
          <p:nvPr>
            <p:ph type="sldNum" sz="quarter" idx="12"/>
          </p:nvPr>
        </p:nvSpPr>
        <p:spPr/>
        <p:txBody>
          <a:bodyPr/>
          <a:lstStyle/>
          <a:p>
            <a:fld id="{68E8DE0F-9720-4A79-B9F3-3554C40F13F8}" type="slidenum">
              <a:rPr lang="zh-CN" altLang="en-US" smtClean="0"/>
              <a:t>‹#›</a:t>
            </a:fld>
            <a:endParaRPr lang="zh-CN" altLang="en-US"/>
          </a:p>
        </p:txBody>
      </p:sp>
    </p:spTree>
    <p:extLst>
      <p:ext uri="{BB962C8B-B14F-4D97-AF65-F5344CB8AC3E}">
        <p14:creationId xmlns:p14="http://schemas.microsoft.com/office/powerpoint/2010/main" val="1530870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CA8070-BD78-4AF6-84AF-28FA366FF9E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ACC63-05A4-4DDC-9D28-4AD0B8CDC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C18F89C-0645-4FFE-A8B8-ECF8F3A7007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A8A44F1-0AC3-473A-A7C9-53CE6A2CCE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27B7C22-50F1-4668-98FA-9A3C9FD1C1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501789E-6F5F-470B-A96D-A0C4A8408018}"/>
              </a:ext>
            </a:extLst>
          </p:cNvPr>
          <p:cNvSpPr>
            <a:spLocks noGrp="1"/>
          </p:cNvSpPr>
          <p:nvPr>
            <p:ph type="dt" sz="half" idx="10"/>
          </p:nvPr>
        </p:nvSpPr>
        <p:spPr/>
        <p:txBody>
          <a:bodyPr/>
          <a:lstStyle/>
          <a:p>
            <a:fld id="{81AD8E2B-9C36-4502-8ACA-B3186A2A89B6}" type="datetimeFigureOut">
              <a:rPr lang="zh-CN" altLang="en-US" smtClean="0"/>
              <a:t>2024/3/21</a:t>
            </a:fld>
            <a:endParaRPr lang="zh-CN" altLang="en-US"/>
          </a:p>
        </p:txBody>
      </p:sp>
      <p:sp>
        <p:nvSpPr>
          <p:cNvPr id="8" name="页脚占位符 7">
            <a:extLst>
              <a:ext uri="{FF2B5EF4-FFF2-40B4-BE49-F238E27FC236}">
                <a16:creationId xmlns:a16="http://schemas.microsoft.com/office/drawing/2014/main" id="{4ED38D38-7D53-4605-B0D7-38A53FA785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ED24112-7CAC-4EB6-ACFB-D79ED49EE7F4}"/>
              </a:ext>
            </a:extLst>
          </p:cNvPr>
          <p:cNvSpPr>
            <a:spLocks noGrp="1"/>
          </p:cNvSpPr>
          <p:nvPr>
            <p:ph type="sldNum" sz="quarter" idx="12"/>
          </p:nvPr>
        </p:nvSpPr>
        <p:spPr/>
        <p:txBody>
          <a:bodyPr/>
          <a:lstStyle/>
          <a:p>
            <a:fld id="{68E8DE0F-9720-4A79-B9F3-3554C40F13F8}" type="slidenum">
              <a:rPr lang="zh-CN" altLang="en-US" smtClean="0"/>
              <a:t>‹#›</a:t>
            </a:fld>
            <a:endParaRPr lang="zh-CN" altLang="en-US"/>
          </a:p>
        </p:txBody>
      </p:sp>
    </p:spTree>
    <p:extLst>
      <p:ext uri="{BB962C8B-B14F-4D97-AF65-F5344CB8AC3E}">
        <p14:creationId xmlns:p14="http://schemas.microsoft.com/office/powerpoint/2010/main" val="76780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FA5666-A81F-4ACB-8372-D1553C672FE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90BFDF0-CF74-438A-8A37-93BA22FA9F89}"/>
              </a:ext>
            </a:extLst>
          </p:cNvPr>
          <p:cNvSpPr>
            <a:spLocks noGrp="1"/>
          </p:cNvSpPr>
          <p:nvPr>
            <p:ph type="dt" sz="half" idx="10"/>
          </p:nvPr>
        </p:nvSpPr>
        <p:spPr/>
        <p:txBody>
          <a:bodyPr/>
          <a:lstStyle/>
          <a:p>
            <a:fld id="{81AD8E2B-9C36-4502-8ACA-B3186A2A89B6}" type="datetimeFigureOut">
              <a:rPr lang="zh-CN" altLang="en-US" smtClean="0"/>
              <a:t>2024/3/21</a:t>
            </a:fld>
            <a:endParaRPr lang="zh-CN" altLang="en-US"/>
          </a:p>
        </p:txBody>
      </p:sp>
      <p:sp>
        <p:nvSpPr>
          <p:cNvPr id="4" name="页脚占位符 3">
            <a:extLst>
              <a:ext uri="{FF2B5EF4-FFF2-40B4-BE49-F238E27FC236}">
                <a16:creationId xmlns:a16="http://schemas.microsoft.com/office/drawing/2014/main" id="{5AD69C4B-610A-497C-8E2C-DAFCFDF5FDB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6B2372-3FD7-442A-81E4-9EC70E81B054}"/>
              </a:ext>
            </a:extLst>
          </p:cNvPr>
          <p:cNvSpPr>
            <a:spLocks noGrp="1"/>
          </p:cNvSpPr>
          <p:nvPr>
            <p:ph type="sldNum" sz="quarter" idx="12"/>
          </p:nvPr>
        </p:nvSpPr>
        <p:spPr/>
        <p:txBody>
          <a:bodyPr/>
          <a:lstStyle/>
          <a:p>
            <a:fld id="{68E8DE0F-9720-4A79-B9F3-3554C40F13F8}" type="slidenum">
              <a:rPr lang="zh-CN" altLang="en-US" smtClean="0"/>
              <a:t>‹#›</a:t>
            </a:fld>
            <a:endParaRPr lang="zh-CN" altLang="en-US"/>
          </a:p>
        </p:txBody>
      </p:sp>
    </p:spTree>
    <p:extLst>
      <p:ext uri="{BB962C8B-B14F-4D97-AF65-F5344CB8AC3E}">
        <p14:creationId xmlns:p14="http://schemas.microsoft.com/office/powerpoint/2010/main" val="236279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50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6C4B17-999B-473A-8119-83551F9523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8DB403-65BD-48C1-A9F5-B158BFDCD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1AA2A38-9DFD-40B5-8A83-D2D9FC63F8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D23A94-BADB-479B-8635-1BE7ED3DED07}"/>
              </a:ext>
            </a:extLst>
          </p:cNvPr>
          <p:cNvSpPr>
            <a:spLocks noGrp="1"/>
          </p:cNvSpPr>
          <p:nvPr>
            <p:ph type="dt" sz="half" idx="10"/>
          </p:nvPr>
        </p:nvSpPr>
        <p:spPr/>
        <p:txBody>
          <a:bodyPr/>
          <a:lstStyle/>
          <a:p>
            <a:fld id="{81AD8E2B-9C36-4502-8ACA-B3186A2A89B6}" type="datetimeFigureOut">
              <a:rPr lang="zh-CN" altLang="en-US" smtClean="0"/>
              <a:t>2024/3/21</a:t>
            </a:fld>
            <a:endParaRPr lang="zh-CN" altLang="en-US"/>
          </a:p>
        </p:txBody>
      </p:sp>
      <p:sp>
        <p:nvSpPr>
          <p:cNvPr id="6" name="页脚占位符 5">
            <a:extLst>
              <a:ext uri="{FF2B5EF4-FFF2-40B4-BE49-F238E27FC236}">
                <a16:creationId xmlns:a16="http://schemas.microsoft.com/office/drawing/2014/main" id="{60C54160-06BC-4B90-B11B-8140AE7500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EAE459-6A87-4606-870D-7C3A96B156B9}"/>
              </a:ext>
            </a:extLst>
          </p:cNvPr>
          <p:cNvSpPr>
            <a:spLocks noGrp="1"/>
          </p:cNvSpPr>
          <p:nvPr>
            <p:ph type="sldNum" sz="quarter" idx="12"/>
          </p:nvPr>
        </p:nvSpPr>
        <p:spPr/>
        <p:txBody>
          <a:bodyPr/>
          <a:lstStyle/>
          <a:p>
            <a:fld id="{68E8DE0F-9720-4A79-B9F3-3554C40F13F8}" type="slidenum">
              <a:rPr lang="zh-CN" altLang="en-US" smtClean="0"/>
              <a:t>‹#›</a:t>
            </a:fld>
            <a:endParaRPr lang="zh-CN" altLang="en-US"/>
          </a:p>
        </p:txBody>
      </p:sp>
    </p:spTree>
    <p:extLst>
      <p:ext uri="{BB962C8B-B14F-4D97-AF65-F5344CB8AC3E}">
        <p14:creationId xmlns:p14="http://schemas.microsoft.com/office/powerpoint/2010/main" val="324104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DB797-349D-4203-8119-E7E4E38A1D2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5960D6B-277A-4430-8817-192904312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61B444-4B8E-44AD-A5EC-AC8D496E94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762DB96-89BA-4979-B7B1-2AEE028E05D0}"/>
              </a:ext>
            </a:extLst>
          </p:cNvPr>
          <p:cNvSpPr>
            <a:spLocks noGrp="1"/>
          </p:cNvSpPr>
          <p:nvPr>
            <p:ph type="dt" sz="half" idx="10"/>
          </p:nvPr>
        </p:nvSpPr>
        <p:spPr/>
        <p:txBody>
          <a:bodyPr/>
          <a:lstStyle/>
          <a:p>
            <a:fld id="{81AD8E2B-9C36-4502-8ACA-B3186A2A89B6}" type="datetimeFigureOut">
              <a:rPr lang="zh-CN" altLang="en-US" smtClean="0"/>
              <a:t>2024/3/21</a:t>
            </a:fld>
            <a:endParaRPr lang="zh-CN" altLang="en-US"/>
          </a:p>
        </p:txBody>
      </p:sp>
      <p:sp>
        <p:nvSpPr>
          <p:cNvPr id="6" name="页脚占位符 5">
            <a:extLst>
              <a:ext uri="{FF2B5EF4-FFF2-40B4-BE49-F238E27FC236}">
                <a16:creationId xmlns:a16="http://schemas.microsoft.com/office/drawing/2014/main" id="{627F3FB9-65CB-4EF9-AC05-5B96407E59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E7995F-31B6-4DE5-9A85-C0EB2568D00C}"/>
              </a:ext>
            </a:extLst>
          </p:cNvPr>
          <p:cNvSpPr>
            <a:spLocks noGrp="1"/>
          </p:cNvSpPr>
          <p:nvPr>
            <p:ph type="sldNum" sz="quarter" idx="12"/>
          </p:nvPr>
        </p:nvSpPr>
        <p:spPr/>
        <p:txBody>
          <a:bodyPr/>
          <a:lstStyle/>
          <a:p>
            <a:fld id="{68E8DE0F-9720-4A79-B9F3-3554C40F13F8}" type="slidenum">
              <a:rPr lang="zh-CN" altLang="en-US" smtClean="0"/>
              <a:t>‹#›</a:t>
            </a:fld>
            <a:endParaRPr lang="zh-CN" altLang="en-US"/>
          </a:p>
        </p:txBody>
      </p:sp>
    </p:spTree>
    <p:extLst>
      <p:ext uri="{BB962C8B-B14F-4D97-AF65-F5344CB8AC3E}">
        <p14:creationId xmlns:p14="http://schemas.microsoft.com/office/powerpoint/2010/main" val="1105983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3A1F97-8340-4CAB-ABCC-D05D0132B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5D9F7D-C7FE-433F-A7C6-50154581AF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0FAB77-96C2-4CE5-81FE-397A093073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D8E2B-9C36-4502-8ACA-B3186A2A89B6}" type="datetimeFigureOut">
              <a:rPr lang="zh-CN" altLang="en-US" smtClean="0"/>
              <a:t>2024/3/21</a:t>
            </a:fld>
            <a:endParaRPr lang="zh-CN" altLang="en-US"/>
          </a:p>
        </p:txBody>
      </p:sp>
      <p:sp>
        <p:nvSpPr>
          <p:cNvPr id="5" name="页脚占位符 4">
            <a:extLst>
              <a:ext uri="{FF2B5EF4-FFF2-40B4-BE49-F238E27FC236}">
                <a16:creationId xmlns:a16="http://schemas.microsoft.com/office/drawing/2014/main" id="{B48F4BB0-3BB4-4CAC-8AB9-364C04D27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817ADE4-338B-4A26-9C6C-0C4056A31E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8DE0F-9720-4A79-B9F3-3554C40F13F8}" type="slidenum">
              <a:rPr lang="zh-CN" altLang="en-US" smtClean="0"/>
              <a:t>‹#›</a:t>
            </a:fld>
            <a:endParaRPr lang="zh-CN" altLang="en-US"/>
          </a:p>
        </p:txBody>
      </p:sp>
    </p:spTree>
    <p:extLst>
      <p:ext uri="{BB962C8B-B14F-4D97-AF65-F5344CB8AC3E}">
        <p14:creationId xmlns:p14="http://schemas.microsoft.com/office/powerpoint/2010/main" val="2999675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9" name="Google Shape;649;p37"/>
          <p:cNvSpPr txBox="1">
            <a:spLocks noGrp="1"/>
          </p:cNvSpPr>
          <p:nvPr>
            <p:ph type="title" idx="3"/>
          </p:nvPr>
        </p:nvSpPr>
        <p:spPr>
          <a:xfrm rot="-5400000">
            <a:off x="-2234004" y="2923564"/>
            <a:ext cx="5758800" cy="510800"/>
          </a:xfrm>
          <a:prstGeom prst="rect">
            <a:avLst/>
          </a:prstGeom>
        </p:spPr>
        <p:txBody>
          <a:bodyPr spcFirstLastPara="1" wrap="square" lIns="121900" tIns="121900" rIns="121900" bIns="121900" anchor="ctr" anchorCtr="0">
            <a:noAutofit/>
          </a:bodyPr>
          <a:lstStyle/>
          <a:p>
            <a:r>
              <a:rPr lang="en" sz="4800" dirty="0">
                <a:latin typeface="#9Slide07 IcielBC Cubano Normal" panose="00000500000000000000" pitchFamily="2" charset="0"/>
              </a:rPr>
              <a:t>KHỞI ĐỘNG</a:t>
            </a:r>
            <a:endParaRPr sz="4800" dirty="0">
              <a:latin typeface="#9Slide07 IcielBC Cubano Normal" panose="00000500000000000000" pitchFamily="2" charset="0"/>
            </a:endParaRPr>
          </a:p>
        </p:txBody>
      </p:sp>
      <p:pic>
        <p:nvPicPr>
          <p:cNvPr id="38" name="Picture 2" descr="Star, Cartoon, Character, Isolated, Happy, Blue, Cute - Blue Star Clipart  Png, Transparent Png - kind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625" b="95625" l="10000" r="90000">
                        <a14:foregroundMark x1="41977" y1="38125" x2="43605" y2="50875"/>
                        <a14:foregroundMark x1="57093" y1="31125" x2="59070" y2="48250"/>
                        <a14:foregroundMark x1="46860" y1="66625" x2="64767" y2="59625"/>
                        <a14:foregroundMark x1="50116" y1="33375" x2="52907" y2="46875"/>
                        <a14:foregroundMark x1="51744" y1="30750" x2="55814" y2="47375"/>
                        <a14:foregroundMark x1="41977" y1="39000" x2="48837" y2="48250"/>
                        <a14:foregroundMark x1="41512" y1="6625" x2="41512" y2="6625"/>
                      </a14:backgroundRemoval>
                    </a14:imgEffect>
                  </a14:imgLayer>
                </a14:imgProps>
              </a:ext>
              <a:ext uri="{28A0092B-C50C-407E-A947-70E740481C1C}">
                <a14:useLocalDpi xmlns:a14="http://schemas.microsoft.com/office/drawing/2010/main" val="0"/>
              </a:ext>
            </a:extLst>
          </a:blip>
          <a:srcRect/>
          <a:stretch>
            <a:fillRect/>
          </a:stretch>
        </p:blipFill>
        <p:spPr bwMode="auto">
          <a:xfrm>
            <a:off x="7817174" y="3624964"/>
            <a:ext cx="1580413" cy="14701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100+ Frame PNG cực đẹp để ghép ảnh - Phụ Kiện MacBook Chính Hã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660" y="1032756"/>
            <a:ext cx="6647437" cy="502560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7">
            <a:extLst>
              <a:ext uri="{FF2B5EF4-FFF2-40B4-BE49-F238E27FC236}">
                <a16:creationId xmlns:a16="http://schemas.microsoft.com/office/drawing/2014/main" id="{D6CE6303-3C40-4361-9869-64BB994762E1}"/>
              </a:ext>
            </a:extLst>
          </p:cNvPr>
          <p:cNvSpPr/>
          <p:nvPr/>
        </p:nvSpPr>
        <p:spPr>
          <a:xfrm>
            <a:off x="5283660" y="2477141"/>
            <a:ext cx="6647437" cy="94943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5400" b="1" dirty="0" err="1">
                <a:solidFill>
                  <a:srgbClr val="C00000"/>
                </a:solidFill>
                <a:latin typeface="#9Slide05 Dancing Script" panose="03080800040507000D00" pitchFamily="66" charset="0"/>
                <a:cs typeface="Arial" panose="020B0604020202020204" pitchFamily="34" charset="0"/>
                <a:sym typeface="Arial"/>
              </a:rPr>
              <a:t>Nối</a:t>
            </a:r>
            <a:r>
              <a:rPr lang="en-US" sz="5400" b="1" dirty="0">
                <a:solidFill>
                  <a:srgbClr val="C00000"/>
                </a:solidFill>
                <a:latin typeface="#9Slide05 Dancing Script" panose="03080800040507000D00" pitchFamily="66" charset="0"/>
                <a:cs typeface="Arial" panose="020B0604020202020204" pitchFamily="34" charset="0"/>
                <a:sym typeface="Arial"/>
              </a:rPr>
              <a:t> </a:t>
            </a:r>
            <a:r>
              <a:rPr lang="en-US" sz="5400" b="1" dirty="0" err="1">
                <a:solidFill>
                  <a:srgbClr val="C00000"/>
                </a:solidFill>
                <a:latin typeface="#9Slide05 Dancing Script" panose="03080800040507000D00" pitchFamily="66" charset="0"/>
                <a:cs typeface="Arial" panose="020B0604020202020204" pitchFamily="34" charset="0"/>
                <a:sym typeface="Arial"/>
              </a:rPr>
              <a:t>vòng</a:t>
            </a:r>
            <a:r>
              <a:rPr lang="en-US" sz="5400" b="1" dirty="0">
                <a:solidFill>
                  <a:srgbClr val="C00000"/>
                </a:solidFill>
                <a:latin typeface="#9Slide05 Dancing Script" panose="03080800040507000D00" pitchFamily="66" charset="0"/>
                <a:cs typeface="Arial" panose="020B0604020202020204" pitchFamily="34" charset="0"/>
                <a:sym typeface="Arial"/>
              </a:rPr>
              <a:t> </a:t>
            </a:r>
            <a:r>
              <a:rPr lang="en-US" sz="5400" b="1" dirty="0" err="1">
                <a:solidFill>
                  <a:srgbClr val="C00000"/>
                </a:solidFill>
                <a:latin typeface="#9Slide05 Dancing Script" panose="03080800040507000D00" pitchFamily="66" charset="0"/>
                <a:cs typeface="Arial" panose="020B0604020202020204" pitchFamily="34" charset="0"/>
                <a:sym typeface="Arial"/>
              </a:rPr>
              <a:t>tay</a:t>
            </a:r>
            <a:r>
              <a:rPr lang="en-US" sz="5400" b="1" dirty="0">
                <a:solidFill>
                  <a:srgbClr val="C00000"/>
                </a:solidFill>
                <a:latin typeface="#9Slide05 Dancing Script" panose="03080800040507000D00" pitchFamily="66" charset="0"/>
                <a:cs typeface="Arial" panose="020B0604020202020204" pitchFamily="34" charset="0"/>
                <a:sym typeface="Arial"/>
              </a:rPr>
              <a:t> </a:t>
            </a:r>
            <a:r>
              <a:rPr lang="en-US" sz="5400" b="1" dirty="0" err="1">
                <a:solidFill>
                  <a:srgbClr val="C00000"/>
                </a:solidFill>
                <a:latin typeface="#9Slide05 Dancing Script" panose="03080800040507000D00" pitchFamily="66" charset="0"/>
                <a:cs typeface="Arial" panose="020B0604020202020204" pitchFamily="34" charset="0"/>
                <a:sym typeface="Arial"/>
              </a:rPr>
              <a:t>lớn</a:t>
            </a:r>
            <a:endParaRPr lang="en-US" sz="5400" b="1" dirty="0">
              <a:solidFill>
                <a:srgbClr val="C00000"/>
              </a:solidFill>
              <a:latin typeface="#9Slide05 Dancing Script" panose="03080800040507000D00" pitchFamily="66" charset="0"/>
              <a:cs typeface="Arial" panose="020B0604020202020204" pitchFamily="34" charset="0"/>
              <a:sym typeface="Arial"/>
            </a:endParaRPr>
          </a:p>
        </p:txBody>
      </p:sp>
    </p:spTree>
    <p:extLst>
      <p:ext uri="{BB962C8B-B14F-4D97-AF65-F5344CB8AC3E}">
        <p14:creationId xmlns:p14="http://schemas.microsoft.com/office/powerpoint/2010/main" val="352665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40919"/>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637310" y="275104"/>
            <a:ext cx="10770920" cy="523220"/>
          </a:xfrm>
          <a:prstGeom prst="rect">
            <a:avLst/>
          </a:prstGeom>
          <a:noFill/>
        </p:spPr>
        <p:txBody>
          <a:bodyPr wrap="square" rtlCol="0">
            <a:spAutoFit/>
          </a:bodyPr>
          <a:lstStyle/>
          <a:p>
            <a:pPr lvl="0" algn="ctr">
              <a:defRPr/>
            </a:pPr>
            <a:r>
              <a:rPr lang="vi-VN" sz="2800" dirty="0">
                <a:latin typeface="Times New Roman" panose="02020603050405020304" pitchFamily="18" charset="0"/>
                <a:cs typeface="Times New Roman" panose="02020603050405020304" pitchFamily="18" charset="0"/>
              </a:rPr>
              <a:t>Dịch vụ góp phần tăng </a:t>
            </a:r>
            <a:r>
              <a:rPr lang="vi-VN" sz="2800" dirty="0">
                <a:solidFill>
                  <a:srgbClr val="C00000"/>
                </a:solidFill>
                <a:latin typeface="Times New Roman" panose="02020603050405020304" pitchFamily="18" charset="0"/>
                <a:cs typeface="Times New Roman" panose="02020603050405020304" pitchFamily="18" charset="0"/>
              </a:rPr>
              <a:t>thu nhập quốc dân </a:t>
            </a:r>
            <a:r>
              <a:rPr lang="vi-VN" sz="2800" dirty="0">
                <a:latin typeface="Times New Roman" panose="02020603050405020304" pitchFamily="18" charset="0"/>
                <a:cs typeface="Times New Roman" panose="02020603050405020304" pitchFamily="18" charset="0"/>
              </a:rPr>
              <a:t>cũng như thu nhập của </a:t>
            </a:r>
            <a:r>
              <a:rPr lang="vi-VN" sz="2800" dirty="0">
                <a:solidFill>
                  <a:srgbClr val="C00000"/>
                </a:solidFill>
                <a:latin typeface="Times New Roman" panose="02020603050405020304" pitchFamily="18" charset="0"/>
                <a:cs typeface="Times New Roman" panose="02020603050405020304" pitchFamily="18" charset="0"/>
              </a:rPr>
              <a:t>cá nhân</a:t>
            </a:r>
            <a:r>
              <a:rPr lang="vi-VN" sz="2800" dirty="0">
                <a:latin typeface="Times New Roman" panose="02020603050405020304" pitchFamily="18" charset="0"/>
                <a:cs typeface="Times New Roman" panose="02020603050405020304" pitchFamily="18" charset="0"/>
              </a:rPr>
              <a:t>.</a:t>
            </a:r>
          </a:p>
        </p:txBody>
      </p:sp>
      <p:sp>
        <p:nvSpPr>
          <p:cNvPr id="3" name="Rectangle 2"/>
          <p:cNvSpPr/>
          <p:nvPr/>
        </p:nvSpPr>
        <p:spPr>
          <a:xfrm>
            <a:off x="232229" y="1278657"/>
            <a:ext cx="11538856" cy="400110"/>
          </a:xfrm>
          <a:prstGeom prst="rect">
            <a:avLst/>
          </a:prstGeom>
        </p:spPr>
        <p:txBody>
          <a:bodyPr wrap="square">
            <a:spAutoFit/>
          </a:bodyPr>
          <a:lstStyle/>
          <a:p>
            <a:pPr algn="r"/>
            <a:r>
              <a:rPr lang="en-US" sz="2000" b="1" dirty="0">
                <a:latin typeface="Times New Roman" panose="02020603050405020304" pitchFamily="18" charset="0"/>
                <a:cs typeface="Times New Roman" panose="02020603050405020304" pitchFamily="18" charset="0"/>
              </a:rPr>
              <a:t>TỔNG THU NHẬP QUỐC DÂN VÀ BÌNH QUÂN ĐẦU NGƯỜI CỦA MỘT SỐ QUỐC GIA NĂM 2020</a:t>
            </a:r>
          </a:p>
        </p:txBody>
      </p:sp>
      <p:graphicFrame>
        <p:nvGraphicFramePr>
          <p:cNvPr id="5" name="Table 4"/>
          <p:cNvGraphicFramePr>
            <a:graphicFrameLocks noGrp="1"/>
          </p:cNvGraphicFramePr>
          <p:nvPr>
            <p:extLst>
              <p:ext uri="{D42A27DB-BD31-4B8C-83A1-F6EECF244321}">
                <p14:modId xmlns:p14="http://schemas.microsoft.com/office/powerpoint/2010/main" val="3082542621"/>
              </p:ext>
            </p:extLst>
          </p:nvPr>
        </p:nvGraphicFramePr>
        <p:xfrm>
          <a:off x="339724" y="2040991"/>
          <a:ext cx="11532960" cy="2103120"/>
        </p:xfrm>
        <a:graphic>
          <a:graphicData uri="http://schemas.openxmlformats.org/drawingml/2006/table">
            <a:tbl>
              <a:tblPr firstRow="1" bandRow="1">
                <a:tableStyleId>{5940675A-B579-460E-94D1-54222C63F5DA}</a:tableStyleId>
              </a:tblPr>
              <a:tblGrid>
                <a:gridCol w="2306592">
                  <a:extLst>
                    <a:ext uri="{9D8B030D-6E8A-4147-A177-3AD203B41FA5}">
                      <a16:colId xmlns:a16="http://schemas.microsoft.com/office/drawing/2014/main" val="997249117"/>
                    </a:ext>
                  </a:extLst>
                </a:gridCol>
                <a:gridCol w="2306592">
                  <a:extLst>
                    <a:ext uri="{9D8B030D-6E8A-4147-A177-3AD203B41FA5}">
                      <a16:colId xmlns:a16="http://schemas.microsoft.com/office/drawing/2014/main" val="221885593"/>
                    </a:ext>
                  </a:extLst>
                </a:gridCol>
                <a:gridCol w="2306592">
                  <a:extLst>
                    <a:ext uri="{9D8B030D-6E8A-4147-A177-3AD203B41FA5}">
                      <a16:colId xmlns:a16="http://schemas.microsoft.com/office/drawing/2014/main" val="3522458634"/>
                    </a:ext>
                  </a:extLst>
                </a:gridCol>
                <a:gridCol w="2306592">
                  <a:extLst>
                    <a:ext uri="{9D8B030D-6E8A-4147-A177-3AD203B41FA5}">
                      <a16:colId xmlns:a16="http://schemas.microsoft.com/office/drawing/2014/main" val="3041017275"/>
                    </a:ext>
                  </a:extLst>
                </a:gridCol>
                <a:gridCol w="2306592">
                  <a:extLst>
                    <a:ext uri="{9D8B030D-6E8A-4147-A177-3AD203B41FA5}">
                      <a16:colId xmlns:a16="http://schemas.microsoft.com/office/drawing/2014/main" val="4072084362"/>
                    </a:ext>
                  </a:extLst>
                </a:gridCol>
              </a:tblGrid>
              <a:tr h="370840">
                <a:tc>
                  <a:txBody>
                    <a:bodyPr/>
                    <a:lstStyle/>
                    <a:p>
                      <a:pPr algn="r"/>
                      <a:r>
                        <a:rPr lang="en-US" sz="2400" dirty="0" err="1">
                          <a:latin typeface="Times New Roman" panose="02020603050405020304" pitchFamily="18" charset="0"/>
                          <a:cs typeface="Times New Roman" panose="02020603050405020304" pitchFamily="18" charset="0"/>
                        </a:rPr>
                        <a:t>Quốc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gia</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Việt</a:t>
                      </a:r>
                      <a:r>
                        <a:rPr lang="en-US" sz="2400" baseline="0" dirty="0">
                          <a:latin typeface="Times New Roman" panose="02020603050405020304" pitchFamily="18" charset="0"/>
                          <a:cs typeface="Times New Roman" panose="02020603050405020304" pitchFamily="18" charset="0"/>
                        </a:rPr>
                        <a:t> Nam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CH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Phi</a:t>
                      </a:r>
                    </a:p>
                  </a:txBody>
                  <a:tcPr/>
                </a:tc>
                <a:extLst>
                  <a:ext uri="{0D108BD9-81ED-4DB2-BD59-A6C34878D82A}">
                    <a16:rowId xmlns:a16="http://schemas.microsoft.com/office/drawing/2014/main" val="883395728"/>
                  </a:ext>
                </a:extLst>
              </a:tr>
              <a:tr h="370840">
                <a:tc>
                  <a:txBody>
                    <a:bodyPr/>
                    <a:lstStyle/>
                    <a:p>
                      <a:pPr algn="ctr"/>
                      <a:r>
                        <a:rPr lang="en-US" sz="2400" dirty="0">
                          <a:latin typeface="Times New Roman" panose="02020603050405020304" pitchFamily="18" charset="0"/>
                          <a:cs typeface="Times New Roman" panose="02020603050405020304" pitchFamily="18" charset="0"/>
                        </a:rPr>
                        <a:t>GDP</a:t>
                      </a:r>
                    </a:p>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triệu</a:t>
                      </a:r>
                      <a:r>
                        <a:rPr lang="en-US" sz="2400" baseline="0" dirty="0">
                          <a:latin typeface="Times New Roman" panose="02020603050405020304" pitchFamily="18" charset="0"/>
                          <a:cs typeface="Times New Roman" panose="02020603050405020304" pitchFamily="18" charset="0"/>
                        </a:rPr>
                        <a:t> USD)</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3600" b="0" dirty="0">
                          <a:latin typeface="Times New Roman" panose="02020603050405020304" pitchFamily="18" charset="0"/>
                          <a:cs typeface="Times New Roman" panose="02020603050405020304" pitchFamily="18" charset="0"/>
                        </a:rPr>
                        <a:t>20 953 030 </a:t>
                      </a:r>
                    </a:p>
                  </a:txBody>
                  <a:tcPr/>
                </a:tc>
                <a:tc>
                  <a:txBody>
                    <a:bodyPr/>
                    <a:lstStyle/>
                    <a:p>
                      <a:pPr algn="ctr"/>
                      <a:r>
                        <a:rPr lang="en-US" sz="3600" b="0" dirty="0">
                          <a:latin typeface="Times New Roman" panose="02020603050405020304" pitchFamily="18" charset="0"/>
                          <a:cs typeface="Times New Roman" panose="02020603050405020304" pitchFamily="18" charset="0"/>
                        </a:rPr>
                        <a:t>14 722 731</a:t>
                      </a:r>
                    </a:p>
                  </a:txBody>
                  <a:tcPr/>
                </a:tc>
                <a:tc>
                  <a:txBody>
                    <a:bodyPr/>
                    <a:lstStyle/>
                    <a:p>
                      <a:pPr algn="ctr"/>
                      <a:r>
                        <a:rPr lang="en-US" sz="3600" b="0" dirty="0">
                          <a:latin typeface="Times New Roman" panose="02020603050405020304" pitchFamily="18" charset="0"/>
                          <a:cs typeface="Times New Roman" panose="02020603050405020304" pitchFamily="18" charset="0"/>
                        </a:rPr>
                        <a:t>346 616 </a:t>
                      </a:r>
                    </a:p>
                  </a:txBody>
                  <a:tcPr/>
                </a:tc>
                <a:tc>
                  <a:txBody>
                    <a:bodyPr/>
                    <a:lstStyle/>
                    <a:p>
                      <a:pPr algn="ctr"/>
                      <a:r>
                        <a:rPr lang="en-US" sz="3600" b="0" dirty="0">
                          <a:latin typeface="Times New Roman" panose="02020603050405020304" pitchFamily="18" charset="0"/>
                          <a:cs typeface="Times New Roman" panose="02020603050405020304" pitchFamily="18" charset="0"/>
                        </a:rPr>
                        <a:t>2380</a:t>
                      </a:r>
                    </a:p>
                  </a:txBody>
                  <a:tcPr/>
                </a:tc>
                <a:extLst>
                  <a:ext uri="{0D108BD9-81ED-4DB2-BD59-A6C34878D82A}">
                    <a16:rowId xmlns:a16="http://schemas.microsoft.com/office/drawing/2014/main" val="2638524283"/>
                  </a:ext>
                </a:extLst>
              </a:tr>
              <a:tr h="370840">
                <a:tc>
                  <a:txBody>
                    <a:bodyPr/>
                    <a:lstStyle/>
                    <a:p>
                      <a:pPr algn="ctr"/>
                      <a:r>
                        <a:rPr lang="en-US" sz="2400" dirty="0">
                          <a:latin typeface="Times New Roman" panose="02020603050405020304" pitchFamily="18" charset="0"/>
                          <a:cs typeface="Times New Roman" panose="02020603050405020304" pitchFamily="18" charset="0"/>
                        </a:rPr>
                        <a:t>GDP </a:t>
                      </a:r>
                      <a:r>
                        <a:rPr lang="en-US" sz="2400" dirty="0" err="1">
                          <a:latin typeface="Times New Roman" panose="02020603050405020304" pitchFamily="18" charset="0"/>
                          <a:cs typeface="Times New Roman" panose="02020603050405020304" pitchFamily="18" charset="0"/>
                        </a:rPr>
                        <a:t>bình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quân</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t>
                      </a:r>
                      <a:r>
                        <a:rPr lang="en-US" sz="2400" baseline="0" dirty="0">
                          <a:latin typeface="Times New Roman" panose="02020603050405020304" pitchFamily="18" charset="0"/>
                          <a:cs typeface="Times New Roman" panose="02020603050405020304" pitchFamily="18" charset="0"/>
                        </a:rPr>
                        <a:t>USD/</a:t>
                      </a:r>
                      <a:r>
                        <a:rPr lang="en-US" sz="2400" baseline="0" dirty="0" err="1">
                          <a:latin typeface="Times New Roman" panose="02020603050405020304" pitchFamily="18" charset="0"/>
                          <a:cs typeface="Times New Roman" panose="02020603050405020304" pitchFamily="18" charset="0"/>
                        </a:rPr>
                        <a:t>người</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3600" b="0" dirty="0">
                          <a:latin typeface="Times New Roman" panose="02020603050405020304" pitchFamily="18" charset="0"/>
                          <a:cs typeface="Times New Roman" panose="02020603050405020304" pitchFamily="18" charset="0"/>
                        </a:rPr>
                        <a:t>63 593</a:t>
                      </a:r>
                    </a:p>
                  </a:txBody>
                  <a:tcPr/>
                </a:tc>
                <a:tc>
                  <a:txBody>
                    <a:bodyPr/>
                    <a:lstStyle/>
                    <a:p>
                      <a:pPr algn="ctr"/>
                      <a:r>
                        <a:rPr lang="en-US" sz="3600" b="0" dirty="0">
                          <a:latin typeface="Times New Roman" panose="02020603050405020304" pitchFamily="18" charset="0"/>
                          <a:cs typeface="Times New Roman" panose="02020603050405020304" pitchFamily="18" charset="0"/>
                        </a:rPr>
                        <a:t>10 435</a:t>
                      </a:r>
                    </a:p>
                  </a:txBody>
                  <a:tcPr/>
                </a:tc>
                <a:tc>
                  <a:txBody>
                    <a:bodyPr/>
                    <a:lstStyle/>
                    <a:p>
                      <a:pPr algn="ctr"/>
                      <a:r>
                        <a:rPr lang="en-US" sz="3600" b="0" dirty="0">
                          <a:latin typeface="Times New Roman" panose="02020603050405020304" pitchFamily="18" charset="0"/>
                          <a:cs typeface="Times New Roman" panose="02020603050405020304" pitchFamily="18" charset="0"/>
                        </a:rPr>
                        <a:t>3 552</a:t>
                      </a:r>
                    </a:p>
                  </a:txBody>
                  <a:tcPr/>
                </a:tc>
                <a:tc>
                  <a:txBody>
                    <a:bodyPr/>
                    <a:lstStyle/>
                    <a:p>
                      <a:pPr algn="ctr"/>
                      <a:r>
                        <a:rPr lang="en-US" sz="3600" b="0" dirty="0">
                          <a:latin typeface="Times New Roman" panose="02020603050405020304" pitchFamily="18" charset="0"/>
                          <a:cs typeface="Times New Roman" panose="02020603050405020304" pitchFamily="18" charset="0"/>
                        </a:rPr>
                        <a:t>493</a:t>
                      </a:r>
                    </a:p>
                  </a:txBody>
                  <a:tcPr/>
                </a:tc>
                <a:extLst>
                  <a:ext uri="{0D108BD9-81ED-4DB2-BD59-A6C34878D82A}">
                    <a16:rowId xmlns:a16="http://schemas.microsoft.com/office/drawing/2014/main" val="189351809"/>
                  </a:ext>
                </a:extLst>
              </a:tr>
            </a:tbl>
          </a:graphicData>
        </a:graphic>
      </p:graphicFrame>
      <p:sp>
        <p:nvSpPr>
          <p:cNvPr id="26" name="TextBox 25"/>
          <p:cNvSpPr txBox="1"/>
          <p:nvPr/>
        </p:nvSpPr>
        <p:spPr>
          <a:xfrm>
            <a:off x="3010351" y="4276227"/>
            <a:ext cx="8862333" cy="400110"/>
          </a:xfrm>
          <a:prstGeom prst="rect">
            <a:avLst/>
          </a:prstGeom>
          <a:noFill/>
        </p:spPr>
        <p:txBody>
          <a:bodyPr wrap="square" rtlCol="0">
            <a:spAutoFit/>
          </a:bodyPr>
          <a:lstStyle/>
          <a:p>
            <a:pPr lvl="0" algn="r">
              <a:defRPr/>
            </a:pP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dirty="0">
                <a:latin typeface="Times New Roman" panose="02020603050405020304" pitchFamily="18" charset="0"/>
                <a:cs typeface="Times New Roman" panose="02020603050405020304" pitchFamily="18" charset="0"/>
              </a:rPr>
              <a:t> 2021, NXB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dirty="0">
                <a:latin typeface="Times New Roman" panose="02020603050405020304" pitchFamily="18" charset="0"/>
                <a:cs typeface="Times New Roman" panose="02020603050405020304" pitchFamily="18" charset="0"/>
              </a:rPr>
              <a:t> 2022</a:t>
            </a:r>
          </a:p>
        </p:txBody>
      </p:sp>
      <p:sp>
        <p:nvSpPr>
          <p:cNvPr id="27" name="TextBox 26"/>
          <p:cNvSpPr txBox="1"/>
          <p:nvPr/>
        </p:nvSpPr>
        <p:spPr>
          <a:xfrm>
            <a:off x="339724" y="4975299"/>
            <a:ext cx="11640455" cy="523220"/>
          </a:xfrm>
          <a:prstGeom prst="rect">
            <a:avLst/>
          </a:prstGeom>
          <a:noFill/>
        </p:spPr>
        <p:txBody>
          <a:bodyPr wrap="square" rtlCol="0">
            <a:spAutoFit/>
          </a:bodyPr>
          <a:lstStyle/>
          <a:p>
            <a:pPr lvl="0" algn="ctr">
              <a:defRPr/>
            </a:pP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quốc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dịch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vụ</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triển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GDP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GDP/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càng</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cao</a:t>
            </a:r>
            <a:endParaRPr lang="vi-VN"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4068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p:tgtEl>
                                          <p:spTgt spid="27"/>
                                        </p:tgtEl>
                                        <p:attrNameLst>
                                          <p:attrName>ppt_y</p:attrName>
                                        </p:attrNameLst>
                                      </p:cBhvr>
                                      <p:tavLst>
                                        <p:tav tm="0">
                                          <p:val>
                                            <p:strVal val="#ppt_y-#ppt_h*1.125000"/>
                                          </p:val>
                                        </p:tav>
                                        <p:tav tm="100000">
                                          <p:val>
                                            <p:strVal val="#ppt_y"/>
                                          </p:val>
                                        </p:tav>
                                      </p:tavLst>
                                    </p:anim>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apchimoitruong.vn/uploads/112021/image002_64c0bfad.jpg"/>
          <p:cNvPicPr>
            <a:picLocks noChangeAspect="1" noChangeArrowheads="1"/>
          </p:cNvPicPr>
          <p:nvPr/>
        </p:nvPicPr>
        <p:blipFill rotWithShape="1">
          <a:blip r:embed="rId2">
            <a:extLst>
              <a:ext uri="{28A0092B-C50C-407E-A947-70E740481C1C}">
                <a14:useLocalDpi xmlns:a14="http://schemas.microsoft.com/office/drawing/2010/main" val="0"/>
              </a:ext>
            </a:extLst>
          </a:blip>
          <a:srcRect t="7580"/>
          <a:stretch/>
        </p:blipFill>
        <p:spPr bwMode="auto">
          <a:xfrm>
            <a:off x="232229" y="933450"/>
            <a:ext cx="11756570" cy="56364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32229" y="189215"/>
            <a:ext cx="11756570" cy="757237"/>
          </a:xfrm>
        </p:spPr>
        <p:txBody>
          <a:bodyPr>
            <a:normAutofit/>
          </a:bodyPr>
          <a:lstStyle/>
          <a:p>
            <a:r>
              <a:rPr lang="en-US" sz="4000" dirty="0">
                <a:solidFill>
                  <a:srgbClr val="C00000"/>
                </a:solidFill>
              </a:rPr>
              <a:t>1/ VAI TRÒ NGÀNH DỊCH VỤ </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7" name="TextBox 6"/>
          <p:cNvSpPr txBox="1"/>
          <p:nvPr/>
        </p:nvSpPr>
        <p:spPr>
          <a:xfrm>
            <a:off x="232229" y="946452"/>
            <a:ext cx="11756570" cy="1138773"/>
          </a:xfrm>
          <a:prstGeom prst="rect">
            <a:avLst/>
          </a:prstGeom>
          <a:solidFill>
            <a:schemeClr val="accent5">
              <a:lumMod val="20000"/>
              <a:lumOff val="80000"/>
              <a:alpha val="70000"/>
            </a:schemeClr>
          </a:solidFill>
        </p:spPr>
        <p:txBody>
          <a:bodyPr wrap="square" rtlCol="0">
            <a:spAutoFit/>
          </a:bodyPr>
          <a:lstStyle/>
          <a:p>
            <a:pPr lvl="0" algn="ctr">
              <a:defRPr/>
            </a:pPr>
            <a:r>
              <a:rPr lang="en-US" sz="4000" b="1" dirty="0">
                <a:ln w="12700">
                  <a:solidFill>
                    <a:srgbClr val="FF0000"/>
                  </a:solidFill>
                </a:ln>
                <a:solidFill>
                  <a:srgbClr val="FFFF00"/>
                </a:solidFill>
                <a:effectLst>
                  <a:glow rad="127000">
                    <a:schemeClr val="bg1"/>
                  </a:glow>
                  <a:outerShdw blurRad="60007" dist="310007" dir="7680000" sx="96000" sy="96000" kx="1300200" algn="ctr" rotWithShape="0">
                    <a:schemeClr val="bg1">
                      <a:alpha val="32000"/>
                    </a:schemeClr>
                  </a:outerShdw>
                </a:effectLst>
                <a:latin typeface="#9Slide07 IcielBC Cubano Normal (Headings)"/>
                <a:ea typeface="+mj-ea"/>
                <a:cs typeface="+mj-cs"/>
              </a:rPr>
              <a:t>DU LỊCH </a:t>
            </a:r>
            <a:r>
              <a:rPr lang="en-US" sz="2800" dirty="0" err="1">
                <a:solidFill>
                  <a:srgbClr val="7030A0"/>
                </a:solidFill>
              </a:rPr>
              <a:t>là</a:t>
            </a:r>
            <a:r>
              <a:rPr lang="en-US" sz="2800" dirty="0">
                <a:solidFill>
                  <a:srgbClr val="7030A0"/>
                </a:solidFill>
              </a:rPr>
              <a:t> </a:t>
            </a:r>
            <a:r>
              <a:rPr lang="en-US" sz="2800" dirty="0" err="1">
                <a:solidFill>
                  <a:srgbClr val="7030A0"/>
                </a:solidFill>
              </a:rPr>
              <a:t>ngành</a:t>
            </a:r>
            <a:r>
              <a:rPr lang="en-US" sz="2800" dirty="0">
                <a:solidFill>
                  <a:srgbClr val="7030A0"/>
                </a:solidFill>
              </a:rPr>
              <a:t> g</a:t>
            </a:r>
            <a:r>
              <a:rPr lang="vi-VN" sz="2800" dirty="0">
                <a:solidFill>
                  <a:srgbClr val="7030A0"/>
                </a:solidFill>
              </a:rPr>
              <a:t>óp phần </a:t>
            </a:r>
            <a:r>
              <a:rPr lang="vi-VN" sz="2800" dirty="0">
                <a:solidFill>
                  <a:srgbClr val="C00000"/>
                </a:solidFill>
              </a:rPr>
              <a:t>khai thác</a:t>
            </a:r>
            <a:r>
              <a:rPr lang="vi-VN" sz="2800" dirty="0">
                <a:solidFill>
                  <a:srgbClr val="7030A0"/>
                </a:solidFill>
              </a:rPr>
              <a:t>, sử dụng </a:t>
            </a:r>
            <a:r>
              <a:rPr lang="vi-VN" sz="2800" dirty="0">
                <a:solidFill>
                  <a:srgbClr val="C00000"/>
                </a:solidFill>
              </a:rPr>
              <a:t>hiệu quả tài nguyên </a:t>
            </a:r>
            <a:r>
              <a:rPr lang="vi-VN" sz="2800" dirty="0">
                <a:solidFill>
                  <a:srgbClr val="7030A0"/>
                </a:solidFill>
              </a:rPr>
              <a:t>thiên nhiên và </a:t>
            </a:r>
            <a:r>
              <a:rPr lang="vi-VN" sz="2800" dirty="0">
                <a:solidFill>
                  <a:srgbClr val="C00000"/>
                </a:solidFill>
              </a:rPr>
              <a:t>bảo vệ môi trường</a:t>
            </a:r>
            <a:r>
              <a:rPr lang="vi-VN" sz="2800" dirty="0">
                <a:solidFill>
                  <a:srgbClr val="7030A0"/>
                </a:solidFill>
              </a:rPr>
              <a:t>.</a:t>
            </a:r>
            <a:endParaRPr lang="en-US" sz="2800" dirty="0">
              <a:solidFill>
                <a:srgbClr val="7030A0"/>
              </a:solidFill>
            </a:endParaRPr>
          </a:p>
        </p:txBody>
      </p:sp>
    </p:spTree>
    <p:extLst>
      <p:ext uri="{BB962C8B-B14F-4D97-AF65-F5344CB8AC3E}">
        <p14:creationId xmlns:p14="http://schemas.microsoft.com/office/powerpoint/2010/main" val="3959236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229" y="189215"/>
            <a:ext cx="11756570" cy="757237"/>
          </a:xfrm>
        </p:spPr>
        <p:txBody>
          <a:bodyPr>
            <a:normAutofit/>
          </a:bodyPr>
          <a:lstStyle/>
          <a:p>
            <a:r>
              <a:rPr lang="en-US" sz="4000" dirty="0">
                <a:solidFill>
                  <a:srgbClr val="C00000"/>
                </a:solidFill>
              </a:rPr>
              <a:t>1/ VAI TRÒ NGÀNH DỊCH VỤ </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7" name="TextBox 6"/>
          <p:cNvSpPr txBox="1"/>
          <p:nvPr/>
        </p:nvSpPr>
        <p:spPr>
          <a:xfrm>
            <a:off x="333746" y="1135667"/>
            <a:ext cx="11655053" cy="1384995"/>
          </a:xfrm>
          <a:prstGeom prst="rect">
            <a:avLst/>
          </a:prstGeom>
          <a:noFill/>
        </p:spPr>
        <p:txBody>
          <a:bodyPr wrap="square" rtlCol="0">
            <a:spAutoFit/>
          </a:bodyPr>
          <a:lstStyle/>
          <a:p>
            <a:pPr lvl="0" algn="ctr">
              <a:defRPr/>
            </a:pPr>
            <a:r>
              <a:rPr lang="en-US" sz="2800" dirty="0" err="1">
                <a:solidFill>
                  <a:srgbClr val="7030A0"/>
                </a:solidFill>
              </a:rPr>
              <a:t>Giúp</a:t>
            </a:r>
            <a:r>
              <a:rPr lang="en-US" sz="2800" dirty="0">
                <a:solidFill>
                  <a:srgbClr val="7030A0"/>
                </a:solidFill>
              </a:rPr>
              <a:t> </a:t>
            </a:r>
            <a:r>
              <a:rPr lang="en-US" sz="2800" dirty="0" err="1">
                <a:solidFill>
                  <a:srgbClr val="7030A0"/>
                </a:solidFill>
              </a:rPr>
              <a:t>các</a:t>
            </a:r>
            <a:r>
              <a:rPr lang="en-US" sz="2800" dirty="0">
                <a:solidFill>
                  <a:srgbClr val="7030A0"/>
                </a:solidFill>
              </a:rPr>
              <a:t> </a:t>
            </a:r>
            <a:r>
              <a:rPr lang="en-US" sz="2800" dirty="0" err="1">
                <a:solidFill>
                  <a:srgbClr val="7030A0"/>
                </a:solidFill>
              </a:rPr>
              <a:t>hoạt</a:t>
            </a:r>
            <a:r>
              <a:rPr lang="en-US" sz="2800" dirty="0">
                <a:solidFill>
                  <a:srgbClr val="7030A0"/>
                </a:solidFill>
              </a:rPr>
              <a:t> </a:t>
            </a:r>
            <a:r>
              <a:rPr lang="en-US" sz="2800" dirty="0" err="1">
                <a:solidFill>
                  <a:srgbClr val="7030A0"/>
                </a:solidFill>
              </a:rPr>
              <a:t>động</a:t>
            </a:r>
            <a:r>
              <a:rPr lang="en-US" sz="2800" dirty="0">
                <a:solidFill>
                  <a:srgbClr val="7030A0"/>
                </a:solidFill>
              </a:rPr>
              <a:t> </a:t>
            </a:r>
            <a:r>
              <a:rPr lang="en-US" sz="2800" dirty="0" err="1">
                <a:solidFill>
                  <a:srgbClr val="7030A0"/>
                </a:solidFill>
              </a:rPr>
              <a:t>sản</a:t>
            </a:r>
            <a:r>
              <a:rPr lang="en-US" sz="2800" dirty="0">
                <a:solidFill>
                  <a:srgbClr val="7030A0"/>
                </a:solidFill>
              </a:rPr>
              <a:t> </a:t>
            </a:r>
            <a:r>
              <a:rPr lang="en-US" sz="2800" dirty="0" err="1">
                <a:solidFill>
                  <a:srgbClr val="7030A0"/>
                </a:solidFill>
              </a:rPr>
              <a:t>xuất</a:t>
            </a:r>
            <a:r>
              <a:rPr lang="en-US" sz="2800" dirty="0">
                <a:solidFill>
                  <a:srgbClr val="7030A0"/>
                </a:solidFill>
              </a:rPr>
              <a:t>, </a:t>
            </a:r>
            <a:r>
              <a:rPr lang="en-US" sz="2800" dirty="0" err="1">
                <a:solidFill>
                  <a:srgbClr val="7030A0"/>
                </a:solidFill>
              </a:rPr>
              <a:t>phân</a:t>
            </a:r>
            <a:r>
              <a:rPr lang="en-US" sz="2800" dirty="0">
                <a:solidFill>
                  <a:srgbClr val="7030A0"/>
                </a:solidFill>
              </a:rPr>
              <a:t> </a:t>
            </a:r>
            <a:r>
              <a:rPr lang="en-US" sz="2800" dirty="0" err="1">
                <a:solidFill>
                  <a:srgbClr val="7030A0"/>
                </a:solidFill>
              </a:rPr>
              <a:t>phối</a:t>
            </a:r>
            <a:r>
              <a:rPr lang="en-US" sz="2800" dirty="0">
                <a:solidFill>
                  <a:srgbClr val="7030A0"/>
                </a:solidFill>
              </a:rPr>
              <a:t> </a:t>
            </a:r>
            <a:r>
              <a:rPr lang="en-US" sz="2800" dirty="0" err="1">
                <a:solidFill>
                  <a:srgbClr val="7030A0"/>
                </a:solidFill>
              </a:rPr>
              <a:t>diễn</a:t>
            </a:r>
            <a:r>
              <a:rPr lang="en-US" sz="2800" dirty="0">
                <a:solidFill>
                  <a:srgbClr val="7030A0"/>
                </a:solidFill>
              </a:rPr>
              <a:t> </a:t>
            </a:r>
            <a:r>
              <a:rPr lang="en-US" sz="2800" dirty="0" err="1">
                <a:solidFill>
                  <a:srgbClr val="7030A0"/>
                </a:solidFill>
              </a:rPr>
              <a:t>ra</a:t>
            </a:r>
            <a:r>
              <a:rPr lang="en-US" sz="2800" dirty="0">
                <a:solidFill>
                  <a:srgbClr val="7030A0"/>
                </a:solidFill>
              </a:rPr>
              <a:t> </a:t>
            </a:r>
            <a:r>
              <a:rPr lang="en-US" sz="2800" dirty="0" err="1">
                <a:solidFill>
                  <a:srgbClr val="7030A0"/>
                </a:solidFill>
              </a:rPr>
              <a:t>một</a:t>
            </a:r>
            <a:r>
              <a:rPr lang="en-US" sz="2800" dirty="0">
                <a:solidFill>
                  <a:srgbClr val="7030A0"/>
                </a:solidFill>
              </a:rPr>
              <a:t> </a:t>
            </a:r>
            <a:r>
              <a:rPr lang="en-US" sz="2800" dirty="0" err="1">
                <a:solidFill>
                  <a:srgbClr val="7030A0"/>
                </a:solidFill>
              </a:rPr>
              <a:t>cách</a:t>
            </a:r>
            <a:r>
              <a:rPr lang="en-US" sz="2800" dirty="0">
                <a:solidFill>
                  <a:srgbClr val="7030A0"/>
                </a:solidFill>
              </a:rPr>
              <a:t> </a:t>
            </a:r>
            <a:r>
              <a:rPr lang="en-US" sz="2800" dirty="0" err="1">
                <a:solidFill>
                  <a:srgbClr val="C00000"/>
                </a:solidFill>
              </a:rPr>
              <a:t>thông</a:t>
            </a:r>
            <a:r>
              <a:rPr lang="en-US" sz="2800" dirty="0">
                <a:solidFill>
                  <a:srgbClr val="C00000"/>
                </a:solidFill>
              </a:rPr>
              <a:t> </a:t>
            </a:r>
            <a:r>
              <a:rPr lang="en-US" sz="2800" dirty="0" err="1">
                <a:solidFill>
                  <a:srgbClr val="C00000"/>
                </a:solidFill>
              </a:rPr>
              <a:t>suốt</a:t>
            </a:r>
            <a:r>
              <a:rPr lang="en-US" sz="2800" dirty="0">
                <a:solidFill>
                  <a:srgbClr val="C00000"/>
                </a:solidFill>
              </a:rPr>
              <a:t>, </a:t>
            </a:r>
            <a:r>
              <a:rPr lang="en-US" sz="2800" dirty="0" err="1">
                <a:solidFill>
                  <a:srgbClr val="C00000"/>
                </a:solidFill>
              </a:rPr>
              <a:t>hiệu</a:t>
            </a:r>
            <a:r>
              <a:rPr lang="en-US" sz="2800" dirty="0">
                <a:solidFill>
                  <a:srgbClr val="C00000"/>
                </a:solidFill>
              </a:rPr>
              <a:t> </a:t>
            </a:r>
            <a:r>
              <a:rPr lang="en-US" sz="2800" dirty="0" err="1">
                <a:solidFill>
                  <a:srgbClr val="C00000"/>
                </a:solidFill>
              </a:rPr>
              <a:t>quả</a:t>
            </a:r>
            <a:r>
              <a:rPr lang="en-US" sz="2800" dirty="0">
                <a:solidFill>
                  <a:srgbClr val="C00000"/>
                </a:solidFill>
              </a:rPr>
              <a:t>, </a:t>
            </a:r>
            <a:r>
              <a:rPr lang="en-US" sz="2800" dirty="0" err="1">
                <a:solidFill>
                  <a:srgbClr val="C00000"/>
                </a:solidFill>
              </a:rPr>
              <a:t>giảm</a:t>
            </a:r>
            <a:r>
              <a:rPr lang="en-US" sz="2800" dirty="0">
                <a:solidFill>
                  <a:srgbClr val="C00000"/>
                </a:solidFill>
              </a:rPr>
              <a:t> </a:t>
            </a:r>
            <a:r>
              <a:rPr lang="en-US" sz="2800" dirty="0" err="1">
                <a:solidFill>
                  <a:srgbClr val="C00000"/>
                </a:solidFill>
              </a:rPr>
              <a:t>rủi</a:t>
            </a:r>
            <a:r>
              <a:rPr lang="en-US" sz="2800" dirty="0">
                <a:solidFill>
                  <a:srgbClr val="C00000"/>
                </a:solidFill>
              </a:rPr>
              <a:t> </a:t>
            </a:r>
            <a:r>
              <a:rPr lang="en-US" sz="2800" dirty="0" err="1">
                <a:solidFill>
                  <a:srgbClr val="C00000"/>
                </a:solidFill>
              </a:rPr>
              <a:t>ro</a:t>
            </a:r>
            <a:r>
              <a:rPr lang="en-US" sz="2800" dirty="0">
                <a:solidFill>
                  <a:srgbClr val="C00000"/>
                </a:solidFill>
              </a:rPr>
              <a:t> </a:t>
            </a:r>
            <a:r>
              <a:rPr lang="en-US" sz="2800" dirty="0">
                <a:solidFill>
                  <a:srgbClr val="C00000"/>
                </a:solidFill>
                <a:sym typeface="Wingdings" panose="05000000000000000000" pitchFamily="2" charset="2"/>
              </a:rPr>
              <a:t> </a:t>
            </a:r>
            <a:r>
              <a:rPr lang="en-US" sz="2800" dirty="0" err="1"/>
              <a:t>Phát</a:t>
            </a:r>
            <a:r>
              <a:rPr lang="en-US" sz="2800" dirty="0"/>
              <a:t> </a:t>
            </a:r>
            <a:r>
              <a:rPr lang="en-US" sz="2800" dirty="0" err="1"/>
              <a:t>triển</a:t>
            </a:r>
            <a:r>
              <a:rPr lang="en-US" sz="2800" dirty="0"/>
              <a:t> </a:t>
            </a:r>
            <a:r>
              <a:rPr lang="en-US" sz="2800" dirty="0" err="1"/>
              <a:t>công</a:t>
            </a:r>
            <a:r>
              <a:rPr lang="en-US" sz="2800" dirty="0"/>
              <a:t> </a:t>
            </a:r>
            <a:r>
              <a:rPr lang="en-US" sz="2800" dirty="0" err="1"/>
              <a:t>nghiệp</a:t>
            </a:r>
            <a:r>
              <a:rPr lang="en-US" sz="2800" dirty="0"/>
              <a:t>, </a:t>
            </a:r>
            <a:r>
              <a:rPr lang="en-US" sz="2800" dirty="0" err="1"/>
              <a:t>nông</a:t>
            </a:r>
            <a:r>
              <a:rPr lang="en-US" sz="2800" dirty="0"/>
              <a:t> </a:t>
            </a:r>
            <a:r>
              <a:rPr lang="en-US" sz="2800" dirty="0" err="1"/>
              <a:t>nghiệp</a:t>
            </a:r>
            <a:r>
              <a:rPr lang="en-US" sz="2800" dirty="0"/>
              <a:t> </a:t>
            </a:r>
            <a:r>
              <a:rPr lang="en-US" sz="2800" dirty="0" err="1"/>
              <a:t>và</a:t>
            </a:r>
            <a:r>
              <a:rPr lang="en-US" sz="2800" dirty="0"/>
              <a:t> </a:t>
            </a:r>
            <a:r>
              <a:rPr lang="en-US" sz="2800" dirty="0" err="1"/>
              <a:t>thực</a:t>
            </a:r>
            <a:r>
              <a:rPr lang="en-US" sz="2800" dirty="0"/>
              <a:t> </a:t>
            </a:r>
            <a:r>
              <a:rPr lang="en-US" sz="2800" dirty="0" err="1"/>
              <a:t>hiện</a:t>
            </a:r>
            <a:r>
              <a:rPr lang="en-US" sz="2800" dirty="0"/>
              <a:t> </a:t>
            </a:r>
            <a:r>
              <a:rPr lang="en-US" sz="2800" dirty="0" err="1"/>
              <a:t>công</a:t>
            </a:r>
            <a:r>
              <a:rPr lang="en-US" sz="2800" dirty="0"/>
              <a:t> </a:t>
            </a:r>
            <a:r>
              <a:rPr lang="en-US" sz="2800" dirty="0" err="1"/>
              <a:t>nghiệp</a:t>
            </a:r>
            <a:r>
              <a:rPr lang="en-US" sz="2800" dirty="0"/>
              <a:t> </a:t>
            </a:r>
            <a:r>
              <a:rPr lang="en-US" sz="2800" dirty="0" err="1"/>
              <a:t>hoá</a:t>
            </a:r>
            <a:r>
              <a:rPr lang="en-US" sz="2800" dirty="0"/>
              <a:t>, </a:t>
            </a:r>
            <a:r>
              <a:rPr lang="en-US" sz="2800" dirty="0" err="1"/>
              <a:t>hiện</a:t>
            </a:r>
            <a:r>
              <a:rPr lang="en-US" sz="2800" dirty="0"/>
              <a:t> </a:t>
            </a:r>
            <a:r>
              <a:rPr lang="en-US" sz="2800" dirty="0" err="1"/>
              <a:t>đại</a:t>
            </a:r>
            <a:r>
              <a:rPr lang="en-US" sz="2800" dirty="0"/>
              <a:t> </a:t>
            </a:r>
            <a:r>
              <a:rPr lang="en-US" sz="2800" dirty="0" err="1"/>
              <a:t>hoá</a:t>
            </a:r>
            <a:r>
              <a:rPr lang="en-US" sz="2800" dirty="0"/>
              <a:t>.</a:t>
            </a:r>
          </a:p>
          <a:p>
            <a:pPr lvl="0" algn="ctr">
              <a:defRPr/>
            </a:pPr>
            <a:endParaRPr kumimoji="0" lang="en-US" sz="2800" b="0" i="0" u="none" strike="noStrike" kern="1200" cap="none" spc="0" normalizeH="0" baseline="0" noProof="0" dirty="0">
              <a:ln>
                <a:noFill/>
              </a:ln>
              <a:solidFill>
                <a:srgbClr val="C00000"/>
              </a:solidFill>
              <a:effectLst/>
              <a:uLnTx/>
              <a:uFillTx/>
            </a:endParaRPr>
          </a:p>
        </p:txBody>
      </p:sp>
      <p:grpSp>
        <p:nvGrpSpPr>
          <p:cNvPr id="12" name="Group 11"/>
          <p:cNvGrpSpPr/>
          <p:nvPr/>
        </p:nvGrpSpPr>
        <p:grpSpPr>
          <a:xfrm>
            <a:off x="312016" y="2479977"/>
            <a:ext cx="2951550" cy="4279195"/>
            <a:chOff x="312016" y="2479977"/>
            <a:chExt cx="2951550" cy="4279195"/>
          </a:xfrm>
        </p:grpSpPr>
        <p:pic>
          <p:nvPicPr>
            <p:cNvPr id="10242" name="Picture 2" descr="200,561 Agriculture Cartoon Stock Photos and Images - 123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46" y="2479977"/>
              <a:ext cx="2929820" cy="1898045"/>
            </a:xfrm>
            <a:prstGeom prst="rect">
              <a:avLst/>
            </a:prstGeom>
            <a:noFill/>
            <a:ln>
              <a:solidFill>
                <a:srgbClr val="155567"/>
              </a:solidFill>
            </a:ln>
            <a:extLst>
              <a:ext uri="{909E8E84-426E-40DD-AFC4-6F175D3DCCD1}">
                <a14:hiddenFill xmlns:a14="http://schemas.microsoft.com/office/drawing/2010/main">
                  <a:solidFill>
                    <a:srgbClr val="FFFFFF"/>
                  </a:solidFill>
                </a14:hiddenFill>
              </a:ext>
            </a:extLst>
          </p:spPr>
        </p:pic>
        <p:pic>
          <p:nvPicPr>
            <p:cNvPr id="10244" name="Picture 4" descr="Factory Robotized Production Line Cartoon Vector Stock Vector -  Illustration of industry, concept: 1418390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16" y="4455476"/>
              <a:ext cx="2951550" cy="163995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312016" y="6001935"/>
              <a:ext cx="2951550" cy="7572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C00000"/>
                  </a:solidFill>
                </a:rPr>
                <a:t>SẢN XUẤT</a:t>
              </a:r>
            </a:p>
          </p:txBody>
        </p:sp>
      </p:grpSp>
      <p:sp>
        <p:nvSpPr>
          <p:cNvPr id="15" name="Title 1"/>
          <p:cNvSpPr txBox="1">
            <a:spLocks/>
          </p:cNvSpPr>
          <p:nvPr/>
        </p:nvSpPr>
        <p:spPr>
          <a:xfrm>
            <a:off x="8688906" y="5959836"/>
            <a:ext cx="2951550" cy="7572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C00000"/>
                </a:solidFill>
              </a:rPr>
              <a:t>TIÊU DÙNG</a:t>
            </a:r>
          </a:p>
        </p:txBody>
      </p:sp>
      <p:pic>
        <p:nvPicPr>
          <p:cNvPr id="10246" name="Picture 6" descr="Cartoon, customer, child, user Interface Design, service png | PNGWi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5761" r="95000">
                        <a14:foregroundMark x1="59457" y1="35042" x2="69565" y2="62465"/>
                        <a14:foregroundMark x1="60978" y1="4432" x2="57500" y2="9280"/>
                        <a14:foregroundMark x1="34891" y1="9280" x2="32065" y2="26870"/>
                        <a14:foregroundMark x1="60870" y1="8449" x2="57717" y2="95568"/>
                        <a14:foregroundMark x1="66413" y1="61496" x2="65217" y2="92521"/>
                        <a14:foregroundMark x1="76522" y1="74792" x2="73804" y2="95706"/>
                        <a14:foregroundMark x1="85217" y1="80609" x2="84565" y2="92105"/>
                        <a14:foregroundMark x1="80761" y1="76177" x2="82065" y2="95568"/>
                        <a14:foregroundMark x1="88370" y1="79640" x2="87826" y2="96537"/>
                        <a14:foregroundMark x1="83913" y1="71330" x2="85761" y2="80055"/>
                        <a14:foregroundMark x1="80000" y1="70360" x2="77065" y2="76316"/>
                        <a14:foregroundMark x1="82935" y1="70222" x2="82935" y2="70222"/>
                        <a14:foregroundMark x1="81739" y1="69114" x2="81739" y2="69114"/>
                        <a14:foregroundMark x1="80761" y1="69529" x2="79783" y2="70222"/>
                        <a14:foregroundMark x1="82174" y1="69529" x2="82174" y2="69529"/>
                        <a14:foregroundMark x1="83696" y1="71468" x2="81848" y2="68837"/>
                        <a14:foregroundMark x1="83261" y1="70637" x2="81413" y2="68837"/>
                        <a14:foregroundMark x1="62609" y1="29917" x2="67609" y2="31440"/>
                        <a14:foregroundMark x1="36087" y1="39474" x2="36522" y2="62881"/>
                        <a14:foregroundMark x1="28804" y1="37950" x2="33152" y2="60111"/>
                        <a14:foregroundMark x1="33696" y1="60111" x2="32826" y2="78116"/>
                        <a14:foregroundMark x1="37935" y1="66066" x2="39783" y2="75069"/>
                        <a14:foregroundMark x1="33696" y1="29224" x2="33587" y2="32271"/>
                        <a14:foregroundMark x1="61304" y1="3878" x2="67391" y2="10803"/>
                        <a14:foregroundMark x1="59130" y1="5263" x2="52500" y2="8864"/>
                        <a14:foregroundMark x1="35652" y1="4155" x2="26957" y2="18144"/>
                        <a14:foregroundMark x1="78261" y1="32964" x2="70109" y2="32964"/>
                        <a14:foregroundMark x1="76522" y1="65097" x2="77391" y2="83380"/>
                      </a14:backgroundRemoval>
                    </a14:imgEffect>
                  </a14:imgLayer>
                </a14:imgProps>
              </a:ext>
              <a:ext uri="{28A0092B-C50C-407E-A947-70E740481C1C}">
                <a14:useLocalDpi xmlns:a14="http://schemas.microsoft.com/office/drawing/2010/main" val="0"/>
              </a:ext>
            </a:extLst>
          </a:blip>
          <a:srcRect/>
          <a:stretch>
            <a:fillRect/>
          </a:stretch>
        </p:blipFill>
        <p:spPr bwMode="auto">
          <a:xfrm>
            <a:off x="7703457" y="2479977"/>
            <a:ext cx="4488543" cy="352253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425371" y="2627086"/>
            <a:ext cx="5152572" cy="1750936"/>
            <a:chOff x="3425371" y="2627086"/>
            <a:chExt cx="5152572" cy="1750936"/>
          </a:xfrm>
        </p:grpSpPr>
        <p:cxnSp>
          <p:nvCxnSpPr>
            <p:cNvPr id="16" name="Straight Arrow Connector 15"/>
            <p:cNvCxnSpPr/>
            <p:nvPr/>
          </p:nvCxnSpPr>
          <p:spPr>
            <a:xfrm>
              <a:off x="3425371" y="2627086"/>
              <a:ext cx="5152572" cy="175093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067247">
              <a:off x="4604588" y="2973544"/>
              <a:ext cx="2794139" cy="523220"/>
            </a:xfrm>
            <a:prstGeom prst="rect">
              <a:avLst/>
            </a:prstGeom>
            <a:noFill/>
          </p:spPr>
          <p:txBody>
            <a:bodyPr wrap="square" rtlCol="0">
              <a:spAutoFit/>
            </a:bodyPr>
            <a:lstStyle/>
            <a:p>
              <a:pPr lvl="0" algn="ctr">
                <a:defRPr/>
              </a:pPr>
              <a:r>
                <a:rPr lang="en-US" sz="2800" dirty="0" err="1">
                  <a:solidFill>
                    <a:schemeClr val="accent5">
                      <a:lumMod val="75000"/>
                    </a:schemeClr>
                  </a:solidFill>
                </a:rPr>
                <a:t>Thương</a:t>
              </a:r>
              <a:r>
                <a:rPr lang="en-US" sz="2800" dirty="0">
                  <a:solidFill>
                    <a:schemeClr val="accent5">
                      <a:lumMod val="75000"/>
                    </a:schemeClr>
                  </a:solidFill>
                </a:rPr>
                <a:t> </a:t>
              </a:r>
              <a:r>
                <a:rPr lang="en-US" sz="2800" dirty="0" err="1">
                  <a:solidFill>
                    <a:schemeClr val="accent5">
                      <a:lumMod val="75000"/>
                    </a:schemeClr>
                  </a:solidFill>
                </a:rPr>
                <a:t>mại</a:t>
              </a:r>
              <a:endParaRPr kumimoji="0" lang="en-US" sz="2800" b="0" i="0" u="none" strike="noStrike" kern="1200" cap="none" spc="0" normalizeH="0" baseline="0" noProof="0" dirty="0">
                <a:ln>
                  <a:noFill/>
                </a:ln>
                <a:solidFill>
                  <a:schemeClr val="accent5">
                    <a:lumMod val="75000"/>
                  </a:schemeClr>
                </a:solidFill>
                <a:effectLst/>
                <a:uLnTx/>
                <a:uFillTx/>
              </a:endParaRPr>
            </a:p>
          </p:txBody>
        </p:sp>
      </p:grpSp>
      <p:grpSp>
        <p:nvGrpSpPr>
          <p:cNvPr id="23" name="Group 22"/>
          <p:cNvGrpSpPr/>
          <p:nvPr/>
        </p:nvGrpSpPr>
        <p:grpSpPr>
          <a:xfrm>
            <a:off x="3425371" y="3849012"/>
            <a:ext cx="5152572" cy="596833"/>
            <a:chOff x="3505297" y="2973544"/>
            <a:chExt cx="5152572" cy="596833"/>
          </a:xfrm>
        </p:grpSpPr>
        <p:cxnSp>
          <p:nvCxnSpPr>
            <p:cNvPr id="24" name="Straight Arrow Connector 23"/>
            <p:cNvCxnSpPr/>
            <p:nvPr/>
          </p:nvCxnSpPr>
          <p:spPr>
            <a:xfrm>
              <a:off x="3505297" y="3570377"/>
              <a:ext cx="5152572" cy="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604588" y="2973544"/>
              <a:ext cx="2794139" cy="523220"/>
            </a:xfrm>
            <a:prstGeom prst="rect">
              <a:avLst/>
            </a:prstGeom>
            <a:noFill/>
          </p:spPr>
          <p:txBody>
            <a:bodyPr wrap="square" rtlCol="0">
              <a:spAutoFit/>
            </a:bodyPr>
            <a:lstStyle/>
            <a:p>
              <a:pPr lvl="0" algn="ctr">
                <a:defRPr/>
              </a:pPr>
              <a:r>
                <a:rPr lang="en-US" sz="2800" dirty="0" err="1">
                  <a:solidFill>
                    <a:schemeClr val="accent5">
                      <a:lumMod val="75000"/>
                    </a:schemeClr>
                  </a:solidFill>
                </a:rPr>
                <a:t>Giao</a:t>
              </a:r>
              <a:r>
                <a:rPr lang="en-US" sz="2800" dirty="0">
                  <a:solidFill>
                    <a:schemeClr val="accent5">
                      <a:lumMod val="75000"/>
                    </a:schemeClr>
                  </a:solidFill>
                </a:rPr>
                <a:t> </a:t>
              </a:r>
              <a:r>
                <a:rPr lang="en-US" sz="2800" dirty="0" err="1">
                  <a:solidFill>
                    <a:schemeClr val="accent5">
                      <a:lumMod val="75000"/>
                    </a:schemeClr>
                  </a:solidFill>
                </a:rPr>
                <a:t>thông</a:t>
              </a:r>
              <a:r>
                <a:rPr lang="en-US" sz="2800" dirty="0">
                  <a:solidFill>
                    <a:schemeClr val="accent5">
                      <a:lumMod val="75000"/>
                    </a:schemeClr>
                  </a:solidFill>
                </a:rPr>
                <a:t> </a:t>
              </a:r>
              <a:endParaRPr kumimoji="0" lang="en-US" sz="2800" b="0" i="0" u="none" strike="noStrike" kern="1200" cap="none" spc="0" normalizeH="0" baseline="0" noProof="0" dirty="0">
                <a:ln>
                  <a:noFill/>
                </a:ln>
                <a:solidFill>
                  <a:schemeClr val="accent5">
                    <a:lumMod val="75000"/>
                  </a:schemeClr>
                </a:solidFill>
                <a:effectLst/>
                <a:uLnTx/>
                <a:uFillTx/>
              </a:endParaRPr>
            </a:p>
          </p:txBody>
        </p:sp>
      </p:grpSp>
      <p:grpSp>
        <p:nvGrpSpPr>
          <p:cNvPr id="28" name="Group 27"/>
          <p:cNvGrpSpPr/>
          <p:nvPr/>
        </p:nvGrpSpPr>
        <p:grpSpPr>
          <a:xfrm>
            <a:off x="3425371" y="4455476"/>
            <a:ext cx="5152572" cy="1162534"/>
            <a:chOff x="3505297" y="2407843"/>
            <a:chExt cx="5152572" cy="1162534"/>
          </a:xfrm>
        </p:grpSpPr>
        <p:cxnSp>
          <p:nvCxnSpPr>
            <p:cNvPr id="29" name="Straight Arrow Connector 28"/>
            <p:cNvCxnSpPr/>
            <p:nvPr/>
          </p:nvCxnSpPr>
          <p:spPr>
            <a:xfrm flipV="1">
              <a:off x="3505297" y="2407843"/>
              <a:ext cx="5152572" cy="116253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20642587">
              <a:off x="4604588" y="2973544"/>
              <a:ext cx="2794139" cy="523220"/>
            </a:xfrm>
            <a:prstGeom prst="rect">
              <a:avLst/>
            </a:prstGeom>
            <a:noFill/>
          </p:spPr>
          <p:txBody>
            <a:bodyPr wrap="square" rtlCol="0">
              <a:spAutoFit/>
            </a:bodyPr>
            <a:lstStyle/>
            <a:p>
              <a:pPr lvl="0" algn="ctr">
                <a:defRPr/>
              </a:pPr>
              <a:r>
                <a:rPr lang="en-US" sz="2800" dirty="0" err="1">
                  <a:solidFill>
                    <a:schemeClr val="accent5">
                      <a:lumMod val="75000"/>
                    </a:schemeClr>
                  </a:solidFill>
                </a:rPr>
                <a:t>Thông</a:t>
              </a:r>
              <a:r>
                <a:rPr lang="en-US" sz="2800" dirty="0">
                  <a:solidFill>
                    <a:schemeClr val="accent5">
                      <a:lumMod val="75000"/>
                    </a:schemeClr>
                  </a:solidFill>
                </a:rPr>
                <a:t> tin </a:t>
              </a:r>
              <a:r>
                <a:rPr lang="en-US" sz="2800" dirty="0" err="1">
                  <a:solidFill>
                    <a:schemeClr val="accent5">
                      <a:lumMod val="75000"/>
                    </a:schemeClr>
                  </a:solidFill>
                </a:rPr>
                <a:t>liên</a:t>
              </a:r>
              <a:r>
                <a:rPr lang="en-US" sz="2800" dirty="0">
                  <a:solidFill>
                    <a:schemeClr val="accent5">
                      <a:lumMod val="75000"/>
                    </a:schemeClr>
                  </a:solidFill>
                </a:rPr>
                <a:t> </a:t>
              </a:r>
              <a:r>
                <a:rPr lang="en-US" sz="2800" dirty="0" err="1">
                  <a:solidFill>
                    <a:schemeClr val="accent5">
                      <a:lumMod val="75000"/>
                    </a:schemeClr>
                  </a:solidFill>
                </a:rPr>
                <a:t>lạc</a:t>
              </a:r>
              <a:endParaRPr kumimoji="0" lang="en-US" sz="2800" b="0" i="0" u="none" strike="noStrike" kern="1200" cap="none" spc="0" normalizeH="0" baseline="0" noProof="0" dirty="0">
                <a:ln>
                  <a:noFill/>
                </a:ln>
                <a:solidFill>
                  <a:schemeClr val="accent5">
                    <a:lumMod val="75000"/>
                  </a:schemeClr>
                </a:solidFill>
                <a:effectLst/>
                <a:uLnTx/>
                <a:uFillTx/>
              </a:endParaRPr>
            </a:p>
          </p:txBody>
        </p:sp>
      </p:grpSp>
    </p:spTree>
    <p:extLst>
      <p:ext uri="{BB962C8B-B14F-4D97-AF65-F5344CB8AC3E}">
        <p14:creationId xmlns:p14="http://schemas.microsoft.com/office/powerpoint/2010/main" val="2610605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circle(in)">
                                      <p:cBhvr>
                                        <p:cTn id="18" dur="2000"/>
                                        <p:tgtEl>
                                          <p:spTgt spid="1024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229" y="189215"/>
            <a:ext cx="11756570" cy="757237"/>
          </a:xfrm>
        </p:spPr>
        <p:txBody>
          <a:bodyPr>
            <a:normAutofit/>
          </a:bodyPr>
          <a:lstStyle/>
          <a:p>
            <a:r>
              <a:rPr lang="en-US" sz="4000" dirty="0">
                <a:solidFill>
                  <a:srgbClr val="C00000"/>
                </a:solidFill>
              </a:rPr>
              <a:t>1/ VAI TRÒ NGÀNH DỊCH VỤ </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7" name="TextBox 6"/>
          <p:cNvSpPr txBox="1"/>
          <p:nvPr/>
        </p:nvSpPr>
        <p:spPr>
          <a:xfrm>
            <a:off x="2545896" y="1230464"/>
            <a:ext cx="8862333" cy="523220"/>
          </a:xfrm>
          <a:prstGeom prst="rect">
            <a:avLst/>
          </a:prstGeom>
          <a:noFill/>
        </p:spPr>
        <p:txBody>
          <a:bodyPr wrap="square" rtlCol="0">
            <a:spAutoFit/>
          </a:bodyPr>
          <a:lstStyle/>
          <a:p>
            <a:pPr lvl="0" algn="ctr">
              <a:defRPr/>
            </a:pPr>
            <a:r>
              <a:rPr lang="vi-VN" sz="2800" dirty="0">
                <a:solidFill>
                  <a:srgbClr val="7030A0"/>
                </a:solidFill>
              </a:rPr>
              <a:t>Dịch vụ giúp tăng cường </a:t>
            </a:r>
            <a:r>
              <a:rPr lang="vi-VN" sz="2800" dirty="0">
                <a:solidFill>
                  <a:srgbClr val="C00000"/>
                </a:solidFill>
              </a:rPr>
              <a:t>toàn cầu hoá </a:t>
            </a:r>
            <a:r>
              <a:rPr lang="vi-VN" sz="2800" dirty="0">
                <a:solidFill>
                  <a:srgbClr val="7030A0"/>
                </a:solidFill>
              </a:rPr>
              <a:t>và </a:t>
            </a:r>
            <a:r>
              <a:rPr lang="vi-VN" sz="2800" dirty="0">
                <a:solidFill>
                  <a:srgbClr val="C00000"/>
                </a:solidFill>
              </a:rPr>
              <a:t>hội nhập quốc tế</a:t>
            </a:r>
            <a:r>
              <a:rPr lang="vi-VN" sz="2800" dirty="0">
                <a:solidFill>
                  <a:srgbClr val="7030A0"/>
                </a:solidFill>
              </a:rPr>
              <a:t>.</a:t>
            </a:r>
            <a:endParaRPr lang="en-US" sz="2800" dirty="0">
              <a:solidFill>
                <a:srgbClr val="7030A0"/>
              </a:solidFill>
            </a:endParaRPr>
          </a:p>
        </p:txBody>
      </p:sp>
      <p:grpSp>
        <p:nvGrpSpPr>
          <p:cNvPr id="8" name="Group 7"/>
          <p:cNvGrpSpPr/>
          <p:nvPr/>
        </p:nvGrpSpPr>
        <p:grpSpPr>
          <a:xfrm>
            <a:off x="551543" y="1135667"/>
            <a:ext cx="1811543" cy="1266813"/>
            <a:chOff x="1574264" y="3895242"/>
            <a:chExt cx="1811543" cy="1266813"/>
          </a:xfrm>
        </p:grpSpPr>
        <p:sp>
          <p:nvSpPr>
            <p:cNvPr id="9" name="Freeform 8"/>
            <p:cNvSpPr/>
            <p:nvPr/>
          </p:nvSpPr>
          <p:spPr>
            <a:xfrm>
              <a:off x="1936573" y="3895242"/>
              <a:ext cx="1449234" cy="1266813"/>
            </a:xfrm>
            <a:custGeom>
              <a:avLst/>
              <a:gdLst>
                <a:gd name="connsiteX0" fmla="*/ 0 w 2095500"/>
                <a:gd name="connsiteY0" fmla="*/ 274760 h 1831730"/>
                <a:gd name="connsiteX1" fmla="*/ 1179635 w 2095500"/>
                <a:gd name="connsiteY1" fmla="*/ 274760 h 1831730"/>
                <a:gd name="connsiteX2" fmla="*/ 1179635 w 2095500"/>
                <a:gd name="connsiteY2" fmla="*/ 0 h 1831730"/>
                <a:gd name="connsiteX3" fmla="*/ 2095500 w 2095500"/>
                <a:gd name="connsiteY3" fmla="*/ 915865 h 1831730"/>
                <a:gd name="connsiteX4" fmla="*/ 1179635 w 2095500"/>
                <a:gd name="connsiteY4" fmla="*/ 1831730 h 1831730"/>
                <a:gd name="connsiteX5" fmla="*/ 1179635 w 2095500"/>
                <a:gd name="connsiteY5" fmla="*/ 1556971 h 1831730"/>
                <a:gd name="connsiteX6" fmla="*/ 0 w 2095500"/>
                <a:gd name="connsiteY6" fmla="*/ 1556971 h 1831730"/>
                <a:gd name="connsiteX7" fmla="*/ 0 w 2095500"/>
                <a:gd name="connsiteY7" fmla="*/ 274760 h 183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00" h="1831730">
                  <a:moveTo>
                    <a:pt x="0" y="274760"/>
                  </a:moveTo>
                  <a:lnTo>
                    <a:pt x="1179635" y="274760"/>
                  </a:lnTo>
                  <a:lnTo>
                    <a:pt x="1179635" y="0"/>
                  </a:lnTo>
                  <a:lnTo>
                    <a:pt x="2095500" y="915865"/>
                  </a:lnTo>
                  <a:lnTo>
                    <a:pt x="1179635" y="1831730"/>
                  </a:lnTo>
                  <a:lnTo>
                    <a:pt x="1179635" y="1556971"/>
                  </a:lnTo>
                  <a:lnTo>
                    <a:pt x="0" y="1556971"/>
                  </a:lnTo>
                  <a:lnTo>
                    <a:pt x="0" y="274760"/>
                  </a:lnTo>
                  <a:close/>
                </a:path>
              </a:pathLst>
            </a:cu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4835" tIns="290000" rIns="580549" bIns="289999" numCol="1" spcCol="1270" anchor="ctr" anchorCtr="0">
              <a:noAutofit/>
            </a:bodyPr>
            <a:lstStyle/>
            <a:p>
              <a:pPr marL="0" marR="0" lvl="0" indent="0" algn="l" defTabSz="1066800" rtl="0" eaLnBrk="1" fontAlgn="auto" latinLnBrk="0" hangingPunct="1">
                <a:lnSpc>
                  <a:spcPct val="90000"/>
                </a:lnSpc>
                <a:spcBef>
                  <a:spcPct val="0"/>
                </a:spcBef>
                <a:spcAft>
                  <a:spcPct val="15000"/>
                </a:spcAft>
                <a:buClrTx/>
                <a:buSzTx/>
                <a:buFontTx/>
                <a:buNone/>
                <a:tabLst/>
                <a:defRPr/>
              </a:pPr>
              <a:endParaRPr kumimoji="0" lang="en-US" sz="2400" b="0" i="0" u="none" strike="noStrike" kern="1200" cap="none" spc="0" normalizeH="0" baseline="0" noProof="0">
                <a:ln>
                  <a:noFill/>
                </a:ln>
                <a:solidFill>
                  <a:srgbClr val="FFFFFF">
                    <a:hueOff val="0"/>
                    <a:satOff val="0"/>
                    <a:lumOff val="0"/>
                    <a:alphaOff val="0"/>
                  </a:srgbClr>
                </a:solidFill>
                <a:effectLst/>
                <a:uLnTx/>
                <a:uFillTx/>
                <a:latin typeface="Calibri"/>
                <a:ea typeface="+mn-ea"/>
                <a:cs typeface="+mn-cs"/>
              </a:endParaRPr>
            </a:p>
          </p:txBody>
        </p:sp>
        <p:sp>
          <p:nvSpPr>
            <p:cNvPr id="10" name="Freeform 9"/>
            <p:cNvSpPr/>
            <p:nvPr/>
          </p:nvSpPr>
          <p:spPr>
            <a:xfrm>
              <a:off x="1574264" y="4166340"/>
              <a:ext cx="724617" cy="724617"/>
            </a:xfrm>
            <a:custGeom>
              <a:avLst/>
              <a:gdLst>
                <a:gd name="connsiteX0" fmla="*/ 0 w 1047750"/>
                <a:gd name="connsiteY0" fmla="*/ 523875 h 1047750"/>
                <a:gd name="connsiteX1" fmla="*/ 523875 w 1047750"/>
                <a:gd name="connsiteY1" fmla="*/ 0 h 1047750"/>
                <a:gd name="connsiteX2" fmla="*/ 1047750 w 1047750"/>
                <a:gd name="connsiteY2" fmla="*/ 523875 h 1047750"/>
                <a:gd name="connsiteX3" fmla="*/ 523875 w 1047750"/>
                <a:gd name="connsiteY3" fmla="*/ 1047750 h 1047750"/>
                <a:gd name="connsiteX4" fmla="*/ 0 w 1047750"/>
                <a:gd name="connsiteY4" fmla="*/ 523875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47750">
                  <a:moveTo>
                    <a:pt x="0" y="523875"/>
                  </a:moveTo>
                  <a:cubicBezTo>
                    <a:pt x="0" y="234547"/>
                    <a:pt x="234547" y="0"/>
                    <a:pt x="523875" y="0"/>
                  </a:cubicBezTo>
                  <a:cubicBezTo>
                    <a:pt x="813203" y="0"/>
                    <a:pt x="1047750" y="234547"/>
                    <a:pt x="1047750" y="523875"/>
                  </a:cubicBezTo>
                  <a:cubicBezTo>
                    <a:pt x="1047750" y="813203"/>
                    <a:pt x="813203" y="1047750"/>
                    <a:pt x="523875" y="1047750"/>
                  </a:cubicBezTo>
                  <a:cubicBezTo>
                    <a:pt x="234547" y="1047750"/>
                    <a:pt x="0" y="813203"/>
                    <a:pt x="0" y="523875"/>
                  </a:cubicBezTo>
                  <a:close/>
                </a:path>
              </a:pathLst>
            </a:custGeom>
            <a:solidFill>
              <a:schemeClr val="tx2">
                <a:lumMod val="75000"/>
                <a:lumOff val="2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8679" tIns="168679" rIns="168679" bIns="16867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Pro"/>
                  <a:ea typeface="+mn-ea"/>
                  <a:cs typeface="+mn-cs"/>
                </a:rPr>
                <a:t>6</a:t>
              </a:r>
            </a:p>
          </p:txBody>
        </p:sp>
        <p:sp>
          <p:nvSpPr>
            <p:cNvPr id="11" name="TextBox 10"/>
            <p:cNvSpPr txBox="1"/>
            <p:nvPr/>
          </p:nvSpPr>
          <p:spPr>
            <a:xfrm>
              <a:off x="2311061" y="434398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pic>
        <p:nvPicPr>
          <p:cNvPr id="11266" name="Picture 2" descr="Tổng hợp các web bán hàng online uy tín hàng đầu Việt Nam hiện nay -  Hoc11.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171" y="2402480"/>
            <a:ext cx="5931561" cy="415209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is Globalization? Examples, Definition, Benefits and Effects"/>
          <p:cNvPicPr>
            <a:picLocks noChangeAspect="1" noChangeArrowheads="1"/>
          </p:cNvPicPr>
          <p:nvPr/>
        </p:nvPicPr>
        <p:blipFill rotWithShape="1">
          <a:blip r:embed="rId3">
            <a:extLst>
              <a:ext uri="{28A0092B-C50C-407E-A947-70E740481C1C}">
                <a14:useLocalDpi xmlns:a14="http://schemas.microsoft.com/office/drawing/2010/main" val="0"/>
              </a:ext>
            </a:extLst>
          </a:blip>
          <a:srcRect r="15995"/>
          <a:stretch/>
        </p:blipFill>
        <p:spPr bwMode="auto">
          <a:xfrm>
            <a:off x="232229" y="2402480"/>
            <a:ext cx="5711371" cy="4152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49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circle(in)">
                                      <p:cBhvr>
                                        <p:cTn id="21" dur="2000"/>
                                        <p:tgtEl>
                                          <p:spTgt spid="1126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circle(in)">
                                      <p:cBhvr>
                                        <p:cTn id="26"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204" y="2486091"/>
            <a:ext cx="12186005" cy="1983020"/>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矩形 5"/>
          <p:cNvSpPr/>
          <p:nvPr/>
        </p:nvSpPr>
        <p:spPr>
          <a:xfrm>
            <a:off x="2424127" y="2084239"/>
            <a:ext cx="1960383" cy="2786722"/>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文本框 18"/>
          <p:cNvSpPr txBox="1"/>
          <p:nvPr/>
        </p:nvSpPr>
        <p:spPr>
          <a:xfrm>
            <a:off x="2517798" y="2574634"/>
            <a:ext cx="1865078" cy="1861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496"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II</a:t>
            </a:r>
            <a:endParaRPr kumimoji="0" lang="zh-CN" altLang="en-US" sz="11496"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2795806" y="3863214"/>
            <a:ext cx="1682374" cy="80682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991524" y="3038198"/>
            <a:ext cx="6661284" cy="843452"/>
          </a:xfrm>
          <a:prstGeom prst="rect">
            <a:avLst/>
          </a:prstGeom>
          <a:noFill/>
        </p:spPr>
        <p:txBody>
          <a:bodyPr wrap="square" lIns="121873" tIns="60936" rIns="121873" bIns="60936" rtlCol="0">
            <a:spAutoFit/>
          </a:bodyPr>
          <a:lstStyle/>
          <a:p>
            <a:pPr lvl="0" algn="r">
              <a:lnSpc>
                <a:spcPct val="130000"/>
              </a:lnSpc>
            </a:pPr>
            <a:r>
              <a:rPr lang="pt-BR" altLang="zh-CN" sz="40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ĐẶC ĐIỂM CỦA DỊCH VỤ</a:t>
            </a:r>
          </a:p>
        </p:txBody>
      </p:sp>
      <p:sp>
        <p:nvSpPr>
          <p:cNvPr id="33" name="等腰三角形 32"/>
          <p:cNvSpPr/>
          <p:nvPr/>
        </p:nvSpPr>
        <p:spPr>
          <a:xfrm rot="9233090">
            <a:off x="11348867" y="6014920"/>
            <a:ext cx="266912" cy="2301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4" name="等腰三角形 33"/>
          <p:cNvSpPr/>
          <p:nvPr/>
        </p:nvSpPr>
        <p:spPr>
          <a:xfrm rot="15569576">
            <a:off x="11658723" y="6460232"/>
            <a:ext cx="397318" cy="3424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5" name="等腰三角形 34"/>
          <p:cNvSpPr/>
          <p:nvPr/>
        </p:nvSpPr>
        <p:spPr>
          <a:xfrm rot="21371394">
            <a:off x="10864536" y="5364521"/>
            <a:ext cx="266912" cy="2301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41" name="组合 40"/>
          <p:cNvGrpSpPr/>
          <p:nvPr/>
        </p:nvGrpSpPr>
        <p:grpSpPr>
          <a:xfrm rot="20868521">
            <a:off x="10475577" y="5686039"/>
            <a:ext cx="446708" cy="334694"/>
            <a:chOff x="2822785" y="1265179"/>
            <a:chExt cx="930073" cy="696693"/>
          </a:xfrm>
          <a:solidFill>
            <a:schemeClr val="accent2"/>
          </a:solidFill>
        </p:grpSpPr>
        <p:sp>
          <p:nvSpPr>
            <p:cNvPr id="42" name="等腰三角形 41"/>
            <p:cNvSpPr/>
            <p:nvPr/>
          </p:nvSpPr>
          <p:spPr>
            <a:xfrm rot="18941696">
              <a:off x="2822785" y="1265179"/>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43" name="等腰三角形 42"/>
            <p:cNvSpPr/>
            <p:nvPr/>
          </p:nvSpPr>
          <p:spPr>
            <a:xfrm rot="9480000">
              <a:off x="3485946" y="1731776"/>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1044913"/>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250"/>
                                        <p:tgtEl>
                                          <p:spTgt spid="18"/>
                                        </p:tgtEl>
                                      </p:cBhvr>
                                    </p:animEffect>
                                  </p:childTnLst>
                                </p:cTn>
                              </p:par>
                            </p:childTnLst>
                          </p:cTn>
                        </p:par>
                        <p:par>
                          <p:cTn id="12" fill="hold">
                            <p:stCondLst>
                              <p:cond delay="1750"/>
                            </p:stCondLst>
                            <p:childTnLst>
                              <p:par>
                                <p:cTn id="13" presetID="12" presetClass="entr" presetSubtype="4" fill="hold" grpId="0" nodeType="afterEffect">
                                  <p:stCondLst>
                                    <p:cond delay="0"/>
                                  </p:stCondLst>
                                  <p:iterate type="lt">
                                    <p:tmPct val="10000"/>
                                  </p:iterate>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childTnLst>
                          </p:cTn>
                        </p:par>
                        <p:par>
                          <p:cTn id="17" fill="hold">
                            <p:stCondLst>
                              <p:cond delay="2300"/>
                            </p:stCondLst>
                            <p:childTnLst>
                              <p:par>
                                <p:cTn id="18" presetID="22" presetClass="entr" presetSubtype="4"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250"/>
                                        <p:tgtEl>
                                          <p:spTgt spid="20"/>
                                        </p:tgtEl>
                                      </p:cBhvr>
                                    </p:animEffect>
                                  </p:childTnLst>
                                </p:cTn>
                              </p:par>
                            </p:childTnLst>
                          </p:cTn>
                        </p:par>
                        <p:par>
                          <p:cTn id="21" fill="hold">
                            <p:stCondLst>
                              <p:cond delay="2550"/>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3800"/>
                            </p:stCondLst>
                            <p:childTnLst>
                              <p:par>
                                <p:cTn id="28" presetID="22" presetClass="entr" presetSubtype="4"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1" grpId="0"/>
      <p:bldP spid="33"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05720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矩形 5"/>
          <p:cNvSpPr/>
          <p:nvPr/>
        </p:nvSpPr>
        <p:spPr>
          <a:xfrm>
            <a:off x="3050191" y="0"/>
            <a:ext cx="1345326" cy="148568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文本框 18"/>
          <p:cNvSpPr txBox="1"/>
          <p:nvPr/>
        </p:nvSpPr>
        <p:spPr>
          <a:xfrm>
            <a:off x="3346340" y="366689"/>
            <a:ext cx="7475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II</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4993143" y="1588475"/>
            <a:ext cx="17430" cy="430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895946" y="378343"/>
            <a:ext cx="6722592" cy="723226"/>
          </a:xfrm>
          <a:prstGeom prst="rect">
            <a:avLst/>
          </a:prstGeom>
          <a:noFill/>
        </p:spPr>
        <p:txBody>
          <a:bodyPr wrap="square" lIns="121873" tIns="60936" rIns="121873" bIns="60936"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pt-BR" altLang="zh-CN" sz="30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ĐẶC ĐIỂM </a:t>
            </a:r>
            <a:r>
              <a:rPr kumimoji="0" lang="pt-BR" altLang="zh-CN" sz="3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CỦA DỊCH VỤ</a:t>
            </a:r>
            <a:endParaRPr kumimoji="0" lang="pt-BR" altLang="zh-CN" sz="3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33" name="等腰三角形 32"/>
          <p:cNvSpPr/>
          <p:nvPr/>
        </p:nvSpPr>
        <p:spPr>
          <a:xfrm rot="9233090">
            <a:off x="11348867" y="6014920"/>
            <a:ext cx="266912" cy="2301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4" name="等腰三角形 33"/>
          <p:cNvSpPr/>
          <p:nvPr/>
        </p:nvSpPr>
        <p:spPr>
          <a:xfrm rot="15569576">
            <a:off x="11658723" y="6460232"/>
            <a:ext cx="397318" cy="3424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5" name="等腰三角形 34"/>
          <p:cNvSpPr/>
          <p:nvPr/>
        </p:nvSpPr>
        <p:spPr>
          <a:xfrm rot="21371394">
            <a:off x="10864536" y="5364521"/>
            <a:ext cx="266912" cy="2301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41" name="组合 40"/>
          <p:cNvGrpSpPr/>
          <p:nvPr/>
        </p:nvGrpSpPr>
        <p:grpSpPr>
          <a:xfrm rot="20868521">
            <a:off x="10475577" y="5686039"/>
            <a:ext cx="446708" cy="334694"/>
            <a:chOff x="2822785" y="1265179"/>
            <a:chExt cx="930073" cy="696693"/>
          </a:xfrm>
          <a:solidFill>
            <a:schemeClr val="accent2"/>
          </a:solidFill>
        </p:grpSpPr>
        <p:sp>
          <p:nvSpPr>
            <p:cNvPr id="42" name="等腰三角形 41"/>
            <p:cNvSpPr/>
            <p:nvPr/>
          </p:nvSpPr>
          <p:spPr>
            <a:xfrm rot="18941696">
              <a:off x="2822785" y="1265179"/>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43" name="等腰三角形 42"/>
            <p:cNvSpPr/>
            <p:nvPr/>
          </p:nvSpPr>
          <p:spPr>
            <a:xfrm rot="9480000">
              <a:off x="3485946" y="1731776"/>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loud Callout 22"/>
          <p:cNvSpPr/>
          <p:nvPr/>
        </p:nvSpPr>
        <p:spPr>
          <a:xfrm>
            <a:off x="5010573" y="1584125"/>
            <a:ext cx="3473306" cy="2095816"/>
          </a:xfrm>
          <a:prstGeom prst="cloudCallout">
            <a:avLst>
              <a:gd name="adj1" fmla="val -51118"/>
              <a:gd name="adj2" fmla="val 69464"/>
            </a:avLst>
          </a:prstGeom>
          <a:solidFill>
            <a:schemeClr val="bg1"/>
          </a:solidFill>
          <a:ln w="6350">
            <a:solidFill>
              <a:srgbClr val="00B05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Nêu đặc</a:t>
            </a:r>
            <a:r>
              <a:rPr kumimoji="0" lang="en-US" sz="28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điểm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của dịch vụ.</a:t>
            </a:r>
          </a:p>
        </p:txBody>
      </p:sp>
      <p:sp>
        <p:nvSpPr>
          <p:cNvPr id="39" name="Oval 38"/>
          <p:cNvSpPr/>
          <p:nvPr/>
        </p:nvSpPr>
        <p:spPr>
          <a:xfrm>
            <a:off x="-422933" y="4881984"/>
            <a:ext cx="2430609" cy="2283279"/>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0388019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par>
              <p:cTn id="9"/>
            </p:par>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05720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矩形 5"/>
          <p:cNvSpPr/>
          <p:nvPr/>
        </p:nvSpPr>
        <p:spPr>
          <a:xfrm>
            <a:off x="3050191" y="0"/>
            <a:ext cx="1345326" cy="148568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文本框 18"/>
          <p:cNvSpPr txBox="1"/>
          <p:nvPr/>
        </p:nvSpPr>
        <p:spPr>
          <a:xfrm>
            <a:off x="3346340" y="366689"/>
            <a:ext cx="7475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a:t>
            </a: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4993143" y="1588475"/>
            <a:ext cx="17430" cy="430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895946" y="378343"/>
            <a:ext cx="6722592" cy="723226"/>
          </a:xfrm>
          <a:prstGeom prst="rect">
            <a:avLst/>
          </a:prstGeom>
          <a:noFill/>
        </p:spPr>
        <p:txBody>
          <a:bodyPr wrap="square" lIns="121873" tIns="60936" rIns="121873" bIns="60936"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pt-BR" altLang="zh-CN" sz="30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ĐẶC ĐIỂM</a:t>
            </a:r>
            <a:r>
              <a:rPr kumimoji="0" lang="pt-BR" altLang="zh-CN" sz="3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CỦA DỊCH VỤ</a:t>
            </a:r>
            <a:endParaRPr kumimoji="0" lang="pt-BR" altLang="zh-CN" sz="3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1"/>
          <p:cNvGrpSpPr/>
          <p:nvPr/>
        </p:nvGrpSpPr>
        <p:grpSpPr>
          <a:xfrm>
            <a:off x="4701887" y="2144802"/>
            <a:ext cx="2895535" cy="2568396"/>
            <a:chOff x="2994493" y="1170620"/>
            <a:chExt cx="3132349" cy="3104896"/>
          </a:xfrm>
        </p:grpSpPr>
        <p:grpSp>
          <p:nvGrpSpPr>
            <p:cNvPr id="23" name="Group 22"/>
            <p:cNvGrpSpPr/>
            <p:nvPr/>
          </p:nvGrpSpPr>
          <p:grpSpPr>
            <a:xfrm>
              <a:off x="2994493" y="1170620"/>
              <a:ext cx="3132349" cy="3104896"/>
              <a:chOff x="4007765" y="1772811"/>
              <a:chExt cx="4176465" cy="4139861"/>
            </a:xfrm>
          </p:grpSpPr>
          <p:grpSp>
            <p:nvGrpSpPr>
              <p:cNvPr id="32" name="Group 4"/>
              <p:cNvGrpSpPr/>
              <p:nvPr/>
            </p:nvGrpSpPr>
            <p:grpSpPr>
              <a:xfrm>
                <a:off x="4007765" y="1772811"/>
                <a:ext cx="4176465" cy="4139861"/>
                <a:chOff x="3884472" y="2091871"/>
                <a:chExt cx="3113872" cy="3086581"/>
              </a:xfrm>
            </p:grpSpPr>
            <p:grpSp>
              <p:nvGrpSpPr>
                <p:cNvPr id="40" name="Group 9"/>
                <p:cNvGrpSpPr/>
                <p:nvPr/>
              </p:nvGrpSpPr>
              <p:grpSpPr>
                <a:xfrm rot="2700000">
                  <a:off x="3884473" y="2091871"/>
                  <a:ext cx="1437890" cy="1437892"/>
                  <a:chOff x="4748213" y="2079625"/>
                  <a:chExt cx="2695576" cy="2695576"/>
                </a:xfrm>
              </p:grpSpPr>
              <p:sp>
                <p:nvSpPr>
                  <p:cNvPr id="71" name="Freeform: Shape 37"/>
                  <p:cNvSpPr>
                    <a:spLocks/>
                  </p:cNvSpPr>
                  <p:nvPr/>
                </p:nvSpPr>
                <p:spPr bwMode="auto">
                  <a:xfrm>
                    <a:off x="6905626" y="2079625"/>
                    <a:ext cx="538163" cy="2695575"/>
                  </a:xfrm>
                  <a:custGeom>
                    <a:avLst/>
                    <a:gdLst>
                      <a:gd name="T0" fmla="*/ 339 w 339"/>
                      <a:gd name="T1" fmla="*/ 1359 h 1698"/>
                      <a:gd name="T2" fmla="*/ 339 w 339"/>
                      <a:gd name="T3" fmla="*/ 339 h 1698"/>
                      <a:gd name="T4" fmla="*/ 0 w 339"/>
                      <a:gd name="T5" fmla="*/ 0 h 1698"/>
                      <a:gd name="T6" fmla="*/ 0 w 339"/>
                      <a:gd name="T7" fmla="*/ 1698 h 1698"/>
                      <a:gd name="T8" fmla="*/ 339 w 339"/>
                      <a:gd name="T9" fmla="*/ 1359 h 1698"/>
                    </a:gdLst>
                    <a:ahLst/>
                    <a:cxnLst>
                      <a:cxn ang="0">
                        <a:pos x="T0" y="T1"/>
                      </a:cxn>
                      <a:cxn ang="0">
                        <a:pos x="T2" y="T3"/>
                      </a:cxn>
                      <a:cxn ang="0">
                        <a:pos x="T4" y="T5"/>
                      </a:cxn>
                      <a:cxn ang="0">
                        <a:pos x="T6" y="T7"/>
                      </a:cxn>
                      <a:cxn ang="0">
                        <a:pos x="T8" y="T9"/>
                      </a:cxn>
                    </a:cxnLst>
                    <a:rect l="0" t="0" r="r" b="b"/>
                    <a:pathLst>
                      <a:path w="339" h="1698">
                        <a:moveTo>
                          <a:pt x="339" y="1359"/>
                        </a:moveTo>
                        <a:lnTo>
                          <a:pt x="339" y="339"/>
                        </a:lnTo>
                        <a:lnTo>
                          <a:pt x="0" y="0"/>
                        </a:lnTo>
                        <a:lnTo>
                          <a:pt x="0" y="1698"/>
                        </a:lnTo>
                        <a:lnTo>
                          <a:pt x="339" y="135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72" name="Freeform: Shape 38"/>
                  <p:cNvSpPr>
                    <a:spLocks/>
                  </p:cNvSpPr>
                  <p:nvPr/>
                </p:nvSpPr>
                <p:spPr bwMode="auto">
                  <a:xfrm>
                    <a:off x="6905626" y="4067175"/>
                    <a:ext cx="538163" cy="169863"/>
                  </a:xfrm>
                  <a:custGeom>
                    <a:avLst/>
                    <a:gdLst>
                      <a:gd name="T0" fmla="*/ 339 w 339"/>
                      <a:gd name="T1" fmla="*/ 107 h 107"/>
                      <a:gd name="T2" fmla="*/ 0 w 339"/>
                      <a:gd name="T3" fmla="*/ 107 h 107"/>
                      <a:gd name="T4" fmla="*/ 0 w 339"/>
                      <a:gd name="T5" fmla="*/ 0 h 107"/>
                      <a:gd name="T6" fmla="*/ 339 w 339"/>
                      <a:gd name="T7" fmla="*/ 107 h 107"/>
                    </a:gdLst>
                    <a:ahLst/>
                    <a:cxnLst>
                      <a:cxn ang="0">
                        <a:pos x="T0" y="T1"/>
                      </a:cxn>
                      <a:cxn ang="0">
                        <a:pos x="T2" y="T3"/>
                      </a:cxn>
                      <a:cxn ang="0">
                        <a:pos x="T4" y="T5"/>
                      </a:cxn>
                      <a:cxn ang="0">
                        <a:pos x="T6" y="T7"/>
                      </a:cxn>
                    </a:cxnLst>
                    <a:rect l="0" t="0" r="r" b="b"/>
                    <a:pathLst>
                      <a:path w="339" h="107">
                        <a:moveTo>
                          <a:pt x="339" y="107"/>
                        </a:moveTo>
                        <a:lnTo>
                          <a:pt x="0" y="107"/>
                        </a:lnTo>
                        <a:lnTo>
                          <a:pt x="0" y="0"/>
                        </a:lnTo>
                        <a:lnTo>
                          <a:pt x="339" y="107"/>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73" name="Freeform: Shape 39"/>
                  <p:cNvSpPr>
                    <a:spLocks/>
                  </p:cNvSpPr>
                  <p:nvPr/>
                </p:nvSpPr>
                <p:spPr bwMode="auto">
                  <a:xfrm>
                    <a:off x="4748213" y="4237038"/>
                    <a:ext cx="2695575" cy="538163"/>
                  </a:xfrm>
                  <a:custGeom>
                    <a:avLst/>
                    <a:gdLst>
                      <a:gd name="T0" fmla="*/ 0 w 1698"/>
                      <a:gd name="T1" fmla="*/ 0 h 339"/>
                      <a:gd name="T2" fmla="*/ 339 w 1698"/>
                      <a:gd name="T3" fmla="*/ 339 h 339"/>
                      <a:gd name="T4" fmla="*/ 1359 w 1698"/>
                      <a:gd name="T5" fmla="*/ 339 h 339"/>
                      <a:gd name="T6" fmla="*/ 1698 w 1698"/>
                      <a:gd name="T7" fmla="*/ 0 h 339"/>
                      <a:gd name="T8" fmla="*/ 0 w 1698"/>
                      <a:gd name="T9" fmla="*/ 0 h 339"/>
                    </a:gdLst>
                    <a:ahLst/>
                    <a:cxnLst>
                      <a:cxn ang="0">
                        <a:pos x="T0" y="T1"/>
                      </a:cxn>
                      <a:cxn ang="0">
                        <a:pos x="T2" y="T3"/>
                      </a:cxn>
                      <a:cxn ang="0">
                        <a:pos x="T4" y="T5"/>
                      </a:cxn>
                      <a:cxn ang="0">
                        <a:pos x="T6" y="T7"/>
                      </a:cxn>
                      <a:cxn ang="0">
                        <a:pos x="T8" y="T9"/>
                      </a:cxn>
                    </a:cxnLst>
                    <a:rect l="0" t="0" r="r" b="b"/>
                    <a:pathLst>
                      <a:path w="1698" h="339">
                        <a:moveTo>
                          <a:pt x="0" y="0"/>
                        </a:moveTo>
                        <a:lnTo>
                          <a:pt x="339" y="339"/>
                        </a:lnTo>
                        <a:lnTo>
                          <a:pt x="1359" y="339"/>
                        </a:lnTo>
                        <a:lnTo>
                          <a:pt x="1698" y="0"/>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74" name="Freeform: Shape 40"/>
                  <p:cNvSpPr>
                    <a:spLocks/>
                  </p:cNvSpPr>
                  <p:nvPr/>
                </p:nvSpPr>
                <p:spPr bwMode="auto">
                  <a:xfrm>
                    <a:off x="5286376" y="4237038"/>
                    <a:ext cx="169863" cy="538163"/>
                  </a:xfrm>
                  <a:custGeom>
                    <a:avLst/>
                    <a:gdLst>
                      <a:gd name="T0" fmla="*/ 0 w 107"/>
                      <a:gd name="T1" fmla="*/ 339 h 339"/>
                      <a:gd name="T2" fmla="*/ 0 w 107"/>
                      <a:gd name="T3" fmla="*/ 0 h 339"/>
                      <a:gd name="T4" fmla="*/ 107 w 107"/>
                      <a:gd name="T5" fmla="*/ 0 h 339"/>
                      <a:gd name="T6" fmla="*/ 0 w 107"/>
                      <a:gd name="T7" fmla="*/ 339 h 339"/>
                    </a:gdLst>
                    <a:ahLst/>
                    <a:cxnLst>
                      <a:cxn ang="0">
                        <a:pos x="T0" y="T1"/>
                      </a:cxn>
                      <a:cxn ang="0">
                        <a:pos x="T2" y="T3"/>
                      </a:cxn>
                      <a:cxn ang="0">
                        <a:pos x="T4" y="T5"/>
                      </a:cxn>
                      <a:cxn ang="0">
                        <a:pos x="T6" y="T7"/>
                      </a:cxn>
                    </a:cxnLst>
                    <a:rect l="0" t="0" r="r" b="b"/>
                    <a:pathLst>
                      <a:path w="107" h="339">
                        <a:moveTo>
                          <a:pt x="0" y="339"/>
                        </a:moveTo>
                        <a:lnTo>
                          <a:pt x="0" y="0"/>
                        </a:lnTo>
                        <a:lnTo>
                          <a:pt x="107" y="0"/>
                        </a:lnTo>
                        <a:lnTo>
                          <a:pt x="0" y="339"/>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75" name="Freeform: Shape 41"/>
                  <p:cNvSpPr>
                    <a:spLocks/>
                  </p:cNvSpPr>
                  <p:nvPr/>
                </p:nvSpPr>
                <p:spPr bwMode="auto">
                  <a:xfrm>
                    <a:off x="4748213" y="2079625"/>
                    <a:ext cx="538163" cy="2695575"/>
                  </a:xfrm>
                  <a:custGeom>
                    <a:avLst/>
                    <a:gdLst>
                      <a:gd name="T0" fmla="*/ 0 w 339"/>
                      <a:gd name="T1" fmla="*/ 339 h 1698"/>
                      <a:gd name="T2" fmla="*/ 0 w 339"/>
                      <a:gd name="T3" fmla="*/ 1359 h 1698"/>
                      <a:gd name="T4" fmla="*/ 339 w 339"/>
                      <a:gd name="T5" fmla="*/ 1698 h 1698"/>
                      <a:gd name="T6" fmla="*/ 339 w 339"/>
                      <a:gd name="T7" fmla="*/ 0 h 1698"/>
                      <a:gd name="T8" fmla="*/ 0 w 339"/>
                      <a:gd name="T9" fmla="*/ 339 h 1698"/>
                    </a:gdLst>
                    <a:ahLst/>
                    <a:cxnLst>
                      <a:cxn ang="0">
                        <a:pos x="T0" y="T1"/>
                      </a:cxn>
                      <a:cxn ang="0">
                        <a:pos x="T2" y="T3"/>
                      </a:cxn>
                      <a:cxn ang="0">
                        <a:pos x="T4" y="T5"/>
                      </a:cxn>
                      <a:cxn ang="0">
                        <a:pos x="T6" y="T7"/>
                      </a:cxn>
                      <a:cxn ang="0">
                        <a:pos x="T8" y="T9"/>
                      </a:cxn>
                    </a:cxnLst>
                    <a:rect l="0" t="0" r="r" b="b"/>
                    <a:pathLst>
                      <a:path w="339" h="1698">
                        <a:moveTo>
                          <a:pt x="0" y="339"/>
                        </a:moveTo>
                        <a:lnTo>
                          <a:pt x="0" y="1359"/>
                        </a:lnTo>
                        <a:lnTo>
                          <a:pt x="339" y="1698"/>
                        </a:lnTo>
                        <a:lnTo>
                          <a:pt x="339" y="0"/>
                        </a:lnTo>
                        <a:lnTo>
                          <a:pt x="0" y="33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76" name="Freeform: Shape 42"/>
                  <p:cNvSpPr>
                    <a:spLocks/>
                  </p:cNvSpPr>
                  <p:nvPr/>
                </p:nvSpPr>
                <p:spPr bwMode="auto">
                  <a:xfrm>
                    <a:off x="4748213" y="2617788"/>
                    <a:ext cx="538163" cy="169863"/>
                  </a:xfrm>
                  <a:custGeom>
                    <a:avLst/>
                    <a:gdLst>
                      <a:gd name="T0" fmla="*/ 0 w 339"/>
                      <a:gd name="T1" fmla="*/ 0 h 107"/>
                      <a:gd name="T2" fmla="*/ 339 w 339"/>
                      <a:gd name="T3" fmla="*/ 0 h 107"/>
                      <a:gd name="T4" fmla="*/ 339 w 339"/>
                      <a:gd name="T5" fmla="*/ 107 h 107"/>
                      <a:gd name="T6" fmla="*/ 0 w 339"/>
                      <a:gd name="T7" fmla="*/ 0 h 107"/>
                    </a:gdLst>
                    <a:ahLst/>
                    <a:cxnLst>
                      <a:cxn ang="0">
                        <a:pos x="T0" y="T1"/>
                      </a:cxn>
                      <a:cxn ang="0">
                        <a:pos x="T2" y="T3"/>
                      </a:cxn>
                      <a:cxn ang="0">
                        <a:pos x="T4" y="T5"/>
                      </a:cxn>
                      <a:cxn ang="0">
                        <a:pos x="T6" y="T7"/>
                      </a:cxn>
                    </a:cxnLst>
                    <a:rect l="0" t="0" r="r" b="b"/>
                    <a:pathLst>
                      <a:path w="339" h="107">
                        <a:moveTo>
                          <a:pt x="0" y="0"/>
                        </a:moveTo>
                        <a:lnTo>
                          <a:pt x="339" y="0"/>
                        </a:lnTo>
                        <a:lnTo>
                          <a:pt x="339" y="107"/>
                        </a:lnTo>
                        <a:lnTo>
                          <a:pt x="0"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77" name="Freeform: Shape 43"/>
                  <p:cNvSpPr>
                    <a:spLocks/>
                  </p:cNvSpPr>
                  <p:nvPr/>
                </p:nvSpPr>
                <p:spPr bwMode="auto">
                  <a:xfrm>
                    <a:off x="4748213" y="2079625"/>
                    <a:ext cx="2157413" cy="538163"/>
                  </a:xfrm>
                  <a:custGeom>
                    <a:avLst/>
                    <a:gdLst>
                      <a:gd name="T0" fmla="*/ 678 w 1359"/>
                      <a:gd name="T1" fmla="*/ 0 h 339"/>
                      <a:gd name="T2" fmla="*/ 339 w 1359"/>
                      <a:gd name="T3" fmla="*/ 0 h 339"/>
                      <a:gd name="T4" fmla="*/ 0 w 1359"/>
                      <a:gd name="T5" fmla="*/ 339 h 339"/>
                      <a:gd name="T6" fmla="*/ 339 w 1359"/>
                      <a:gd name="T7" fmla="*/ 339 h 339"/>
                      <a:gd name="T8" fmla="*/ 678 w 1359"/>
                      <a:gd name="T9" fmla="*/ 339 h 339"/>
                      <a:gd name="T10" fmla="*/ 1359 w 1359"/>
                      <a:gd name="T11" fmla="*/ 339 h 339"/>
                      <a:gd name="T12" fmla="*/ 1359 w 1359"/>
                      <a:gd name="T13" fmla="*/ 0 h 339"/>
                      <a:gd name="T14" fmla="*/ 678 w 1359"/>
                      <a:gd name="T15" fmla="*/ 0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9" h="339">
                        <a:moveTo>
                          <a:pt x="678" y="0"/>
                        </a:moveTo>
                        <a:lnTo>
                          <a:pt x="339" y="0"/>
                        </a:lnTo>
                        <a:lnTo>
                          <a:pt x="0" y="339"/>
                        </a:lnTo>
                        <a:lnTo>
                          <a:pt x="339" y="339"/>
                        </a:lnTo>
                        <a:lnTo>
                          <a:pt x="678" y="339"/>
                        </a:lnTo>
                        <a:lnTo>
                          <a:pt x="1359" y="339"/>
                        </a:lnTo>
                        <a:lnTo>
                          <a:pt x="1359" y="0"/>
                        </a:lnTo>
                        <a:lnTo>
                          <a:pt x="6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78" name="Freeform: Shape 44"/>
                  <p:cNvSpPr>
                    <a:spLocks/>
                  </p:cNvSpPr>
                  <p:nvPr/>
                </p:nvSpPr>
                <p:spPr bwMode="auto">
                  <a:xfrm>
                    <a:off x="6735763" y="2079625"/>
                    <a:ext cx="169863" cy="538163"/>
                  </a:xfrm>
                  <a:custGeom>
                    <a:avLst/>
                    <a:gdLst>
                      <a:gd name="T0" fmla="*/ 107 w 107"/>
                      <a:gd name="T1" fmla="*/ 0 h 339"/>
                      <a:gd name="T2" fmla="*/ 107 w 107"/>
                      <a:gd name="T3" fmla="*/ 339 h 339"/>
                      <a:gd name="T4" fmla="*/ 0 w 107"/>
                      <a:gd name="T5" fmla="*/ 339 h 339"/>
                      <a:gd name="T6" fmla="*/ 107 w 107"/>
                      <a:gd name="T7" fmla="*/ 0 h 339"/>
                    </a:gdLst>
                    <a:ahLst/>
                    <a:cxnLst>
                      <a:cxn ang="0">
                        <a:pos x="T0" y="T1"/>
                      </a:cxn>
                      <a:cxn ang="0">
                        <a:pos x="T2" y="T3"/>
                      </a:cxn>
                      <a:cxn ang="0">
                        <a:pos x="T4" y="T5"/>
                      </a:cxn>
                      <a:cxn ang="0">
                        <a:pos x="T6" y="T7"/>
                      </a:cxn>
                    </a:cxnLst>
                    <a:rect l="0" t="0" r="r" b="b"/>
                    <a:pathLst>
                      <a:path w="107" h="339">
                        <a:moveTo>
                          <a:pt x="107" y="0"/>
                        </a:moveTo>
                        <a:lnTo>
                          <a:pt x="107" y="339"/>
                        </a:lnTo>
                        <a:lnTo>
                          <a:pt x="0" y="339"/>
                        </a:lnTo>
                        <a:lnTo>
                          <a:pt x="107"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grpSp>
              <p:nvGrpSpPr>
                <p:cNvPr id="44" name="Group 10"/>
                <p:cNvGrpSpPr/>
                <p:nvPr/>
              </p:nvGrpSpPr>
              <p:grpSpPr>
                <a:xfrm rot="2700000">
                  <a:off x="3898328" y="3740561"/>
                  <a:ext cx="1437890" cy="1437892"/>
                  <a:chOff x="4748213" y="2079625"/>
                  <a:chExt cx="2695576" cy="2695576"/>
                </a:xfrm>
              </p:grpSpPr>
              <p:sp>
                <p:nvSpPr>
                  <p:cNvPr id="63" name="Freeform: Shape 29"/>
                  <p:cNvSpPr>
                    <a:spLocks/>
                  </p:cNvSpPr>
                  <p:nvPr/>
                </p:nvSpPr>
                <p:spPr bwMode="auto">
                  <a:xfrm>
                    <a:off x="6905626" y="2079625"/>
                    <a:ext cx="538163" cy="2695575"/>
                  </a:xfrm>
                  <a:custGeom>
                    <a:avLst/>
                    <a:gdLst>
                      <a:gd name="T0" fmla="*/ 339 w 339"/>
                      <a:gd name="T1" fmla="*/ 1359 h 1698"/>
                      <a:gd name="T2" fmla="*/ 339 w 339"/>
                      <a:gd name="T3" fmla="*/ 339 h 1698"/>
                      <a:gd name="T4" fmla="*/ 0 w 339"/>
                      <a:gd name="T5" fmla="*/ 0 h 1698"/>
                      <a:gd name="T6" fmla="*/ 0 w 339"/>
                      <a:gd name="T7" fmla="*/ 1698 h 1698"/>
                      <a:gd name="T8" fmla="*/ 339 w 339"/>
                      <a:gd name="T9" fmla="*/ 1359 h 1698"/>
                    </a:gdLst>
                    <a:ahLst/>
                    <a:cxnLst>
                      <a:cxn ang="0">
                        <a:pos x="T0" y="T1"/>
                      </a:cxn>
                      <a:cxn ang="0">
                        <a:pos x="T2" y="T3"/>
                      </a:cxn>
                      <a:cxn ang="0">
                        <a:pos x="T4" y="T5"/>
                      </a:cxn>
                      <a:cxn ang="0">
                        <a:pos x="T6" y="T7"/>
                      </a:cxn>
                      <a:cxn ang="0">
                        <a:pos x="T8" y="T9"/>
                      </a:cxn>
                    </a:cxnLst>
                    <a:rect l="0" t="0" r="r" b="b"/>
                    <a:pathLst>
                      <a:path w="339" h="1698">
                        <a:moveTo>
                          <a:pt x="339" y="1359"/>
                        </a:moveTo>
                        <a:lnTo>
                          <a:pt x="339" y="339"/>
                        </a:lnTo>
                        <a:lnTo>
                          <a:pt x="0" y="0"/>
                        </a:lnTo>
                        <a:lnTo>
                          <a:pt x="0" y="1698"/>
                        </a:lnTo>
                        <a:lnTo>
                          <a:pt x="339" y="135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64" name="Freeform: Shape 30"/>
                  <p:cNvSpPr>
                    <a:spLocks/>
                  </p:cNvSpPr>
                  <p:nvPr/>
                </p:nvSpPr>
                <p:spPr bwMode="auto">
                  <a:xfrm>
                    <a:off x="6905626" y="4067175"/>
                    <a:ext cx="538163" cy="169863"/>
                  </a:xfrm>
                  <a:custGeom>
                    <a:avLst/>
                    <a:gdLst>
                      <a:gd name="T0" fmla="*/ 339 w 339"/>
                      <a:gd name="T1" fmla="*/ 107 h 107"/>
                      <a:gd name="T2" fmla="*/ 0 w 339"/>
                      <a:gd name="T3" fmla="*/ 107 h 107"/>
                      <a:gd name="T4" fmla="*/ 0 w 339"/>
                      <a:gd name="T5" fmla="*/ 0 h 107"/>
                      <a:gd name="T6" fmla="*/ 339 w 339"/>
                      <a:gd name="T7" fmla="*/ 107 h 107"/>
                    </a:gdLst>
                    <a:ahLst/>
                    <a:cxnLst>
                      <a:cxn ang="0">
                        <a:pos x="T0" y="T1"/>
                      </a:cxn>
                      <a:cxn ang="0">
                        <a:pos x="T2" y="T3"/>
                      </a:cxn>
                      <a:cxn ang="0">
                        <a:pos x="T4" y="T5"/>
                      </a:cxn>
                      <a:cxn ang="0">
                        <a:pos x="T6" y="T7"/>
                      </a:cxn>
                    </a:cxnLst>
                    <a:rect l="0" t="0" r="r" b="b"/>
                    <a:pathLst>
                      <a:path w="339" h="107">
                        <a:moveTo>
                          <a:pt x="339" y="107"/>
                        </a:moveTo>
                        <a:lnTo>
                          <a:pt x="0" y="107"/>
                        </a:lnTo>
                        <a:lnTo>
                          <a:pt x="0" y="0"/>
                        </a:lnTo>
                        <a:lnTo>
                          <a:pt x="339" y="107"/>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65" name="Freeform: Shape 31"/>
                  <p:cNvSpPr>
                    <a:spLocks/>
                  </p:cNvSpPr>
                  <p:nvPr/>
                </p:nvSpPr>
                <p:spPr bwMode="auto">
                  <a:xfrm>
                    <a:off x="4748213" y="4237038"/>
                    <a:ext cx="2695575" cy="538163"/>
                  </a:xfrm>
                  <a:custGeom>
                    <a:avLst/>
                    <a:gdLst>
                      <a:gd name="T0" fmla="*/ 0 w 1698"/>
                      <a:gd name="T1" fmla="*/ 0 h 339"/>
                      <a:gd name="T2" fmla="*/ 339 w 1698"/>
                      <a:gd name="T3" fmla="*/ 339 h 339"/>
                      <a:gd name="T4" fmla="*/ 1359 w 1698"/>
                      <a:gd name="T5" fmla="*/ 339 h 339"/>
                      <a:gd name="T6" fmla="*/ 1698 w 1698"/>
                      <a:gd name="T7" fmla="*/ 0 h 339"/>
                      <a:gd name="T8" fmla="*/ 0 w 1698"/>
                      <a:gd name="T9" fmla="*/ 0 h 339"/>
                    </a:gdLst>
                    <a:ahLst/>
                    <a:cxnLst>
                      <a:cxn ang="0">
                        <a:pos x="T0" y="T1"/>
                      </a:cxn>
                      <a:cxn ang="0">
                        <a:pos x="T2" y="T3"/>
                      </a:cxn>
                      <a:cxn ang="0">
                        <a:pos x="T4" y="T5"/>
                      </a:cxn>
                      <a:cxn ang="0">
                        <a:pos x="T6" y="T7"/>
                      </a:cxn>
                      <a:cxn ang="0">
                        <a:pos x="T8" y="T9"/>
                      </a:cxn>
                    </a:cxnLst>
                    <a:rect l="0" t="0" r="r" b="b"/>
                    <a:pathLst>
                      <a:path w="1698" h="339">
                        <a:moveTo>
                          <a:pt x="0" y="0"/>
                        </a:moveTo>
                        <a:lnTo>
                          <a:pt x="339" y="339"/>
                        </a:lnTo>
                        <a:lnTo>
                          <a:pt x="1359" y="339"/>
                        </a:lnTo>
                        <a:lnTo>
                          <a:pt x="1698" y="0"/>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66" name="Freeform: Shape 32"/>
                  <p:cNvSpPr>
                    <a:spLocks/>
                  </p:cNvSpPr>
                  <p:nvPr/>
                </p:nvSpPr>
                <p:spPr bwMode="auto">
                  <a:xfrm>
                    <a:off x="5286376" y="4237038"/>
                    <a:ext cx="169863" cy="538163"/>
                  </a:xfrm>
                  <a:custGeom>
                    <a:avLst/>
                    <a:gdLst>
                      <a:gd name="T0" fmla="*/ 0 w 107"/>
                      <a:gd name="T1" fmla="*/ 339 h 339"/>
                      <a:gd name="T2" fmla="*/ 0 w 107"/>
                      <a:gd name="T3" fmla="*/ 0 h 339"/>
                      <a:gd name="T4" fmla="*/ 107 w 107"/>
                      <a:gd name="T5" fmla="*/ 0 h 339"/>
                      <a:gd name="T6" fmla="*/ 0 w 107"/>
                      <a:gd name="T7" fmla="*/ 339 h 339"/>
                    </a:gdLst>
                    <a:ahLst/>
                    <a:cxnLst>
                      <a:cxn ang="0">
                        <a:pos x="T0" y="T1"/>
                      </a:cxn>
                      <a:cxn ang="0">
                        <a:pos x="T2" y="T3"/>
                      </a:cxn>
                      <a:cxn ang="0">
                        <a:pos x="T4" y="T5"/>
                      </a:cxn>
                      <a:cxn ang="0">
                        <a:pos x="T6" y="T7"/>
                      </a:cxn>
                    </a:cxnLst>
                    <a:rect l="0" t="0" r="r" b="b"/>
                    <a:pathLst>
                      <a:path w="107" h="339">
                        <a:moveTo>
                          <a:pt x="0" y="339"/>
                        </a:moveTo>
                        <a:lnTo>
                          <a:pt x="0" y="0"/>
                        </a:lnTo>
                        <a:lnTo>
                          <a:pt x="107" y="0"/>
                        </a:lnTo>
                        <a:lnTo>
                          <a:pt x="0" y="339"/>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67" name="Freeform: Shape 33"/>
                  <p:cNvSpPr>
                    <a:spLocks/>
                  </p:cNvSpPr>
                  <p:nvPr/>
                </p:nvSpPr>
                <p:spPr bwMode="auto">
                  <a:xfrm>
                    <a:off x="4748213" y="2079625"/>
                    <a:ext cx="538163" cy="2695575"/>
                  </a:xfrm>
                  <a:custGeom>
                    <a:avLst/>
                    <a:gdLst>
                      <a:gd name="T0" fmla="*/ 0 w 339"/>
                      <a:gd name="T1" fmla="*/ 339 h 1698"/>
                      <a:gd name="T2" fmla="*/ 0 w 339"/>
                      <a:gd name="T3" fmla="*/ 1359 h 1698"/>
                      <a:gd name="T4" fmla="*/ 339 w 339"/>
                      <a:gd name="T5" fmla="*/ 1698 h 1698"/>
                      <a:gd name="T6" fmla="*/ 339 w 339"/>
                      <a:gd name="T7" fmla="*/ 0 h 1698"/>
                      <a:gd name="T8" fmla="*/ 0 w 339"/>
                      <a:gd name="T9" fmla="*/ 339 h 1698"/>
                    </a:gdLst>
                    <a:ahLst/>
                    <a:cxnLst>
                      <a:cxn ang="0">
                        <a:pos x="T0" y="T1"/>
                      </a:cxn>
                      <a:cxn ang="0">
                        <a:pos x="T2" y="T3"/>
                      </a:cxn>
                      <a:cxn ang="0">
                        <a:pos x="T4" y="T5"/>
                      </a:cxn>
                      <a:cxn ang="0">
                        <a:pos x="T6" y="T7"/>
                      </a:cxn>
                      <a:cxn ang="0">
                        <a:pos x="T8" y="T9"/>
                      </a:cxn>
                    </a:cxnLst>
                    <a:rect l="0" t="0" r="r" b="b"/>
                    <a:pathLst>
                      <a:path w="339" h="1698">
                        <a:moveTo>
                          <a:pt x="0" y="339"/>
                        </a:moveTo>
                        <a:lnTo>
                          <a:pt x="0" y="1359"/>
                        </a:lnTo>
                        <a:lnTo>
                          <a:pt x="339" y="1698"/>
                        </a:lnTo>
                        <a:lnTo>
                          <a:pt x="339" y="0"/>
                        </a:lnTo>
                        <a:lnTo>
                          <a:pt x="0" y="33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68" name="Freeform: Shape 34"/>
                  <p:cNvSpPr>
                    <a:spLocks/>
                  </p:cNvSpPr>
                  <p:nvPr/>
                </p:nvSpPr>
                <p:spPr bwMode="auto">
                  <a:xfrm>
                    <a:off x="4748213" y="2617788"/>
                    <a:ext cx="538163" cy="169863"/>
                  </a:xfrm>
                  <a:custGeom>
                    <a:avLst/>
                    <a:gdLst>
                      <a:gd name="T0" fmla="*/ 0 w 339"/>
                      <a:gd name="T1" fmla="*/ 0 h 107"/>
                      <a:gd name="T2" fmla="*/ 339 w 339"/>
                      <a:gd name="T3" fmla="*/ 0 h 107"/>
                      <a:gd name="T4" fmla="*/ 339 w 339"/>
                      <a:gd name="T5" fmla="*/ 107 h 107"/>
                      <a:gd name="T6" fmla="*/ 0 w 339"/>
                      <a:gd name="T7" fmla="*/ 0 h 107"/>
                    </a:gdLst>
                    <a:ahLst/>
                    <a:cxnLst>
                      <a:cxn ang="0">
                        <a:pos x="T0" y="T1"/>
                      </a:cxn>
                      <a:cxn ang="0">
                        <a:pos x="T2" y="T3"/>
                      </a:cxn>
                      <a:cxn ang="0">
                        <a:pos x="T4" y="T5"/>
                      </a:cxn>
                      <a:cxn ang="0">
                        <a:pos x="T6" y="T7"/>
                      </a:cxn>
                    </a:cxnLst>
                    <a:rect l="0" t="0" r="r" b="b"/>
                    <a:pathLst>
                      <a:path w="339" h="107">
                        <a:moveTo>
                          <a:pt x="0" y="0"/>
                        </a:moveTo>
                        <a:lnTo>
                          <a:pt x="339" y="0"/>
                        </a:lnTo>
                        <a:lnTo>
                          <a:pt x="339" y="107"/>
                        </a:lnTo>
                        <a:lnTo>
                          <a:pt x="0"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69" name="Freeform: Shape 35"/>
                  <p:cNvSpPr>
                    <a:spLocks/>
                  </p:cNvSpPr>
                  <p:nvPr/>
                </p:nvSpPr>
                <p:spPr bwMode="auto">
                  <a:xfrm>
                    <a:off x="4748213" y="2079625"/>
                    <a:ext cx="2157413" cy="538163"/>
                  </a:xfrm>
                  <a:custGeom>
                    <a:avLst/>
                    <a:gdLst>
                      <a:gd name="T0" fmla="*/ 678 w 1359"/>
                      <a:gd name="T1" fmla="*/ 0 h 339"/>
                      <a:gd name="T2" fmla="*/ 339 w 1359"/>
                      <a:gd name="T3" fmla="*/ 0 h 339"/>
                      <a:gd name="T4" fmla="*/ 0 w 1359"/>
                      <a:gd name="T5" fmla="*/ 339 h 339"/>
                      <a:gd name="T6" fmla="*/ 339 w 1359"/>
                      <a:gd name="T7" fmla="*/ 339 h 339"/>
                      <a:gd name="T8" fmla="*/ 678 w 1359"/>
                      <a:gd name="T9" fmla="*/ 339 h 339"/>
                      <a:gd name="T10" fmla="*/ 1359 w 1359"/>
                      <a:gd name="T11" fmla="*/ 339 h 339"/>
                      <a:gd name="T12" fmla="*/ 1359 w 1359"/>
                      <a:gd name="T13" fmla="*/ 0 h 339"/>
                      <a:gd name="T14" fmla="*/ 678 w 1359"/>
                      <a:gd name="T15" fmla="*/ 0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9" h="339">
                        <a:moveTo>
                          <a:pt x="678" y="0"/>
                        </a:moveTo>
                        <a:lnTo>
                          <a:pt x="339" y="0"/>
                        </a:lnTo>
                        <a:lnTo>
                          <a:pt x="0" y="339"/>
                        </a:lnTo>
                        <a:lnTo>
                          <a:pt x="339" y="339"/>
                        </a:lnTo>
                        <a:lnTo>
                          <a:pt x="678" y="339"/>
                        </a:lnTo>
                        <a:lnTo>
                          <a:pt x="1359" y="339"/>
                        </a:lnTo>
                        <a:lnTo>
                          <a:pt x="1359" y="0"/>
                        </a:lnTo>
                        <a:lnTo>
                          <a:pt x="6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70" name="Freeform: Shape 36"/>
                  <p:cNvSpPr>
                    <a:spLocks/>
                  </p:cNvSpPr>
                  <p:nvPr/>
                </p:nvSpPr>
                <p:spPr bwMode="auto">
                  <a:xfrm>
                    <a:off x="6735763" y="2079625"/>
                    <a:ext cx="169863" cy="538163"/>
                  </a:xfrm>
                  <a:custGeom>
                    <a:avLst/>
                    <a:gdLst>
                      <a:gd name="T0" fmla="*/ 107 w 107"/>
                      <a:gd name="T1" fmla="*/ 0 h 339"/>
                      <a:gd name="T2" fmla="*/ 107 w 107"/>
                      <a:gd name="T3" fmla="*/ 339 h 339"/>
                      <a:gd name="T4" fmla="*/ 0 w 107"/>
                      <a:gd name="T5" fmla="*/ 339 h 339"/>
                      <a:gd name="T6" fmla="*/ 107 w 107"/>
                      <a:gd name="T7" fmla="*/ 0 h 339"/>
                    </a:gdLst>
                    <a:ahLst/>
                    <a:cxnLst>
                      <a:cxn ang="0">
                        <a:pos x="T0" y="T1"/>
                      </a:cxn>
                      <a:cxn ang="0">
                        <a:pos x="T2" y="T3"/>
                      </a:cxn>
                      <a:cxn ang="0">
                        <a:pos x="T4" y="T5"/>
                      </a:cxn>
                      <a:cxn ang="0">
                        <a:pos x="T6" y="T7"/>
                      </a:cxn>
                    </a:cxnLst>
                    <a:rect l="0" t="0" r="r" b="b"/>
                    <a:pathLst>
                      <a:path w="107" h="339">
                        <a:moveTo>
                          <a:pt x="107" y="0"/>
                        </a:moveTo>
                        <a:lnTo>
                          <a:pt x="107" y="339"/>
                        </a:lnTo>
                        <a:lnTo>
                          <a:pt x="0" y="339"/>
                        </a:lnTo>
                        <a:lnTo>
                          <a:pt x="107"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grpSp>
              <p:nvGrpSpPr>
                <p:cNvPr id="45" name="Group 11"/>
                <p:cNvGrpSpPr/>
                <p:nvPr/>
              </p:nvGrpSpPr>
              <p:grpSpPr>
                <a:xfrm rot="2700000">
                  <a:off x="5548682" y="2091870"/>
                  <a:ext cx="1437890" cy="1437892"/>
                  <a:chOff x="4748213" y="2079625"/>
                  <a:chExt cx="2695576" cy="2695576"/>
                </a:xfrm>
              </p:grpSpPr>
              <p:sp>
                <p:nvSpPr>
                  <p:cNvPr id="55" name="Freeform: Shape 21"/>
                  <p:cNvSpPr>
                    <a:spLocks/>
                  </p:cNvSpPr>
                  <p:nvPr/>
                </p:nvSpPr>
                <p:spPr bwMode="auto">
                  <a:xfrm>
                    <a:off x="6905626" y="2079625"/>
                    <a:ext cx="538163" cy="2695575"/>
                  </a:xfrm>
                  <a:custGeom>
                    <a:avLst/>
                    <a:gdLst>
                      <a:gd name="T0" fmla="*/ 339 w 339"/>
                      <a:gd name="T1" fmla="*/ 1359 h 1698"/>
                      <a:gd name="T2" fmla="*/ 339 w 339"/>
                      <a:gd name="T3" fmla="*/ 339 h 1698"/>
                      <a:gd name="T4" fmla="*/ 0 w 339"/>
                      <a:gd name="T5" fmla="*/ 0 h 1698"/>
                      <a:gd name="T6" fmla="*/ 0 w 339"/>
                      <a:gd name="T7" fmla="*/ 1698 h 1698"/>
                      <a:gd name="T8" fmla="*/ 339 w 339"/>
                      <a:gd name="T9" fmla="*/ 1359 h 1698"/>
                    </a:gdLst>
                    <a:ahLst/>
                    <a:cxnLst>
                      <a:cxn ang="0">
                        <a:pos x="T0" y="T1"/>
                      </a:cxn>
                      <a:cxn ang="0">
                        <a:pos x="T2" y="T3"/>
                      </a:cxn>
                      <a:cxn ang="0">
                        <a:pos x="T4" y="T5"/>
                      </a:cxn>
                      <a:cxn ang="0">
                        <a:pos x="T6" y="T7"/>
                      </a:cxn>
                      <a:cxn ang="0">
                        <a:pos x="T8" y="T9"/>
                      </a:cxn>
                    </a:cxnLst>
                    <a:rect l="0" t="0" r="r" b="b"/>
                    <a:pathLst>
                      <a:path w="339" h="1698">
                        <a:moveTo>
                          <a:pt x="339" y="1359"/>
                        </a:moveTo>
                        <a:lnTo>
                          <a:pt x="339" y="339"/>
                        </a:lnTo>
                        <a:lnTo>
                          <a:pt x="0" y="0"/>
                        </a:lnTo>
                        <a:lnTo>
                          <a:pt x="0" y="1698"/>
                        </a:lnTo>
                        <a:lnTo>
                          <a:pt x="339" y="135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56" name="Freeform: Shape 22"/>
                  <p:cNvSpPr>
                    <a:spLocks/>
                  </p:cNvSpPr>
                  <p:nvPr/>
                </p:nvSpPr>
                <p:spPr bwMode="auto">
                  <a:xfrm>
                    <a:off x="6905626" y="4067175"/>
                    <a:ext cx="538163" cy="169863"/>
                  </a:xfrm>
                  <a:custGeom>
                    <a:avLst/>
                    <a:gdLst>
                      <a:gd name="T0" fmla="*/ 339 w 339"/>
                      <a:gd name="T1" fmla="*/ 107 h 107"/>
                      <a:gd name="T2" fmla="*/ 0 w 339"/>
                      <a:gd name="T3" fmla="*/ 107 h 107"/>
                      <a:gd name="T4" fmla="*/ 0 w 339"/>
                      <a:gd name="T5" fmla="*/ 0 h 107"/>
                      <a:gd name="T6" fmla="*/ 339 w 339"/>
                      <a:gd name="T7" fmla="*/ 107 h 107"/>
                    </a:gdLst>
                    <a:ahLst/>
                    <a:cxnLst>
                      <a:cxn ang="0">
                        <a:pos x="T0" y="T1"/>
                      </a:cxn>
                      <a:cxn ang="0">
                        <a:pos x="T2" y="T3"/>
                      </a:cxn>
                      <a:cxn ang="0">
                        <a:pos x="T4" y="T5"/>
                      </a:cxn>
                      <a:cxn ang="0">
                        <a:pos x="T6" y="T7"/>
                      </a:cxn>
                    </a:cxnLst>
                    <a:rect l="0" t="0" r="r" b="b"/>
                    <a:pathLst>
                      <a:path w="339" h="107">
                        <a:moveTo>
                          <a:pt x="339" y="107"/>
                        </a:moveTo>
                        <a:lnTo>
                          <a:pt x="0" y="107"/>
                        </a:lnTo>
                        <a:lnTo>
                          <a:pt x="0" y="0"/>
                        </a:lnTo>
                        <a:lnTo>
                          <a:pt x="339" y="107"/>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57" name="Freeform: Shape 23"/>
                  <p:cNvSpPr>
                    <a:spLocks/>
                  </p:cNvSpPr>
                  <p:nvPr/>
                </p:nvSpPr>
                <p:spPr bwMode="auto">
                  <a:xfrm>
                    <a:off x="4748213" y="4237038"/>
                    <a:ext cx="2695575" cy="538163"/>
                  </a:xfrm>
                  <a:custGeom>
                    <a:avLst/>
                    <a:gdLst>
                      <a:gd name="T0" fmla="*/ 0 w 1698"/>
                      <a:gd name="T1" fmla="*/ 0 h 339"/>
                      <a:gd name="T2" fmla="*/ 339 w 1698"/>
                      <a:gd name="T3" fmla="*/ 339 h 339"/>
                      <a:gd name="T4" fmla="*/ 1359 w 1698"/>
                      <a:gd name="T5" fmla="*/ 339 h 339"/>
                      <a:gd name="T6" fmla="*/ 1698 w 1698"/>
                      <a:gd name="T7" fmla="*/ 0 h 339"/>
                      <a:gd name="T8" fmla="*/ 0 w 1698"/>
                      <a:gd name="T9" fmla="*/ 0 h 339"/>
                    </a:gdLst>
                    <a:ahLst/>
                    <a:cxnLst>
                      <a:cxn ang="0">
                        <a:pos x="T0" y="T1"/>
                      </a:cxn>
                      <a:cxn ang="0">
                        <a:pos x="T2" y="T3"/>
                      </a:cxn>
                      <a:cxn ang="0">
                        <a:pos x="T4" y="T5"/>
                      </a:cxn>
                      <a:cxn ang="0">
                        <a:pos x="T6" y="T7"/>
                      </a:cxn>
                      <a:cxn ang="0">
                        <a:pos x="T8" y="T9"/>
                      </a:cxn>
                    </a:cxnLst>
                    <a:rect l="0" t="0" r="r" b="b"/>
                    <a:pathLst>
                      <a:path w="1698" h="339">
                        <a:moveTo>
                          <a:pt x="0" y="0"/>
                        </a:moveTo>
                        <a:lnTo>
                          <a:pt x="339" y="339"/>
                        </a:lnTo>
                        <a:lnTo>
                          <a:pt x="1359" y="339"/>
                        </a:lnTo>
                        <a:lnTo>
                          <a:pt x="1698" y="0"/>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58" name="Freeform: Shape 24"/>
                  <p:cNvSpPr>
                    <a:spLocks/>
                  </p:cNvSpPr>
                  <p:nvPr/>
                </p:nvSpPr>
                <p:spPr bwMode="auto">
                  <a:xfrm>
                    <a:off x="5286376" y="4237038"/>
                    <a:ext cx="169863" cy="538163"/>
                  </a:xfrm>
                  <a:custGeom>
                    <a:avLst/>
                    <a:gdLst>
                      <a:gd name="T0" fmla="*/ 0 w 107"/>
                      <a:gd name="T1" fmla="*/ 339 h 339"/>
                      <a:gd name="T2" fmla="*/ 0 w 107"/>
                      <a:gd name="T3" fmla="*/ 0 h 339"/>
                      <a:gd name="T4" fmla="*/ 107 w 107"/>
                      <a:gd name="T5" fmla="*/ 0 h 339"/>
                      <a:gd name="T6" fmla="*/ 0 w 107"/>
                      <a:gd name="T7" fmla="*/ 339 h 339"/>
                    </a:gdLst>
                    <a:ahLst/>
                    <a:cxnLst>
                      <a:cxn ang="0">
                        <a:pos x="T0" y="T1"/>
                      </a:cxn>
                      <a:cxn ang="0">
                        <a:pos x="T2" y="T3"/>
                      </a:cxn>
                      <a:cxn ang="0">
                        <a:pos x="T4" y="T5"/>
                      </a:cxn>
                      <a:cxn ang="0">
                        <a:pos x="T6" y="T7"/>
                      </a:cxn>
                    </a:cxnLst>
                    <a:rect l="0" t="0" r="r" b="b"/>
                    <a:pathLst>
                      <a:path w="107" h="339">
                        <a:moveTo>
                          <a:pt x="0" y="339"/>
                        </a:moveTo>
                        <a:lnTo>
                          <a:pt x="0" y="0"/>
                        </a:lnTo>
                        <a:lnTo>
                          <a:pt x="107" y="0"/>
                        </a:lnTo>
                        <a:lnTo>
                          <a:pt x="0" y="339"/>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59" name="Freeform: Shape 25"/>
                  <p:cNvSpPr>
                    <a:spLocks/>
                  </p:cNvSpPr>
                  <p:nvPr/>
                </p:nvSpPr>
                <p:spPr bwMode="auto">
                  <a:xfrm>
                    <a:off x="4748213" y="2079625"/>
                    <a:ext cx="538163" cy="2695575"/>
                  </a:xfrm>
                  <a:custGeom>
                    <a:avLst/>
                    <a:gdLst>
                      <a:gd name="T0" fmla="*/ 0 w 339"/>
                      <a:gd name="T1" fmla="*/ 339 h 1698"/>
                      <a:gd name="T2" fmla="*/ 0 w 339"/>
                      <a:gd name="T3" fmla="*/ 1359 h 1698"/>
                      <a:gd name="T4" fmla="*/ 339 w 339"/>
                      <a:gd name="T5" fmla="*/ 1698 h 1698"/>
                      <a:gd name="T6" fmla="*/ 339 w 339"/>
                      <a:gd name="T7" fmla="*/ 0 h 1698"/>
                      <a:gd name="T8" fmla="*/ 0 w 339"/>
                      <a:gd name="T9" fmla="*/ 339 h 1698"/>
                    </a:gdLst>
                    <a:ahLst/>
                    <a:cxnLst>
                      <a:cxn ang="0">
                        <a:pos x="T0" y="T1"/>
                      </a:cxn>
                      <a:cxn ang="0">
                        <a:pos x="T2" y="T3"/>
                      </a:cxn>
                      <a:cxn ang="0">
                        <a:pos x="T4" y="T5"/>
                      </a:cxn>
                      <a:cxn ang="0">
                        <a:pos x="T6" y="T7"/>
                      </a:cxn>
                      <a:cxn ang="0">
                        <a:pos x="T8" y="T9"/>
                      </a:cxn>
                    </a:cxnLst>
                    <a:rect l="0" t="0" r="r" b="b"/>
                    <a:pathLst>
                      <a:path w="339" h="1698">
                        <a:moveTo>
                          <a:pt x="0" y="339"/>
                        </a:moveTo>
                        <a:lnTo>
                          <a:pt x="0" y="1359"/>
                        </a:lnTo>
                        <a:lnTo>
                          <a:pt x="339" y="1698"/>
                        </a:lnTo>
                        <a:lnTo>
                          <a:pt x="339" y="0"/>
                        </a:lnTo>
                        <a:lnTo>
                          <a:pt x="0" y="33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60" name="Freeform: Shape 26"/>
                  <p:cNvSpPr>
                    <a:spLocks/>
                  </p:cNvSpPr>
                  <p:nvPr/>
                </p:nvSpPr>
                <p:spPr bwMode="auto">
                  <a:xfrm>
                    <a:off x="4748213" y="2617788"/>
                    <a:ext cx="538163" cy="169863"/>
                  </a:xfrm>
                  <a:custGeom>
                    <a:avLst/>
                    <a:gdLst>
                      <a:gd name="T0" fmla="*/ 0 w 339"/>
                      <a:gd name="T1" fmla="*/ 0 h 107"/>
                      <a:gd name="T2" fmla="*/ 339 w 339"/>
                      <a:gd name="T3" fmla="*/ 0 h 107"/>
                      <a:gd name="T4" fmla="*/ 339 w 339"/>
                      <a:gd name="T5" fmla="*/ 107 h 107"/>
                      <a:gd name="T6" fmla="*/ 0 w 339"/>
                      <a:gd name="T7" fmla="*/ 0 h 107"/>
                    </a:gdLst>
                    <a:ahLst/>
                    <a:cxnLst>
                      <a:cxn ang="0">
                        <a:pos x="T0" y="T1"/>
                      </a:cxn>
                      <a:cxn ang="0">
                        <a:pos x="T2" y="T3"/>
                      </a:cxn>
                      <a:cxn ang="0">
                        <a:pos x="T4" y="T5"/>
                      </a:cxn>
                      <a:cxn ang="0">
                        <a:pos x="T6" y="T7"/>
                      </a:cxn>
                    </a:cxnLst>
                    <a:rect l="0" t="0" r="r" b="b"/>
                    <a:pathLst>
                      <a:path w="339" h="107">
                        <a:moveTo>
                          <a:pt x="0" y="0"/>
                        </a:moveTo>
                        <a:lnTo>
                          <a:pt x="339" y="0"/>
                        </a:lnTo>
                        <a:lnTo>
                          <a:pt x="339" y="107"/>
                        </a:lnTo>
                        <a:lnTo>
                          <a:pt x="0"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61" name="Freeform: Shape 27"/>
                  <p:cNvSpPr>
                    <a:spLocks/>
                  </p:cNvSpPr>
                  <p:nvPr/>
                </p:nvSpPr>
                <p:spPr bwMode="auto">
                  <a:xfrm>
                    <a:off x="4748213" y="2079625"/>
                    <a:ext cx="2157413" cy="538163"/>
                  </a:xfrm>
                  <a:custGeom>
                    <a:avLst/>
                    <a:gdLst>
                      <a:gd name="T0" fmla="*/ 678 w 1359"/>
                      <a:gd name="T1" fmla="*/ 0 h 339"/>
                      <a:gd name="T2" fmla="*/ 339 w 1359"/>
                      <a:gd name="T3" fmla="*/ 0 h 339"/>
                      <a:gd name="T4" fmla="*/ 0 w 1359"/>
                      <a:gd name="T5" fmla="*/ 339 h 339"/>
                      <a:gd name="T6" fmla="*/ 339 w 1359"/>
                      <a:gd name="T7" fmla="*/ 339 h 339"/>
                      <a:gd name="T8" fmla="*/ 678 w 1359"/>
                      <a:gd name="T9" fmla="*/ 339 h 339"/>
                      <a:gd name="T10" fmla="*/ 1359 w 1359"/>
                      <a:gd name="T11" fmla="*/ 339 h 339"/>
                      <a:gd name="T12" fmla="*/ 1359 w 1359"/>
                      <a:gd name="T13" fmla="*/ 0 h 339"/>
                      <a:gd name="T14" fmla="*/ 678 w 1359"/>
                      <a:gd name="T15" fmla="*/ 0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9" h="339">
                        <a:moveTo>
                          <a:pt x="678" y="0"/>
                        </a:moveTo>
                        <a:lnTo>
                          <a:pt x="339" y="0"/>
                        </a:lnTo>
                        <a:lnTo>
                          <a:pt x="0" y="339"/>
                        </a:lnTo>
                        <a:lnTo>
                          <a:pt x="339" y="339"/>
                        </a:lnTo>
                        <a:lnTo>
                          <a:pt x="678" y="339"/>
                        </a:lnTo>
                        <a:lnTo>
                          <a:pt x="1359" y="339"/>
                        </a:lnTo>
                        <a:lnTo>
                          <a:pt x="1359" y="0"/>
                        </a:lnTo>
                        <a:lnTo>
                          <a:pt x="6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62" name="Freeform: Shape 28"/>
                  <p:cNvSpPr>
                    <a:spLocks/>
                  </p:cNvSpPr>
                  <p:nvPr/>
                </p:nvSpPr>
                <p:spPr bwMode="auto">
                  <a:xfrm>
                    <a:off x="6735763" y="2079625"/>
                    <a:ext cx="169863" cy="538163"/>
                  </a:xfrm>
                  <a:custGeom>
                    <a:avLst/>
                    <a:gdLst>
                      <a:gd name="T0" fmla="*/ 107 w 107"/>
                      <a:gd name="T1" fmla="*/ 0 h 339"/>
                      <a:gd name="T2" fmla="*/ 107 w 107"/>
                      <a:gd name="T3" fmla="*/ 339 h 339"/>
                      <a:gd name="T4" fmla="*/ 0 w 107"/>
                      <a:gd name="T5" fmla="*/ 339 h 339"/>
                      <a:gd name="T6" fmla="*/ 107 w 107"/>
                      <a:gd name="T7" fmla="*/ 0 h 339"/>
                    </a:gdLst>
                    <a:ahLst/>
                    <a:cxnLst>
                      <a:cxn ang="0">
                        <a:pos x="T0" y="T1"/>
                      </a:cxn>
                      <a:cxn ang="0">
                        <a:pos x="T2" y="T3"/>
                      </a:cxn>
                      <a:cxn ang="0">
                        <a:pos x="T4" y="T5"/>
                      </a:cxn>
                      <a:cxn ang="0">
                        <a:pos x="T6" y="T7"/>
                      </a:cxn>
                    </a:cxnLst>
                    <a:rect l="0" t="0" r="r" b="b"/>
                    <a:pathLst>
                      <a:path w="107" h="339">
                        <a:moveTo>
                          <a:pt x="107" y="0"/>
                        </a:moveTo>
                        <a:lnTo>
                          <a:pt x="107" y="339"/>
                        </a:lnTo>
                        <a:lnTo>
                          <a:pt x="0" y="339"/>
                        </a:lnTo>
                        <a:lnTo>
                          <a:pt x="107"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grpSp>
              <p:nvGrpSpPr>
                <p:cNvPr id="46" name="Group 12"/>
                <p:cNvGrpSpPr/>
                <p:nvPr/>
              </p:nvGrpSpPr>
              <p:grpSpPr>
                <a:xfrm rot="2700000">
                  <a:off x="5560453" y="3740559"/>
                  <a:ext cx="1437890" cy="1437892"/>
                  <a:chOff x="4748213" y="2079625"/>
                  <a:chExt cx="2695576" cy="2695576"/>
                </a:xfrm>
              </p:grpSpPr>
              <p:sp>
                <p:nvSpPr>
                  <p:cNvPr id="47" name="Freeform: Shape 13"/>
                  <p:cNvSpPr>
                    <a:spLocks/>
                  </p:cNvSpPr>
                  <p:nvPr/>
                </p:nvSpPr>
                <p:spPr bwMode="auto">
                  <a:xfrm>
                    <a:off x="6905626" y="2079625"/>
                    <a:ext cx="538163" cy="2695575"/>
                  </a:xfrm>
                  <a:custGeom>
                    <a:avLst/>
                    <a:gdLst>
                      <a:gd name="T0" fmla="*/ 339 w 339"/>
                      <a:gd name="T1" fmla="*/ 1359 h 1698"/>
                      <a:gd name="T2" fmla="*/ 339 w 339"/>
                      <a:gd name="T3" fmla="*/ 339 h 1698"/>
                      <a:gd name="T4" fmla="*/ 0 w 339"/>
                      <a:gd name="T5" fmla="*/ 0 h 1698"/>
                      <a:gd name="T6" fmla="*/ 0 w 339"/>
                      <a:gd name="T7" fmla="*/ 1698 h 1698"/>
                      <a:gd name="T8" fmla="*/ 339 w 339"/>
                      <a:gd name="T9" fmla="*/ 1359 h 1698"/>
                    </a:gdLst>
                    <a:ahLst/>
                    <a:cxnLst>
                      <a:cxn ang="0">
                        <a:pos x="T0" y="T1"/>
                      </a:cxn>
                      <a:cxn ang="0">
                        <a:pos x="T2" y="T3"/>
                      </a:cxn>
                      <a:cxn ang="0">
                        <a:pos x="T4" y="T5"/>
                      </a:cxn>
                      <a:cxn ang="0">
                        <a:pos x="T6" y="T7"/>
                      </a:cxn>
                      <a:cxn ang="0">
                        <a:pos x="T8" y="T9"/>
                      </a:cxn>
                    </a:cxnLst>
                    <a:rect l="0" t="0" r="r" b="b"/>
                    <a:pathLst>
                      <a:path w="339" h="1698">
                        <a:moveTo>
                          <a:pt x="339" y="1359"/>
                        </a:moveTo>
                        <a:lnTo>
                          <a:pt x="339" y="339"/>
                        </a:lnTo>
                        <a:lnTo>
                          <a:pt x="0" y="0"/>
                        </a:lnTo>
                        <a:lnTo>
                          <a:pt x="0" y="1698"/>
                        </a:lnTo>
                        <a:lnTo>
                          <a:pt x="339" y="135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48" name="Freeform: Shape 14"/>
                  <p:cNvSpPr>
                    <a:spLocks/>
                  </p:cNvSpPr>
                  <p:nvPr/>
                </p:nvSpPr>
                <p:spPr bwMode="auto">
                  <a:xfrm>
                    <a:off x="6905626" y="4067175"/>
                    <a:ext cx="538163" cy="169863"/>
                  </a:xfrm>
                  <a:custGeom>
                    <a:avLst/>
                    <a:gdLst>
                      <a:gd name="T0" fmla="*/ 339 w 339"/>
                      <a:gd name="T1" fmla="*/ 107 h 107"/>
                      <a:gd name="T2" fmla="*/ 0 w 339"/>
                      <a:gd name="T3" fmla="*/ 107 h 107"/>
                      <a:gd name="T4" fmla="*/ 0 w 339"/>
                      <a:gd name="T5" fmla="*/ 0 h 107"/>
                      <a:gd name="T6" fmla="*/ 339 w 339"/>
                      <a:gd name="T7" fmla="*/ 107 h 107"/>
                    </a:gdLst>
                    <a:ahLst/>
                    <a:cxnLst>
                      <a:cxn ang="0">
                        <a:pos x="T0" y="T1"/>
                      </a:cxn>
                      <a:cxn ang="0">
                        <a:pos x="T2" y="T3"/>
                      </a:cxn>
                      <a:cxn ang="0">
                        <a:pos x="T4" y="T5"/>
                      </a:cxn>
                      <a:cxn ang="0">
                        <a:pos x="T6" y="T7"/>
                      </a:cxn>
                    </a:cxnLst>
                    <a:rect l="0" t="0" r="r" b="b"/>
                    <a:pathLst>
                      <a:path w="339" h="107">
                        <a:moveTo>
                          <a:pt x="339" y="107"/>
                        </a:moveTo>
                        <a:lnTo>
                          <a:pt x="0" y="107"/>
                        </a:lnTo>
                        <a:lnTo>
                          <a:pt x="0" y="0"/>
                        </a:lnTo>
                        <a:lnTo>
                          <a:pt x="339" y="107"/>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49" name="Freeform: Shape 15"/>
                  <p:cNvSpPr>
                    <a:spLocks/>
                  </p:cNvSpPr>
                  <p:nvPr/>
                </p:nvSpPr>
                <p:spPr bwMode="auto">
                  <a:xfrm>
                    <a:off x="4748213" y="4237038"/>
                    <a:ext cx="2695575" cy="538163"/>
                  </a:xfrm>
                  <a:custGeom>
                    <a:avLst/>
                    <a:gdLst>
                      <a:gd name="T0" fmla="*/ 0 w 1698"/>
                      <a:gd name="T1" fmla="*/ 0 h 339"/>
                      <a:gd name="T2" fmla="*/ 339 w 1698"/>
                      <a:gd name="T3" fmla="*/ 339 h 339"/>
                      <a:gd name="T4" fmla="*/ 1359 w 1698"/>
                      <a:gd name="T5" fmla="*/ 339 h 339"/>
                      <a:gd name="T6" fmla="*/ 1698 w 1698"/>
                      <a:gd name="T7" fmla="*/ 0 h 339"/>
                      <a:gd name="T8" fmla="*/ 0 w 1698"/>
                      <a:gd name="T9" fmla="*/ 0 h 339"/>
                    </a:gdLst>
                    <a:ahLst/>
                    <a:cxnLst>
                      <a:cxn ang="0">
                        <a:pos x="T0" y="T1"/>
                      </a:cxn>
                      <a:cxn ang="0">
                        <a:pos x="T2" y="T3"/>
                      </a:cxn>
                      <a:cxn ang="0">
                        <a:pos x="T4" y="T5"/>
                      </a:cxn>
                      <a:cxn ang="0">
                        <a:pos x="T6" y="T7"/>
                      </a:cxn>
                      <a:cxn ang="0">
                        <a:pos x="T8" y="T9"/>
                      </a:cxn>
                    </a:cxnLst>
                    <a:rect l="0" t="0" r="r" b="b"/>
                    <a:pathLst>
                      <a:path w="1698" h="339">
                        <a:moveTo>
                          <a:pt x="0" y="0"/>
                        </a:moveTo>
                        <a:lnTo>
                          <a:pt x="339" y="339"/>
                        </a:lnTo>
                        <a:lnTo>
                          <a:pt x="1359" y="339"/>
                        </a:lnTo>
                        <a:lnTo>
                          <a:pt x="1698" y="0"/>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50" name="Freeform: Shape 16"/>
                  <p:cNvSpPr>
                    <a:spLocks/>
                  </p:cNvSpPr>
                  <p:nvPr/>
                </p:nvSpPr>
                <p:spPr bwMode="auto">
                  <a:xfrm>
                    <a:off x="5286376" y="4237038"/>
                    <a:ext cx="169863" cy="538163"/>
                  </a:xfrm>
                  <a:custGeom>
                    <a:avLst/>
                    <a:gdLst>
                      <a:gd name="T0" fmla="*/ 0 w 107"/>
                      <a:gd name="T1" fmla="*/ 339 h 339"/>
                      <a:gd name="T2" fmla="*/ 0 w 107"/>
                      <a:gd name="T3" fmla="*/ 0 h 339"/>
                      <a:gd name="T4" fmla="*/ 107 w 107"/>
                      <a:gd name="T5" fmla="*/ 0 h 339"/>
                      <a:gd name="T6" fmla="*/ 0 w 107"/>
                      <a:gd name="T7" fmla="*/ 339 h 339"/>
                    </a:gdLst>
                    <a:ahLst/>
                    <a:cxnLst>
                      <a:cxn ang="0">
                        <a:pos x="T0" y="T1"/>
                      </a:cxn>
                      <a:cxn ang="0">
                        <a:pos x="T2" y="T3"/>
                      </a:cxn>
                      <a:cxn ang="0">
                        <a:pos x="T4" y="T5"/>
                      </a:cxn>
                      <a:cxn ang="0">
                        <a:pos x="T6" y="T7"/>
                      </a:cxn>
                    </a:cxnLst>
                    <a:rect l="0" t="0" r="r" b="b"/>
                    <a:pathLst>
                      <a:path w="107" h="339">
                        <a:moveTo>
                          <a:pt x="0" y="339"/>
                        </a:moveTo>
                        <a:lnTo>
                          <a:pt x="0" y="0"/>
                        </a:lnTo>
                        <a:lnTo>
                          <a:pt x="107" y="0"/>
                        </a:lnTo>
                        <a:lnTo>
                          <a:pt x="0" y="339"/>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51" name="Freeform: Shape 17"/>
                  <p:cNvSpPr>
                    <a:spLocks/>
                  </p:cNvSpPr>
                  <p:nvPr/>
                </p:nvSpPr>
                <p:spPr bwMode="auto">
                  <a:xfrm>
                    <a:off x="4748213" y="2079625"/>
                    <a:ext cx="538163" cy="2695575"/>
                  </a:xfrm>
                  <a:custGeom>
                    <a:avLst/>
                    <a:gdLst>
                      <a:gd name="T0" fmla="*/ 0 w 339"/>
                      <a:gd name="T1" fmla="*/ 339 h 1698"/>
                      <a:gd name="T2" fmla="*/ 0 w 339"/>
                      <a:gd name="T3" fmla="*/ 1359 h 1698"/>
                      <a:gd name="T4" fmla="*/ 339 w 339"/>
                      <a:gd name="T5" fmla="*/ 1698 h 1698"/>
                      <a:gd name="T6" fmla="*/ 339 w 339"/>
                      <a:gd name="T7" fmla="*/ 0 h 1698"/>
                      <a:gd name="T8" fmla="*/ 0 w 339"/>
                      <a:gd name="T9" fmla="*/ 339 h 1698"/>
                    </a:gdLst>
                    <a:ahLst/>
                    <a:cxnLst>
                      <a:cxn ang="0">
                        <a:pos x="T0" y="T1"/>
                      </a:cxn>
                      <a:cxn ang="0">
                        <a:pos x="T2" y="T3"/>
                      </a:cxn>
                      <a:cxn ang="0">
                        <a:pos x="T4" y="T5"/>
                      </a:cxn>
                      <a:cxn ang="0">
                        <a:pos x="T6" y="T7"/>
                      </a:cxn>
                      <a:cxn ang="0">
                        <a:pos x="T8" y="T9"/>
                      </a:cxn>
                    </a:cxnLst>
                    <a:rect l="0" t="0" r="r" b="b"/>
                    <a:pathLst>
                      <a:path w="339" h="1698">
                        <a:moveTo>
                          <a:pt x="0" y="339"/>
                        </a:moveTo>
                        <a:lnTo>
                          <a:pt x="0" y="1359"/>
                        </a:lnTo>
                        <a:lnTo>
                          <a:pt x="339" y="1698"/>
                        </a:lnTo>
                        <a:lnTo>
                          <a:pt x="339" y="0"/>
                        </a:lnTo>
                        <a:lnTo>
                          <a:pt x="0" y="33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52" name="Freeform: Shape 18"/>
                  <p:cNvSpPr>
                    <a:spLocks/>
                  </p:cNvSpPr>
                  <p:nvPr/>
                </p:nvSpPr>
                <p:spPr bwMode="auto">
                  <a:xfrm>
                    <a:off x="4748213" y="2617788"/>
                    <a:ext cx="538163" cy="169863"/>
                  </a:xfrm>
                  <a:custGeom>
                    <a:avLst/>
                    <a:gdLst>
                      <a:gd name="T0" fmla="*/ 0 w 339"/>
                      <a:gd name="T1" fmla="*/ 0 h 107"/>
                      <a:gd name="T2" fmla="*/ 339 w 339"/>
                      <a:gd name="T3" fmla="*/ 0 h 107"/>
                      <a:gd name="T4" fmla="*/ 339 w 339"/>
                      <a:gd name="T5" fmla="*/ 107 h 107"/>
                      <a:gd name="T6" fmla="*/ 0 w 339"/>
                      <a:gd name="T7" fmla="*/ 0 h 107"/>
                    </a:gdLst>
                    <a:ahLst/>
                    <a:cxnLst>
                      <a:cxn ang="0">
                        <a:pos x="T0" y="T1"/>
                      </a:cxn>
                      <a:cxn ang="0">
                        <a:pos x="T2" y="T3"/>
                      </a:cxn>
                      <a:cxn ang="0">
                        <a:pos x="T4" y="T5"/>
                      </a:cxn>
                      <a:cxn ang="0">
                        <a:pos x="T6" y="T7"/>
                      </a:cxn>
                    </a:cxnLst>
                    <a:rect l="0" t="0" r="r" b="b"/>
                    <a:pathLst>
                      <a:path w="339" h="107">
                        <a:moveTo>
                          <a:pt x="0" y="0"/>
                        </a:moveTo>
                        <a:lnTo>
                          <a:pt x="339" y="0"/>
                        </a:lnTo>
                        <a:lnTo>
                          <a:pt x="339" y="107"/>
                        </a:lnTo>
                        <a:lnTo>
                          <a:pt x="0"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53" name="Freeform: Shape 19"/>
                  <p:cNvSpPr>
                    <a:spLocks/>
                  </p:cNvSpPr>
                  <p:nvPr/>
                </p:nvSpPr>
                <p:spPr bwMode="auto">
                  <a:xfrm>
                    <a:off x="4748213" y="2079625"/>
                    <a:ext cx="2157413" cy="538163"/>
                  </a:xfrm>
                  <a:custGeom>
                    <a:avLst/>
                    <a:gdLst>
                      <a:gd name="T0" fmla="*/ 678 w 1359"/>
                      <a:gd name="T1" fmla="*/ 0 h 339"/>
                      <a:gd name="T2" fmla="*/ 339 w 1359"/>
                      <a:gd name="T3" fmla="*/ 0 h 339"/>
                      <a:gd name="T4" fmla="*/ 0 w 1359"/>
                      <a:gd name="T5" fmla="*/ 339 h 339"/>
                      <a:gd name="T6" fmla="*/ 339 w 1359"/>
                      <a:gd name="T7" fmla="*/ 339 h 339"/>
                      <a:gd name="T8" fmla="*/ 678 w 1359"/>
                      <a:gd name="T9" fmla="*/ 339 h 339"/>
                      <a:gd name="T10" fmla="*/ 1359 w 1359"/>
                      <a:gd name="T11" fmla="*/ 339 h 339"/>
                      <a:gd name="T12" fmla="*/ 1359 w 1359"/>
                      <a:gd name="T13" fmla="*/ 0 h 339"/>
                      <a:gd name="T14" fmla="*/ 678 w 1359"/>
                      <a:gd name="T15" fmla="*/ 0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9" h="339">
                        <a:moveTo>
                          <a:pt x="678" y="0"/>
                        </a:moveTo>
                        <a:lnTo>
                          <a:pt x="339" y="0"/>
                        </a:lnTo>
                        <a:lnTo>
                          <a:pt x="0" y="339"/>
                        </a:lnTo>
                        <a:lnTo>
                          <a:pt x="339" y="339"/>
                        </a:lnTo>
                        <a:lnTo>
                          <a:pt x="678" y="339"/>
                        </a:lnTo>
                        <a:lnTo>
                          <a:pt x="1359" y="339"/>
                        </a:lnTo>
                        <a:lnTo>
                          <a:pt x="1359" y="0"/>
                        </a:lnTo>
                        <a:lnTo>
                          <a:pt x="6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54" name="Freeform: Shape 20"/>
                  <p:cNvSpPr>
                    <a:spLocks/>
                  </p:cNvSpPr>
                  <p:nvPr/>
                </p:nvSpPr>
                <p:spPr bwMode="auto">
                  <a:xfrm>
                    <a:off x="6735763" y="2079625"/>
                    <a:ext cx="169863" cy="538163"/>
                  </a:xfrm>
                  <a:custGeom>
                    <a:avLst/>
                    <a:gdLst>
                      <a:gd name="T0" fmla="*/ 107 w 107"/>
                      <a:gd name="T1" fmla="*/ 0 h 339"/>
                      <a:gd name="T2" fmla="*/ 107 w 107"/>
                      <a:gd name="T3" fmla="*/ 339 h 339"/>
                      <a:gd name="T4" fmla="*/ 0 w 107"/>
                      <a:gd name="T5" fmla="*/ 339 h 339"/>
                      <a:gd name="T6" fmla="*/ 107 w 107"/>
                      <a:gd name="T7" fmla="*/ 0 h 339"/>
                    </a:gdLst>
                    <a:ahLst/>
                    <a:cxnLst>
                      <a:cxn ang="0">
                        <a:pos x="T0" y="T1"/>
                      </a:cxn>
                      <a:cxn ang="0">
                        <a:pos x="T2" y="T3"/>
                      </a:cxn>
                      <a:cxn ang="0">
                        <a:pos x="T4" y="T5"/>
                      </a:cxn>
                      <a:cxn ang="0">
                        <a:pos x="T6" y="T7"/>
                      </a:cxn>
                    </a:cxnLst>
                    <a:rect l="0" t="0" r="r" b="b"/>
                    <a:pathLst>
                      <a:path w="107" h="339">
                        <a:moveTo>
                          <a:pt x="107" y="0"/>
                        </a:moveTo>
                        <a:lnTo>
                          <a:pt x="107" y="339"/>
                        </a:lnTo>
                        <a:lnTo>
                          <a:pt x="0" y="339"/>
                        </a:lnTo>
                        <a:lnTo>
                          <a:pt x="107"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grpSp>
          <p:sp>
            <p:nvSpPr>
              <p:cNvPr id="36" name="TextBox 5"/>
              <p:cNvSpPr txBox="1"/>
              <p:nvPr/>
            </p:nvSpPr>
            <p:spPr>
              <a:xfrm>
                <a:off x="4773781" y="2601456"/>
                <a:ext cx="607859" cy="646331"/>
              </a:xfrm>
              <a:prstGeom prst="rect">
                <a:avLst/>
              </a:prstGeom>
              <a:noFill/>
            </p:spPr>
            <p:txBody>
              <a:bodyPr wrap="none">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p>
            </p:txBody>
          </p:sp>
          <p:sp>
            <p:nvSpPr>
              <p:cNvPr id="37" name="TextBox 6"/>
              <p:cNvSpPr txBox="1"/>
              <p:nvPr/>
            </p:nvSpPr>
            <p:spPr>
              <a:xfrm>
                <a:off x="6869267" y="2591069"/>
                <a:ext cx="663964" cy="646331"/>
              </a:xfrm>
              <a:prstGeom prst="rect">
                <a:avLst/>
              </a:prstGeom>
              <a:noFill/>
            </p:spPr>
            <p:txBody>
              <a:bodyPr wrap="none">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p>
            </p:txBody>
          </p:sp>
          <p:sp>
            <p:nvSpPr>
              <p:cNvPr id="38" name="TextBox 7"/>
              <p:cNvSpPr txBox="1"/>
              <p:nvPr/>
            </p:nvSpPr>
            <p:spPr>
              <a:xfrm>
                <a:off x="6658438" y="4747638"/>
                <a:ext cx="662361" cy="646331"/>
              </a:xfrm>
              <a:prstGeom prst="rect">
                <a:avLst/>
              </a:prstGeom>
              <a:noFill/>
            </p:spPr>
            <p:txBody>
              <a:bodyPr wrap="none">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p>
            </p:txBody>
          </p:sp>
          <p:sp>
            <p:nvSpPr>
              <p:cNvPr id="39" name="TextBox 8"/>
              <p:cNvSpPr txBox="1"/>
              <p:nvPr/>
            </p:nvSpPr>
            <p:spPr>
              <a:xfrm>
                <a:off x="4512344" y="4790478"/>
                <a:ext cx="676788" cy="646331"/>
              </a:xfrm>
              <a:prstGeom prst="rect">
                <a:avLst/>
              </a:prstGeom>
              <a:noFill/>
            </p:spPr>
            <p:txBody>
              <a:bodyPr wrap="none">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p>
            </p:txBody>
          </p:sp>
        </p:grpSp>
        <p:sp>
          <p:nvSpPr>
            <p:cNvPr id="24" name="Freeform: Shape 49"/>
            <p:cNvSpPr>
              <a:spLocks/>
            </p:cNvSpPr>
            <p:nvPr/>
          </p:nvSpPr>
          <p:spPr bwMode="auto">
            <a:xfrm>
              <a:off x="4329809" y="2568149"/>
              <a:ext cx="457647" cy="343430"/>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tx1">
                <a:lumMod val="65000"/>
                <a:lumOff val="35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sp>
        <p:nvSpPr>
          <p:cNvPr id="79" name="Rectangle 51"/>
          <p:cNvSpPr/>
          <p:nvPr/>
        </p:nvSpPr>
        <p:spPr bwMode="auto">
          <a:xfrm>
            <a:off x="4236610" y="2103493"/>
            <a:ext cx="499355" cy="508268"/>
          </a:xfrm>
          <a:prstGeom prst="rect">
            <a:avLst/>
          </a:prstGeom>
          <a:solidFill>
            <a:schemeClr val="accent3"/>
          </a:solidFill>
          <a:ln w="19050">
            <a:noFill/>
            <a:round/>
            <a:headEnd/>
            <a:tailEnd/>
          </a:ln>
        </p:spPr>
        <p:txBody>
          <a:bodyPr vert="horz" wrap="none" lIns="121920" tIns="60960" rIns="121920" bIns="60960" anchor="ctr" anchorCtr="1"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endPar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80" name="Rectangle 52"/>
          <p:cNvSpPr/>
          <p:nvPr/>
        </p:nvSpPr>
        <p:spPr bwMode="auto">
          <a:xfrm>
            <a:off x="7184793" y="1542199"/>
            <a:ext cx="499355" cy="508268"/>
          </a:xfrm>
          <a:prstGeom prst="rect">
            <a:avLst/>
          </a:prstGeom>
          <a:solidFill>
            <a:schemeClr val="accent4"/>
          </a:solidFill>
          <a:ln w="19050">
            <a:noFill/>
            <a:round/>
            <a:headEnd/>
            <a:tailEnd/>
          </a:ln>
        </p:spPr>
        <p:txBody>
          <a:bodyPr vert="horz" wrap="none" lIns="121920" tIns="60960" rIns="121920" bIns="60960" anchor="ctr" anchorCtr="1"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p>
        </p:txBody>
      </p:sp>
      <p:sp>
        <p:nvSpPr>
          <p:cNvPr id="81" name="Rectangle 53"/>
          <p:cNvSpPr/>
          <p:nvPr/>
        </p:nvSpPr>
        <p:spPr bwMode="auto">
          <a:xfrm>
            <a:off x="4373233" y="4537790"/>
            <a:ext cx="499355" cy="508268"/>
          </a:xfrm>
          <a:prstGeom prst="rect">
            <a:avLst/>
          </a:prstGeom>
          <a:solidFill>
            <a:schemeClr val="accent5"/>
          </a:solidFill>
          <a:ln w="19050">
            <a:noFill/>
            <a:round/>
            <a:headEnd/>
            <a:tailEnd/>
          </a:ln>
        </p:spPr>
        <p:txBody>
          <a:bodyPr vert="horz" wrap="none" lIns="121920" tIns="60960" rIns="121920" bIns="6096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p>
        </p:txBody>
      </p:sp>
      <p:sp>
        <p:nvSpPr>
          <p:cNvPr id="82" name="Rectangle 54"/>
          <p:cNvSpPr/>
          <p:nvPr/>
        </p:nvSpPr>
        <p:spPr bwMode="auto">
          <a:xfrm>
            <a:off x="7434470" y="4417969"/>
            <a:ext cx="656322" cy="592731"/>
          </a:xfrm>
          <a:prstGeom prst="rect">
            <a:avLst/>
          </a:prstGeom>
          <a:solidFill>
            <a:schemeClr val="accent2"/>
          </a:solidFill>
          <a:ln w="19050">
            <a:noFill/>
            <a:round/>
            <a:headEnd/>
            <a:tailEnd/>
          </a:ln>
        </p:spPr>
        <p:txBody>
          <a:bodyPr vert="horz" wrap="none" lIns="121920" tIns="60960" rIns="121920" bIns="6096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endParaRPr kumimoji="0" lang="en-US" altLang="zh-CN" sz="2000" b="0"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85" name="TextBox 57"/>
          <p:cNvSpPr txBox="1"/>
          <p:nvPr/>
        </p:nvSpPr>
        <p:spPr>
          <a:xfrm>
            <a:off x="7671803" y="1233787"/>
            <a:ext cx="4758259" cy="1569660"/>
          </a:xfrm>
          <a:prstGeom prst="rect">
            <a:avLst/>
          </a:prstGeom>
          <a:noFill/>
        </p:spPr>
        <p:txBody>
          <a:bodyPr wrap="square" lIns="480000" anchor="b" anchorCtr="0">
            <a:spAutoFit/>
          </a:bodyPr>
          <a:lstStyle/>
          <a:p>
            <a:pPr lvl="0"/>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Hoạt</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động</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dịch</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vụ</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có</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tính</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hệ</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thống</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liên</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kết</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chặt</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chẽ</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với</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nhau</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endParaRPr kumimoji="0" lang="zh-CN" altLang="en-US" sz="3200" i="0" u="none" strike="noStrike" kern="1200" cap="none" spc="0" normalizeH="0" baseline="0" noProof="0" dirty="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88" name="TextBox 64"/>
          <p:cNvSpPr txBox="1"/>
          <p:nvPr/>
        </p:nvSpPr>
        <p:spPr>
          <a:xfrm>
            <a:off x="352778" y="1480403"/>
            <a:ext cx="4438056" cy="1754326"/>
          </a:xfrm>
          <a:prstGeom prst="rect">
            <a:avLst/>
          </a:prstGeom>
          <a:noFill/>
        </p:spPr>
        <p:txBody>
          <a:bodyPr wrap="square" rIns="480000" anchor="t" anchorCtr="0">
            <a:spAutoFit/>
          </a:bodyPr>
          <a:lstStyle/>
          <a:p>
            <a:pPr lvl="0"/>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Sản</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phẩm</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của</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ngành</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dịch</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vụ</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không</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mang</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tính</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vật</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chất</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endParaRPr kumimoji="0" lang="zh-CN" altLang="en-US" sz="3600" i="0" u="none" strike="noStrike" kern="1200" cap="none" spc="0" normalizeH="0" baseline="0" noProof="0" dirty="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91" name="TextBox 67"/>
          <p:cNvSpPr txBox="1"/>
          <p:nvPr/>
        </p:nvSpPr>
        <p:spPr>
          <a:xfrm>
            <a:off x="7736969" y="3391531"/>
            <a:ext cx="4438022" cy="3539430"/>
          </a:xfrm>
          <a:prstGeom prst="rect">
            <a:avLst/>
          </a:prstGeom>
          <a:noFill/>
        </p:spPr>
        <p:txBody>
          <a:bodyPr wrap="square" lIns="480000" anchor="b" anchorCtr="0">
            <a:spAutoFit/>
          </a:bodyPr>
          <a:lstStyle/>
          <a:p>
            <a:pPr lvl="0"/>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Không</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gian</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lãnh</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thổ</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của</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dịch</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vụ</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ngày</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càng</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mở</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rộng</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Hoạt</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động</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dịch</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vụ</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không</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giới</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hạn</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ở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một</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khu</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vực</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một</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quốc</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gia</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mà</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phát</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triển</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toàn</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2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cầu</a:t>
            </a:r>
            <a:r>
              <a:rPr lang="en-US" altLang="zh-CN" sz="32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endParaRPr kumimoji="0" lang="zh-CN" altLang="en-US" sz="3200" i="0" u="none" strike="noStrike" kern="1200" cap="none" spc="0" normalizeH="0" baseline="0" noProof="0" dirty="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94" name="TextBox 70"/>
          <p:cNvSpPr txBox="1"/>
          <p:nvPr/>
        </p:nvSpPr>
        <p:spPr>
          <a:xfrm>
            <a:off x="323692" y="3843317"/>
            <a:ext cx="4751648" cy="2862322"/>
          </a:xfrm>
          <a:prstGeom prst="rect">
            <a:avLst/>
          </a:prstGeom>
          <a:noFill/>
        </p:spPr>
        <p:txBody>
          <a:bodyPr wrap="square" rIns="480000" anchor="t" anchorCtr="0">
            <a:spAutoFit/>
          </a:bodyPr>
          <a:lstStyle/>
          <a:p>
            <a:pPr lvl="0"/>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Hoạt</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động</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dịch</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vụ</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có</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tính</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linh</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hoạt</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nhằm</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đáp</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ứng</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mọi</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nhu</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cầu</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của</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sản</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xuất</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và</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đời</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sống</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xã</a:t>
            </a:r>
            <a:r>
              <a:rPr lang="en-US" altLang="zh-CN" sz="3600" dirty="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 </a:t>
            </a:r>
            <a:r>
              <a:rPr lang="en-US" altLang="zh-CN" sz="3600" dirty="0" err="1">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hội</a:t>
            </a:r>
            <a:endParaRPr kumimoji="0" lang="zh-CN" altLang="en-US" sz="3600" i="0" u="none" strike="noStrike" kern="1200" cap="none" spc="0" normalizeH="0" baseline="0" noProof="0" dirty="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Tree>
    <p:extLst>
      <p:ext uri="{BB962C8B-B14F-4D97-AF65-F5344CB8AC3E}">
        <p14:creationId xmlns:p14="http://schemas.microsoft.com/office/powerpoint/2010/main" val="281020501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9"/>
                                        </p:tgtEl>
                                        <p:attrNameLst>
                                          <p:attrName>style.visibility</p:attrName>
                                        </p:attrNameLst>
                                      </p:cBhvr>
                                      <p:to>
                                        <p:strVal val="visible"/>
                                      </p:to>
                                    </p:set>
                                    <p:anim calcmode="lin" valueType="num">
                                      <p:cBhvr>
                                        <p:cTn id="14" dur="500" fill="hold"/>
                                        <p:tgtEl>
                                          <p:spTgt spid="79"/>
                                        </p:tgtEl>
                                        <p:attrNameLst>
                                          <p:attrName>ppt_w</p:attrName>
                                        </p:attrNameLst>
                                      </p:cBhvr>
                                      <p:tavLst>
                                        <p:tav tm="0">
                                          <p:val>
                                            <p:fltVal val="0"/>
                                          </p:val>
                                        </p:tav>
                                        <p:tav tm="100000">
                                          <p:val>
                                            <p:strVal val="#ppt_w"/>
                                          </p:val>
                                        </p:tav>
                                      </p:tavLst>
                                    </p:anim>
                                    <p:anim calcmode="lin" valueType="num">
                                      <p:cBhvr>
                                        <p:cTn id="15" dur="500" fill="hold"/>
                                        <p:tgtEl>
                                          <p:spTgt spid="79"/>
                                        </p:tgtEl>
                                        <p:attrNameLst>
                                          <p:attrName>ppt_h</p:attrName>
                                        </p:attrNameLst>
                                      </p:cBhvr>
                                      <p:tavLst>
                                        <p:tav tm="0">
                                          <p:val>
                                            <p:fltVal val="0"/>
                                          </p:val>
                                        </p:tav>
                                        <p:tav tm="100000">
                                          <p:val>
                                            <p:strVal val="#ppt_h"/>
                                          </p:val>
                                        </p:tav>
                                      </p:tavLst>
                                    </p:anim>
                                    <p:animEffect transition="in" filter="fade">
                                      <p:cBhvr>
                                        <p:cTn id="16" dur="500"/>
                                        <p:tgtEl>
                                          <p:spTgt spid="79"/>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88"/>
                                        </p:tgtEl>
                                        <p:attrNameLst>
                                          <p:attrName>style.visibility</p:attrName>
                                        </p:attrNameLst>
                                      </p:cBhvr>
                                      <p:to>
                                        <p:strVal val="visible"/>
                                      </p:to>
                                    </p:set>
                                    <p:anim calcmode="lin" valueType="num">
                                      <p:cBhvr>
                                        <p:cTn id="20" dur="500" fill="hold"/>
                                        <p:tgtEl>
                                          <p:spTgt spid="88"/>
                                        </p:tgtEl>
                                        <p:attrNameLst>
                                          <p:attrName>ppt_w</p:attrName>
                                        </p:attrNameLst>
                                      </p:cBhvr>
                                      <p:tavLst>
                                        <p:tav tm="0">
                                          <p:val>
                                            <p:fltVal val="0"/>
                                          </p:val>
                                        </p:tav>
                                        <p:tav tm="100000">
                                          <p:val>
                                            <p:strVal val="#ppt_w"/>
                                          </p:val>
                                        </p:tav>
                                      </p:tavLst>
                                    </p:anim>
                                    <p:anim calcmode="lin" valueType="num">
                                      <p:cBhvr>
                                        <p:cTn id="21" dur="500" fill="hold"/>
                                        <p:tgtEl>
                                          <p:spTgt spid="88"/>
                                        </p:tgtEl>
                                        <p:attrNameLst>
                                          <p:attrName>ppt_h</p:attrName>
                                        </p:attrNameLst>
                                      </p:cBhvr>
                                      <p:tavLst>
                                        <p:tav tm="0">
                                          <p:val>
                                            <p:fltVal val="0"/>
                                          </p:val>
                                        </p:tav>
                                        <p:tav tm="100000">
                                          <p:val>
                                            <p:strVal val="#ppt_h"/>
                                          </p:val>
                                        </p:tav>
                                      </p:tavLst>
                                    </p:anim>
                                    <p:animEffect transition="in" filter="fade">
                                      <p:cBhvr>
                                        <p:cTn id="22" dur="5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p:cTn id="27" dur="500" fill="hold"/>
                                        <p:tgtEl>
                                          <p:spTgt spid="80"/>
                                        </p:tgtEl>
                                        <p:attrNameLst>
                                          <p:attrName>ppt_w</p:attrName>
                                        </p:attrNameLst>
                                      </p:cBhvr>
                                      <p:tavLst>
                                        <p:tav tm="0">
                                          <p:val>
                                            <p:fltVal val="0"/>
                                          </p:val>
                                        </p:tav>
                                        <p:tav tm="100000">
                                          <p:val>
                                            <p:strVal val="#ppt_w"/>
                                          </p:val>
                                        </p:tav>
                                      </p:tavLst>
                                    </p:anim>
                                    <p:anim calcmode="lin" valueType="num">
                                      <p:cBhvr>
                                        <p:cTn id="28" dur="500" fill="hold"/>
                                        <p:tgtEl>
                                          <p:spTgt spid="80"/>
                                        </p:tgtEl>
                                        <p:attrNameLst>
                                          <p:attrName>ppt_h</p:attrName>
                                        </p:attrNameLst>
                                      </p:cBhvr>
                                      <p:tavLst>
                                        <p:tav tm="0">
                                          <p:val>
                                            <p:fltVal val="0"/>
                                          </p:val>
                                        </p:tav>
                                        <p:tav tm="100000">
                                          <p:val>
                                            <p:strVal val="#ppt_h"/>
                                          </p:val>
                                        </p:tav>
                                      </p:tavLst>
                                    </p:anim>
                                    <p:animEffect transition="in" filter="fade">
                                      <p:cBhvr>
                                        <p:cTn id="29" dur="500"/>
                                        <p:tgtEl>
                                          <p:spTgt spid="8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cBhvr>
                                        <p:cTn id="33" dur="500" fill="hold"/>
                                        <p:tgtEl>
                                          <p:spTgt spid="85"/>
                                        </p:tgtEl>
                                        <p:attrNameLst>
                                          <p:attrName>ppt_w</p:attrName>
                                        </p:attrNameLst>
                                      </p:cBhvr>
                                      <p:tavLst>
                                        <p:tav tm="0">
                                          <p:val>
                                            <p:fltVal val="0"/>
                                          </p:val>
                                        </p:tav>
                                        <p:tav tm="100000">
                                          <p:val>
                                            <p:strVal val="#ppt_w"/>
                                          </p:val>
                                        </p:tav>
                                      </p:tavLst>
                                    </p:anim>
                                    <p:anim calcmode="lin" valueType="num">
                                      <p:cBhvr>
                                        <p:cTn id="34" dur="500" fill="hold"/>
                                        <p:tgtEl>
                                          <p:spTgt spid="85"/>
                                        </p:tgtEl>
                                        <p:attrNameLst>
                                          <p:attrName>ppt_h</p:attrName>
                                        </p:attrNameLst>
                                      </p:cBhvr>
                                      <p:tavLst>
                                        <p:tav tm="0">
                                          <p:val>
                                            <p:fltVal val="0"/>
                                          </p:val>
                                        </p:tav>
                                        <p:tav tm="100000">
                                          <p:val>
                                            <p:strVal val="#ppt_h"/>
                                          </p:val>
                                        </p:tav>
                                      </p:tavLst>
                                    </p:anim>
                                    <p:animEffect transition="in" filter="fade">
                                      <p:cBhvr>
                                        <p:cTn id="35" dur="500"/>
                                        <p:tgtEl>
                                          <p:spTgt spid="8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500" fill="hold"/>
                                        <p:tgtEl>
                                          <p:spTgt spid="81"/>
                                        </p:tgtEl>
                                        <p:attrNameLst>
                                          <p:attrName>ppt_w</p:attrName>
                                        </p:attrNameLst>
                                      </p:cBhvr>
                                      <p:tavLst>
                                        <p:tav tm="0">
                                          <p:val>
                                            <p:fltVal val="0"/>
                                          </p:val>
                                        </p:tav>
                                        <p:tav tm="100000">
                                          <p:val>
                                            <p:strVal val="#ppt_w"/>
                                          </p:val>
                                        </p:tav>
                                      </p:tavLst>
                                    </p:anim>
                                    <p:anim calcmode="lin" valueType="num">
                                      <p:cBhvr>
                                        <p:cTn id="41" dur="500" fill="hold"/>
                                        <p:tgtEl>
                                          <p:spTgt spid="81"/>
                                        </p:tgtEl>
                                        <p:attrNameLst>
                                          <p:attrName>ppt_h</p:attrName>
                                        </p:attrNameLst>
                                      </p:cBhvr>
                                      <p:tavLst>
                                        <p:tav tm="0">
                                          <p:val>
                                            <p:fltVal val="0"/>
                                          </p:val>
                                        </p:tav>
                                        <p:tav tm="100000">
                                          <p:val>
                                            <p:strVal val="#ppt_h"/>
                                          </p:val>
                                        </p:tav>
                                      </p:tavLst>
                                    </p:anim>
                                    <p:animEffect transition="in" filter="fade">
                                      <p:cBhvr>
                                        <p:cTn id="42" dur="500"/>
                                        <p:tgtEl>
                                          <p:spTgt spid="81"/>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94"/>
                                        </p:tgtEl>
                                        <p:attrNameLst>
                                          <p:attrName>style.visibility</p:attrName>
                                        </p:attrNameLst>
                                      </p:cBhvr>
                                      <p:to>
                                        <p:strVal val="visible"/>
                                      </p:to>
                                    </p:set>
                                    <p:anim calcmode="lin" valueType="num">
                                      <p:cBhvr>
                                        <p:cTn id="46" dur="500" fill="hold"/>
                                        <p:tgtEl>
                                          <p:spTgt spid="94"/>
                                        </p:tgtEl>
                                        <p:attrNameLst>
                                          <p:attrName>ppt_w</p:attrName>
                                        </p:attrNameLst>
                                      </p:cBhvr>
                                      <p:tavLst>
                                        <p:tav tm="0">
                                          <p:val>
                                            <p:fltVal val="0"/>
                                          </p:val>
                                        </p:tav>
                                        <p:tav tm="100000">
                                          <p:val>
                                            <p:strVal val="#ppt_w"/>
                                          </p:val>
                                        </p:tav>
                                      </p:tavLst>
                                    </p:anim>
                                    <p:anim calcmode="lin" valueType="num">
                                      <p:cBhvr>
                                        <p:cTn id="47" dur="500" fill="hold"/>
                                        <p:tgtEl>
                                          <p:spTgt spid="94"/>
                                        </p:tgtEl>
                                        <p:attrNameLst>
                                          <p:attrName>ppt_h</p:attrName>
                                        </p:attrNameLst>
                                      </p:cBhvr>
                                      <p:tavLst>
                                        <p:tav tm="0">
                                          <p:val>
                                            <p:fltVal val="0"/>
                                          </p:val>
                                        </p:tav>
                                        <p:tav tm="100000">
                                          <p:val>
                                            <p:strVal val="#ppt_h"/>
                                          </p:val>
                                        </p:tav>
                                      </p:tavLst>
                                    </p:anim>
                                    <p:animEffect transition="in" filter="fade">
                                      <p:cBhvr>
                                        <p:cTn id="48" dur="500"/>
                                        <p:tgtEl>
                                          <p:spTgt spid="9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82"/>
                                        </p:tgtEl>
                                        <p:attrNameLst>
                                          <p:attrName>style.visibility</p:attrName>
                                        </p:attrNameLst>
                                      </p:cBhvr>
                                      <p:to>
                                        <p:strVal val="visible"/>
                                      </p:to>
                                    </p:set>
                                    <p:anim calcmode="lin" valueType="num">
                                      <p:cBhvr>
                                        <p:cTn id="53" dur="500" fill="hold"/>
                                        <p:tgtEl>
                                          <p:spTgt spid="82"/>
                                        </p:tgtEl>
                                        <p:attrNameLst>
                                          <p:attrName>ppt_w</p:attrName>
                                        </p:attrNameLst>
                                      </p:cBhvr>
                                      <p:tavLst>
                                        <p:tav tm="0">
                                          <p:val>
                                            <p:fltVal val="0"/>
                                          </p:val>
                                        </p:tav>
                                        <p:tav tm="100000">
                                          <p:val>
                                            <p:strVal val="#ppt_w"/>
                                          </p:val>
                                        </p:tav>
                                      </p:tavLst>
                                    </p:anim>
                                    <p:anim calcmode="lin" valueType="num">
                                      <p:cBhvr>
                                        <p:cTn id="54" dur="500" fill="hold"/>
                                        <p:tgtEl>
                                          <p:spTgt spid="82"/>
                                        </p:tgtEl>
                                        <p:attrNameLst>
                                          <p:attrName>ppt_h</p:attrName>
                                        </p:attrNameLst>
                                      </p:cBhvr>
                                      <p:tavLst>
                                        <p:tav tm="0">
                                          <p:val>
                                            <p:fltVal val="0"/>
                                          </p:val>
                                        </p:tav>
                                        <p:tav tm="100000">
                                          <p:val>
                                            <p:strVal val="#ppt_h"/>
                                          </p:val>
                                        </p:tav>
                                      </p:tavLst>
                                    </p:anim>
                                    <p:animEffect transition="in" filter="fade">
                                      <p:cBhvr>
                                        <p:cTn id="55" dur="500"/>
                                        <p:tgtEl>
                                          <p:spTgt spid="82"/>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p:cTn id="59" dur="500" fill="hold"/>
                                        <p:tgtEl>
                                          <p:spTgt spid="91"/>
                                        </p:tgtEl>
                                        <p:attrNameLst>
                                          <p:attrName>ppt_w</p:attrName>
                                        </p:attrNameLst>
                                      </p:cBhvr>
                                      <p:tavLst>
                                        <p:tav tm="0">
                                          <p:val>
                                            <p:fltVal val="0"/>
                                          </p:val>
                                        </p:tav>
                                        <p:tav tm="100000">
                                          <p:val>
                                            <p:strVal val="#ppt_w"/>
                                          </p:val>
                                        </p:tav>
                                      </p:tavLst>
                                    </p:anim>
                                    <p:anim calcmode="lin" valueType="num">
                                      <p:cBhvr>
                                        <p:cTn id="60" dur="500" fill="hold"/>
                                        <p:tgtEl>
                                          <p:spTgt spid="91"/>
                                        </p:tgtEl>
                                        <p:attrNameLst>
                                          <p:attrName>ppt_h</p:attrName>
                                        </p:attrNameLst>
                                      </p:cBhvr>
                                      <p:tavLst>
                                        <p:tav tm="0">
                                          <p:val>
                                            <p:fltVal val="0"/>
                                          </p:val>
                                        </p:tav>
                                        <p:tav tm="100000">
                                          <p:val>
                                            <p:strVal val="#ppt_h"/>
                                          </p:val>
                                        </p:tav>
                                      </p:tavLst>
                                    </p:anim>
                                    <p:animEffect transition="in" filter="fade">
                                      <p:cBhvr>
                                        <p:cTn id="61"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5" grpId="0"/>
      <p:bldP spid="88" grpId="0"/>
      <p:bldP spid="91" grpId="0"/>
      <p:bldP spid="9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204" y="2486091"/>
            <a:ext cx="12186005" cy="1983020"/>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矩形 5"/>
          <p:cNvSpPr/>
          <p:nvPr/>
        </p:nvSpPr>
        <p:spPr>
          <a:xfrm>
            <a:off x="2424127" y="2084239"/>
            <a:ext cx="1960383" cy="2786722"/>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文本框 18"/>
          <p:cNvSpPr txBox="1"/>
          <p:nvPr/>
        </p:nvSpPr>
        <p:spPr>
          <a:xfrm>
            <a:off x="2424127" y="2574634"/>
            <a:ext cx="2472093" cy="1861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496"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III</a:t>
            </a:r>
            <a:endParaRPr kumimoji="0" lang="zh-CN" altLang="en-US" sz="11496"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3309150" y="3863214"/>
            <a:ext cx="1682374" cy="80682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991524" y="3038198"/>
            <a:ext cx="6661284" cy="843452"/>
          </a:xfrm>
          <a:prstGeom prst="rect">
            <a:avLst/>
          </a:prstGeom>
          <a:noFill/>
        </p:spPr>
        <p:txBody>
          <a:bodyPr wrap="square" lIns="121873" tIns="60936" rIns="121873" bIns="60936" rtlCol="0">
            <a:spAutoFit/>
          </a:bodyPr>
          <a:lstStyle/>
          <a:p>
            <a:pPr lvl="0" algn="r">
              <a:lnSpc>
                <a:spcPct val="130000"/>
              </a:lnSpc>
            </a:pPr>
            <a:r>
              <a:rPr lang="vi-VN" altLang="zh-CN" sz="40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CƠ CẤU NGÀNH DỊCH VỤ</a:t>
            </a:r>
          </a:p>
        </p:txBody>
      </p:sp>
      <p:sp>
        <p:nvSpPr>
          <p:cNvPr id="33" name="等腰三角形 32"/>
          <p:cNvSpPr/>
          <p:nvPr/>
        </p:nvSpPr>
        <p:spPr>
          <a:xfrm rot="9233090">
            <a:off x="11348867" y="6014920"/>
            <a:ext cx="266912" cy="2301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4" name="等腰三角形 33"/>
          <p:cNvSpPr/>
          <p:nvPr/>
        </p:nvSpPr>
        <p:spPr>
          <a:xfrm rot="15569576">
            <a:off x="11658723" y="6460232"/>
            <a:ext cx="397318" cy="3424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5" name="等腰三角形 34"/>
          <p:cNvSpPr/>
          <p:nvPr/>
        </p:nvSpPr>
        <p:spPr>
          <a:xfrm rot="21371394">
            <a:off x="10864536" y="5364521"/>
            <a:ext cx="266912" cy="2301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41" name="组合 40"/>
          <p:cNvGrpSpPr/>
          <p:nvPr/>
        </p:nvGrpSpPr>
        <p:grpSpPr>
          <a:xfrm rot="20868521">
            <a:off x="10475577" y="5686039"/>
            <a:ext cx="446708" cy="334694"/>
            <a:chOff x="2822785" y="1265179"/>
            <a:chExt cx="930073" cy="696693"/>
          </a:xfrm>
          <a:solidFill>
            <a:schemeClr val="accent2"/>
          </a:solidFill>
        </p:grpSpPr>
        <p:sp>
          <p:nvSpPr>
            <p:cNvPr id="42" name="等腰三角形 41"/>
            <p:cNvSpPr/>
            <p:nvPr/>
          </p:nvSpPr>
          <p:spPr>
            <a:xfrm rot="18941696">
              <a:off x="2822785" y="1265179"/>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43" name="等腰三角形 42"/>
            <p:cNvSpPr/>
            <p:nvPr/>
          </p:nvSpPr>
          <p:spPr>
            <a:xfrm rot="9480000">
              <a:off x="3485946" y="1731776"/>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625933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250"/>
                                        <p:tgtEl>
                                          <p:spTgt spid="18"/>
                                        </p:tgtEl>
                                      </p:cBhvr>
                                    </p:animEffect>
                                  </p:childTnLst>
                                </p:cTn>
                              </p:par>
                            </p:childTnLst>
                          </p:cTn>
                        </p:par>
                        <p:par>
                          <p:cTn id="12" fill="hold">
                            <p:stCondLst>
                              <p:cond delay="1750"/>
                            </p:stCondLst>
                            <p:childTnLst>
                              <p:par>
                                <p:cTn id="13" presetID="12" presetClass="entr" presetSubtype="4" fill="hold" grpId="0" nodeType="afterEffect">
                                  <p:stCondLst>
                                    <p:cond delay="0"/>
                                  </p:stCondLst>
                                  <p:iterate type="lt">
                                    <p:tmPct val="10000"/>
                                  </p:iterate>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childTnLst>
                          </p:cTn>
                        </p:par>
                        <p:par>
                          <p:cTn id="17" fill="hold">
                            <p:stCondLst>
                              <p:cond delay="2350"/>
                            </p:stCondLst>
                            <p:childTnLst>
                              <p:par>
                                <p:cTn id="18" presetID="22" presetClass="entr" presetSubtype="4"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250"/>
                                        <p:tgtEl>
                                          <p:spTgt spid="20"/>
                                        </p:tgtEl>
                                      </p:cBhvr>
                                    </p:animEffect>
                                  </p:childTnLst>
                                </p:cTn>
                              </p:par>
                            </p:childTnLst>
                          </p:cTn>
                        </p:par>
                        <p:par>
                          <p:cTn id="21" fill="hold">
                            <p:stCondLst>
                              <p:cond delay="2600"/>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3850"/>
                            </p:stCondLst>
                            <p:childTnLst>
                              <p:par>
                                <p:cTn id="28" presetID="22" presetClass="entr" presetSubtype="4"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1" grpId="0"/>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05720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矩形 5"/>
          <p:cNvSpPr/>
          <p:nvPr/>
        </p:nvSpPr>
        <p:spPr>
          <a:xfrm>
            <a:off x="3050191" y="0"/>
            <a:ext cx="1345326" cy="148568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文本框 18"/>
          <p:cNvSpPr txBox="1"/>
          <p:nvPr/>
        </p:nvSpPr>
        <p:spPr>
          <a:xfrm>
            <a:off x="3346340" y="366689"/>
            <a:ext cx="9761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III</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4993143" y="1588475"/>
            <a:ext cx="17430" cy="430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895946" y="378343"/>
            <a:ext cx="6722592" cy="663338"/>
          </a:xfrm>
          <a:prstGeom prst="rect">
            <a:avLst/>
          </a:prstGeom>
          <a:noFill/>
        </p:spPr>
        <p:txBody>
          <a:bodyPr wrap="square" lIns="121873" tIns="60936" rIns="121873" bIns="60936" rtlCol="0">
            <a:spAutoFit/>
          </a:bodyPr>
          <a:lstStyle/>
          <a:p>
            <a:pPr lvl="0" algn="just">
              <a:lnSpc>
                <a:spcPct val="130000"/>
              </a:lnSpc>
              <a:defRPr/>
            </a:pPr>
            <a:r>
              <a:rPr lang="vi-VN" altLang="zh-CN" sz="30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CƠ CẤU NGÀNH DỊCH VỤ</a:t>
            </a:r>
          </a:p>
        </p:txBody>
      </p:sp>
      <p:sp>
        <p:nvSpPr>
          <p:cNvPr id="33" name="等腰三角形 32"/>
          <p:cNvSpPr/>
          <p:nvPr/>
        </p:nvSpPr>
        <p:spPr>
          <a:xfrm rot="9233090">
            <a:off x="11348867" y="6014920"/>
            <a:ext cx="266912" cy="2301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4" name="等腰三角形 33"/>
          <p:cNvSpPr/>
          <p:nvPr/>
        </p:nvSpPr>
        <p:spPr>
          <a:xfrm rot="15569576">
            <a:off x="11658723" y="6460232"/>
            <a:ext cx="397318" cy="3424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5" name="等腰三角形 34"/>
          <p:cNvSpPr/>
          <p:nvPr/>
        </p:nvSpPr>
        <p:spPr>
          <a:xfrm rot="21371394">
            <a:off x="10864536" y="5364521"/>
            <a:ext cx="266912" cy="2301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41" name="组合 40"/>
          <p:cNvGrpSpPr/>
          <p:nvPr/>
        </p:nvGrpSpPr>
        <p:grpSpPr>
          <a:xfrm rot="20868521">
            <a:off x="10475577" y="5686039"/>
            <a:ext cx="446708" cy="334694"/>
            <a:chOff x="2822785" y="1265179"/>
            <a:chExt cx="930073" cy="696693"/>
          </a:xfrm>
          <a:solidFill>
            <a:schemeClr val="accent2"/>
          </a:solidFill>
        </p:grpSpPr>
        <p:sp>
          <p:nvSpPr>
            <p:cNvPr id="42" name="等腰三角形 41"/>
            <p:cNvSpPr/>
            <p:nvPr/>
          </p:nvSpPr>
          <p:spPr>
            <a:xfrm rot="18941696">
              <a:off x="2822785" y="1265179"/>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43" name="等腰三角形 42"/>
            <p:cNvSpPr/>
            <p:nvPr/>
          </p:nvSpPr>
          <p:spPr>
            <a:xfrm rot="9480000">
              <a:off x="3485946" y="1731776"/>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loud Callout 22"/>
          <p:cNvSpPr/>
          <p:nvPr/>
        </p:nvSpPr>
        <p:spPr>
          <a:xfrm>
            <a:off x="5010573" y="1584125"/>
            <a:ext cx="3872170" cy="2095816"/>
          </a:xfrm>
          <a:prstGeom prst="cloudCallout">
            <a:avLst>
              <a:gd name="adj1" fmla="val -51118"/>
              <a:gd name="adj2" fmla="val 69464"/>
            </a:avLst>
          </a:prstGeom>
          <a:solidFill>
            <a:schemeClr val="bg1"/>
          </a:solidFill>
          <a:ln w="6350">
            <a:solidFill>
              <a:srgbClr val="00B05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Nêu cơ</a:t>
            </a:r>
            <a:r>
              <a:rPr kumimoji="0" lang="en-US" sz="28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cấu ngành</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dịch vụ.</a:t>
            </a:r>
          </a:p>
        </p:txBody>
      </p:sp>
      <p:sp>
        <p:nvSpPr>
          <p:cNvPr id="39" name="Oval 38"/>
          <p:cNvSpPr/>
          <p:nvPr/>
        </p:nvSpPr>
        <p:spPr>
          <a:xfrm>
            <a:off x="-422933" y="4881984"/>
            <a:ext cx="2430609" cy="2283279"/>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066994756"/>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par>
              <p:cTn id="9"/>
            </p:par>
            <p:par>
              <p:cTn id="10"/>
            </p:par>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05720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8" name="矩形 5"/>
          <p:cNvSpPr/>
          <p:nvPr/>
        </p:nvSpPr>
        <p:spPr>
          <a:xfrm>
            <a:off x="3050191" y="0"/>
            <a:ext cx="1345326" cy="148568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9" name="文本框 18"/>
          <p:cNvSpPr txBox="1"/>
          <p:nvPr/>
        </p:nvSpPr>
        <p:spPr>
          <a:xfrm>
            <a:off x="3346340" y="366689"/>
            <a:ext cx="9761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III</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4993143" y="1965847"/>
            <a:ext cx="17430" cy="430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895946" y="378343"/>
            <a:ext cx="6722592" cy="723226"/>
          </a:xfrm>
          <a:prstGeom prst="rect">
            <a:avLst/>
          </a:prstGeom>
          <a:noFill/>
        </p:spPr>
        <p:txBody>
          <a:bodyPr wrap="square" lIns="121873" tIns="60936" rIns="121873" bIns="60936"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altLang="zh-CN" sz="3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CƠ CẤU NGÀNH DỊCH VỤ</a:t>
            </a:r>
          </a:p>
        </p:txBody>
      </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28"/>
          <p:cNvGrpSpPr/>
          <p:nvPr/>
        </p:nvGrpSpPr>
        <p:grpSpPr>
          <a:xfrm>
            <a:off x="3957529" y="2041241"/>
            <a:ext cx="3000092" cy="1459467"/>
            <a:chOff x="2862870" y="1133088"/>
            <a:chExt cx="2764517" cy="1344451"/>
          </a:xfrm>
        </p:grpSpPr>
        <p:grpSp>
          <p:nvGrpSpPr>
            <p:cNvPr id="36" name="组合 29"/>
            <p:cNvGrpSpPr/>
            <p:nvPr/>
          </p:nvGrpSpPr>
          <p:grpSpPr>
            <a:xfrm>
              <a:off x="2862870" y="1133088"/>
              <a:ext cx="2764517" cy="1344451"/>
              <a:chOff x="-170041" y="712948"/>
              <a:chExt cx="4348339" cy="2114702"/>
            </a:xfrm>
          </p:grpSpPr>
          <p:sp>
            <p:nvSpPr>
              <p:cNvPr id="38" name="矩形 14"/>
              <p:cNvSpPr/>
              <p:nvPr/>
            </p:nvSpPr>
            <p:spPr>
              <a:xfrm>
                <a:off x="1216291" y="712948"/>
                <a:ext cx="1237783" cy="2114702"/>
              </a:xfrm>
              <a:custGeom>
                <a:avLst/>
                <a:gdLst>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838861 h 2334439"/>
                  <a:gd name="connsiteX4" fmla="*/ 1224136 w 1237784"/>
                  <a:gd name="connsiteY4" fmla="*/ 0 h 2334439"/>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797918 h 2334439"/>
                  <a:gd name="connsiteX4" fmla="*/ 1224136 w 1237784"/>
                  <a:gd name="connsiteY4" fmla="*/ 0 h 2334439"/>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871424 h 2334439"/>
                  <a:gd name="connsiteX4" fmla="*/ 1224136 w 1237784"/>
                  <a:gd name="connsiteY4" fmla="*/ 0 h 2334439"/>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929311 h 2334439"/>
                  <a:gd name="connsiteX4" fmla="*/ 1224136 w 1237784"/>
                  <a:gd name="connsiteY4" fmla="*/ 0 h 2334439"/>
                  <a:gd name="connsiteX0" fmla="*/ 1224136 w 1237784"/>
                  <a:gd name="connsiteY0" fmla="*/ 0 h 2334439"/>
                  <a:gd name="connsiteX1" fmla="*/ 1237784 w 1237784"/>
                  <a:gd name="connsiteY1" fmla="*/ 1485835 h 2334439"/>
                  <a:gd name="connsiteX2" fmla="*/ 0 w 1237784"/>
                  <a:gd name="connsiteY2" fmla="*/ 2334439 h 2334439"/>
                  <a:gd name="connsiteX3" fmla="*/ 7492 w 1237784"/>
                  <a:gd name="connsiteY3" fmla="*/ 896233 h 2334439"/>
                  <a:gd name="connsiteX4" fmla="*/ 1224136 w 1237784"/>
                  <a:gd name="connsiteY4" fmla="*/ 0 h 233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784" h="2334439">
                    <a:moveTo>
                      <a:pt x="1224136" y="0"/>
                    </a:moveTo>
                    <a:lnTo>
                      <a:pt x="1237784" y="1485835"/>
                    </a:lnTo>
                    <a:lnTo>
                      <a:pt x="0" y="2334439"/>
                    </a:lnTo>
                    <a:cubicBezTo>
                      <a:pt x="2497" y="1855037"/>
                      <a:pt x="4995" y="1375635"/>
                      <a:pt x="7492" y="896233"/>
                    </a:cubicBezTo>
                    <a:lnTo>
                      <a:pt x="1224136" y="0"/>
                    </a:lnTo>
                    <a:close/>
                  </a:path>
                </a:pathLst>
              </a:custGeom>
              <a:solidFill>
                <a:schemeClr val="accent1"/>
              </a:solidFill>
              <a:ln>
                <a:noFill/>
              </a:ln>
            </p:spPr>
            <p:txBody>
              <a:bodyPr rot="0" spcFirstLastPara="0" vertOverflow="overflow" horzOverflow="overflow" vert="horz" wrap="square" lIns="121883" tIns="60941" rIns="121883" bIns="609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sysClr val="window" lastClr="FFFFFF"/>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nvGrpSpPr>
              <p:cNvPr id="40" name="组合 32"/>
              <p:cNvGrpSpPr/>
              <p:nvPr/>
            </p:nvGrpSpPr>
            <p:grpSpPr>
              <a:xfrm rot="3364155">
                <a:off x="1819210" y="-967637"/>
                <a:ext cx="369838" cy="4348339"/>
                <a:chOff x="1601672" y="-1118831"/>
                <a:chExt cx="154347" cy="9144000"/>
              </a:xfrm>
            </p:grpSpPr>
            <p:pic>
              <p:nvPicPr>
                <p:cNvPr id="44" name="Picture 3"/>
                <p:cNvPicPr>
                  <a:picLocks noChangeAspect="1" noChangeArrowheads="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2767" r="7205" b="57679"/>
                <a:stretch/>
              </p:blipFill>
              <p:spPr bwMode="auto">
                <a:xfrm rot="5400000">
                  <a:off x="-2886388" y="3382761"/>
                  <a:ext cx="9144000" cy="14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 34"/>
                <p:cNvSpPr/>
                <p:nvPr/>
              </p:nvSpPr>
              <p:spPr>
                <a:xfrm rot="5400000">
                  <a:off x="-2127855" y="3519835"/>
                  <a:ext cx="7477053" cy="18000"/>
                </a:xfrm>
                <a:prstGeom prst="rect">
                  <a:avLst/>
                </a:prstGeom>
                <a:gradFill>
                  <a:gsLst>
                    <a:gs pos="49628">
                      <a:sysClr val="windowText" lastClr="000000">
                        <a:lumMod val="85000"/>
                        <a:lumOff val="15000"/>
                      </a:sysClr>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sysClr val="window" lastClr="FFFFFF"/>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grpSp>
        <p:sp>
          <p:nvSpPr>
            <p:cNvPr id="37" name="TextBox 36"/>
            <p:cNvSpPr txBox="1"/>
            <p:nvPr/>
          </p:nvSpPr>
          <p:spPr>
            <a:xfrm>
              <a:off x="3778779" y="1520305"/>
              <a:ext cx="390259" cy="6141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732"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endParaRPr kumimoji="0" lang="zh-CN" altLang="en-US" sz="3732" b="0"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sp>
        <p:nvSpPr>
          <p:cNvPr id="46" name="矩形 36"/>
          <p:cNvSpPr/>
          <p:nvPr/>
        </p:nvSpPr>
        <p:spPr>
          <a:xfrm>
            <a:off x="529100" y="2180311"/>
            <a:ext cx="3473283" cy="3263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3" tIns="60941" rIns="121883" bIns="609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47" name="TextBox 46"/>
          <p:cNvSpPr txBox="1"/>
          <p:nvPr/>
        </p:nvSpPr>
        <p:spPr>
          <a:xfrm>
            <a:off x="6049358" y="2154504"/>
            <a:ext cx="5671007" cy="892552"/>
          </a:xfrm>
          <a:prstGeom prst="rect">
            <a:avLst/>
          </a:prstGeom>
          <a:noFill/>
        </p:spPr>
        <p:txBody>
          <a:bodyPr wrap="square" rtlCol="0">
            <a:spAutoFit/>
          </a:bodyPr>
          <a:lstStyle/>
          <a:p>
            <a:pPr lvl="0" algn="just"/>
            <a:r>
              <a:rPr lang="vi-VN" altLang="zh-CN" sz="260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Dịch vụ có cơ cấu ngành đa dạng và phức tạp.</a:t>
            </a:r>
            <a:endParaRPr kumimoji="0" lang="en-US" altLang="zh-CN" sz="2600" b="0" i="0" u="none" strike="noStrike" kern="1200" cap="none" spc="0" normalizeH="0" baseline="0" noProof="0" dirty="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nvGrpSpPr>
          <p:cNvPr id="53" name="组合 38"/>
          <p:cNvGrpSpPr/>
          <p:nvPr/>
        </p:nvGrpSpPr>
        <p:grpSpPr>
          <a:xfrm>
            <a:off x="3957529" y="4174841"/>
            <a:ext cx="3000092" cy="1459467"/>
            <a:chOff x="2862870" y="1133088"/>
            <a:chExt cx="2764517" cy="1344451"/>
          </a:xfrm>
        </p:grpSpPr>
        <p:grpSp>
          <p:nvGrpSpPr>
            <p:cNvPr id="54" name="组合 39"/>
            <p:cNvGrpSpPr/>
            <p:nvPr/>
          </p:nvGrpSpPr>
          <p:grpSpPr>
            <a:xfrm>
              <a:off x="2862870" y="1133088"/>
              <a:ext cx="2764517" cy="1344451"/>
              <a:chOff x="-170041" y="712948"/>
              <a:chExt cx="4348339" cy="2114702"/>
            </a:xfrm>
          </p:grpSpPr>
          <p:sp>
            <p:nvSpPr>
              <p:cNvPr id="56" name="矩形 14"/>
              <p:cNvSpPr/>
              <p:nvPr/>
            </p:nvSpPr>
            <p:spPr>
              <a:xfrm>
                <a:off x="1216291" y="712948"/>
                <a:ext cx="1237783" cy="2114702"/>
              </a:xfrm>
              <a:custGeom>
                <a:avLst/>
                <a:gdLst>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838861 h 2334439"/>
                  <a:gd name="connsiteX4" fmla="*/ 1224136 w 1237784"/>
                  <a:gd name="connsiteY4" fmla="*/ 0 h 2334439"/>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797918 h 2334439"/>
                  <a:gd name="connsiteX4" fmla="*/ 1224136 w 1237784"/>
                  <a:gd name="connsiteY4" fmla="*/ 0 h 2334439"/>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871424 h 2334439"/>
                  <a:gd name="connsiteX4" fmla="*/ 1224136 w 1237784"/>
                  <a:gd name="connsiteY4" fmla="*/ 0 h 2334439"/>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929311 h 2334439"/>
                  <a:gd name="connsiteX4" fmla="*/ 1224136 w 1237784"/>
                  <a:gd name="connsiteY4" fmla="*/ 0 h 2334439"/>
                  <a:gd name="connsiteX0" fmla="*/ 1224136 w 1237784"/>
                  <a:gd name="connsiteY0" fmla="*/ 0 h 2334439"/>
                  <a:gd name="connsiteX1" fmla="*/ 1237784 w 1237784"/>
                  <a:gd name="connsiteY1" fmla="*/ 1485835 h 2334439"/>
                  <a:gd name="connsiteX2" fmla="*/ 0 w 1237784"/>
                  <a:gd name="connsiteY2" fmla="*/ 2334439 h 2334439"/>
                  <a:gd name="connsiteX3" fmla="*/ 7492 w 1237784"/>
                  <a:gd name="connsiteY3" fmla="*/ 896233 h 2334439"/>
                  <a:gd name="connsiteX4" fmla="*/ 1224136 w 1237784"/>
                  <a:gd name="connsiteY4" fmla="*/ 0 h 233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784" h="2334439">
                    <a:moveTo>
                      <a:pt x="1224136" y="0"/>
                    </a:moveTo>
                    <a:lnTo>
                      <a:pt x="1237784" y="1485835"/>
                    </a:lnTo>
                    <a:lnTo>
                      <a:pt x="0" y="2334439"/>
                    </a:lnTo>
                    <a:cubicBezTo>
                      <a:pt x="2497" y="1855037"/>
                      <a:pt x="4995" y="1375635"/>
                      <a:pt x="7492" y="896233"/>
                    </a:cubicBezTo>
                    <a:lnTo>
                      <a:pt x="1224136" y="0"/>
                    </a:lnTo>
                    <a:close/>
                  </a:path>
                </a:pathLst>
              </a:custGeom>
              <a:solidFill>
                <a:schemeClr val="accent2"/>
              </a:solidFill>
              <a:ln>
                <a:noFill/>
              </a:ln>
            </p:spPr>
            <p:txBody>
              <a:bodyPr rot="0" spcFirstLastPara="0" vertOverflow="overflow" horzOverflow="overflow" vert="horz" wrap="square" lIns="121883" tIns="60941" rIns="121883" bIns="609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sysClr val="window" lastClr="FFFFFF"/>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nvGrpSpPr>
              <p:cNvPr id="57" name="组合 42"/>
              <p:cNvGrpSpPr/>
              <p:nvPr/>
            </p:nvGrpSpPr>
            <p:grpSpPr>
              <a:xfrm rot="3364155">
                <a:off x="1819210" y="-967637"/>
                <a:ext cx="369838" cy="4348339"/>
                <a:chOff x="1601672" y="-1118831"/>
                <a:chExt cx="154347" cy="9144000"/>
              </a:xfrm>
            </p:grpSpPr>
            <p:pic>
              <p:nvPicPr>
                <p:cNvPr id="58" name="Picture 3"/>
                <p:cNvPicPr>
                  <a:picLocks noChangeAspect="1" noChangeArrowheads="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2767" r="7205" b="57679"/>
                <a:stretch/>
              </p:blipFill>
              <p:spPr bwMode="auto">
                <a:xfrm rot="5400000">
                  <a:off x="-2886388" y="3382761"/>
                  <a:ext cx="9144000" cy="14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矩形 44"/>
                <p:cNvSpPr/>
                <p:nvPr/>
              </p:nvSpPr>
              <p:spPr>
                <a:xfrm rot="5400000">
                  <a:off x="-2127855" y="3519835"/>
                  <a:ext cx="7477053" cy="18000"/>
                </a:xfrm>
                <a:prstGeom prst="rect">
                  <a:avLst/>
                </a:prstGeom>
                <a:gradFill>
                  <a:gsLst>
                    <a:gs pos="49628">
                      <a:sysClr val="windowText" lastClr="000000">
                        <a:lumMod val="85000"/>
                        <a:lumOff val="15000"/>
                      </a:sysClr>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sysClr val="window" lastClr="FFFFFF"/>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grpSp>
        <p:sp>
          <p:nvSpPr>
            <p:cNvPr id="55" name="TextBox 54"/>
            <p:cNvSpPr txBox="1"/>
            <p:nvPr/>
          </p:nvSpPr>
          <p:spPr>
            <a:xfrm>
              <a:off x="3778779" y="1520305"/>
              <a:ext cx="610351" cy="6141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732"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a:t>
              </a:r>
              <a:endParaRPr kumimoji="0" lang="zh-CN" altLang="en-US" sz="3732" b="0"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sp>
        <p:nvSpPr>
          <p:cNvPr id="60" name="TextBox 59"/>
          <p:cNvSpPr txBox="1"/>
          <p:nvPr/>
        </p:nvSpPr>
        <p:spPr>
          <a:xfrm>
            <a:off x="6049358" y="4038720"/>
            <a:ext cx="5671007" cy="2092881"/>
          </a:xfrm>
          <a:prstGeom prst="rect">
            <a:avLst/>
          </a:prstGeom>
          <a:noFill/>
        </p:spPr>
        <p:txBody>
          <a:bodyPr wrap="square" rtlCol="0">
            <a:spAutoFit/>
          </a:bodyPr>
          <a:lstStyle/>
          <a:p>
            <a:pPr lvl="0" algn="just"/>
            <a:r>
              <a:rPr lang="en-US" altLang="zh-CN" sz="2600">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Việc phân chia các ngành dịch vụ hiện nay dựa vào các hoạt động dịch vụ diễn ra trong thực tế với ba nhóm: dịch vụ kinh doanh, dịch vụ tiêu dùng và dịch vụ công.</a:t>
            </a:r>
            <a:endParaRPr kumimoji="0" lang="en-US" altLang="zh-CN" sz="2600" b="0" i="0" u="none" strike="noStrike" kern="1200" cap="none" spc="0" normalizeH="0" baseline="0" noProof="0" dirty="0">
              <a:ln>
                <a:noFill/>
              </a:ln>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Tree>
    <p:extLst>
      <p:ext uri="{BB962C8B-B14F-4D97-AF65-F5344CB8AC3E}">
        <p14:creationId xmlns:p14="http://schemas.microsoft.com/office/powerpoint/2010/main" val="337818524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ppt_x"/>
                                          </p:val>
                                        </p:tav>
                                        <p:tav tm="100000">
                                          <p:val>
                                            <p:strVal val="#ppt_x"/>
                                          </p:val>
                                        </p:tav>
                                      </p:tavLst>
                                    </p:anim>
                                    <p:anim calcmode="lin" valueType="num">
                                      <p:cBhvr additive="base">
                                        <p:cTn id="24" dur="500" fill="hold"/>
                                        <p:tgtEl>
                                          <p:spTgt spid="53"/>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9"/>
            </p:par>
            <p:par>
              <p:cTn id="30"/>
            </p:par>
            <p:par>
              <p:cTn id="31"/>
            </p:par>
          </p:childTnLst>
        </p:cTn>
      </p:par>
    </p:tnLst>
    <p:bldLst>
      <p:bldP spid="46" grpId="0" animBg="1"/>
      <p:bldP spid="47" grpId="0"/>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5"/>
        <p:cNvGrpSpPr/>
        <p:nvPr/>
      </p:nvGrpSpPr>
      <p:grpSpPr>
        <a:xfrm>
          <a:off x="0" y="0"/>
          <a:ext cx="0" cy="0"/>
          <a:chOff x="0" y="0"/>
          <a:chExt cx="0" cy="0"/>
        </a:xfrm>
      </p:grpSpPr>
      <p:sp>
        <p:nvSpPr>
          <p:cNvPr id="2968" name="Google Shape;2968;p70"/>
          <p:cNvSpPr txBox="1">
            <a:spLocks noGrp="1"/>
          </p:cNvSpPr>
          <p:nvPr>
            <p:ph type="title"/>
          </p:nvPr>
        </p:nvSpPr>
        <p:spPr>
          <a:xfrm>
            <a:off x="1003200" y="887907"/>
            <a:ext cx="5092800" cy="621200"/>
          </a:xfrm>
          <a:prstGeom prst="rect">
            <a:avLst/>
          </a:prstGeom>
          <a:ln/>
        </p:spPr>
        <p:style>
          <a:lnRef idx="3">
            <a:schemeClr val="lt1"/>
          </a:lnRef>
          <a:fillRef idx="1">
            <a:schemeClr val="accent6"/>
          </a:fillRef>
          <a:effectRef idx="1">
            <a:schemeClr val="accent6"/>
          </a:effectRef>
          <a:fontRef idx="minor">
            <a:schemeClr val="lt1"/>
          </a:fontRef>
        </p:style>
        <p:txBody>
          <a:bodyPr spcFirstLastPara="1" wrap="square" lIns="72000" tIns="121900" rIns="121900" bIns="121900" anchor="ctr" anchorCtr="0">
            <a:noAutofit/>
          </a:bodyPr>
          <a:lstStyle/>
          <a:p>
            <a:pPr algn="ctr"/>
            <a:r>
              <a:rPr lang="en" sz="3200" b="1" dirty="0">
                <a:latin typeface="#9Slide07 IcielBC Cubano Normal" panose="00000500000000000000" pitchFamily="2" charset="0"/>
              </a:rPr>
              <a:t>KHỞI ĐỘNG</a:t>
            </a:r>
            <a:endParaRPr sz="3200" b="1" dirty="0">
              <a:latin typeface="#9Slide07 IcielBC Cubano Normal" panose="00000500000000000000" pitchFamily="2" charset="0"/>
            </a:endParaRPr>
          </a:p>
        </p:txBody>
      </p:sp>
      <p:pic>
        <p:nvPicPr>
          <p:cNvPr id="11" name="Picture 2" descr="Star, Cartoon, Character, Isolated, Happy, Blue, Cute - Blue Star Clipart  Png, Transparent Png - kind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25" b="95625" l="10000" r="90000">
                        <a14:foregroundMark x1="41977" y1="38125" x2="43605" y2="50875"/>
                        <a14:foregroundMark x1="57093" y1="31125" x2="59070" y2="48250"/>
                        <a14:foregroundMark x1="46860" y1="66625" x2="64767" y2="59625"/>
                        <a14:foregroundMark x1="50116" y1="33375" x2="52907" y2="46875"/>
                        <a14:foregroundMark x1="51744" y1="30750" x2="55814" y2="47375"/>
                        <a14:foregroundMark x1="41977" y1="39000" x2="48837" y2="48250"/>
                        <a14:foregroundMark x1="41512" y1="6625" x2="41512" y2="6625"/>
                      </a14:backgroundRemoval>
                    </a14:imgEffect>
                  </a14:imgLayer>
                </a14:imgProps>
              </a:ext>
              <a:ext uri="{28A0092B-C50C-407E-A947-70E740481C1C}">
                <a14:useLocalDpi xmlns:a14="http://schemas.microsoft.com/office/drawing/2010/main" val="0"/>
              </a:ext>
            </a:extLst>
          </a:blip>
          <a:srcRect/>
          <a:stretch>
            <a:fillRect/>
          </a:stretch>
        </p:blipFill>
        <p:spPr bwMode="auto">
          <a:xfrm>
            <a:off x="2651698" y="3984034"/>
            <a:ext cx="1580413" cy="1470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100+ Frame PNG cực đẹp để ghép ảnh - Phụ Kiện MacBook Chính Hã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549" y="1992984"/>
            <a:ext cx="5965648" cy="447111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pic>
      <p:sp>
        <p:nvSpPr>
          <p:cNvPr id="13" name="Rectangle: Rounded Corners 7">
            <a:extLst>
              <a:ext uri="{FF2B5EF4-FFF2-40B4-BE49-F238E27FC236}">
                <a16:creationId xmlns:a16="http://schemas.microsoft.com/office/drawing/2014/main" id="{D6CE6303-3C40-4361-9869-64BB994762E1}"/>
              </a:ext>
            </a:extLst>
          </p:cNvPr>
          <p:cNvSpPr/>
          <p:nvPr/>
        </p:nvSpPr>
        <p:spPr>
          <a:xfrm>
            <a:off x="184938" y="2688043"/>
            <a:ext cx="6647437" cy="949436"/>
          </a:xfrm>
          <a:prstGeom prst="roundRect">
            <a:avLst/>
          </a:prstGeom>
          <a:noFill/>
          <a:ln w="3175" cap="flat" cmpd="sng" algn="ctr">
            <a:noFill/>
            <a:prstDash val="sysDash"/>
            <a:miter lim="800000"/>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algn="ctr" defTabSz="914377">
              <a:defRPr/>
            </a:pPr>
            <a:r>
              <a:rPr lang="en-US" sz="4800" b="1" dirty="0" err="1">
                <a:solidFill>
                  <a:srgbClr val="C00000"/>
                </a:solidFill>
                <a:latin typeface="#9Slide05 Dancing Script" panose="03080800040507000D00" pitchFamily="66" charset="0"/>
                <a:cs typeface="Arial" panose="020B0604020202020204" pitchFamily="34" charset="0"/>
                <a:sym typeface="Arial"/>
              </a:rPr>
              <a:t>Nối</a:t>
            </a:r>
            <a:r>
              <a:rPr lang="en-US" sz="4800" b="1" dirty="0">
                <a:solidFill>
                  <a:srgbClr val="C00000"/>
                </a:solidFill>
                <a:latin typeface="#9Slide05 Dancing Script" panose="03080800040507000D00" pitchFamily="66" charset="0"/>
                <a:cs typeface="Arial" panose="020B0604020202020204" pitchFamily="34" charset="0"/>
                <a:sym typeface="Arial"/>
              </a:rPr>
              <a:t> </a:t>
            </a:r>
            <a:r>
              <a:rPr lang="en-US" sz="4800" b="1" dirty="0" err="1">
                <a:solidFill>
                  <a:srgbClr val="C00000"/>
                </a:solidFill>
                <a:latin typeface="#9Slide05 Dancing Script" panose="03080800040507000D00" pitchFamily="66" charset="0"/>
                <a:cs typeface="Arial" panose="020B0604020202020204" pitchFamily="34" charset="0"/>
                <a:sym typeface="Arial"/>
              </a:rPr>
              <a:t>vòng</a:t>
            </a:r>
            <a:r>
              <a:rPr lang="en-US" sz="4800" b="1" dirty="0">
                <a:solidFill>
                  <a:srgbClr val="C00000"/>
                </a:solidFill>
                <a:latin typeface="#9Slide05 Dancing Script" panose="03080800040507000D00" pitchFamily="66" charset="0"/>
                <a:cs typeface="Arial" panose="020B0604020202020204" pitchFamily="34" charset="0"/>
                <a:sym typeface="Arial"/>
              </a:rPr>
              <a:t> </a:t>
            </a:r>
            <a:r>
              <a:rPr lang="en-US" sz="4800" b="1" dirty="0" err="1">
                <a:solidFill>
                  <a:srgbClr val="C00000"/>
                </a:solidFill>
                <a:latin typeface="#9Slide05 Dancing Script" panose="03080800040507000D00" pitchFamily="66" charset="0"/>
                <a:cs typeface="Arial" panose="020B0604020202020204" pitchFamily="34" charset="0"/>
                <a:sym typeface="Arial"/>
              </a:rPr>
              <a:t>tay</a:t>
            </a:r>
            <a:r>
              <a:rPr lang="en-US" sz="4800" b="1" dirty="0">
                <a:solidFill>
                  <a:srgbClr val="C00000"/>
                </a:solidFill>
                <a:latin typeface="#9Slide05 Dancing Script" panose="03080800040507000D00" pitchFamily="66" charset="0"/>
                <a:cs typeface="Arial" panose="020B0604020202020204" pitchFamily="34" charset="0"/>
                <a:sym typeface="Arial"/>
              </a:rPr>
              <a:t> </a:t>
            </a:r>
            <a:r>
              <a:rPr lang="en-US" sz="4800" b="1" dirty="0" err="1">
                <a:solidFill>
                  <a:srgbClr val="C00000"/>
                </a:solidFill>
                <a:latin typeface="#9Slide05 Dancing Script" panose="03080800040507000D00" pitchFamily="66" charset="0"/>
                <a:cs typeface="Arial" panose="020B0604020202020204" pitchFamily="34" charset="0"/>
                <a:sym typeface="Arial"/>
              </a:rPr>
              <a:t>lớn</a:t>
            </a:r>
            <a:endParaRPr lang="en-US" sz="4800" b="1" dirty="0">
              <a:solidFill>
                <a:srgbClr val="C00000"/>
              </a:solidFill>
              <a:latin typeface="#9Slide05 Dancing Script" panose="03080800040507000D00" pitchFamily="66" charset="0"/>
              <a:cs typeface="Arial" panose="020B0604020202020204" pitchFamily="34" charset="0"/>
              <a:sym typeface="Arial"/>
            </a:endParaRPr>
          </a:p>
        </p:txBody>
      </p:sp>
      <p:sp>
        <p:nvSpPr>
          <p:cNvPr id="14" name="Content Placeholder 2">
            <a:extLst>
              <a:ext uri="{FF2B5EF4-FFF2-40B4-BE49-F238E27FC236}">
                <a16:creationId xmlns:a16="http://schemas.microsoft.com/office/drawing/2014/main" id="{EB377483-F2DA-45C5-92FD-24F986DEFF45}"/>
              </a:ext>
            </a:extLst>
          </p:cNvPr>
          <p:cNvSpPr txBox="1">
            <a:spLocks/>
          </p:cNvSpPr>
          <p:nvPr/>
        </p:nvSpPr>
        <p:spPr>
          <a:xfrm>
            <a:off x="6525997" y="2048312"/>
            <a:ext cx="5666003" cy="4588971"/>
          </a:xfrm>
          <a:prstGeom prst="rect">
            <a:avLst/>
          </a:prstGeom>
          <a:solidFill>
            <a:schemeClr val="accent4">
              <a:lumMod val="20000"/>
              <a:lumOff val="80000"/>
            </a:schemeClr>
          </a:solidFill>
          <a:ln w="6350">
            <a:solidFill>
              <a:sysClr val="windowText" lastClr="000000"/>
            </a:solidFill>
            <a:prstDash val="sysDash"/>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914377">
              <a:lnSpc>
                <a:spcPct val="130000"/>
              </a:lnSpc>
              <a:spcBef>
                <a:spcPts val="0"/>
              </a:spcBef>
              <a:buFont typeface="Wingdings" panose="05000000000000000000" pitchFamily="2" charset="2"/>
              <a:buChar char="ü"/>
              <a:defRPr/>
            </a:pPr>
            <a:r>
              <a:rPr lang="en-US" sz="2100"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Chia lớp thành 6 nhóm. Đánh số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thứ</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tự HS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trong</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nhóm.</a:t>
            </a:r>
          </a:p>
          <a:p>
            <a:pPr marL="0" indent="0" algn="just" defTabSz="914377">
              <a:lnSpc>
                <a:spcPct val="130000"/>
              </a:lnSpc>
              <a:spcBef>
                <a:spcPts val="0"/>
              </a:spcBef>
              <a:buFont typeface="Wingdings" panose="05000000000000000000" pitchFamily="2" charset="2"/>
              <a:buChar char="ü"/>
              <a:defRPr/>
            </a:pP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Thành viên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trong</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nhóm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nắm</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tay</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nhau tạo thành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hình</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trái</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tim</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hoặc</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hình</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tròn</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a:t>
            </a:r>
          </a:p>
          <a:p>
            <a:pPr marL="0" indent="0" algn="just" defTabSz="914377">
              <a:lnSpc>
                <a:spcPct val="130000"/>
              </a:lnSpc>
              <a:spcBef>
                <a:spcPts val="0"/>
              </a:spcBef>
              <a:buFont typeface="Wingdings" panose="05000000000000000000" pitchFamily="2" charset="2"/>
              <a:buChar char="ü"/>
              <a:defRPr/>
            </a:pP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Nhiệm</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vụ: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Mỗi</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HS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kể</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tên một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ngành</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KHÔNG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thuộc</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nhóm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ngành</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công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nghiệp</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và nông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nghiệp</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a:t>
            </a:r>
          </a:p>
          <a:p>
            <a:pPr marL="0" indent="0" algn="just" defTabSz="914377">
              <a:lnSpc>
                <a:spcPct val="130000"/>
              </a:lnSpc>
              <a:spcBef>
                <a:spcPts val="0"/>
              </a:spcBef>
              <a:buFont typeface="Wingdings" panose="05000000000000000000" pitchFamily="2" charset="2"/>
              <a:buChar char="ü"/>
              <a:defRPr/>
            </a:pP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Lưu</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ý: Ng</a:t>
            </a:r>
            <a:r>
              <a:rPr lang="vi-VN"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ư</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ời</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sau</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không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đọc</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trùng</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ng</a:t>
            </a:r>
            <a:r>
              <a:rPr lang="vi-VN"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ư</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ời</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tr</a:t>
            </a:r>
            <a:r>
              <a:rPr lang="vi-VN"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ư</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ớc</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nếu</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a:t>
            </a:r>
            <a:r>
              <a:rPr lang="en-US" sz="2100" b="1" dirty="0" err="1">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ngừng</a:t>
            </a:r>
            <a:r>
              <a:rPr lang="en-US" sz="2100" b="1" dirty="0">
                <a:solidFill>
                  <a:prstClr val="black">
                    <a:lumMod val="95000"/>
                    <a:lumOff val="5000"/>
                  </a:prstClr>
                </a:solidFill>
                <a:latin typeface="#9Slide03 Roboto Medium" panose="02000000000000000000" pitchFamily="2" charset="0"/>
                <a:ea typeface="#9Slide03 Roboto Medium" panose="02000000000000000000" pitchFamily="2" charset="0"/>
                <a:cs typeface="Arial" panose="020B0604020202020204" pitchFamily="34" charset="0"/>
                <a:sym typeface="Arial"/>
              </a:rPr>
              <a:t> quá 5s sẽ bị loại.</a:t>
            </a:r>
          </a:p>
        </p:txBody>
      </p:sp>
      <p:pic>
        <p:nvPicPr>
          <p:cNvPr id="7" name="60 giây đếm ngược  nhạc sôi động (1 minute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29098" y="685830"/>
            <a:ext cx="1942410" cy="1092606"/>
          </a:xfrm>
          <a:prstGeom prst="rect">
            <a:avLst/>
          </a:prstGeom>
        </p:spPr>
      </p:pic>
    </p:spTree>
    <p:extLst>
      <p:ext uri="{BB962C8B-B14F-4D97-AF65-F5344CB8AC3E}">
        <p14:creationId xmlns:p14="http://schemas.microsoft.com/office/powerpoint/2010/main" val="1911314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childTnLst>
        </p:cTn>
      </p:par>
    </p:tnLst>
    <p:bldLst>
      <p:bldP spid="13"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05720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8" name="矩形 5"/>
          <p:cNvSpPr/>
          <p:nvPr/>
        </p:nvSpPr>
        <p:spPr>
          <a:xfrm>
            <a:off x="3050191" y="0"/>
            <a:ext cx="1345326" cy="148568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9" name="文本框 18"/>
          <p:cNvSpPr txBox="1"/>
          <p:nvPr/>
        </p:nvSpPr>
        <p:spPr>
          <a:xfrm>
            <a:off x="3346340" y="366689"/>
            <a:ext cx="9761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III</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1" name="TextBox 2"/>
          <p:cNvSpPr txBox="1"/>
          <p:nvPr/>
        </p:nvSpPr>
        <p:spPr>
          <a:xfrm>
            <a:off x="4895946" y="378343"/>
            <a:ext cx="6722592" cy="723226"/>
          </a:xfrm>
          <a:prstGeom prst="rect">
            <a:avLst/>
          </a:prstGeom>
          <a:noFill/>
        </p:spPr>
        <p:txBody>
          <a:bodyPr wrap="square" lIns="121873" tIns="60936" rIns="121873" bIns="60936"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altLang="zh-CN" sz="3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CƠ CẤU NGÀNH DỊCH VỤ</a:t>
            </a:r>
          </a:p>
        </p:txBody>
      </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p:cNvPicPr/>
          <p:nvPr/>
        </p:nvPicPr>
        <p:blipFill>
          <a:blip r:embed="rId4"/>
          <a:stretch>
            <a:fillRect/>
          </a:stretch>
        </p:blipFill>
        <p:spPr>
          <a:xfrm>
            <a:off x="1340701" y="1751711"/>
            <a:ext cx="9510599" cy="4982918"/>
          </a:xfrm>
          <a:prstGeom prst="rect">
            <a:avLst/>
          </a:prstGeom>
        </p:spPr>
      </p:pic>
      <p:sp>
        <p:nvSpPr>
          <p:cNvPr id="34" name="Rounded Rectangle 33"/>
          <p:cNvSpPr/>
          <p:nvPr/>
        </p:nvSpPr>
        <p:spPr>
          <a:xfrm>
            <a:off x="1473199" y="2725572"/>
            <a:ext cx="3069772" cy="640831"/>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35" name="Rounded Rectangle 34"/>
          <p:cNvSpPr/>
          <p:nvPr/>
        </p:nvSpPr>
        <p:spPr>
          <a:xfrm>
            <a:off x="4895946" y="2725571"/>
            <a:ext cx="2840168" cy="640831"/>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8011132" y="2725571"/>
            <a:ext cx="2729439" cy="640831"/>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41" name="Rounded Rectangle 40"/>
          <p:cNvSpPr/>
          <p:nvPr/>
        </p:nvSpPr>
        <p:spPr>
          <a:xfrm>
            <a:off x="1473200" y="3835039"/>
            <a:ext cx="1576992" cy="2420618"/>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42" name="Rounded Rectangle 41"/>
          <p:cNvSpPr/>
          <p:nvPr/>
        </p:nvSpPr>
        <p:spPr>
          <a:xfrm>
            <a:off x="3255261" y="3835039"/>
            <a:ext cx="1360280" cy="2420618"/>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4820610" y="3835039"/>
            <a:ext cx="1376990" cy="2420618"/>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6402669" y="3835039"/>
            <a:ext cx="1333445" cy="2420618"/>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49" name="Rounded Rectangle 48"/>
          <p:cNvSpPr/>
          <p:nvPr/>
        </p:nvSpPr>
        <p:spPr>
          <a:xfrm>
            <a:off x="7970211" y="3835039"/>
            <a:ext cx="2799388" cy="2420618"/>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6543733"/>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41"/>
                                        </p:tgtEl>
                                      </p:cBhvr>
                                    </p:animEffect>
                                    <p:set>
                                      <p:cBhvr>
                                        <p:cTn id="12" dur="1" fill="hold">
                                          <p:stCondLst>
                                            <p:cond delay="499"/>
                                          </p:stCondLst>
                                        </p:cTn>
                                        <p:tgtEl>
                                          <p:spTgt spid="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35"/>
                                        </p:tgtEl>
                                      </p:cBhvr>
                                    </p:animEffect>
                                    <p:set>
                                      <p:cBhvr>
                                        <p:cTn id="22" dur="1" fill="hold">
                                          <p:stCondLst>
                                            <p:cond delay="499"/>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43"/>
                                        </p:tgtEl>
                                      </p:cBhvr>
                                    </p:animEffect>
                                    <p:set>
                                      <p:cBhvr>
                                        <p:cTn id="27" dur="1" fill="hold">
                                          <p:stCondLst>
                                            <p:cond delay="499"/>
                                          </p:stCondLst>
                                        </p:cTn>
                                        <p:tgtEl>
                                          <p:spTgt spid="4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1" fill="hold" grpId="0" nodeType="clickEffect">
                                  <p:stCondLst>
                                    <p:cond delay="0"/>
                                  </p:stCondLst>
                                  <p:childTnLst>
                                    <p:animEffect transition="out" filter="wipe(up)">
                                      <p:cBhvr>
                                        <p:cTn id="41" dur="500"/>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par>
              <p:cTn id="43"/>
            </p:par>
            <p:par>
              <p:cTn id="44"/>
            </p:par>
            <p:par>
              <p:cTn id="45"/>
            </p:par>
          </p:childTnLst>
        </p:cTn>
      </p:par>
    </p:tnLst>
    <p:bldLst>
      <p:bldP spid="34" grpId="0" animBg="1"/>
      <p:bldP spid="35" grpId="0" animBg="1"/>
      <p:bldP spid="39" grpId="0" animBg="1"/>
      <p:bldP spid="41" grpId="0" animBg="1"/>
      <p:bldP spid="42" grpId="0" animBg="1"/>
      <p:bldP spid="43" grpId="0" animBg="1"/>
      <p:bldP spid="48"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204" y="2486091"/>
            <a:ext cx="12186005" cy="1983020"/>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矩形 5"/>
          <p:cNvSpPr/>
          <p:nvPr/>
        </p:nvSpPr>
        <p:spPr>
          <a:xfrm>
            <a:off x="995377" y="2084239"/>
            <a:ext cx="1960383" cy="2786722"/>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文本框 18"/>
          <p:cNvSpPr txBox="1"/>
          <p:nvPr/>
        </p:nvSpPr>
        <p:spPr>
          <a:xfrm>
            <a:off x="1048849" y="2574306"/>
            <a:ext cx="1865078" cy="1861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496"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IV</a:t>
            </a:r>
            <a:endParaRPr kumimoji="0" lang="zh-CN" altLang="en-US" sz="11496"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1495392" y="3863214"/>
            <a:ext cx="1682374" cy="80682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3358200" y="2807092"/>
            <a:ext cx="8509950" cy="1323391"/>
          </a:xfrm>
          <a:prstGeom prst="rect">
            <a:avLst/>
          </a:prstGeom>
          <a:noFill/>
        </p:spPr>
        <p:txBody>
          <a:bodyPr wrap="square" lIns="121873" tIns="60936" rIns="121873" bIns="60936" rtlCol="0">
            <a:spAutoFit/>
          </a:bodyPr>
          <a:lstStyle/>
          <a:p>
            <a:pPr lvl="0" algn="r">
              <a:lnSpc>
                <a:spcPct val="130000"/>
              </a:lnSpc>
            </a:pPr>
            <a:r>
              <a:rPr lang="vi-VN" altLang="zh-CN" sz="30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CÁC NHÂN TỐ ẢNH HƯỞNG ĐẾN SỰ PHÁT TRIỂN VÀ PHÂN BỐ CÁC NGÀNH DỊCH VỤ</a:t>
            </a:r>
          </a:p>
        </p:txBody>
      </p:sp>
      <p:sp>
        <p:nvSpPr>
          <p:cNvPr id="33" name="等腰三角形 32"/>
          <p:cNvSpPr/>
          <p:nvPr/>
        </p:nvSpPr>
        <p:spPr>
          <a:xfrm rot="9233090">
            <a:off x="11348867" y="6014920"/>
            <a:ext cx="266912" cy="2301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4" name="等腰三角形 33"/>
          <p:cNvSpPr/>
          <p:nvPr/>
        </p:nvSpPr>
        <p:spPr>
          <a:xfrm rot="15569576">
            <a:off x="11658723" y="6460232"/>
            <a:ext cx="397318" cy="3424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5" name="等腰三角形 34"/>
          <p:cNvSpPr/>
          <p:nvPr/>
        </p:nvSpPr>
        <p:spPr>
          <a:xfrm rot="21371394">
            <a:off x="10864536" y="5364521"/>
            <a:ext cx="266912" cy="2301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41" name="组合 40"/>
          <p:cNvGrpSpPr/>
          <p:nvPr/>
        </p:nvGrpSpPr>
        <p:grpSpPr>
          <a:xfrm rot="20868521">
            <a:off x="10475577" y="5686039"/>
            <a:ext cx="446708" cy="334694"/>
            <a:chOff x="2822785" y="1265179"/>
            <a:chExt cx="930073" cy="696693"/>
          </a:xfrm>
          <a:solidFill>
            <a:schemeClr val="accent2"/>
          </a:solidFill>
        </p:grpSpPr>
        <p:sp>
          <p:nvSpPr>
            <p:cNvPr id="42" name="等腰三角形 41"/>
            <p:cNvSpPr/>
            <p:nvPr/>
          </p:nvSpPr>
          <p:spPr>
            <a:xfrm rot="18941696">
              <a:off x="2822785" y="1265179"/>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43" name="等腰三角形 42"/>
            <p:cNvSpPr/>
            <p:nvPr/>
          </p:nvSpPr>
          <p:spPr>
            <a:xfrm rot="9480000">
              <a:off x="3485946" y="1731776"/>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306006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250"/>
                                        <p:tgtEl>
                                          <p:spTgt spid="18"/>
                                        </p:tgtEl>
                                      </p:cBhvr>
                                    </p:animEffect>
                                  </p:childTnLst>
                                </p:cTn>
                              </p:par>
                            </p:childTnLst>
                          </p:cTn>
                        </p:par>
                        <p:par>
                          <p:cTn id="12" fill="hold">
                            <p:stCondLst>
                              <p:cond delay="1750"/>
                            </p:stCondLst>
                            <p:childTnLst>
                              <p:par>
                                <p:cTn id="13" presetID="12" presetClass="entr" presetSubtype="4" fill="hold" grpId="0" nodeType="afterEffect">
                                  <p:stCondLst>
                                    <p:cond delay="0"/>
                                  </p:stCondLst>
                                  <p:iterate type="lt">
                                    <p:tmPct val="10000"/>
                                  </p:iterate>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childTnLst>
                          </p:cTn>
                        </p:par>
                        <p:par>
                          <p:cTn id="17" fill="hold">
                            <p:stCondLst>
                              <p:cond delay="2300"/>
                            </p:stCondLst>
                            <p:childTnLst>
                              <p:par>
                                <p:cTn id="18" presetID="22" presetClass="entr" presetSubtype="4"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250"/>
                                        <p:tgtEl>
                                          <p:spTgt spid="20"/>
                                        </p:tgtEl>
                                      </p:cBhvr>
                                    </p:animEffect>
                                  </p:childTnLst>
                                </p:cTn>
                              </p:par>
                            </p:childTnLst>
                          </p:cTn>
                        </p:par>
                        <p:par>
                          <p:cTn id="21" fill="hold">
                            <p:stCondLst>
                              <p:cond delay="2550"/>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5650"/>
                            </p:stCondLst>
                            <p:childTnLst>
                              <p:par>
                                <p:cTn id="28" presetID="22" presetClass="entr" presetSubtype="4"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1" grpId="0"/>
      <p:bldP spid="3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41093" y="1805482"/>
            <a:ext cx="4181391" cy="334708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8" name="矩形 5"/>
          <p:cNvSpPr/>
          <p:nvPr/>
        </p:nvSpPr>
        <p:spPr>
          <a:xfrm>
            <a:off x="371101" y="1652187"/>
            <a:ext cx="1345326" cy="3631013"/>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9" name="文本框 18"/>
          <p:cNvSpPr txBox="1"/>
          <p:nvPr/>
        </p:nvSpPr>
        <p:spPr>
          <a:xfrm>
            <a:off x="3346340" y="366689"/>
            <a:ext cx="9761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IV</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1" name="TextBox 2"/>
          <p:cNvSpPr txBox="1"/>
          <p:nvPr/>
        </p:nvSpPr>
        <p:spPr>
          <a:xfrm>
            <a:off x="306659" y="2387649"/>
            <a:ext cx="4015825" cy="2203632"/>
          </a:xfrm>
          <a:prstGeom prst="rect">
            <a:avLst/>
          </a:prstGeom>
          <a:noFill/>
        </p:spPr>
        <p:txBody>
          <a:bodyPr wrap="square" lIns="121873" tIns="60936" rIns="121873" bIns="60936"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altLang="zh-CN" sz="26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CÁC NHÂN TỐ ẢNH HƯỞNG ĐẾN SỰ PHÁT TRIỂN VÀ PHÂN BỐ CÁC NGÀNH DỊCH VỤ</a:t>
            </a:r>
          </a:p>
        </p:txBody>
      </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文本框 18"/>
          <p:cNvSpPr txBox="1"/>
          <p:nvPr/>
        </p:nvSpPr>
        <p:spPr>
          <a:xfrm>
            <a:off x="129449" y="1766224"/>
            <a:ext cx="18650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IV</a:t>
            </a:r>
            <a:endParaRPr kumimoji="0" lang="zh-CN" altLang="en-US" sz="5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pic>
        <p:nvPicPr>
          <p:cNvPr id="34" name="Google Shape;1081;p7" descr="The role of Good Governance in Project Management"/>
          <p:cNvPicPr preferRelativeResize="0"/>
          <p:nvPr/>
        </p:nvPicPr>
        <p:blipFill rotWithShape="1">
          <a:blip r:embed="rId4">
            <a:alphaModFix/>
          </a:blip>
          <a:srcRect/>
          <a:stretch/>
        </p:blipFill>
        <p:spPr>
          <a:xfrm>
            <a:off x="4992362" y="1705046"/>
            <a:ext cx="1901969" cy="1248660"/>
          </a:xfrm>
          <a:prstGeom prst="rect">
            <a:avLst/>
          </a:prstGeom>
          <a:noFill/>
          <a:ln>
            <a:noFill/>
          </a:ln>
          <a:effectLst>
            <a:outerShdw blurRad="50800" dist="38100" dir="2700000" algn="tl" rotWithShape="0">
              <a:prstClr val="black">
                <a:alpha val="40000"/>
              </a:prstClr>
            </a:outerShdw>
          </a:effectLst>
        </p:spPr>
      </p:pic>
      <p:graphicFrame>
        <p:nvGraphicFramePr>
          <p:cNvPr id="35" name="Table 34"/>
          <p:cNvGraphicFramePr>
            <a:graphicFrameLocks noGrp="1"/>
          </p:cNvGraphicFramePr>
          <p:nvPr>
            <p:extLst>
              <p:ext uri="{D42A27DB-BD31-4B8C-83A1-F6EECF244321}">
                <p14:modId xmlns:p14="http://schemas.microsoft.com/office/powerpoint/2010/main" val="3169177972"/>
              </p:ext>
            </p:extLst>
          </p:nvPr>
        </p:nvGraphicFramePr>
        <p:xfrm>
          <a:off x="4992362" y="3213946"/>
          <a:ext cx="6444716" cy="2858541"/>
        </p:xfrm>
        <a:graphic>
          <a:graphicData uri="http://schemas.openxmlformats.org/drawingml/2006/table">
            <a:tbl>
              <a:tblPr firstRow="1" bandRow="1">
                <a:effectLst>
                  <a:outerShdw blurRad="50800" dist="38100" dir="2700000" algn="tl" rotWithShape="0">
                    <a:prstClr val="black">
                      <a:alpha val="40000"/>
                    </a:prstClr>
                  </a:outerShdw>
                </a:effectLst>
              </a:tblPr>
              <a:tblGrid>
                <a:gridCol w="1213002">
                  <a:extLst>
                    <a:ext uri="{9D8B030D-6E8A-4147-A177-3AD203B41FA5}">
                      <a16:colId xmlns:a16="http://schemas.microsoft.com/office/drawing/2014/main" val="10422947"/>
                    </a:ext>
                  </a:extLst>
                </a:gridCol>
                <a:gridCol w="3323772">
                  <a:extLst>
                    <a:ext uri="{9D8B030D-6E8A-4147-A177-3AD203B41FA5}">
                      <a16:colId xmlns:a16="http://schemas.microsoft.com/office/drawing/2014/main" val="2577858577"/>
                    </a:ext>
                  </a:extLst>
                </a:gridCol>
                <a:gridCol w="1907942">
                  <a:extLst>
                    <a:ext uri="{9D8B030D-6E8A-4147-A177-3AD203B41FA5}">
                      <a16:colId xmlns:a16="http://schemas.microsoft.com/office/drawing/2014/main" val="2954536270"/>
                    </a:ext>
                  </a:extLst>
                </a:gridCol>
              </a:tblGrid>
              <a:tr h="952847">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a:solidFill>
                            <a:schemeClr val="bg1"/>
                          </a:solidFill>
                          <a:latin typeface="Times New Roman" panose="02020603050405020304" pitchFamily="18" charset="0"/>
                          <a:cs typeface="Times New Roman" panose="02020603050405020304" pitchFamily="18" charset="0"/>
                        </a:rPr>
                        <a:t>Nhóm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b="1">
                          <a:solidFill>
                            <a:schemeClr val="bg1"/>
                          </a:solidFill>
                          <a:effectLst/>
                          <a:latin typeface="Times New Roman" panose="02020603050405020304" pitchFamily="18" charset="0"/>
                          <a:cs typeface="Times New Roman" panose="02020603050405020304" pitchFamily="18" charset="0"/>
                        </a:rPr>
                        <a:t>Nhân</a:t>
                      </a:r>
                      <a:r>
                        <a:rPr lang="en-US" sz="2800" b="1" baseline="0">
                          <a:solidFill>
                            <a:schemeClr val="bg1"/>
                          </a:solidFill>
                          <a:effectLst/>
                          <a:latin typeface="Times New Roman" panose="02020603050405020304" pitchFamily="18" charset="0"/>
                          <a:cs typeface="Times New Roman" panose="02020603050405020304" pitchFamily="18" charset="0"/>
                        </a:rPr>
                        <a:t> tố</a:t>
                      </a:r>
                      <a:endParaRPr lang="en-US" sz="28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b="1">
                          <a:solidFill>
                            <a:schemeClr val="bg1"/>
                          </a:solidFill>
                          <a:effectLst/>
                          <a:latin typeface="Times New Roman" panose="02020603050405020304" pitchFamily="18" charset="0"/>
                          <a:cs typeface="Times New Roman" panose="02020603050405020304" pitchFamily="18" charset="0"/>
                        </a:rPr>
                        <a:t>Ảnh</a:t>
                      </a:r>
                      <a:r>
                        <a:rPr lang="en-US" sz="2800" b="1" baseline="0">
                          <a:solidFill>
                            <a:schemeClr val="bg1"/>
                          </a:solidFill>
                          <a:effectLst/>
                          <a:latin typeface="Times New Roman" panose="02020603050405020304" pitchFamily="18" charset="0"/>
                          <a:cs typeface="Times New Roman" panose="02020603050405020304" pitchFamily="18" charset="0"/>
                        </a:rPr>
                        <a:t> hưởng</a:t>
                      </a:r>
                      <a:endParaRPr lang="en-US" sz="28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78845056"/>
                  </a:ext>
                </a:extLst>
              </a:tr>
              <a:tr h="952847">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solidFill>
                            <a:schemeClr val="tx1"/>
                          </a:solidFill>
                          <a:latin typeface="Times New Roman" panose="02020603050405020304" pitchFamily="18" charset="0"/>
                          <a:cs typeface="Times New Roman" panose="02020603050405020304" pitchFamily="18" charset="0"/>
                        </a:rPr>
                        <a:t>1 + 3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effectLst/>
                          <a:latin typeface="Times New Roman" panose="02020603050405020304" pitchFamily="18" charset="0"/>
                          <a:cs typeface="Times New Roman" panose="02020603050405020304" pitchFamily="18" charset="0"/>
                        </a:rPr>
                        <a:t>Vị</a:t>
                      </a:r>
                      <a:r>
                        <a:rPr lang="en-US" sz="2800" baseline="0">
                          <a:effectLst/>
                          <a:latin typeface="Times New Roman" panose="02020603050405020304" pitchFamily="18" charset="0"/>
                          <a:cs typeface="Times New Roman" panose="02020603050405020304" pitchFamily="18" charset="0"/>
                        </a:rPr>
                        <a:t> trí địa lí</a:t>
                      </a:r>
                    </a:p>
                    <a:p>
                      <a:pPr algn="ctr"/>
                      <a:r>
                        <a:rPr lang="en-US" sz="2800" baseline="0">
                          <a:effectLst/>
                          <a:latin typeface="Times New Roman" panose="02020603050405020304" pitchFamily="18" charset="0"/>
                          <a:cs typeface="Times New Roman" panose="02020603050405020304" pitchFamily="18" charset="0"/>
                        </a:rPr>
                        <a:t>Điều kiện tự nhiên</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r>
                        <a:rPr lang="en-US" sz="280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629605"/>
                  </a:ext>
                </a:extLst>
              </a:tr>
              <a:tr h="952847">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solidFill>
                            <a:schemeClr val="tx1"/>
                          </a:solidFill>
                          <a:latin typeface="Times New Roman" panose="02020603050405020304" pitchFamily="18" charset="0"/>
                          <a:cs typeface="Times New Roman" panose="02020603050405020304" pitchFamily="18" charset="0"/>
                        </a:rPr>
                        <a:t>2 + 4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effectLst/>
                          <a:latin typeface="Times New Roman" panose="02020603050405020304" pitchFamily="18" charset="0"/>
                          <a:cs typeface="Times New Roman" panose="02020603050405020304" pitchFamily="18" charset="0"/>
                        </a:rPr>
                        <a:t>Kinh tế</a:t>
                      </a:r>
                      <a:r>
                        <a:rPr lang="en-US" sz="2800" baseline="0">
                          <a:effectLst/>
                          <a:latin typeface="Times New Roman" panose="02020603050405020304" pitchFamily="18" charset="0"/>
                          <a:cs typeface="Times New Roman" panose="02020603050405020304" pitchFamily="18" charset="0"/>
                        </a:rPr>
                        <a:t> - xã hội</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r>
                        <a:rPr lang="en-US" sz="280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0954220"/>
                  </a:ext>
                </a:extLst>
              </a:tr>
            </a:tbl>
          </a:graphicData>
        </a:graphic>
      </p:graphicFrame>
      <p:sp>
        <p:nvSpPr>
          <p:cNvPr id="37" name="Rounded Rectangle 36"/>
          <p:cNvSpPr/>
          <p:nvPr/>
        </p:nvSpPr>
        <p:spPr>
          <a:xfrm>
            <a:off x="4941429" y="686336"/>
            <a:ext cx="1952902" cy="877365"/>
          </a:xfrm>
          <a:prstGeom prst="roundRect">
            <a:avLst/>
          </a:prstGeom>
          <a:noFill/>
          <a:ln w="31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NHÓM: 05 phút</a:t>
            </a:r>
          </a:p>
        </p:txBody>
      </p:sp>
    </p:spTree>
    <p:extLst>
      <p:ext uri="{BB962C8B-B14F-4D97-AF65-F5344CB8AC3E}">
        <p14:creationId xmlns:p14="http://schemas.microsoft.com/office/powerpoint/2010/main" val="19104653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4"/>
            </p:par>
            <p:par>
              <p:cTn id="15"/>
            </p:par>
            <p:par>
              <p:cTn id="16"/>
            </p:par>
          </p:childTnLst>
        </p:cTn>
      </p:par>
    </p:tnLst>
    <p:bldLst>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41093" y="1805482"/>
            <a:ext cx="4181391" cy="334708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8" name="矩形 5"/>
          <p:cNvSpPr/>
          <p:nvPr/>
        </p:nvSpPr>
        <p:spPr>
          <a:xfrm>
            <a:off x="371101" y="1652187"/>
            <a:ext cx="1345326" cy="3631013"/>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9" name="文本框 18"/>
          <p:cNvSpPr txBox="1"/>
          <p:nvPr/>
        </p:nvSpPr>
        <p:spPr>
          <a:xfrm>
            <a:off x="3346340" y="366689"/>
            <a:ext cx="9761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IV</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1" name="TextBox 2"/>
          <p:cNvSpPr txBox="1"/>
          <p:nvPr/>
        </p:nvSpPr>
        <p:spPr>
          <a:xfrm>
            <a:off x="306659" y="2387649"/>
            <a:ext cx="4015825" cy="2203632"/>
          </a:xfrm>
          <a:prstGeom prst="rect">
            <a:avLst/>
          </a:prstGeom>
          <a:noFill/>
        </p:spPr>
        <p:txBody>
          <a:bodyPr wrap="square" lIns="121873" tIns="60936" rIns="121873" bIns="60936" rtlCol="0">
            <a:spAutoFit/>
          </a:bodyPr>
          <a:lstStyle/>
          <a:p>
            <a:pPr lvl="0" algn="ctr">
              <a:lnSpc>
                <a:spcPct val="130000"/>
              </a:lnSpc>
            </a:pPr>
            <a:r>
              <a:rPr lang="vi-VN" altLang="zh-CN" sz="26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CÁC NHÂN TỐ ẢNH HƯỞNG ĐẾN SỰ PHÁT TRIỂN VÀ PHÂN BỐ CÁC NGÀNH DỊCH VỤ</a:t>
            </a:r>
          </a:p>
        </p:txBody>
      </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文本框 18"/>
          <p:cNvSpPr txBox="1"/>
          <p:nvPr/>
        </p:nvSpPr>
        <p:spPr>
          <a:xfrm>
            <a:off x="129449" y="1766224"/>
            <a:ext cx="18650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IV</a:t>
            </a:r>
            <a:endParaRPr kumimoji="0" lang="zh-CN" altLang="en-US" sz="5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pic>
        <p:nvPicPr>
          <p:cNvPr id="23" name="Picture 22"/>
          <p:cNvPicPr/>
          <p:nvPr/>
        </p:nvPicPr>
        <p:blipFill>
          <a:blip r:embed="rId4"/>
          <a:stretch>
            <a:fillRect/>
          </a:stretch>
        </p:blipFill>
        <p:spPr>
          <a:xfrm>
            <a:off x="4763650" y="0"/>
            <a:ext cx="6847779" cy="6858000"/>
          </a:xfrm>
          <a:prstGeom prst="rect">
            <a:avLst/>
          </a:prstGeom>
        </p:spPr>
      </p:pic>
      <p:sp>
        <p:nvSpPr>
          <p:cNvPr id="45" name="Rounded Rectangle 44"/>
          <p:cNvSpPr/>
          <p:nvPr/>
        </p:nvSpPr>
        <p:spPr>
          <a:xfrm>
            <a:off x="7108280" y="4238761"/>
            <a:ext cx="4418222" cy="552845"/>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7108280" y="4948741"/>
            <a:ext cx="4418222" cy="552845"/>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47" name="Rounded Rectangle 46"/>
          <p:cNvSpPr/>
          <p:nvPr/>
        </p:nvSpPr>
        <p:spPr>
          <a:xfrm>
            <a:off x="7108280" y="5655975"/>
            <a:ext cx="4418222" cy="918996"/>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374411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par>
              <p:cTn id="18"/>
            </p:par>
            <p:par>
              <p:cTn id="19"/>
            </p:par>
            <p:par>
              <p:cTn id="20"/>
            </p:par>
          </p:childTnLst>
        </p:cTn>
      </p:par>
    </p:tnLst>
    <p:bldLst>
      <p:bldP spid="45" grpId="0" animBg="1"/>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2213111" y="-1"/>
            <a:ext cx="2032169" cy="5373105"/>
          </a:xfrm>
          <a:custGeom>
            <a:avLst/>
            <a:gdLst>
              <a:gd name="T0" fmla="*/ 411 w 459"/>
              <a:gd name="T1" fmla="*/ 368 h 897"/>
              <a:gd name="T2" fmla="*/ 244 w 459"/>
              <a:gd name="T3" fmla="*/ 169 h 897"/>
              <a:gd name="T4" fmla="*/ 160 w 459"/>
              <a:gd name="T5" fmla="*/ 0 h 897"/>
              <a:gd name="T6" fmla="*/ 2 w 459"/>
              <a:gd name="T7" fmla="*/ 0 h 897"/>
              <a:gd name="T8" fmla="*/ 78 w 459"/>
              <a:gd name="T9" fmla="*/ 192 h 897"/>
              <a:gd name="T10" fmla="*/ 278 w 459"/>
              <a:gd name="T11" fmla="*/ 337 h 897"/>
              <a:gd name="T12" fmla="*/ 325 w 459"/>
              <a:gd name="T13" fmla="*/ 600 h 897"/>
              <a:gd name="T14" fmla="*/ 294 w 459"/>
              <a:gd name="T15" fmla="*/ 778 h 897"/>
              <a:gd name="T16" fmla="*/ 304 w 459"/>
              <a:gd name="T17" fmla="*/ 897 h 897"/>
              <a:gd name="T18" fmla="*/ 411 w 459"/>
              <a:gd name="T19" fmla="*/ 368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897">
                <a:moveTo>
                  <a:pt x="411" y="368"/>
                </a:moveTo>
                <a:cubicBezTo>
                  <a:pt x="387" y="276"/>
                  <a:pt x="305" y="232"/>
                  <a:pt x="244" y="169"/>
                </a:cubicBezTo>
                <a:cubicBezTo>
                  <a:pt x="207" y="131"/>
                  <a:pt x="161" y="63"/>
                  <a:pt x="160" y="0"/>
                </a:cubicBezTo>
                <a:cubicBezTo>
                  <a:pt x="2" y="0"/>
                  <a:pt x="2" y="0"/>
                  <a:pt x="2" y="0"/>
                </a:cubicBezTo>
                <a:cubicBezTo>
                  <a:pt x="0" y="73"/>
                  <a:pt x="28" y="139"/>
                  <a:pt x="78" y="192"/>
                </a:cubicBezTo>
                <a:cubicBezTo>
                  <a:pt x="136" y="252"/>
                  <a:pt x="222" y="274"/>
                  <a:pt x="278" y="337"/>
                </a:cubicBezTo>
                <a:cubicBezTo>
                  <a:pt x="341" y="409"/>
                  <a:pt x="339" y="511"/>
                  <a:pt x="325" y="600"/>
                </a:cubicBezTo>
                <a:cubicBezTo>
                  <a:pt x="316" y="659"/>
                  <a:pt x="299" y="718"/>
                  <a:pt x="294" y="778"/>
                </a:cubicBezTo>
                <a:cubicBezTo>
                  <a:pt x="291" y="818"/>
                  <a:pt x="294" y="858"/>
                  <a:pt x="304" y="897"/>
                </a:cubicBezTo>
                <a:cubicBezTo>
                  <a:pt x="295" y="714"/>
                  <a:pt x="459" y="550"/>
                  <a:pt x="411" y="36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7" name="Freeform 7"/>
          <p:cNvSpPr>
            <a:spLocks/>
          </p:cNvSpPr>
          <p:nvPr/>
        </p:nvSpPr>
        <p:spPr bwMode="auto">
          <a:xfrm>
            <a:off x="2937367" y="-1"/>
            <a:ext cx="1678177" cy="5282035"/>
          </a:xfrm>
          <a:custGeom>
            <a:avLst/>
            <a:gdLst>
              <a:gd name="T0" fmla="*/ 337 w 379"/>
              <a:gd name="T1" fmla="*/ 359 h 882"/>
              <a:gd name="T2" fmla="*/ 143 w 379"/>
              <a:gd name="T3" fmla="*/ 0 h 882"/>
              <a:gd name="T4" fmla="*/ 0 w 379"/>
              <a:gd name="T5" fmla="*/ 0 h 882"/>
              <a:gd name="T6" fmla="*/ 84 w 379"/>
              <a:gd name="T7" fmla="*/ 169 h 882"/>
              <a:gd name="T8" fmla="*/ 251 w 379"/>
              <a:gd name="T9" fmla="*/ 368 h 882"/>
              <a:gd name="T10" fmla="*/ 144 w 379"/>
              <a:gd name="T11" fmla="*/ 882 h 882"/>
              <a:gd name="T12" fmla="*/ 337 w 379"/>
              <a:gd name="T13" fmla="*/ 359 h 882"/>
            </a:gdLst>
            <a:ahLst/>
            <a:cxnLst>
              <a:cxn ang="0">
                <a:pos x="T0" y="T1"/>
              </a:cxn>
              <a:cxn ang="0">
                <a:pos x="T2" y="T3"/>
              </a:cxn>
              <a:cxn ang="0">
                <a:pos x="T4" y="T5"/>
              </a:cxn>
              <a:cxn ang="0">
                <a:pos x="T6" y="T7"/>
              </a:cxn>
              <a:cxn ang="0">
                <a:pos x="T8" y="T9"/>
              </a:cxn>
              <a:cxn ang="0">
                <a:pos x="T10" y="T11"/>
              </a:cxn>
              <a:cxn ang="0">
                <a:pos x="T12" y="T13"/>
              </a:cxn>
            </a:cxnLst>
            <a:rect l="0" t="0" r="r" b="b"/>
            <a:pathLst>
              <a:path w="379" h="882">
                <a:moveTo>
                  <a:pt x="337" y="359"/>
                </a:moveTo>
                <a:cubicBezTo>
                  <a:pt x="307" y="206"/>
                  <a:pt x="132" y="172"/>
                  <a:pt x="143" y="0"/>
                </a:cubicBezTo>
                <a:cubicBezTo>
                  <a:pt x="0" y="0"/>
                  <a:pt x="0" y="0"/>
                  <a:pt x="0" y="0"/>
                </a:cubicBezTo>
                <a:cubicBezTo>
                  <a:pt x="1" y="63"/>
                  <a:pt x="47" y="131"/>
                  <a:pt x="84" y="169"/>
                </a:cubicBezTo>
                <a:cubicBezTo>
                  <a:pt x="145" y="232"/>
                  <a:pt x="227" y="276"/>
                  <a:pt x="251" y="368"/>
                </a:cubicBezTo>
                <a:cubicBezTo>
                  <a:pt x="298" y="545"/>
                  <a:pt x="144" y="705"/>
                  <a:pt x="144" y="882"/>
                </a:cubicBezTo>
                <a:cubicBezTo>
                  <a:pt x="146" y="712"/>
                  <a:pt x="379" y="567"/>
                  <a:pt x="337" y="359"/>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66" name="组合 65"/>
          <p:cNvGrpSpPr/>
          <p:nvPr/>
        </p:nvGrpSpPr>
        <p:grpSpPr>
          <a:xfrm>
            <a:off x="0" y="-1"/>
            <a:ext cx="4296230" cy="6956385"/>
            <a:chOff x="-1" y="-1"/>
            <a:chExt cx="6082845" cy="6956385"/>
          </a:xfrm>
          <a:solidFill>
            <a:schemeClr val="accent1">
              <a:lumMod val="75000"/>
            </a:schemeClr>
          </a:solidFill>
        </p:grpSpPr>
        <p:grpSp>
          <p:nvGrpSpPr>
            <p:cNvPr id="24" name="组合 23"/>
            <p:cNvGrpSpPr/>
            <p:nvPr/>
          </p:nvGrpSpPr>
          <p:grpSpPr>
            <a:xfrm>
              <a:off x="3069540" y="55334"/>
              <a:ext cx="2824706" cy="6901050"/>
              <a:chOff x="7703052" y="1362075"/>
              <a:chExt cx="1820863" cy="4330700"/>
            </a:xfrm>
            <a:grpFill/>
            <a:effectLst>
              <a:outerShdw blurRad="228600" dist="114300" algn="l" rotWithShape="0">
                <a:prstClr val="black">
                  <a:alpha val="81000"/>
                </a:prstClr>
              </a:outerShdw>
            </a:effectLst>
          </p:grpSpPr>
          <p:sp>
            <p:nvSpPr>
              <p:cNvPr id="14" name="Freeform 14"/>
              <p:cNvSpPr>
                <a:spLocks/>
              </p:cNvSpPr>
              <p:nvPr/>
            </p:nvSpPr>
            <p:spPr bwMode="auto">
              <a:xfrm>
                <a:off x="7703052" y="1362075"/>
                <a:ext cx="1820863" cy="4330700"/>
              </a:xfrm>
              <a:custGeom>
                <a:avLst/>
                <a:gdLst>
                  <a:gd name="T0" fmla="*/ 3 w 485"/>
                  <a:gd name="T1" fmla="*/ 59 h 1152"/>
                  <a:gd name="T2" fmla="*/ 53 w 485"/>
                  <a:gd name="T3" fmla="*/ 183 h 1152"/>
                  <a:gd name="T4" fmla="*/ 86 w 485"/>
                  <a:gd name="T5" fmla="*/ 221 h 1152"/>
                  <a:gd name="T6" fmla="*/ 241 w 485"/>
                  <a:gd name="T7" fmla="*/ 333 h 1152"/>
                  <a:gd name="T8" fmla="*/ 270 w 485"/>
                  <a:gd name="T9" fmla="*/ 366 h 1152"/>
                  <a:gd name="T10" fmla="*/ 306 w 485"/>
                  <a:gd name="T11" fmla="*/ 541 h 1152"/>
                  <a:gd name="T12" fmla="*/ 301 w 485"/>
                  <a:gd name="T13" fmla="*/ 594 h 1152"/>
                  <a:gd name="T14" fmla="*/ 289 w 485"/>
                  <a:gd name="T15" fmla="*/ 662 h 1152"/>
                  <a:gd name="T16" fmla="*/ 272 w 485"/>
                  <a:gd name="T17" fmla="*/ 771 h 1152"/>
                  <a:gd name="T18" fmla="*/ 271 w 485"/>
                  <a:gd name="T19" fmla="*/ 779 h 1152"/>
                  <a:gd name="T20" fmla="*/ 338 w 485"/>
                  <a:gd name="T21" fmla="*/ 1014 h 1152"/>
                  <a:gd name="T22" fmla="*/ 386 w 485"/>
                  <a:gd name="T23" fmla="*/ 1074 h 1152"/>
                  <a:gd name="T24" fmla="*/ 472 w 485"/>
                  <a:gd name="T25" fmla="*/ 1144 h 1152"/>
                  <a:gd name="T26" fmla="*/ 346 w 485"/>
                  <a:gd name="T27" fmla="*/ 1023 h 1152"/>
                  <a:gd name="T28" fmla="*/ 274 w 485"/>
                  <a:gd name="T29" fmla="*/ 787 h 1152"/>
                  <a:gd name="T30" fmla="*/ 274 w 485"/>
                  <a:gd name="T31" fmla="*/ 775 h 1152"/>
                  <a:gd name="T32" fmla="*/ 280 w 485"/>
                  <a:gd name="T33" fmla="*/ 725 h 1152"/>
                  <a:gd name="T34" fmla="*/ 303 w 485"/>
                  <a:gd name="T35" fmla="*/ 597 h 1152"/>
                  <a:gd name="T36" fmla="*/ 308 w 485"/>
                  <a:gd name="T37" fmla="*/ 556 h 1152"/>
                  <a:gd name="T38" fmla="*/ 274 w 485"/>
                  <a:gd name="T39" fmla="*/ 367 h 1152"/>
                  <a:gd name="T40" fmla="*/ 252 w 485"/>
                  <a:gd name="T41" fmla="*/ 340 h 1152"/>
                  <a:gd name="T42" fmla="*/ 97 w 485"/>
                  <a:gd name="T43" fmla="*/ 228 h 1152"/>
                  <a:gd name="T44" fmla="*/ 61 w 485"/>
                  <a:gd name="T45" fmla="*/ 192 h 1152"/>
                  <a:gd name="T46" fmla="*/ 21 w 485"/>
                  <a:gd name="T47" fmla="*/ 125 h 1152"/>
                  <a:gd name="T48" fmla="*/ 3 w 485"/>
                  <a:gd name="T49" fmla="*/ 0 h 1152"/>
                  <a:gd name="T50" fmla="*/ 47 w 485"/>
                  <a:gd name="T51" fmla="*/ 134 h 1152"/>
                  <a:gd name="T52" fmla="*/ 80 w 485"/>
                  <a:gd name="T53" fmla="*/ 175 h 1152"/>
                  <a:gd name="T54" fmla="*/ 115 w 485"/>
                  <a:gd name="T55" fmla="*/ 205 h 1152"/>
                  <a:gd name="T56" fmla="*/ 270 w 485"/>
                  <a:gd name="T57" fmla="*/ 300 h 1152"/>
                  <a:gd name="T58" fmla="*/ 294 w 485"/>
                  <a:gd name="T59" fmla="*/ 324 h 1152"/>
                  <a:gd name="T60" fmla="*/ 304 w 485"/>
                  <a:gd name="T61" fmla="*/ 336 h 1152"/>
                  <a:gd name="T62" fmla="*/ 343 w 485"/>
                  <a:gd name="T63" fmla="*/ 411 h 1152"/>
                  <a:gd name="T64" fmla="*/ 352 w 485"/>
                  <a:gd name="T65" fmla="*/ 577 h 1152"/>
                  <a:gd name="T66" fmla="*/ 347 w 485"/>
                  <a:gd name="T67" fmla="*/ 609 h 1152"/>
                  <a:gd name="T68" fmla="*/ 328 w 485"/>
                  <a:gd name="T69" fmla="*/ 702 h 1152"/>
                  <a:gd name="T70" fmla="*/ 316 w 485"/>
                  <a:gd name="T71" fmla="*/ 776 h 1152"/>
                  <a:gd name="T72" fmla="*/ 315 w 485"/>
                  <a:gd name="T73" fmla="*/ 780 h 1152"/>
                  <a:gd name="T74" fmla="*/ 323 w 485"/>
                  <a:gd name="T75" fmla="*/ 897 h 1152"/>
                  <a:gd name="T76" fmla="*/ 378 w 485"/>
                  <a:gd name="T77" fmla="*/ 1029 h 1152"/>
                  <a:gd name="T78" fmla="*/ 485 w 485"/>
                  <a:gd name="T79" fmla="*/ 1152 h 1152"/>
                  <a:gd name="T80" fmla="*/ 401 w 485"/>
                  <a:gd name="T81" fmla="*/ 1062 h 1152"/>
                  <a:gd name="T82" fmla="*/ 358 w 485"/>
                  <a:gd name="T83" fmla="*/ 989 h 1152"/>
                  <a:gd name="T84" fmla="*/ 317 w 485"/>
                  <a:gd name="T85" fmla="*/ 781 h 1152"/>
                  <a:gd name="T86" fmla="*/ 318 w 485"/>
                  <a:gd name="T87" fmla="*/ 780 h 1152"/>
                  <a:gd name="T88" fmla="*/ 325 w 485"/>
                  <a:gd name="T89" fmla="*/ 732 h 1152"/>
                  <a:gd name="T90" fmla="*/ 347 w 485"/>
                  <a:gd name="T91" fmla="*/ 626 h 1152"/>
                  <a:gd name="T92" fmla="*/ 353 w 485"/>
                  <a:gd name="T93" fmla="*/ 594 h 1152"/>
                  <a:gd name="T94" fmla="*/ 358 w 485"/>
                  <a:gd name="T95" fmla="*/ 477 h 1152"/>
                  <a:gd name="T96" fmla="*/ 333 w 485"/>
                  <a:gd name="T97" fmla="*/ 378 h 1152"/>
                  <a:gd name="T98" fmla="*/ 311 w 485"/>
                  <a:gd name="T99" fmla="*/ 341 h 1152"/>
                  <a:gd name="T100" fmla="*/ 298 w 485"/>
                  <a:gd name="T101" fmla="*/ 324 h 1152"/>
                  <a:gd name="T102" fmla="*/ 295 w 485"/>
                  <a:gd name="T103" fmla="*/ 321 h 1152"/>
                  <a:gd name="T104" fmla="*/ 171 w 485"/>
                  <a:gd name="T105" fmla="*/ 236 h 1152"/>
                  <a:gd name="T106" fmla="*/ 98 w 485"/>
                  <a:gd name="T107" fmla="*/ 189 h 1152"/>
                  <a:gd name="T108" fmla="*/ 67 w 485"/>
                  <a:gd name="T109" fmla="*/ 158 h 1152"/>
                  <a:gd name="T110" fmla="*/ 13 w 485"/>
                  <a:gd name="T111" fmla="*/ 5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5" h="1152">
                    <a:moveTo>
                      <a:pt x="3" y="0"/>
                    </a:moveTo>
                    <a:cubicBezTo>
                      <a:pt x="3" y="0"/>
                      <a:pt x="3" y="2"/>
                      <a:pt x="2" y="4"/>
                    </a:cubicBezTo>
                    <a:cubicBezTo>
                      <a:pt x="2" y="7"/>
                      <a:pt x="2" y="11"/>
                      <a:pt x="1" y="16"/>
                    </a:cubicBezTo>
                    <a:cubicBezTo>
                      <a:pt x="1" y="26"/>
                      <a:pt x="0" y="40"/>
                      <a:pt x="3" y="59"/>
                    </a:cubicBezTo>
                    <a:cubicBezTo>
                      <a:pt x="5" y="78"/>
                      <a:pt x="10" y="101"/>
                      <a:pt x="20" y="126"/>
                    </a:cubicBezTo>
                    <a:cubicBezTo>
                      <a:pt x="25" y="138"/>
                      <a:pt x="32" y="151"/>
                      <a:pt x="40" y="164"/>
                    </a:cubicBezTo>
                    <a:cubicBezTo>
                      <a:pt x="42" y="167"/>
                      <a:pt x="44" y="170"/>
                      <a:pt x="46" y="174"/>
                    </a:cubicBezTo>
                    <a:cubicBezTo>
                      <a:pt x="48" y="177"/>
                      <a:pt x="50" y="180"/>
                      <a:pt x="53" y="183"/>
                    </a:cubicBezTo>
                    <a:cubicBezTo>
                      <a:pt x="55" y="187"/>
                      <a:pt x="58" y="190"/>
                      <a:pt x="60" y="193"/>
                    </a:cubicBezTo>
                    <a:cubicBezTo>
                      <a:pt x="63" y="196"/>
                      <a:pt x="65" y="199"/>
                      <a:pt x="68" y="202"/>
                    </a:cubicBezTo>
                    <a:cubicBezTo>
                      <a:pt x="71" y="205"/>
                      <a:pt x="74" y="209"/>
                      <a:pt x="77" y="212"/>
                    </a:cubicBezTo>
                    <a:cubicBezTo>
                      <a:pt x="79" y="215"/>
                      <a:pt x="83" y="218"/>
                      <a:pt x="86" y="221"/>
                    </a:cubicBezTo>
                    <a:cubicBezTo>
                      <a:pt x="89" y="224"/>
                      <a:pt x="92" y="227"/>
                      <a:pt x="96" y="230"/>
                    </a:cubicBezTo>
                    <a:cubicBezTo>
                      <a:pt x="99" y="233"/>
                      <a:pt x="102" y="236"/>
                      <a:pt x="106" y="238"/>
                    </a:cubicBezTo>
                    <a:cubicBezTo>
                      <a:pt x="120" y="250"/>
                      <a:pt x="135" y="260"/>
                      <a:pt x="151" y="270"/>
                    </a:cubicBezTo>
                    <a:cubicBezTo>
                      <a:pt x="182" y="290"/>
                      <a:pt x="214" y="309"/>
                      <a:pt x="241" y="333"/>
                    </a:cubicBezTo>
                    <a:cubicBezTo>
                      <a:pt x="244" y="336"/>
                      <a:pt x="247" y="339"/>
                      <a:pt x="250" y="342"/>
                    </a:cubicBezTo>
                    <a:cubicBezTo>
                      <a:pt x="254" y="346"/>
                      <a:pt x="257" y="349"/>
                      <a:pt x="261" y="353"/>
                    </a:cubicBezTo>
                    <a:cubicBezTo>
                      <a:pt x="263" y="356"/>
                      <a:pt x="266" y="360"/>
                      <a:pt x="268" y="363"/>
                    </a:cubicBezTo>
                    <a:cubicBezTo>
                      <a:pt x="269" y="364"/>
                      <a:pt x="270" y="365"/>
                      <a:pt x="270" y="366"/>
                    </a:cubicBezTo>
                    <a:cubicBezTo>
                      <a:pt x="272" y="369"/>
                      <a:pt x="272" y="369"/>
                      <a:pt x="272" y="369"/>
                    </a:cubicBezTo>
                    <a:cubicBezTo>
                      <a:pt x="276" y="374"/>
                      <a:pt x="276" y="374"/>
                      <a:pt x="276" y="374"/>
                    </a:cubicBezTo>
                    <a:cubicBezTo>
                      <a:pt x="285" y="390"/>
                      <a:pt x="292" y="407"/>
                      <a:pt x="297" y="425"/>
                    </a:cubicBezTo>
                    <a:cubicBezTo>
                      <a:pt x="308" y="461"/>
                      <a:pt x="309" y="501"/>
                      <a:pt x="306" y="541"/>
                    </a:cubicBezTo>
                    <a:cubicBezTo>
                      <a:pt x="306" y="546"/>
                      <a:pt x="306" y="551"/>
                      <a:pt x="305" y="556"/>
                    </a:cubicBezTo>
                    <a:cubicBezTo>
                      <a:pt x="305" y="561"/>
                      <a:pt x="304" y="566"/>
                      <a:pt x="304" y="571"/>
                    </a:cubicBezTo>
                    <a:cubicBezTo>
                      <a:pt x="303" y="576"/>
                      <a:pt x="303" y="581"/>
                      <a:pt x="302" y="586"/>
                    </a:cubicBezTo>
                    <a:cubicBezTo>
                      <a:pt x="301" y="594"/>
                      <a:pt x="301" y="594"/>
                      <a:pt x="301" y="594"/>
                    </a:cubicBezTo>
                    <a:cubicBezTo>
                      <a:pt x="300" y="596"/>
                      <a:pt x="300" y="596"/>
                      <a:pt x="300" y="596"/>
                    </a:cubicBezTo>
                    <a:cubicBezTo>
                      <a:pt x="300" y="598"/>
                      <a:pt x="300" y="598"/>
                      <a:pt x="300" y="598"/>
                    </a:cubicBezTo>
                    <a:cubicBezTo>
                      <a:pt x="300" y="602"/>
                      <a:pt x="300" y="602"/>
                      <a:pt x="300" y="602"/>
                    </a:cubicBezTo>
                    <a:cubicBezTo>
                      <a:pt x="296" y="622"/>
                      <a:pt x="293" y="642"/>
                      <a:pt x="289" y="662"/>
                    </a:cubicBezTo>
                    <a:cubicBezTo>
                      <a:pt x="285" y="683"/>
                      <a:pt x="281" y="703"/>
                      <a:pt x="277" y="724"/>
                    </a:cubicBezTo>
                    <a:cubicBezTo>
                      <a:pt x="276" y="729"/>
                      <a:pt x="276" y="735"/>
                      <a:pt x="275" y="740"/>
                    </a:cubicBezTo>
                    <a:cubicBezTo>
                      <a:pt x="274" y="745"/>
                      <a:pt x="274" y="751"/>
                      <a:pt x="273" y="756"/>
                    </a:cubicBezTo>
                    <a:cubicBezTo>
                      <a:pt x="273" y="761"/>
                      <a:pt x="272" y="766"/>
                      <a:pt x="272" y="771"/>
                    </a:cubicBezTo>
                    <a:cubicBezTo>
                      <a:pt x="272" y="775"/>
                      <a:pt x="272" y="775"/>
                      <a:pt x="272" y="775"/>
                    </a:cubicBezTo>
                    <a:cubicBezTo>
                      <a:pt x="271" y="776"/>
                      <a:pt x="271" y="776"/>
                      <a:pt x="271" y="776"/>
                    </a:cubicBezTo>
                    <a:cubicBezTo>
                      <a:pt x="271" y="777"/>
                      <a:pt x="271" y="777"/>
                      <a:pt x="271" y="777"/>
                    </a:cubicBezTo>
                    <a:cubicBezTo>
                      <a:pt x="271" y="779"/>
                      <a:pt x="271" y="779"/>
                      <a:pt x="271" y="779"/>
                    </a:cubicBezTo>
                    <a:cubicBezTo>
                      <a:pt x="271" y="787"/>
                      <a:pt x="271" y="787"/>
                      <a:pt x="271" y="787"/>
                    </a:cubicBezTo>
                    <a:cubicBezTo>
                      <a:pt x="270" y="830"/>
                      <a:pt x="276" y="870"/>
                      <a:pt x="288" y="907"/>
                    </a:cubicBezTo>
                    <a:cubicBezTo>
                      <a:pt x="299" y="943"/>
                      <a:pt x="314" y="976"/>
                      <a:pt x="332" y="1004"/>
                    </a:cubicBezTo>
                    <a:cubicBezTo>
                      <a:pt x="334" y="1007"/>
                      <a:pt x="336" y="1011"/>
                      <a:pt x="338" y="1014"/>
                    </a:cubicBezTo>
                    <a:cubicBezTo>
                      <a:pt x="340" y="1017"/>
                      <a:pt x="342" y="1021"/>
                      <a:pt x="345" y="1024"/>
                    </a:cubicBezTo>
                    <a:cubicBezTo>
                      <a:pt x="349" y="1030"/>
                      <a:pt x="354" y="1036"/>
                      <a:pt x="358" y="1042"/>
                    </a:cubicBezTo>
                    <a:cubicBezTo>
                      <a:pt x="363" y="1048"/>
                      <a:pt x="368" y="1054"/>
                      <a:pt x="372" y="1059"/>
                    </a:cubicBezTo>
                    <a:cubicBezTo>
                      <a:pt x="376" y="1065"/>
                      <a:pt x="381" y="1070"/>
                      <a:pt x="386" y="1074"/>
                    </a:cubicBezTo>
                    <a:cubicBezTo>
                      <a:pt x="404" y="1094"/>
                      <a:pt x="422" y="1108"/>
                      <a:pt x="436" y="1120"/>
                    </a:cubicBezTo>
                    <a:cubicBezTo>
                      <a:pt x="451" y="1131"/>
                      <a:pt x="464" y="1140"/>
                      <a:pt x="472" y="1145"/>
                    </a:cubicBezTo>
                    <a:cubicBezTo>
                      <a:pt x="481" y="1150"/>
                      <a:pt x="485" y="1152"/>
                      <a:pt x="485" y="1152"/>
                    </a:cubicBezTo>
                    <a:cubicBezTo>
                      <a:pt x="485" y="1152"/>
                      <a:pt x="481" y="1150"/>
                      <a:pt x="472" y="1144"/>
                    </a:cubicBezTo>
                    <a:cubicBezTo>
                      <a:pt x="464" y="1139"/>
                      <a:pt x="452" y="1131"/>
                      <a:pt x="437" y="1120"/>
                    </a:cubicBezTo>
                    <a:cubicBezTo>
                      <a:pt x="422" y="1108"/>
                      <a:pt x="404" y="1093"/>
                      <a:pt x="387" y="1074"/>
                    </a:cubicBezTo>
                    <a:cubicBezTo>
                      <a:pt x="377" y="1064"/>
                      <a:pt x="369" y="1053"/>
                      <a:pt x="359" y="1042"/>
                    </a:cubicBezTo>
                    <a:cubicBezTo>
                      <a:pt x="355" y="1036"/>
                      <a:pt x="351" y="1029"/>
                      <a:pt x="346" y="1023"/>
                    </a:cubicBezTo>
                    <a:cubicBezTo>
                      <a:pt x="344" y="1020"/>
                      <a:pt x="342" y="1017"/>
                      <a:pt x="339" y="1013"/>
                    </a:cubicBezTo>
                    <a:cubicBezTo>
                      <a:pt x="337" y="1010"/>
                      <a:pt x="335" y="1006"/>
                      <a:pt x="333" y="1003"/>
                    </a:cubicBezTo>
                    <a:cubicBezTo>
                      <a:pt x="316" y="975"/>
                      <a:pt x="301" y="943"/>
                      <a:pt x="290" y="906"/>
                    </a:cubicBezTo>
                    <a:cubicBezTo>
                      <a:pt x="279" y="870"/>
                      <a:pt x="272" y="829"/>
                      <a:pt x="274" y="787"/>
                    </a:cubicBezTo>
                    <a:cubicBezTo>
                      <a:pt x="274" y="779"/>
                      <a:pt x="274" y="779"/>
                      <a:pt x="274" y="779"/>
                    </a:cubicBezTo>
                    <a:cubicBezTo>
                      <a:pt x="274" y="777"/>
                      <a:pt x="274" y="777"/>
                      <a:pt x="274" y="777"/>
                    </a:cubicBezTo>
                    <a:cubicBezTo>
                      <a:pt x="274" y="776"/>
                      <a:pt x="274" y="776"/>
                      <a:pt x="274" y="776"/>
                    </a:cubicBezTo>
                    <a:cubicBezTo>
                      <a:pt x="274" y="775"/>
                      <a:pt x="274" y="775"/>
                      <a:pt x="274" y="775"/>
                    </a:cubicBezTo>
                    <a:cubicBezTo>
                      <a:pt x="274" y="771"/>
                      <a:pt x="274" y="771"/>
                      <a:pt x="274" y="771"/>
                    </a:cubicBezTo>
                    <a:cubicBezTo>
                      <a:pt x="275" y="766"/>
                      <a:pt x="275" y="761"/>
                      <a:pt x="276" y="756"/>
                    </a:cubicBezTo>
                    <a:cubicBezTo>
                      <a:pt x="276" y="751"/>
                      <a:pt x="277" y="746"/>
                      <a:pt x="278" y="741"/>
                    </a:cubicBezTo>
                    <a:cubicBezTo>
                      <a:pt x="278" y="735"/>
                      <a:pt x="279" y="730"/>
                      <a:pt x="280" y="725"/>
                    </a:cubicBezTo>
                    <a:cubicBezTo>
                      <a:pt x="283" y="704"/>
                      <a:pt x="287" y="683"/>
                      <a:pt x="291" y="663"/>
                    </a:cubicBezTo>
                    <a:cubicBezTo>
                      <a:pt x="295" y="643"/>
                      <a:pt x="299" y="622"/>
                      <a:pt x="302" y="602"/>
                    </a:cubicBezTo>
                    <a:cubicBezTo>
                      <a:pt x="303" y="598"/>
                      <a:pt x="303" y="598"/>
                      <a:pt x="303" y="598"/>
                    </a:cubicBezTo>
                    <a:cubicBezTo>
                      <a:pt x="303" y="597"/>
                      <a:pt x="303" y="597"/>
                      <a:pt x="303" y="597"/>
                    </a:cubicBezTo>
                    <a:cubicBezTo>
                      <a:pt x="304" y="595"/>
                      <a:pt x="304" y="595"/>
                      <a:pt x="304" y="595"/>
                    </a:cubicBezTo>
                    <a:cubicBezTo>
                      <a:pt x="305" y="587"/>
                      <a:pt x="305" y="587"/>
                      <a:pt x="305" y="587"/>
                    </a:cubicBezTo>
                    <a:cubicBezTo>
                      <a:pt x="305" y="582"/>
                      <a:pt x="306" y="577"/>
                      <a:pt x="307" y="572"/>
                    </a:cubicBezTo>
                    <a:cubicBezTo>
                      <a:pt x="307" y="567"/>
                      <a:pt x="308" y="561"/>
                      <a:pt x="308" y="556"/>
                    </a:cubicBezTo>
                    <a:cubicBezTo>
                      <a:pt x="309" y="551"/>
                      <a:pt x="309" y="546"/>
                      <a:pt x="309" y="541"/>
                    </a:cubicBezTo>
                    <a:cubicBezTo>
                      <a:pt x="312" y="501"/>
                      <a:pt x="310" y="460"/>
                      <a:pt x="300" y="424"/>
                    </a:cubicBezTo>
                    <a:cubicBezTo>
                      <a:pt x="295" y="406"/>
                      <a:pt x="287" y="388"/>
                      <a:pt x="278" y="373"/>
                    </a:cubicBezTo>
                    <a:cubicBezTo>
                      <a:pt x="274" y="367"/>
                      <a:pt x="274" y="367"/>
                      <a:pt x="274" y="367"/>
                    </a:cubicBezTo>
                    <a:cubicBezTo>
                      <a:pt x="272" y="364"/>
                      <a:pt x="272" y="364"/>
                      <a:pt x="272" y="364"/>
                    </a:cubicBezTo>
                    <a:cubicBezTo>
                      <a:pt x="272" y="363"/>
                      <a:pt x="271" y="362"/>
                      <a:pt x="270" y="362"/>
                    </a:cubicBezTo>
                    <a:cubicBezTo>
                      <a:pt x="268" y="358"/>
                      <a:pt x="265" y="355"/>
                      <a:pt x="262" y="351"/>
                    </a:cubicBezTo>
                    <a:cubicBezTo>
                      <a:pt x="259" y="348"/>
                      <a:pt x="256" y="344"/>
                      <a:pt x="252" y="340"/>
                    </a:cubicBezTo>
                    <a:cubicBezTo>
                      <a:pt x="249" y="337"/>
                      <a:pt x="246" y="334"/>
                      <a:pt x="243" y="331"/>
                    </a:cubicBezTo>
                    <a:cubicBezTo>
                      <a:pt x="216" y="307"/>
                      <a:pt x="183" y="288"/>
                      <a:pt x="152" y="268"/>
                    </a:cubicBezTo>
                    <a:cubicBezTo>
                      <a:pt x="136" y="258"/>
                      <a:pt x="121" y="248"/>
                      <a:pt x="107" y="237"/>
                    </a:cubicBezTo>
                    <a:cubicBezTo>
                      <a:pt x="104" y="234"/>
                      <a:pt x="100" y="231"/>
                      <a:pt x="97" y="228"/>
                    </a:cubicBezTo>
                    <a:cubicBezTo>
                      <a:pt x="93" y="226"/>
                      <a:pt x="90" y="223"/>
                      <a:pt x="87" y="220"/>
                    </a:cubicBezTo>
                    <a:cubicBezTo>
                      <a:pt x="84" y="217"/>
                      <a:pt x="81" y="214"/>
                      <a:pt x="78" y="211"/>
                    </a:cubicBezTo>
                    <a:cubicBezTo>
                      <a:pt x="75" y="207"/>
                      <a:pt x="72" y="204"/>
                      <a:pt x="69" y="201"/>
                    </a:cubicBezTo>
                    <a:cubicBezTo>
                      <a:pt x="66" y="198"/>
                      <a:pt x="64" y="195"/>
                      <a:pt x="61" y="192"/>
                    </a:cubicBezTo>
                    <a:cubicBezTo>
                      <a:pt x="59" y="189"/>
                      <a:pt x="56" y="186"/>
                      <a:pt x="54" y="182"/>
                    </a:cubicBezTo>
                    <a:cubicBezTo>
                      <a:pt x="51" y="179"/>
                      <a:pt x="49" y="176"/>
                      <a:pt x="47" y="173"/>
                    </a:cubicBezTo>
                    <a:cubicBezTo>
                      <a:pt x="45" y="170"/>
                      <a:pt x="43" y="166"/>
                      <a:pt x="41" y="163"/>
                    </a:cubicBezTo>
                    <a:cubicBezTo>
                      <a:pt x="33" y="150"/>
                      <a:pt x="26" y="138"/>
                      <a:pt x="21" y="125"/>
                    </a:cubicBezTo>
                    <a:cubicBezTo>
                      <a:pt x="10" y="101"/>
                      <a:pt x="6" y="78"/>
                      <a:pt x="3" y="59"/>
                    </a:cubicBezTo>
                    <a:cubicBezTo>
                      <a:pt x="1" y="40"/>
                      <a:pt x="1" y="26"/>
                      <a:pt x="2" y="16"/>
                    </a:cubicBezTo>
                    <a:cubicBezTo>
                      <a:pt x="2" y="11"/>
                      <a:pt x="2" y="7"/>
                      <a:pt x="2" y="4"/>
                    </a:cubicBezTo>
                    <a:cubicBezTo>
                      <a:pt x="3" y="2"/>
                      <a:pt x="3" y="0"/>
                      <a:pt x="3" y="0"/>
                    </a:cubicBezTo>
                    <a:cubicBezTo>
                      <a:pt x="3" y="0"/>
                      <a:pt x="3" y="6"/>
                      <a:pt x="4" y="16"/>
                    </a:cubicBezTo>
                    <a:cubicBezTo>
                      <a:pt x="5" y="25"/>
                      <a:pt x="8" y="40"/>
                      <a:pt x="12" y="57"/>
                    </a:cubicBezTo>
                    <a:cubicBezTo>
                      <a:pt x="17" y="75"/>
                      <a:pt x="25" y="96"/>
                      <a:pt x="37" y="118"/>
                    </a:cubicBezTo>
                    <a:cubicBezTo>
                      <a:pt x="40" y="123"/>
                      <a:pt x="44" y="128"/>
                      <a:pt x="47" y="134"/>
                    </a:cubicBezTo>
                    <a:cubicBezTo>
                      <a:pt x="51" y="139"/>
                      <a:pt x="55" y="145"/>
                      <a:pt x="59" y="150"/>
                    </a:cubicBezTo>
                    <a:cubicBezTo>
                      <a:pt x="61" y="153"/>
                      <a:pt x="63" y="156"/>
                      <a:pt x="66" y="159"/>
                    </a:cubicBezTo>
                    <a:cubicBezTo>
                      <a:pt x="68" y="161"/>
                      <a:pt x="70" y="164"/>
                      <a:pt x="73" y="167"/>
                    </a:cubicBezTo>
                    <a:cubicBezTo>
                      <a:pt x="75" y="169"/>
                      <a:pt x="77" y="172"/>
                      <a:pt x="80" y="175"/>
                    </a:cubicBezTo>
                    <a:cubicBezTo>
                      <a:pt x="83" y="178"/>
                      <a:pt x="86" y="180"/>
                      <a:pt x="88" y="183"/>
                    </a:cubicBezTo>
                    <a:cubicBezTo>
                      <a:pt x="91" y="186"/>
                      <a:pt x="94" y="188"/>
                      <a:pt x="97" y="191"/>
                    </a:cubicBezTo>
                    <a:cubicBezTo>
                      <a:pt x="100" y="193"/>
                      <a:pt x="103" y="195"/>
                      <a:pt x="106" y="198"/>
                    </a:cubicBezTo>
                    <a:cubicBezTo>
                      <a:pt x="109" y="200"/>
                      <a:pt x="112" y="203"/>
                      <a:pt x="115" y="205"/>
                    </a:cubicBezTo>
                    <a:cubicBezTo>
                      <a:pt x="119" y="207"/>
                      <a:pt x="122" y="210"/>
                      <a:pt x="125" y="212"/>
                    </a:cubicBezTo>
                    <a:cubicBezTo>
                      <a:pt x="139" y="221"/>
                      <a:pt x="154" y="230"/>
                      <a:pt x="170" y="238"/>
                    </a:cubicBezTo>
                    <a:cubicBezTo>
                      <a:pt x="185" y="247"/>
                      <a:pt x="202" y="256"/>
                      <a:pt x="219" y="266"/>
                    </a:cubicBezTo>
                    <a:cubicBezTo>
                      <a:pt x="236" y="276"/>
                      <a:pt x="253" y="287"/>
                      <a:pt x="270" y="300"/>
                    </a:cubicBezTo>
                    <a:cubicBezTo>
                      <a:pt x="274" y="304"/>
                      <a:pt x="278" y="308"/>
                      <a:pt x="282" y="312"/>
                    </a:cubicBezTo>
                    <a:cubicBezTo>
                      <a:pt x="286" y="315"/>
                      <a:pt x="289" y="319"/>
                      <a:pt x="293" y="322"/>
                    </a:cubicBezTo>
                    <a:cubicBezTo>
                      <a:pt x="294" y="323"/>
                      <a:pt x="294" y="323"/>
                      <a:pt x="294" y="323"/>
                    </a:cubicBezTo>
                    <a:cubicBezTo>
                      <a:pt x="294" y="324"/>
                      <a:pt x="294" y="324"/>
                      <a:pt x="294" y="324"/>
                    </a:cubicBezTo>
                    <a:cubicBezTo>
                      <a:pt x="295" y="324"/>
                      <a:pt x="295" y="324"/>
                      <a:pt x="295" y="324"/>
                    </a:cubicBezTo>
                    <a:cubicBezTo>
                      <a:pt x="296" y="326"/>
                      <a:pt x="296" y="326"/>
                      <a:pt x="296" y="326"/>
                    </a:cubicBezTo>
                    <a:cubicBezTo>
                      <a:pt x="299" y="329"/>
                      <a:pt x="299" y="329"/>
                      <a:pt x="299" y="329"/>
                    </a:cubicBezTo>
                    <a:cubicBezTo>
                      <a:pt x="304" y="336"/>
                      <a:pt x="304" y="336"/>
                      <a:pt x="304" y="336"/>
                    </a:cubicBezTo>
                    <a:cubicBezTo>
                      <a:pt x="305" y="337"/>
                      <a:pt x="306" y="338"/>
                      <a:pt x="307" y="339"/>
                    </a:cubicBezTo>
                    <a:cubicBezTo>
                      <a:pt x="309" y="343"/>
                      <a:pt x="309" y="343"/>
                      <a:pt x="309" y="343"/>
                    </a:cubicBezTo>
                    <a:cubicBezTo>
                      <a:pt x="314" y="350"/>
                      <a:pt x="314" y="350"/>
                      <a:pt x="314" y="350"/>
                    </a:cubicBezTo>
                    <a:cubicBezTo>
                      <a:pt x="327" y="368"/>
                      <a:pt x="336" y="389"/>
                      <a:pt x="343" y="411"/>
                    </a:cubicBezTo>
                    <a:cubicBezTo>
                      <a:pt x="349" y="433"/>
                      <a:pt x="353" y="455"/>
                      <a:pt x="355" y="478"/>
                    </a:cubicBezTo>
                    <a:cubicBezTo>
                      <a:pt x="357" y="500"/>
                      <a:pt x="357" y="522"/>
                      <a:pt x="355" y="544"/>
                    </a:cubicBezTo>
                    <a:cubicBezTo>
                      <a:pt x="355" y="550"/>
                      <a:pt x="354" y="555"/>
                      <a:pt x="354" y="561"/>
                    </a:cubicBezTo>
                    <a:cubicBezTo>
                      <a:pt x="353" y="566"/>
                      <a:pt x="353" y="572"/>
                      <a:pt x="352" y="577"/>
                    </a:cubicBezTo>
                    <a:cubicBezTo>
                      <a:pt x="351" y="583"/>
                      <a:pt x="351" y="588"/>
                      <a:pt x="350" y="593"/>
                    </a:cubicBezTo>
                    <a:cubicBezTo>
                      <a:pt x="349" y="601"/>
                      <a:pt x="349" y="601"/>
                      <a:pt x="349" y="601"/>
                    </a:cubicBezTo>
                    <a:cubicBezTo>
                      <a:pt x="348" y="605"/>
                      <a:pt x="348" y="605"/>
                      <a:pt x="348" y="605"/>
                    </a:cubicBezTo>
                    <a:cubicBezTo>
                      <a:pt x="347" y="609"/>
                      <a:pt x="347" y="609"/>
                      <a:pt x="347" y="609"/>
                    </a:cubicBezTo>
                    <a:cubicBezTo>
                      <a:pt x="345" y="625"/>
                      <a:pt x="345" y="625"/>
                      <a:pt x="345" y="625"/>
                    </a:cubicBezTo>
                    <a:cubicBezTo>
                      <a:pt x="344" y="631"/>
                      <a:pt x="342" y="636"/>
                      <a:pt x="341" y="641"/>
                    </a:cubicBezTo>
                    <a:cubicBezTo>
                      <a:pt x="339" y="652"/>
                      <a:pt x="337" y="662"/>
                      <a:pt x="335" y="672"/>
                    </a:cubicBezTo>
                    <a:cubicBezTo>
                      <a:pt x="333" y="682"/>
                      <a:pt x="330" y="692"/>
                      <a:pt x="328" y="702"/>
                    </a:cubicBezTo>
                    <a:cubicBezTo>
                      <a:pt x="326" y="712"/>
                      <a:pt x="324" y="722"/>
                      <a:pt x="322" y="732"/>
                    </a:cubicBezTo>
                    <a:cubicBezTo>
                      <a:pt x="321" y="737"/>
                      <a:pt x="321" y="742"/>
                      <a:pt x="320" y="746"/>
                    </a:cubicBezTo>
                    <a:cubicBezTo>
                      <a:pt x="319" y="751"/>
                      <a:pt x="318" y="756"/>
                      <a:pt x="317" y="761"/>
                    </a:cubicBezTo>
                    <a:cubicBezTo>
                      <a:pt x="317" y="766"/>
                      <a:pt x="316" y="771"/>
                      <a:pt x="316" y="776"/>
                    </a:cubicBezTo>
                    <a:cubicBezTo>
                      <a:pt x="315" y="779"/>
                      <a:pt x="315" y="779"/>
                      <a:pt x="315" y="779"/>
                    </a:cubicBezTo>
                    <a:cubicBezTo>
                      <a:pt x="315" y="780"/>
                      <a:pt x="315" y="780"/>
                      <a:pt x="315" y="780"/>
                    </a:cubicBezTo>
                    <a:cubicBezTo>
                      <a:pt x="315" y="780"/>
                      <a:pt x="315" y="780"/>
                      <a:pt x="315" y="780"/>
                    </a:cubicBezTo>
                    <a:cubicBezTo>
                      <a:pt x="315" y="780"/>
                      <a:pt x="315" y="780"/>
                      <a:pt x="315" y="780"/>
                    </a:cubicBezTo>
                    <a:cubicBezTo>
                      <a:pt x="315" y="781"/>
                      <a:pt x="315" y="781"/>
                      <a:pt x="315" y="781"/>
                    </a:cubicBezTo>
                    <a:cubicBezTo>
                      <a:pt x="315" y="782"/>
                      <a:pt x="315" y="782"/>
                      <a:pt x="315" y="782"/>
                    </a:cubicBezTo>
                    <a:cubicBezTo>
                      <a:pt x="314" y="789"/>
                      <a:pt x="314" y="789"/>
                      <a:pt x="314" y="789"/>
                    </a:cubicBezTo>
                    <a:cubicBezTo>
                      <a:pt x="312" y="827"/>
                      <a:pt x="315" y="863"/>
                      <a:pt x="323" y="897"/>
                    </a:cubicBezTo>
                    <a:cubicBezTo>
                      <a:pt x="331" y="931"/>
                      <a:pt x="343" y="962"/>
                      <a:pt x="356" y="990"/>
                    </a:cubicBezTo>
                    <a:cubicBezTo>
                      <a:pt x="358" y="994"/>
                      <a:pt x="360" y="997"/>
                      <a:pt x="361" y="1000"/>
                    </a:cubicBezTo>
                    <a:cubicBezTo>
                      <a:pt x="363" y="1004"/>
                      <a:pt x="365" y="1007"/>
                      <a:pt x="367" y="1010"/>
                    </a:cubicBezTo>
                    <a:cubicBezTo>
                      <a:pt x="370" y="1017"/>
                      <a:pt x="374" y="1023"/>
                      <a:pt x="378" y="1029"/>
                    </a:cubicBezTo>
                    <a:cubicBezTo>
                      <a:pt x="385" y="1041"/>
                      <a:pt x="392" y="1052"/>
                      <a:pt x="400" y="1062"/>
                    </a:cubicBezTo>
                    <a:cubicBezTo>
                      <a:pt x="415" y="1083"/>
                      <a:pt x="430" y="1099"/>
                      <a:pt x="443" y="1113"/>
                    </a:cubicBezTo>
                    <a:cubicBezTo>
                      <a:pt x="456" y="1126"/>
                      <a:pt x="466" y="1136"/>
                      <a:pt x="474" y="1142"/>
                    </a:cubicBezTo>
                    <a:cubicBezTo>
                      <a:pt x="481" y="1149"/>
                      <a:pt x="485" y="1152"/>
                      <a:pt x="485" y="1152"/>
                    </a:cubicBezTo>
                    <a:cubicBezTo>
                      <a:pt x="485" y="1152"/>
                      <a:pt x="485" y="1152"/>
                      <a:pt x="485" y="1152"/>
                    </a:cubicBezTo>
                    <a:cubicBezTo>
                      <a:pt x="485" y="1152"/>
                      <a:pt x="481" y="1149"/>
                      <a:pt x="474" y="1142"/>
                    </a:cubicBezTo>
                    <a:cubicBezTo>
                      <a:pt x="466" y="1136"/>
                      <a:pt x="456" y="1125"/>
                      <a:pt x="443" y="1112"/>
                    </a:cubicBezTo>
                    <a:cubicBezTo>
                      <a:pt x="431" y="1099"/>
                      <a:pt x="416" y="1082"/>
                      <a:pt x="401" y="1062"/>
                    </a:cubicBezTo>
                    <a:cubicBezTo>
                      <a:pt x="393" y="1052"/>
                      <a:pt x="386" y="1040"/>
                      <a:pt x="379" y="1028"/>
                    </a:cubicBezTo>
                    <a:cubicBezTo>
                      <a:pt x="375" y="1022"/>
                      <a:pt x="372" y="1016"/>
                      <a:pt x="368" y="1009"/>
                    </a:cubicBezTo>
                    <a:cubicBezTo>
                      <a:pt x="366" y="1006"/>
                      <a:pt x="364" y="1003"/>
                      <a:pt x="363" y="1000"/>
                    </a:cubicBezTo>
                    <a:cubicBezTo>
                      <a:pt x="361" y="996"/>
                      <a:pt x="359" y="993"/>
                      <a:pt x="358" y="989"/>
                    </a:cubicBezTo>
                    <a:cubicBezTo>
                      <a:pt x="344" y="962"/>
                      <a:pt x="333" y="931"/>
                      <a:pt x="325" y="897"/>
                    </a:cubicBezTo>
                    <a:cubicBezTo>
                      <a:pt x="317" y="863"/>
                      <a:pt x="314" y="827"/>
                      <a:pt x="317" y="790"/>
                    </a:cubicBezTo>
                    <a:cubicBezTo>
                      <a:pt x="317" y="783"/>
                      <a:pt x="317" y="783"/>
                      <a:pt x="317" y="783"/>
                    </a:cubicBezTo>
                    <a:cubicBezTo>
                      <a:pt x="317" y="781"/>
                      <a:pt x="317" y="781"/>
                      <a:pt x="317" y="781"/>
                    </a:cubicBezTo>
                    <a:cubicBezTo>
                      <a:pt x="318" y="780"/>
                      <a:pt x="318" y="780"/>
                      <a:pt x="318" y="780"/>
                    </a:cubicBezTo>
                    <a:cubicBezTo>
                      <a:pt x="318" y="780"/>
                      <a:pt x="318" y="780"/>
                      <a:pt x="318" y="780"/>
                    </a:cubicBezTo>
                    <a:cubicBezTo>
                      <a:pt x="318" y="780"/>
                      <a:pt x="318" y="780"/>
                      <a:pt x="318" y="780"/>
                    </a:cubicBezTo>
                    <a:cubicBezTo>
                      <a:pt x="318" y="780"/>
                      <a:pt x="318" y="780"/>
                      <a:pt x="318" y="780"/>
                    </a:cubicBezTo>
                    <a:cubicBezTo>
                      <a:pt x="318" y="776"/>
                      <a:pt x="318" y="776"/>
                      <a:pt x="318" y="776"/>
                    </a:cubicBezTo>
                    <a:cubicBezTo>
                      <a:pt x="319" y="771"/>
                      <a:pt x="319" y="766"/>
                      <a:pt x="320" y="761"/>
                    </a:cubicBezTo>
                    <a:cubicBezTo>
                      <a:pt x="321" y="756"/>
                      <a:pt x="322" y="752"/>
                      <a:pt x="322" y="747"/>
                    </a:cubicBezTo>
                    <a:cubicBezTo>
                      <a:pt x="323" y="742"/>
                      <a:pt x="324" y="737"/>
                      <a:pt x="325" y="732"/>
                    </a:cubicBezTo>
                    <a:cubicBezTo>
                      <a:pt x="327" y="723"/>
                      <a:pt x="329" y="713"/>
                      <a:pt x="331" y="703"/>
                    </a:cubicBezTo>
                    <a:cubicBezTo>
                      <a:pt x="333" y="693"/>
                      <a:pt x="335" y="683"/>
                      <a:pt x="338" y="673"/>
                    </a:cubicBezTo>
                    <a:cubicBezTo>
                      <a:pt x="340" y="662"/>
                      <a:pt x="342" y="652"/>
                      <a:pt x="344" y="642"/>
                    </a:cubicBezTo>
                    <a:cubicBezTo>
                      <a:pt x="345" y="636"/>
                      <a:pt x="346" y="631"/>
                      <a:pt x="347" y="626"/>
                    </a:cubicBezTo>
                    <a:cubicBezTo>
                      <a:pt x="350" y="610"/>
                      <a:pt x="350" y="610"/>
                      <a:pt x="350" y="610"/>
                    </a:cubicBezTo>
                    <a:cubicBezTo>
                      <a:pt x="351" y="606"/>
                      <a:pt x="351" y="606"/>
                      <a:pt x="351" y="606"/>
                    </a:cubicBezTo>
                    <a:cubicBezTo>
                      <a:pt x="351" y="601"/>
                      <a:pt x="351" y="601"/>
                      <a:pt x="351" y="601"/>
                    </a:cubicBezTo>
                    <a:cubicBezTo>
                      <a:pt x="353" y="594"/>
                      <a:pt x="353" y="594"/>
                      <a:pt x="353" y="594"/>
                    </a:cubicBezTo>
                    <a:cubicBezTo>
                      <a:pt x="353" y="589"/>
                      <a:pt x="354" y="583"/>
                      <a:pt x="355" y="577"/>
                    </a:cubicBezTo>
                    <a:cubicBezTo>
                      <a:pt x="356" y="572"/>
                      <a:pt x="356" y="566"/>
                      <a:pt x="357" y="561"/>
                    </a:cubicBezTo>
                    <a:cubicBezTo>
                      <a:pt x="357" y="555"/>
                      <a:pt x="358" y="550"/>
                      <a:pt x="358" y="544"/>
                    </a:cubicBezTo>
                    <a:cubicBezTo>
                      <a:pt x="359" y="522"/>
                      <a:pt x="360" y="500"/>
                      <a:pt x="358" y="477"/>
                    </a:cubicBezTo>
                    <a:cubicBezTo>
                      <a:pt x="356" y="455"/>
                      <a:pt x="352" y="432"/>
                      <a:pt x="346" y="410"/>
                    </a:cubicBezTo>
                    <a:cubicBezTo>
                      <a:pt x="344" y="405"/>
                      <a:pt x="342" y="399"/>
                      <a:pt x="340" y="394"/>
                    </a:cubicBezTo>
                    <a:cubicBezTo>
                      <a:pt x="339" y="391"/>
                      <a:pt x="338" y="389"/>
                      <a:pt x="337" y="386"/>
                    </a:cubicBezTo>
                    <a:cubicBezTo>
                      <a:pt x="333" y="378"/>
                      <a:pt x="333" y="378"/>
                      <a:pt x="333" y="378"/>
                    </a:cubicBezTo>
                    <a:cubicBezTo>
                      <a:pt x="330" y="370"/>
                      <a:pt x="330" y="370"/>
                      <a:pt x="330" y="370"/>
                    </a:cubicBezTo>
                    <a:cubicBezTo>
                      <a:pt x="328" y="368"/>
                      <a:pt x="327" y="365"/>
                      <a:pt x="325" y="363"/>
                    </a:cubicBezTo>
                    <a:cubicBezTo>
                      <a:pt x="322" y="358"/>
                      <a:pt x="320" y="353"/>
                      <a:pt x="316" y="348"/>
                    </a:cubicBezTo>
                    <a:cubicBezTo>
                      <a:pt x="311" y="341"/>
                      <a:pt x="311" y="341"/>
                      <a:pt x="311" y="341"/>
                    </a:cubicBezTo>
                    <a:cubicBezTo>
                      <a:pt x="309" y="338"/>
                      <a:pt x="309" y="338"/>
                      <a:pt x="309" y="338"/>
                    </a:cubicBezTo>
                    <a:cubicBezTo>
                      <a:pt x="308" y="336"/>
                      <a:pt x="307" y="335"/>
                      <a:pt x="306" y="334"/>
                    </a:cubicBezTo>
                    <a:cubicBezTo>
                      <a:pt x="301" y="328"/>
                      <a:pt x="301" y="328"/>
                      <a:pt x="301" y="328"/>
                    </a:cubicBezTo>
                    <a:cubicBezTo>
                      <a:pt x="298" y="324"/>
                      <a:pt x="298" y="324"/>
                      <a:pt x="298" y="324"/>
                    </a:cubicBezTo>
                    <a:cubicBezTo>
                      <a:pt x="297" y="323"/>
                      <a:pt x="297" y="323"/>
                      <a:pt x="297" y="323"/>
                    </a:cubicBezTo>
                    <a:cubicBezTo>
                      <a:pt x="296" y="322"/>
                      <a:pt x="296" y="322"/>
                      <a:pt x="296" y="322"/>
                    </a:cubicBezTo>
                    <a:cubicBezTo>
                      <a:pt x="296" y="321"/>
                      <a:pt x="296" y="321"/>
                      <a:pt x="296" y="321"/>
                    </a:cubicBezTo>
                    <a:cubicBezTo>
                      <a:pt x="295" y="321"/>
                      <a:pt x="295" y="321"/>
                      <a:pt x="295" y="321"/>
                    </a:cubicBezTo>
                    <a:cubicBezTo>
                      <a:pt x="291" y="317"/>
                      <a:pt x="288" y="314"/>
                      <a:pt x="284" y="310"/>
                    </a:cubicBezTo>
                    <a:cubicBezTo>
                      <a:pt x="280" y="306"/>
                      <a:pt x="276" y="302"/>
                      <a:pt x="271" y="299"/>
                    </a:cubicBezTo>
                    <a:cubicBezTo>
                      <a:pt x="255" y="285"/>
                      <a:pt x="237" y="273"/>
                      <a:pt x="220" y="264"/>
                    </a:cubicBezTo>
                    <a:cubicBezTo>
                      <a:pt x="203" y="254"/>
                      <a:pt x="187" y="245"/>
                      <a:pt x="171" y="236"/>
                    </a:cubicBezTo>
                    <a:cubicBezTo>
                      <a:pt x="155" y="228"/>
                      <a:pt x="140" y="219"/>
                      <a:pt x="126" y="210"/>
                    </a:cubicBezTo>
                    <a:cubicBezTo>
                      <a:pt x="123" y="208"/>
                      <a:pt x="120" y="206"/>
                      <a:pt x="116" y="204"/>
                    </a:cubicBezTo>
                    <a:cubicBezTo>
                      <a:pt x="113" y="201"/>
                      <a:pt x="110" y="199"/>
                      <a:pt x="107" y="196"/>
                    </a:cubicBezTo>
                    <a:cubicBezTo>
                      <a:pt x="104" y="194"/>
                      <a:pt x="101" y="192"/>
                      <a:pt x="98" y="189"/>
                    </a:cubicBezTo>
                    <a:cubicBezTo>
                      <a:pt x="95" y="187"/>
                      <a:pt x="92" y="184"/>
                      <a:pt x="90" y="182"/>
                    </a:cubicBezTo>
                    <a:cubicBezTo>
                      <a:pt x="87" y="179"/>
                      <a:pt x="84" y="176"/>
                      <a:pt x="81" y="174"/>
                    </a:cubicBezTo>
                    <a:cubicBezTo>
                      <a:pt x="79" y="171"/>
                      <a:pt x="76" y="168"/>
                      <a:pt x="74" y="166"/>
                    </a:cubicBezTo>
                    <a:cubicBezTo>
                      <a:pt x="71" y="163"/>
                      <a:pt x="69" y="161"/>
                      <a:pt x="67" y="158"/>
                    </a:cubicBezTo>
                    <a:cubicBezTo>
                      <a:pt x="65" y="155"/>
                      <a:pt x="62" y="152"/>
                      <a:pt x="60" y="150"/>
                    </a:cubicBezTo>
                    <a:cubicBezTo>
                      <a:pt x="56" y="144"/>
                      <a:pt x="52" y="139"/>
                      <a:pt x="48" y="133"/>
                    </a:cubicBezTo>
                    <a:cubicBezTo>
                      <a:pt x="45" y="128"/>
                      <a:pt x="41" y="122"/>
                      <a:pt x="38" y="117"/>
                    </a:cubicBezTo>
                    <a:cubicBezTo>
                      <a:pt x="25" y="96"/>
                      <a:pt x="18" y="75"/>
                      <a:pt x="13" y="57"/>
                    </a:cubicBezTo>
                    <a:cubicBezTo>
                      <a:pt x="8" y="40"/>
                      <a:pt x="6" y="25"/>
                      <a:pt x="4" y="16"/>
                    </a:cubicBezTo>
                    <a:cubicBezTo>
                      <a:pt x="3" y="6"/>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5" name="Freeform 15"/>
              <p:cNvSpPr>
                <a:spLocks/>
              </p:cNvSpPr>
              <p:nvPr/>
            </p:nvSpPr>
            <p:spPr bwMode="auto">
              <a:xfrm>
                <a:off x="7707814" y="1362075"/>
                <a:ext cx="1816100" cy="4330700"/>
              </a:xfrm>
              <a:custGeom>
                <a:avLst/>
                <a:gdLst>
                  <a:gd name="T0" fmla="*/ 2 w 484"/>
                  <a:gd name="T1" fmla="*/ 59 h 1152"/>
                  <a:gd name="T2" fmla="*/ 53 w 484"/>
                  <a:gd name="T3" fmla="*/ 182 h 1152"/>
                  <a:gd name="T4" fmla="*/ 86 w 484"/>
                  <a:gd name="T5" fmla="*/ 220 h 1152"/>
                  <a:gd name="T6" fmla="*/ 242 w 484"/>
                  <a:gd name="T7" fmla="*/ 331 h 1152"/>
                  <a:gd name="T8" fmla="*/ 271 w 484"/>
                  <a:gd name="T9" fmla="*/ 364 h 1152"/>
                  <a:gd name="T10" fmla="*/ 308 w 484"/>
                  <a:gd name="T11" fmla="*/ 541 h 1152"/>
                  <a:gd name="T12" fmla="*/ 303 w 484"/>
                  <a:gd name="T13" fmla="*/ 595 h 1152"/>
                  <a:gd name="T14" fmla="*/ 290 w 484"/>
                  <a:gd name="T15" fmla="*/ 663 h 1152"/>
                  <a:gd name="T16" fmla="*/ 273 w 484"/>
                  <a:gd name="T17" fmla="*/ 771 h 1152"/>
                  <a:gd name="T18" fmla="*/ 273 w 484"/>
                  <a:gd name="T19" fmla="*/ 779 h 1152"/>
                  <a:gd name="T20" fmla="*/ 338 w 484"/>
                  <a:gd name="T21" fmla="*/ 1013 h 1152"/>
                  <a:gd name="T22" fmla="*/ 436 w 484"/>
                  <a:gd name="T23" fmla="*/ 1120 h 1152"/>
                  <a:gd name="T24" fmla="*/ 471 w 484"/>
                  <a:gd name="T25" fmla="*/ 1144 h 1152"/>
                  <a:gd name="T26" fmla="*/ 346 w 484"/>
                  <a:gd name="T27" fmla="*/ 1022 h 1152"/>
                  <a:gd name="T28" fmla="*/ 275 w 484"/>
                  <a:gd name="T29" fmla="*/ 787 h 1152"/>
                  <a:gd name="T30" fmla="*/ 276 w 484"/>
                  <a:gd name="T31" fmla="*/ 775 h 1152"/>
                  <a:gd name="T32" fmla="*/ 282 w 484"/>
                  <a:gd name="T33" fmla="*/ 725 h 1152"/>
                  <a:gd name="T34" fmla="*/ 305 w 484"/>
                  <a:gd name="T35" fmla="*/ 597 h 1152"/>
                  <a:gd name="T36" fmla="*/ 310 w 484"/>
                  <a:gd name="T37" fmla="*/ 557 h 1152"/>
                  <a:gd name="T38" fmla="*/ 275 w 484"/>
                  <a:gd name="T39" fmla="*/ 366 h 1152"/>
                  <a:gd name="T40" fmla="*/ 253 w 484"/>
                  <a:gd name="T41" fmla="*/ 338 h 1152"/>
                  <a:gd name="T42" fmla="*/ 69 w 484"/>
                  <a:gd name="T43" fmla="*/ 200 h 1152"/>
                  <a:gd name="T44" fmla="*/ 41 w 484"/>
                  <a:gd name="T45" fmla="*/ 162 h 1152"/>
                  <a:gd name="T46" fmla="*/ 1 w 484"/>
                  <a:gd name="T47" fmla="*/ 16 h 1152"/>
                  <a:gd name="T48" fmla="*/ 11 w 484"/>
                  <a:gd name="T49" fmla="*/ 58 h 1152"/>
                  <a:gd name="T50" fmla="*/ 64 w 484"/>
                  <a:gd name="T51" fmla="*/ 160 h 1152"/>
                  <a:gd name="T52" fmla="*/ 95 w 484"/>
                  <a:gd name="T53" fmla="*/ 192 h 1152"/>
                  <a:gd name="T54" fmla="*/ 168 w 484"/>
                  <a:gd name="T55" fmla="*/ 240 h 1152"/>
                  <a:gd name="T56" fmla="*/ 291 w 484"/>
                  <a:gd name="T57" fmla="*/ 325 h 1152"/>
                  <a:gd name="T58" fmla="*/ 296 w 484"/>
                  <a:gd name="T59" fmla="*/ 331 h 1152"/>
                  <a:gd name="T60" fmla="*/ 311 w 484"/>
                  <a:gd name="T61" fmla="*/ 351 h 1152"/>
                  <a:gd name="T62" fmla="*/ 350 w 484"/>
                  <a:gd name="T63" fmla="*/ 560 h 1152"/>
                  <a:gd name="T64" fmla="*/ 344 w 484"/>
                  <a:gd name="T65" fmla="*/ 605 h 1152"/>
                  <a:gd name="T66" fmla="*/ 331 w 484"/>
                  <a:gd name="T67" fmla="*/ 672 h 1152"/>
                  <a:gd name="T68" fmla="*/ 314 w 484"/>
                  <a:gd name="T69" fmla="*/ 760 h 1152"/>
                  <a:gd name="T70" fmla="*/ 311 w 484"/>
                  <a:gd name="T71" fmla="*/ 780 h 1152"/>
                  <a:gd name="T72" fmla="*/ 311 w 484"/>
                  <a:gd name="T73" fmla="*/ 782 h 1152"/>
                  <a:gd name="T74" fmla="*/ 359 w 484"/>
                  <a:gd name="T75" fmla="*/ 1001 h 1152"/>
                  <a:gd name="T76" fmla="*/ 441 w 484"/>
                  <a:gd name="T77" fmla="*/ 1113 h 1152"/>
                  <a:gd name="T78" fmla="*/ 473 w 484"/>
                  <a:gd name="T79" fmla="*/ 1142 h 1152"/>
                  <a:gd name="T80" fmla="*/ 366 w 484"/>
                  <a:gd name="T81" fmla="*/ 1010 h 1152"/>
                  <a:gd name="T82" fmla="*/ 313 w 484"/>
                  <a:gd name="T83" fmla="*/ 789 h 1152"/>
                  <a:gd name="T84" fmla="*/ 314 w 484"/>
                  <a:gd name="T85" fmla="*/ 780 h 1152"/>
                  <a:gd name="T86" fmla="*/ 316 w 484"/>
                  <a:gd name="T87" fmla="*/ 761 h 1152"/>
                  <a:gd name="T88" fmla="*/ 334 w 484"/>
                  <a:gd name="T89" fmla="*/ 672 h 1152"/>
                  <a:gd name="T90" fmla="*/ 347 w 484"/>
                  <a:gd name="T91" fmla="*/ 605 h 1152"/>
                  <a:gd name="T92" fmla="*/ 353 w 484"/>
                  <a:gd name="T93" fmla="*/ 561 h 1152"/>
                  <a:gd name="T94" fmla="*/ 313 w 484"/>
                  <a:gd name="T95" fmla="*/ 350 h 1152"/>
                  <a:gd name="T96" fmla="*/ 298 w 484"/>
                  <a:gd name="T97" fmla="*/ 329 h 1152"/>
                  <a:gd name="T98" fmla="*/ 293 w 484"/>
                  <a:gd name="T99" fmla="*/ 323 h 1152"/>
                  <a:gd name="T100" fmla="*/ 218 w 484"/>
                  <a:gd name="T101" fmla="*/ 266 h 1152"/>
                  <a:gd name="T102" fmla="*/ 105 w 484"/>
                  <a:gd name="T103" fmla="*/ 198 h 1152"/>
                  <a:gd name="T104" fmla="*/ 72 w 484"/>
                  <a:gd name="T105" fmla="*/ 167 h 1152"/>
                  <a:gd name="T106" fmla="*/ 36 w 484"/>
                  <a:gd name="T107" fmla="*/ 1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4" h="1152">
                    <a:moveTo>
                      <a:pt x="2" y="0"/>
                    </a:moveTo>
                    <a:cubicBezTo>
                      <a:pt x="2" y="0"/>
                      <a:pt x="2" y="2"/>
                      <a:pt x="1" y="4"/>
                    </a:cubicBezTo>
                    <a:cubicBezTo>
                      <a:pt x="1" y="7"/>
                      <a:pt x="1" y="11"/>
                      <a:pt x="1" y="16"/>
                    </a:cubicBezTo>
                    <a:cubicBezTo>
                      <a:pt x="0" y="26"/>
                      <a:pt x="0" y="40"/>
                      <a:pt x="2" y="59"/>
                    </a:cubicBezTo>
                    <a:cubicBezTo>
                      <a:pt x="5" y="78"/>
                      <a:pt x="9" y="101"/>
                      <a:pt x="20" y="125"/>
                    </a:cubicBezTo>
                    <a:cubicBezTo>
                      <a:pt x="25" y="138"/>
                      <a:pt x="32" y="150"/>
                      <a:pt x="40" y="163"/>
                    </a:cubicBezTo>
                    <a:cubicBezTo>
                      <a:pt x="42" y="166"/>
                      <a:pt x="44" y="170"/>
                      <a:pt x="46" y="173"/>
                    </a:cubicBezTo>
                    <a:cubicBezTo>
                      <a:pt x="48" y="176"/>
                      <a:pt x="50" y="179"/>
                      <a:pt x="53" y="182"/>
                    </a:cubicBezTo>
                    <a:cubicBezTo>
                      <a:pt x="55" y="186"/>
                      <a:pt x="58" y="189"/>
                      <a:pt x="60" y="192"/>
                    </a:cubicBezTo>
                    <a:cubicBezTo>
                      <a:pt x="63" y="195"/>
                      <a:pt x="65" y="198"/>
                      <a:pt x="68" y="201"/>
                    </a:cubicBezTo>
                    <a:cubicBezTo>
                      <a:pt x="71" y="204"/>
                      <a:pt x="74" y="207"/>
                      <a:pt x="77" y="211"/>
                    </a:cubicBezTo>
                    <a:cubicBezTo>
                      <a:pt x="80" y="214"/>
                      <a:pt x="83" y="217"/>
                      <a:pt x="86" y="220"/>
                    </a:cubicBezTo>
                    <a:cubicBezTo>
                      <a:pt x="89" y="223"/>
                      <a:pt x="92" y="226"/>
                      <a:pt x="96" y="228"/>
                    </a:cubicBezTo>
                    <a:cubicBezTo>
                      <a:pt x="99" y="231"/>
                      <a:pt x="103" y="234"/>
                      <a:pt x="106" y="237"/>
                    </a:cubicBezTo>
                    <a:cubicBezTo>
                      <a:pt x="120" y="248"/>
                      <a:pt x="135" y="258"/>
                      <a:pt x="151" y="268"/>
                    </a:cubicBezTo>
                    <a:cubicBezTo>
                      <a:pt x="182" y="288"/>
                      <a:pt x="215" y="307"/>
                      <a:pt x="242" y="331"/>
                    </a:cubicBezTo>
                    <a:cubicBezTo>
                      <a:pt x="245" y="334"/>
                      <a:pt x="248" y="337"/>
                      <a:pt x="251" y="340"/>
                    </a:cubicBezTo>
                    <a:cubicBezTo>
                      <a:pt x="255" y="344"/>
                      <a:pt x="258" y="348"/>
                      <a:pt x="261" y="351"/>
                    </a:cubicBezTo>
                    <a:cubicBezTo>
                      <a:pt x="264" y="355"/>
                      <a:pt x="267" y="358"/>
                      <a:pt x="269" y="362"/>
                    </a:cubicBezTo>
                    <a:cubicBezTo>
                      <a:pt x="270" y="362"/>
                      <a:pt x="271" y="363"/>
                      <a:pt x="271" y="364"/>
                    </a:cubicBezTo>
                    <a:cubicBezTo>
                      <a:pt x="273" y="367"/>
                      <a:pt x="273" y="367"/>
                      <a:pt x="273" y="367"/>
                    </a:cubicBezTo>
                    <a:cubicBezTo>
                      <a:pt x="277" y="373"/>
                      <a:pt x="277" y="373"/>
                      <a:pt x="277" y="373"/>
                    </a:cubicBezTo>
                    <a:cubicBezTo>
                      <a:pt x="286" y="388"/>
                      <a:pt x="294" y="406"/>
                      <a:pt x="299" y="424"/>
                    </a:cubicBezTo>
                    <a:cubicBezTo>
                      <a:pt x="309" y="460"/>
                      <a:pt x="311" y="501"/>
                      <a:pt x="308" y="541"/>
                    </a:cubicBezTo>
                    <a:cubicBezTo>
                      <a:pt x="308" y="546"/>
                      <a:pt x="308" y="551"/>
                      <a:pt x="307" y="556"/>
                    </a:cubicBezTo>
                    <a:cubicBezTo>
                      <a:pt x="307" y="561"/>
                      <a:pt x="306" y="567"/>
                      <a:pt x="306" y="572"/>
                    </a:cubicBezTo>
                    <a:cubicBezTo>
                      <a:pt x="305" y="577"/>
                      <a:pt x="304" y="582"/>
                      <a:pt x="304" y="587"/>
                    </a:cubicBezTo>
                    <a:cubicBezTo>
                      <a:pt x="303" y="595"/>
                      <a:pt x="303" y="595"/>
                      <a:pt x="303" y="595"/>
                    </a:cubicBezTo>
                    <a:cubicBezTo>
                      <a:pt x="302" y="597"/>
                      <a:pt x="302" y="597"/>
                      <a:pt x="302" y="597"/>
                    </a:cubicBezTo>
                    <a:cubicBezTo>
                      <a:pt x="302" y="598"/>
                      <a:pt x="302" y="598"/>
                      <a:pt x="302" y="598"/>
                    </a:cubicBezTo>
                    <a:cubicBezTo>
                      <a:pt x="301" y="602"/>
                      <a:pt x="301" y="602"/>
                      <a:pt x="301" y="602"/>
                    </a:cubicBezTo>
                    <a:cubicBezTo>
                      <a:pt x="298" y="622"/>
                      <a:pt x="294" y="643"/>
                      <a:pt x="290" y="663"/>
                    </a:cubicBezTo>
                    <a:cubicBezTo>
                      <a:pt x="286" y="683"/>
                      <a:pt x="282" y="704"/>
                      <a:pt x="279" y="725"/>
                    </a:cubicBezTo>
                    <a:cubicBezTo>
                      <a:pt x="278" y="730"/>
                      <a:pt x="277" y="735"/>
                      <a:pt x="277" y="741"/>
                    </a:cubicBezTo>
                    <a:cubicBezTo>
                      <a:pt x="276" y="746"/>
                      <a:pt x="275" y="751"/>
                      <a:pt x="275" y="756"/>
                    </a:cubicBezTo>
                    <a:cubicBezTo>
                      <a:pt x="274" y="761"/>
                      <a:pt x="274" y="766"/>
                      <a:pt x="273" y="771"/>
                    </a:cubicBezTo>
                    <a:cubicBezTo>
                      <a:pt x="273" y="775"/>
                      <a:pt x="273" y="775"/>
                      <a:pt x="273" y="775"/>
                    </a:cubicBezTo>
                    <a:cubicBezTo>
                      <a:pt x="273" y="776"/>
                      <a:pt x="273" y="776"/>
                      <a:pt x="273" y="776"/>
                    </a:cubicBezTo>
                    <a:cubicBezTo>
                      <a:pt x="273" y="777"/>
                      <a:pt x="273" y="777"/>
                      <a:pt x="273" y="777"/>
                    </a:cubicBezTo>
                    <a:cubicBezTo>
                      <a:pt x="273" y="779"/>
                      <a:pt x="273" y="779"/>
                      <a:pt x="273" y="779"/>
                    </a:cubicBezTo>
                    <a:cubicBezTo>
                      <a:pt x="273" y="787"/>
                      <a:pt x="273" y="787"/>
                      <a:pt x="273" y="787"/>
                    </a:cubicBezTo>
                    <a:cubicBezTo>
                      <a:pt x="271" y="829"/>
                      <a:pt x="278" y="870"/>
                      <a:pt x="289" y="906"/>
                    </a:cubicBezTo>
                    <a:cubicBezTo>
                      <a:pt x="300" y="943"/>
                      <a:pt x="315" y="975"/>
                      <a:pt x="332" y="1003"/>
                    </a:cubicBezTo>
                    <a:cubicBezTo>
                      <a:pt x="334" y="1006"/>
                      <a:pt x="336" y="1010"/>
                      <a:pt x="338" y="1013"/>
                    </a:cubicBezTo>
                    <a:cubicBezTo>
                      <a:pt x="341" y="1017"/>
                      <a:pt x="343" y="1020"/>
                      <a:pt x="345" y="1023"/>
                    </a:cubicBezTo>
                    <a:cubicBezTo>
                      <a:pt x="350" y="1029"/>
                      <a:pt x="354" y="1036"/>
                      <a:pt x="358" y="1042"/>
                    </a:cubicBezTo>
                    <a:cubicBezTo>
                      <a:pt x="368" y="1053"/>
                      <a:pt x="376" y="1064"/>
                      <a:pt x="386" y="1074"/>
                    </a:cubicBezTo>
                    <a:cubicBezTo>
                      <a:pt x="403" y="1093"/>
                      <a:pt x="421" y="1108"/>
                      <a:pt x="436" y="1120"/>
                    </a:cubicBezTo>
                    <a:cubicBezTo>
                      <a:pt x="451" y="1131"/>
                      <a:pt x="463" y="1139"/>
                      <a:pt x="471" y="1144"/>
                    </a:cubicBezTo>
                    <a:cubicBezTo>
                      <a:pt x="480" y="1150"/>
                      <a:pt x="484" y="1152"/>
                      <a:pt x="484" y="1152"/>
                    </a:cubicBezTo>
                    <a:cubicBezTo>
                      <a:pt x="484" y="1152"/>
                      <a:pt x="484" y="1152"/>
                      <a:pt x="484" y="1152"/>
                    </a:cubicBezTo>
                    <a:cubicBezTo>
                      <a:pt x="484" y="1152"/>
                      <a:pt x="480" y="1150"/>
                      <a:pt x="471" y="1144"/>
                    </a:cubicBezTo>
                    <a:cubicBezTo>
                      <a:pt x="463" y="1139"/>
                      <a:pt x="451" y="1131"/>
                      <a:pt x="436" y="1119"/>
                    </a:cubicBezTo>
                    <a:cubicBezTo>
                      <a:pt x="422" y="1107"/>
                      <a:pt x="404" y="1093"/>
                      <a:pt x="387" y="1073"/>
                    </a:cubicBezTo>
                    <a:cubicBezTo>
                      <a:pt x="377" y="1063"/>
                      <a:pt x="369" y="1052"/>
                      <a:pt x="360" y="1041"/>
                    </a:cubicBezTo>
                    <a:cubicBezTo>
                      <a:pt x="355" y="1035"/>
                      <a:pt x="351" y="1029"/>
                      <a:pt x="346" y="1022"/>
                    </a:cubicBezTo>
                    <a:cubicBezTo>
                      <a:pt x="344" y="1019"/>
                      <a:pt x="342" y="1016"/>
                      <a:pt x="340" y="1012"/>
                    </a:cubicBezTo>
                    <a:cubicBezTo>
                      <a:pt x="338" y="1009"/>
                      <a:pt x="336" y="1006"/>
                      <a:pt x="333" y="1002"/>
                    </a:cubicBezTo>
                    <a:cubicBezTo>
                      <a:pt x="317" y="974"/>
                      <a:pt x="301" y="942"/>
                      <a:pt x="291" y="906"/>
                    </a:cubicBezTo>
                    <a:cubicBezTo>
                      <a:pt x="280" y="869"/>
                      <a:pt x="274" y="829"/>
                      <a:pt x="275" y="787"/>
                    </a:cubicBezTo>
                    <a:cubicBezTo>
                      <a:pt x="275" y="780"/>
                      <a:pt x="275" y="780"/>
                      <a:pt x="275" y="780"/>
                    </a:cubicBezTo>
                    <a:cubicBezTo>
                      <a:pt x="276" y="778"/>
                      <a:pt x="276" y="778"/>
                      <a:pt x="276" y="778"/>
                    </a:cubicBezTo>
                    <a:cubicBezTo>
                      <a:pt x="276" y="777"/>
                      <a:pt x="276" y="777"/>
                      <a:pt x="276" y="777"/>
                    </a:cubicBezTo>
                    <a:cubicBezTo>
                      <a:pt x="276" y="775"/>
                      <a:pt x="276" y="775"/>
                      <a:pt x="276" y="775"/>
                    </a:cubicBezTo>
                    <a:cubicBezTo>
                      <a:pt x="276" y="772"/>
                      <a:pt x="276" y="772"/>
                      <a:pt x="276" y="772"/>
                    </a:cubicBezTo>
                    <a:cubicBezTo>
                      <a:pt x="276" y="767"/>
                      <a:pt x="277" y="762"/>
                      <a:pt x="277" y="757"/>
                    </a:cubicBezTo>
                    <a:cubicBezTo>
                      <a:pt x="278" y="752"/>
                      <a:pt x="279" y="746"/>
                      <a:pt x="279" y="741"/>
                    </a:cubicBezTo>
                    <a:cubicBezTo>
                      <a:pt x="280" y="736"/>
                      <a:pt x="281" y="730"/>
                      <a:pt x="282" y="725"/>
                    </a:cubicBezTo>
                    <a:cubicBezTo>
                      <a:pt x="285" y="704"/>
                      <a:pt x="289" y="684"/>
                      <a:pt x="293" y="664"/>
                    </a:cubicBezTo>
                    <a:cubicBezTo>
                      <a:pt x="297" y="643"/>
                      <a:pt x="301" y="623"/>
                      <a:pt x="304" y="603"/>
                    </a:cubicBezTo>
                    <a:cubicBezTo>
                      <a:pt x="305" y="599"/>
                      <a:pt x="305" y="599"/>
                      <a:pt x="305" y="599"/>
                    </a:cubicBezTo>
                    <a:cubicBezTo>
                      <a:pt x="305" y="597"/>
                      <a:pt x="305" y="597"/>
                      <a:pt x="305" y="597"/>
                    </a:cubicBezTo>
                    <a:cubicBezTo>
                      <a:pt x="305" y="595"/>
                      <a:pt x="305" y="595"/>
                      <a:pt x="305" y="595"/>
                    </a:cubicBezTo>
                    <a:cubicBezTo>
                      <a:pt x="306" y="587"/>
                      <a:pt x="306" y="587"/>
                      <a:pt x="306" y="587"/>
                    </a:cubicBezTo>
                    <a:cubicBezTo>
                      <a:pt x="307" y="582"/>
                      <a:pt x="308" y="577"/>
                      <a:pt x="308" y="572"/>
                    </a:cubicBezTo>
                    <a:cubicBezTo>
                      <a:pt x="309" y="567"/>
                      <a:pt x="310" y="562"/>
                      <a:pt x="310" y="557"/>
                    </a:cubicBezTo>
                    <a:cubicBezTo>
                      <a:pt x="310" y="552"/>
                      <a:pt x="311" y="546"/>
                      <a:pt x="311" y="541"/>
                    </a:cubicBezTo>
                    <a:cubicBezTo>
                      <a:pt x="314" y="501"/>
                      <a:pt x="312" y="460"/>
                      <a:pt x="302" y="423"/>
                    </a:cubicBezTo>
                    <a:cubicBezTo>
                      <a:pt x="296" y="405"/>
                      <a:pt x="289" y="387"/>
                      <a:pt x="279" y="371"/>
                    </a:cubicBezTo>
                    <a:cubicBezTo>
                      <a:pt x="275" y="366"/>
                      <a:pt x="275" y="366"/>
                      <a:pt x="275" y="366"/>
                    </a:cubicBezTo>
                    <a:cubicBezTo>
                      <a:pt x="274" y="363"/>
                      <a:pt x="274" y="363"/>
                      <a:pt x="274" y="363"/>
                    </a:cubicBezTo>
                    <a:cubicBezTo>
                      <a:pt x="273" y="362"/>
                      <a:pt x="272" y="361"/>
                      <a:pt x="271" y="360"/>
                    </a:cubicBezTo>
                    <a:cubicBezTo>
                      <a:pt x="269" y="356"/>
                      <a:pt x="266" y="353"/>
                      <a:pt x="263" y="350"/>
                    </a:cubicBezTo>
                    <a:cubicBezTo>
                      <a:pt x="260" y="346"/>
                      <a:pt x="257" y="342"/>
                      <a:pt x="253" y="338"/>
                    </a:cubicBezTo>
                    <a:cubicBezTo>
                      <a:pt x="250" y="335"/>
                      <a:pt x="247" y="332"/>
                      <a:pt x="244" y="329"/>
                    </a:cubicBezTo>
                    <a:cubicBezTo>
                      <a:pt x="216" y="305"/>
                      <a:pt x="183" y="286"/>
                      <a:pt x="152" y="266"/>
                    </a:cubicBezTo>
                    <a:cubicBezTo>
                      <a:pt x="137" y="256"/>
                      <a:pt x="121" y="246"/>
                      <a:pt x="107" y="235"/>
                    </a:cubicBezTo>
                    <a:cubicBezTo>
                      <a:pt x="93" y="224"/>
                      <a:pt x="81" y="213"/>
                      <a:pt x="69" y="200"/>
                    </a:cubicBezTo>
                    <a:cubicBezTo>
                      <a:pt x="66" y="197"/>
                      <a:pt x="64" y="194"/>
                      <a:pt x="61" y="191"/>
                    </a:cubicBezTo>
                    <a:cubicBezTo>
                      <a:pt x="59" y="188"/>
                      <a:pt x="56" y="185"/>
                      <a:pt x="54" y="181"/>
                    </a:cubicBezTo>
                    <a:cubicBezTo>
                      <a:pt x="52" y="178"/>
                      <a:pt x="49" y="175"/>
                      <a:pt x="47" y="172"/>
                    </a:cubicBezTo>
                    <a:cubicBezTo>
                      <a:pt x="45" y="169"/>
                      <a:pt x="43" y="166"/>
                      <a:pt x="41" y="162"/>
                    </a:cubicBezTo>
                    <a:cubicBezTo>
                      <a:pt x="37" y="156"/>
                      <a:pt x="33" y="150"/>
                      <a:pt x="30" y="143"/>
                    </a:cubicBezTo>
                    <a:cubicBezTo>
                      <a:pt x="27" y="137"/>
                      <a:pt x="24" y="131"/>
                      <a:pt x="21" y="125"/>
                    </a:cubicBezTo>
                    <a:cubicBezTo>
                      <a:pt x="10" y="100"/>
                      <a:pt x="5" y="78"/>
                      <a:pt x="3" y="59"/>
                    </a:cubicBezTo>
                    <a:cubicBezTo>
                      <a:pt x="0" y="40"/>
                      <a:pt x="0" y="26"/>
                      <a:pt x="1" y="16"/>
                    </a:cubicBezTo>
                    <a:cubicBezTo>
                      <a:pt x="1" y="11"/>
                      <a:pt x="1" y="7"/>
                      <a:pt x="2" y="4"/>
                    </a:cubicBezTo>
                    <a:cubicBezTo>
                      <a:pt x="2" y="2"/>
                      <a:pt x="2" y="0"/>
                      <a:pt x="2" y="0"/>
                    </a:cubicBezTo>
                    <a:cubicBezTo>
                      <a:pt x="2" y="0"/>
                      <a:pt x="2" y="6"/>
                      <a:pt x="3" y="16"/>
                    </a:cubicBezTo>
                    <a:cubicBezTo>
                      <a:pt x="4" y="25"/>
                      <a:pt x="6" y="40"/>
                      <a:pt x="11" y="58"/>
                    </a:cubicBezTo>
                    <a:cubicBezTo>
                      <a:pt x="15" y="75"/>
                      <a:pt x="23" y="96"/>
                      <a:pt x="35" y="118"/>
                    </a:cubicBezTo>
                    <a:cubicBezTo>
                      <a:pt x="38" y="124"/>
                      <a:pt x="41" y="129"/>
                      <a:pt x="45" y="135"/>
                    </a:cubicBezTo>
                    <a:cubicBezTo>
                      <a:pt x="49" y="140"/>
                      <a:pt x="53" y="146"/>
                      <a:pt x="57" y="151"/>
                    </a:cubicBezTo>
                    <a:cubicBezTo>
                      <a:pt x="59" y="154"/>
                      <a:pt x="61" y="157"/>
                      <a:pt x="64" y="160"/>
                    </a:cubicBezTo>
                    <a:cubicBezTo>
                      <a:pt x="66" y="162"/>
                      <a:pt x="68" y="165"/>
                      <a:pt x="71" y="168"/>
                    </a:cubicBezTo>
                    <a:cubicBezTo>
                      <a:pt x="73" y="170"/>
                      <a:pt x="75" y="173"/>
                      <a:pt x="78" y="176"/>
                    </a:cubicBezTo>
                    <a:cubicBezTo>
                      <a:pt x="81" y="179"/>
                      <a:pt x="83" y="181"/>
                      <a:pt x="86" y="184"/>
                    </a:cubicBezTo>
                    <a:cubicBezTo>
                      <a:pt x="89" y="187"/>
                      <a:pt x="92" y="189"/>
                      <a:pt x="95" y="192"/>
                    </a:cubicBezTo>
                    <a:cubicBezTo>
                      <a:pt x="97" y="194"/>
                      <a:pt x="101" y="197"/>
                      <a:pt x="104" y="199"/>
                    </a:cubicBezTo>
                    <a:cubicBezTo>
                      <a:pt x="107" y="202"/>
                      <a:pt x="110" y="204"/>
                      <a:pt x="113" y="206"/>
                    </a:cubicBezTo>
                    <a:cubicBezTo>
                      <a:pt x="116" y="209"/>
                      <a:pt x="120" y="211"/>
                      <a:pt x="123" y="213"/>
                    </a:cubicBezTo>
                    <a:cubicBezTo>
                      <a:pt x="137" y="223"/>
                      <a:pt x="152" y="231"/>
                      <a:pt x="168" y="240"/>
                    </a:cubicBezTo>
                    <a:cubicBezTo>
                      <a:pt x="199" y="258"/>
                      <a:pt x="234" y="275"/>
                      <a:pt x="267" y="302"/>
                    </a:cubicBezTo>
                    <a:cubicBezTo>
                      <a:pt x="271" y="306"/>
                      <a:pt x="275" y="310"/>
                      <a:pt x="279" y="313"/>
                    </a:cubicBezTo>
                    <a:cubicBezTo>
                      <a:pt x="283" y="317"/>
                      <a:pt x="287" y="321"/>
                      <a:pt x="290" y="324"/>
                    </a:cubicBezTo>
                    <a:cubicBezTo>
                      <a:pt x="291" y="325"/>
                      <a:pt x="291" y="325"/>
                      <a:pt x="291" y="325"/>
                    </a:cubicBezTo>
                    <a:cubicBezTo>
                      <a:pt x="291" y="326"/>
                      <a:pt x="291" y="326"/>
                      <a:pt x="291" y="326"/>
                    </a:cubicBezTo>
                    <a:cubicBezTo>
                      <a:pt x="292" y="326"/>
                      <a:pt x="292" y="326"/>
                      <a:pt x="292" y="326"/>
                    </a:cubicBezTo>
                    <a:cubicBezTo>
                      <a:pt x="293" y="328"/>
                      <a:pt x="293" y="328"/>
                      <a:pt x="293" y="328"/>
                    </a:cubicBezTo>
                    <a:cubicBezTo>
                      <a:pt x="296" y="331"/>
                      <a:pt x="296" y="331"/>
                      <a:pt x="296" y="331"/>
                    </a:cubicBezTo>
                    <a:cubicBezTo>
                      <a:pt x="301" y="337"/>
                      <a:pt x="301" y="337"/>
                      <a:pt x="301" y="337"/>
                    </a:cubicBezTo>
                    <a:cubicBezTo>
                      <a:pt x="302" y="338"/>
                      <a:pt x="303" y="340"/>
                      <a:pt x="304" y="341"/>
                    </a:cubicBezTo>
                    <a:cubicBezTo>
                      <a:pt x="306" y="344"/>
                      <a:pt x="306" y="344"/>
                      <a:pt x="306" y="344"/>
                    </a:cubicBezTo>
                    <a:cubicBezTo>
                      <a:pt x="311" y="351"/>
                      <a:pt x="311" y="351"/>
                      <a:pt x="311" y="351"/>
                    </a:cubicBezTo>
                    <a:cubicBezTo>
                      <a:pt x="323" y="370"/>
                      <a:pt x="333" y="390"/>
                      <a:pt x="339" y="412"/>
                    </a:cubicBezTo>
                    <a:cubicBezTo>
                      <a:pt x="346" y="433"/>
                      <a:pt x="350" y="456"/>
                      <a:pt x="351" y="478"/>
                    </a:cubicBezTo>
                    <a:cubicBezTo>
                      <a:pt x="353" y="500"/>
                      <a:pt x="353" y="522"/>
                      <a:pt x="351" y="544"/>
                    </a:cubicBezTo>
                    <a:cubicBezTo>
                      <a:pt x="351" y="550"/>
                      <a:pt x="350" y="555"/>
                      <a:pt x="350" y="560"/>
                    </a:cubicBezTo>
                    <a:cubicBezTo>
                      <a:pt x="349" y="566"/>
                      <a:pt x="349" y="571"/>
                      <a:pt x="348" y="577"/>
                    </a:cubicBezTo>
                    <a:cubicBezTo>
                      <a:pt x="347" y="582"/>
                      <a:pt x="347" y="588"/>
                      <a:pt x="346" y="593"/>
                    </a:cubicBezTo>
                    <a:cubicBezTo>
                      <a:pt x="345" y="601"/>
                      <a:pt x="345" y="601"/>
                      <a:pt x="345" y="601"/>
                    </a:cubicBezTo>
                    <a:cubicBezTo>
                      <a:pt x="344" y="605"/>
                      <a:pt x="344" y="605"/>
                      <a:pt x="344" y="605"/>
                    </a:cubicBezTo>
                    <a:cubicBezTo>
                      <a:pt x="344" y="609"/>
                      <a:pt x="344" y="609"/>
                      <a:pt x="344" y="609"/>
                    </a:cubicBezTo>
                    <a:cubicBezTo>
                      <a:pt x="341" y="625"/>
                      <a:pt x="341" y="625"/>
                      <a:pt x="341" y="625"/>
                    </a:cubicBezTo>
                    <a:cubicBezTo>
                      <a:pt x="340" y="630"/>
                      <a:pt x="339" y="635"/>
                      <a:pt x="338" y="641"/>
                    </a:cubicBezTo>
                    <a:cubicBezTo>
                      <a:pt x="336" y="651"/>
                      <a:pt x="333" y="661"/>
                      <a:pt x="331" y="672"/>
                    </a:cubicBezTo>
                    <a:cubicBezTo>
                      <a:pt x="329" y="682"/>
                      <a:pt x="327" y="692"/>
                      <a:pt x="325" y="702"/>
                    </a:cubicBezTo>
                    <a:cubicBezTo>
                      <a:pt x="322" y="712"/>
                      <a:pt x="320" y="722"/>
                      <a:pt x="319" y="732"/>
                    </a:cubicBezTo>
                    <a:cubicBezTo>
                      <a:pt x="318" y="736"/>
                      <a:pt x="317" y="741"/>
                      <a:pt x="316" y="746"/>
                    </a:cubicBezTo>
                    <a:cubicBezTo>
                      <a:pt x="315" y="751"/>
                      <a:pt x="314" y="755"/>
                      <a:pt x="314" y="760"/>
                    </a:cubicBezTo>
                    <a:cubicBezTo>
                      <a:pt x="313" y="765"/>
                      <a:pt x="313" y="770"/>
                      <a:pt x="312" y="775"/>
                    </a:cubicBezTo>
                    <a:cubicBezTo>
                      <a:pt x="311" y="779"/>
                      <a:pt x="311" y="779"/>
                      <a:pt x="311" y="779"/>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2"/>
                      <a:pt x="311" y="782"/>
                      <a:pt x="311" y="782"/>
                    </a:cubicBezTo>
                    <a:cubicBezTo>
                      <a:pt x="311" y="789"/>
                      <a:pt x="311" y="789"/>
                      <a:pt x="311" y="789"/>
                    </a:cubicBezTo>
                    <a:cubicBezTo>
                      <a:pt x="308" y="827"/>
                      <a:pt x="312" y="864"/>
                      <a:pt x="320" y="898"/>
                    </a:cubicBezTo>
                    <a:cubicBezTo>
                      <a:pt x="328" y="932"/>
                      <a:pt x="340" y="963"/>
                      <a:pt x="354" y="991"/>
                    </a:cubicBezTo>
                    <a:cubicBezTo>
                      <a:pt x="356" y="994"/>
                      <a:pt x="357" y="998"/>
                      <a:pt x="359" y="1001"/>
                    </a:cubicBezTo>
                    <a:cubicBezTo>
                      <a:pt x="361" y="1005"/>
                      <a:pt x="362" y="1008"/>
                      <a:pt x="364" y="1011"/>
                    </a:cubicBezTo>
                    <a:cubicBezTo>
                      <a:pt x="368" y="1018"/>
                      <a:pt x="372" y="1024"/>
                      <a:pt x="375" y="1030"/>
                    </a:cubicBezTo>
                    <a:cubicBezTo>
                      <a:pt x="383" y="1042"/>
                      <a:pt x="390" y="1053"/>
                      <a:pt x="398" y="1063"/>
                    </a:cubicBezTo>
                    <a:cubicBezTo>
                      <a:pt x="413" y="1084"/>
                      <a:pt x="429" y="1100"/>
                      <a:pt x="441" y="1113"/>
                    </a:cubicBezTo>
                    <a:cubicBezTo>
                      <a:pt x="454" y="1126"/>
                      <a:pt x="465" y="1136"/>
                      <a:pt x="473" y="1142"/>
                    </a:cubicBezTo>
                    <a:cubicBezTo>
                      <a:pt x="480" y="1149"/>
                      <a:pt x="484" y="1152"/>
                      <a:pt x="484" y="1152"/>
                    </a:cubicBezTo>
                    <a:cubicBezTo>
                      <a:pt x="484" y="1152"/>
                      <a:pt x="484" y="1152"/>
                      <a:pt x="484" y="1152"/>
                    </a:cubicBezTo>
                    <a:cubicBezTo>
                      <a:pt x="484" y="1152"/>
                      <a:pt x="480" y="1149"/>
                      <a:pt x="473" y="1142"/>
                    </a:cubicBezTo>
                    <a:cubicBezTo>
                      <a:pt x="465" y="1136"/>
                      <a:pt x="455" y="1126"/>
                      <a:pt x="442" y="1113"/>
                    </a:cubicBezTo>
                    <a:cubicBezTo>
                      <a:pt x="429" y="1099"/>
                      <a:pt x="414" y="1083"/>
                      <a:pt x="399" y="1062"/>
                    </a:cubicBezTo>
                    <a:cubicBezTo>
                      <a:pt x="391" y="1052"/>
                      <a:pt x="384" y="1041"/>
                      <a:pt x="377" y="1029"/>
                    </a:cubicBezTo>
                    <a:cubicBezTo>
                      <a:pt x="373" y="1023"/>
                      <a:pt x="369" y="1017"/>
                      <a:pt x="366" y="1010"/>
                    </a:cubicBezTo>
                    <a:cubicBezTo>
                      <a:pt x="364" y="1007"/>
                      <a:pt x="362" y="1004"/>
                      <a:pt x="360" y="1000"/>
                    </a:cubicBezTo>
                    <a:cubicBezTo>
                      <a:pt x="359" y="997"/>
                      <a:pt x="357" y="994"/>
                      <a:pt x="355" y="990"/>
                    </a:cubicBezTo>
                    <a:cubicBezTo>
                      <a:pt x="342" y="962"/>
                      <a:pt x="330" y="931"/>
                      <a:pt x="322" y="897"/>
                    </a:cubicBezTo>
                    <a:cubicBezTo>
                      <a:pt x="314" y="863"/>
                      <a:pt x="311" y="827"/>
                      <a:pt x="313" y="789"/>
                    </a:cubicBezTo>
                    <a:cubicBezTo>
                      <a:pt x="314" y="782"/>
                      <a:pt x="314" y="782"/>
                      <a:pt x="314" y="782"/>
                    </a:cubicBezTo>
                    <a:cubicBezTo>
                      <a:pt x="314" y="781"/>
                      <a:pt x="314" y="781"/>
                      <a:pt x="314" y="781"/>
                    </a:cubicBezTo>
                    <a:cubicBezTo>
                      <a:pt x="314" y="780"/>
                      <a:pt x="314" y="780"/>
                      <a:pt x="314" y="780"/>
                    </a:cubicBezTo>
                    <a:cubicBezTo>
                      <a:pt x="314" y="780"/>
                      <a:pt x="314" y="780"/>
                      <a:pt x="314" y="780"/>
                    </a:cubicBezTo>
                    <a:cubicBezTo>
                      <a:pt x="314" y="780"/>
                      <a:pt x="314" y="780"/>
                      <a:pt x="314" y="780"/>
                    </a:cubicBezTo>
                    <a:cubicBezTo>
                      <a:pt x="314" y="779"/>
                      <a:pt x="314" y="779"/>
                      <a:pt x="314" y="779"/>
                    </a:cubicBezTo>
                    <a:cubicBezTo>
                      <a:pt x="315" y="776"/>
                      <a:pt x="315" y="776"/>
                      <a:pt x="315" y="776"/>
                    </a:cubicBezTo>
                    <a:cubicBezTo>
                      <a:pt x="315" y="771"/>
                      <a:pt x="316" y="766"/>
                      <a:pt x="316" y="761"/>
                    </a:cubicBezTo>
                    <a:cubicBezTo>
                      <a:pt x="317" y="756"/>
                      <a:pt x="318" y="751"/>
                      <a:pt x="319" y="746"/>
                    </a:cubicBezTo>
                    <a:cubicBezTo>
                      <a:pt x="320" y="742"/>
                      <a:pt x="320" y="737"/>
                      <a:pt x="321" y="732"/>
                    </a:cubicBezTo>
                    <a:cubicBezTo>
                      <a:pt x="323" y="722"/>
                      <a:pt x="325" y="712"/>
                      <a:pt x="327" y="702"/>
                    </a:cubicBezTo>
                    <a:cubicBezTo>
                      <a:pt x="329" y="692"/>
                      <a:pt x="332" y="682"/>
                      <a:pt x="334" y="672"/>
                    </a:cubicBezTo>
                    <a:cubicBezTo>
                      <a:pt x="336" y="662"/>
                      <a:pt x="338" y="652"/>
                      <a:pt x="340" y="641"/>
                    </a:cubicBezTo>
                    <a:cubicBezTo>
                      <a:pt x="341" y="636"/>
                      <a:pt x="343" y="631"/>
                      <a:pt x="344" y="625"/>
                    </a:cubicBezTo>
                    <a:cubicBezTo>
                      <a:pt x="346" y="609"/>
                      <a:pt x="346" y="609"/>
                      <a:pt x="346" y="609"/>
                    </a:cubicBezTo>
                    <a:cubicBezTo>
                      <a:pt x="347" y="605"/>
                      <a:pt x="347" y="605"/>
                      <a:pt x="347" y="605"/>
                    </a:cubicBezTo>
                    <a:cubicBezTo>
                      <a:pt x="348" y="601"/>
                      <a:pt x="348" y="601"/>
                      <a:pt x="348" y="601"/>
                    </a:cubicBezTo>
                    <a:cubicBezTo>
                      <a:pt x="349" y="593"/>
                      <a:pt x="349" y="593"/>
                      <a:pt x="349" y="593"/>
                    </a:cubicBezTo>
                    <a:cubicBezTo>
                      <a:pt x="350" y="588"/>
                      <a:pt x="350" y="583"/>
                      <a:pt x="351" y="577"/>
                    </a:cubicBezTo>
                    <a:cubicBezTo>
                      <a:pt x="352" y="572"/>
                      <a:pt x="352" y="566"/>
                      <a:pt x="353" y="561"/>
                    </a:cubicBezTo>
                    <a:cubicBezTo>
                      <a:pt x="353" y="555"/>
                      <a:pt x="354" y="550"/>
                      <a:pt x="354" y="544"/>
                    </a:cubicBezTo>
                    <a:cubicBezTo>
                      <a:pt x="356" y="522"/>
                      <a:pt x="356" y="500"/>
                      <a:pt x="354" y="478"/>
                    </a:cubicBezTo>
                    <a:cubicBezTo>
                      <a:pt x="352" y="455"/>
                      <a:pt x="348" y="433"/>
                      <a:pt x="342" y="411"/>
                    </a:cubicBezTo>
                    <a:cubicBezTo>
                      <a:pt x="335" y="389"/>
                      <a:pt x="326" y="368"/>
                      <a:pt x="313" y="350"/>
                    </a:cubicBezTo>
                    <a:cubicBezTo>
                      <a:pt x="308" y="343"/>
                      <a:pt x="308" y="343"/>
                      <a:pt x="308" y="343"/>
                    </a:cubicBezTo>
                    <a:cubicBezTo>
                      <a:pt x="306" y="339"/>
                      <a:pt x="306" y="339"/>
                      <a:pt x="306" y="339"/>
                    </a:cubicBezTo>
                    <a:cubicBezTo>
                      <a:pt x="305" y="338"/>
                      <a:pt x="304" y="337"/>
                      <a:pt x="303" y="336"/>
                    </a:cubicBezTo>
                    <a:cubicBezTo>
                      <a:pt x="298" y="329"/>
                      <a:pt x="298" y="329"/>
                      <a:pt x="298" y="329"/>
                    </a:cubicBezTo>
                    <a:cubicBezTo>
                      <a:pt x="295" y="326"/>
                      <a:pt x="295" y="326"/>
                      <a:pt x="295" y="326"/>
                    </a:cubicBezTo>
                    <a:cubicBezTo>
                      <a:pt x="294" y="324"/>
                      <a:pt x="294" y="324"/>
                      <a:pt x="294" y="324"/>
                    </a:cubicBezTo>
                    <a:cubicBezTo>
                      <a:pt x="293" y="324"/>
                      <a:pt x="293" y="324"/>
                      <a:pt x="293" y="324"/>
                    </a:cubicBezTo>
                    <a:cubicBezTo>
                      <a:pt x="293" y="323"/>
                      <a:pt x="293" y="323"/>
                      <a:pt x="293" y="323"/>
                    </a:cubicBezTo>
                    <a:cubicBezTo>
                      <a:pt x="292" y="322"/>
                      <a:pt x="292" y="322"/>
                      <a:pt x="292" y="322"/>
                    </a:cubicBezTo>
                    <a:cubicBezTo>
                      <a:pt x="288" y="319"/>
                      <a:pt x="285" y="315"/>
                      <a:pt x="281" y="312"/>
                    </a:cubicBezTo>
                    <a:cubicBezTo>
                      <a:pt x="277" y="308"/>
                      <a:pt x="273" y="304"/>
                      <a:pt x="269" y="300"/>
                    </a:cubicBezTo>
                    <a:cubicBezTo>
                      <a:pt x="252" y="287"/>
                      <a:pt x="235" y="276"/>
                      <a:pt x="218" y="266"/>
                    </a:cubicBezTo>
                    <a:cubicBezTo>
                      <a:pt x="201" y="256"/>
                      <a:pt x="184" y="247"/>
                      <a:pt x="169" y="238"/>
                    </a:cubicBezTo>
                    <a:cubicBezTo>
                      <a:pt x="153" y="230"/>
                      <a:pt x="138" y="221"/>
                      <a:pt x="124" y="212"/>
                    </a:cubicBezTo>
                    <a:cubicBezTo>
                      <a:pt x="121" y="210"/>
                      <a:pt x="118" y="207"/>
                      <a:pt x="114" y="205"/>
                    </a:cubicBezTo>
                    <a:cubicBezTo>
                      <a:pt x="111" y="203"/>
                      <a:pt x="108" y="200"/>
                      <a:pt x="105" y="198"/>
                    </a:cubicBezTo>
                    <a:cubicBezTo>
                      <a:pt x="102" y="195"/>
                      <a:pt x="99" y="193"/>
                      <a:pt x="96" y="191"/>
                    </a:cubicBezTo>
                    <a:cubicBezTo>
                      <a:pt x="93" y="188"/>
                      <a:pt x="90" y="186"/>
                      <a:pt x="87" y="183"/>
                    </a:cubicBezTo>
                    <a:cubicBezTo>
                      <a:pt x="85" y="180"/>
                      <a:pt x="82" y="178"/>
                      <a:pt x="79" y="175"/>
                    </a:cubicBezTo>
                    <a:cubicBezTo>
                      <a:pt x="76" y="172"/>
                      <a:pt x="74" y="169"/>
                      <a:pt x="72" y="167"/>
                    </a:cubicBezTo>
                    <a:cubicBezTo>
                      <a:pt x="69" y="164"/>
                      <a:pt x="67" y="161"/>
                      <a:pt x="65" y="159"/>
                    </a:cubicBezTo>
                    <a:cubicBezTo>
                      <a:pt x="62" y="156"/>
                      <a:pt x="60" y="153"/>
                      <a:pt x="58" y="150"/>
                    </a:cubicBezTo>
                    <a:cubicBezTo>
                      <a:pt x="54" y="145"/>
                      <a:pt x="50" y="139"/>
                      <a:pt x="46" y="134"/>
                    </a:cubicBezTo>
                    <a:cubicBezTo>
                      <a:pt x="43" y="128"/>
                      <a:pt x="39" y="123"/>
                      <a:pt x="36" y="118"/>
                    </a:cubicBezTo>
                    <a:cubicBezTo>
                      <a:pt x="24" y="96"/>
                      <a:pt x="16" y="75"/>
                      <a:pt x="11" y="57"/>
                    </a:cubicBezTo>
                    <a:cubicBezTo>
                      <a:pt x="7" y="40"/>
                      <a:pt x="4" y="25"/>
                      <a:pt x="3" y="16"/>
                    </a:cubicBezTo>
                    <a:cubicBezTo>
                      <a:pt x="2" y="6"/>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Freeform 18"/>
              <p:cNvSpPr>
                <a:spLocks/>
              </p:cNvSpPr>
              <p:nvPr/>
            </p:nvSpPr>
            <p:spPr bwMode="auto">
              <a:xfrm>
                <a:off x="7710989" y="1362075"/>
                <a:ext cx="1812925" cy="4330700"/>
              </a:xfrm>
              <a:custGeom>
                <a:avLst/>
                <a:gdLst>
                  <a:gd name="T0" fmla="*/ 3 w 483"/>
                  <a:gd name="T1" fmla="*/ 59 h 1152"/>
                  <a:gd name="T2" fmla="*/ 49 w 483"/>
                  <a:gd name="T3" fmla="*/ 170 h 1152"/>
                  <a:gd name="T4" fmla="*/ 109 w 483"/>
                  <a:gd name="T5" fmla="*/ 232 h 1152"/>
                  <a:gd name="T6" fmla="*/ 266 w 483"/>
                  <a:gd name="T7" fmla="*/ 346 h 1152"/>
                  <a:gd name="T8" fmla="*/ 267 w 483"/>
                  <a:gd name="T9" fmla="*/ 346 h 1152"/>
                  <a:gd name="T10" fmla="*/ 270 w 483"/>
                  <a:gd name="T11" fmla="*/ 351 h 1152"/>
                  <a:gd name="T12" fmla="*/ 283 w 483"/>
                  <a:gd name="T13" fmla="*/ 368 h 1152"/>
                  <a:gd name="T14" fmla="*/ 315 w 483"/>
                  <a:gd name="T15" fmla="*/ 557 h 1152"/>
                  <a:gd name="T16" fmla="*/ 310 w 483"/>
                  <a:gd name="T17" fmla="*/ 598 h 1152"/>
                  <a:gd name="T18" fmla="*/ 286 w 483"/>
                  <a:gd name="T19" fmla="*/ 726 h 1152"/>
                  <a:gd name="T20" fmla="*/ 280 w 483"/>
                  <a:gd name="T21" fmla="*/ 776 h 1152"/>
                  <a:gd name="T22" fmla="*/ 279 w 483"/>
                  <a:gd name="T23" fmla="*/ 788 h 1152"/>
                  <a:gd name="T24" fmla="*/ 348 w 483"/>
                  <a:gd name="T25" fmla="*/ 1021 h 1152"/>
                  <a:gd name="T26" fmla="*/ 470 w 483"/>
                  <a:gd name="T27" fmla="*/ 1144 h 1152"/>
                  <a:gd name="T28" fmla="*/ 471 w 483"/>
                  <a:gd name="T29" fmla="*/ 1144 h 1152"/>
                  <a:gd name="T30" fmla="*/ 349 w 483"/>
                  <a:gd name="T31" fmla="*/ 1020 h 1152"/>
                  <a:gd name="T32" fmla="*/ 282 w 483"/>
                  <a:gd name="T33" fmla="*/ 788 h 1152"/>
                  <a:gd name="T34" fmla="*/ 284 w 483"/>
                  <a:gd name="T35" fmla="*/ 757 h 1152"/>
                  <a:gd name="T36" fmla="*/ 312 w 483"/>
                  <a:gd name="T37" fmla="*/ 604 h 1152"/>
                  <a:gd name="T38" fmla="*/ 285 w 483"/>
                  <a:gd name="T39" fmla="*/ 367 h 1152"/>
                  <a:gd name="T40" fmla="*/ 272 w 483"/>
                  <a:gd name="T41" fmla="*/ 349 h 1152"/>
                  <a:gd name="T42" fmla="*/ 269 w 483"/>
                  <a:gd name="T43" fmla="*/ 345 h 1152"/>
                  <a:gd name="T44" fmla="*/ 268 w 483"/>
                  <a:gd name="T45" fmla="*/ 344 h 1152"/>
                  <a:gd name="T46" fmla="*/ 110 w 483"/>
                  <a:gd name="T47" fmla="*/ 231 h 1152"/>
                  <a:gd name="T48" fmla="*/ 50 w 483"/>
                  <a:gd name="T49" fmla="*/ 169 h 1152"/>
                  <a:gd name="T50" fmla="*/ 3 w 483"/>
                  <a:gd name="T51" fmla="*/ 59 h 1152"/>
                  <a:gd name="T52" fmla="*/ 1 w 483"/>
                  <a:gd name="T53" fmla="*/ 4 h 1152"/>
                  <a:gd name="T54" fmla="*/ 41 w 483"/>
                  <a:gd name="T55" fmla="*/ 137 h 1152"/>
                  <a:gd name="T56" fmla="*/ 73 w 483"/>
                  <a:gd name="T57" fmla="*/ 179 h 1152"/>
                  <a:gd name="T58" fmla="*/ 261 w 483"/>
                  <a:gd name="T59" fmla="*/ 308 h 1152"/>
                  <a:gd name="T60" fmla="*/ 284 w 483"/>
                  <a:gd name="T61" fmla="*/ 331 h 1152"/>
                  <a:gd name="T62" fmla="*/ 294 w 483"/>
                  <a:gd name="T63" fmla="*/ 342 h 1152"/>
                  <a:gd name="T64" fmla="*/ 330 w 483"/>
                  <a:gd name="T65" fmla="*/ 414 h 1152"/>
                  <a:gd name="T66" fmla="*/ 316 w 483"/>
                  <a:gd name="T67" fmla="*/ 700 h 1152"/>
                  <a:gd name="T68" fmla="*/ 303 w 483"/>
                  <a:gd name="T69" fmla="*/ 775 h 1152"/>
                  <a:gd name="T70" fmla="*/ 313 w 483"/>
                  <a:gd name="T71" fmla="*/ 899 h 1152"/>
                  <a:gd name="T72" fmla="*/ 371 w 483"/>
                  <a:gd name="T73" fmla="*/ 1032 h 1152"/>
                  <a:gd name="T74" fmla="*/ 483 w 483"/>
                  <a:gd name="T75" fmla="*/ 1152 h 1152"/>
                  <a:gd name="T76" fmla="*/ 396 w 483"/>
                  <a:gd name="T77" fmla="*/ 1065 h 1152"/>
                  <a:gd name="T78" fmla="*/ 350 w 483"/>
                  <a:gd name="T79" fmla="*/ 993 h 1152"/>
                  <a:gd name="T80" fmla="*/ 305 w 483"/>
                  <a:gd name="T81" fmla="*/ 780 h 1152"/>
                  <a:gd name="T82" fmla="*/ 306 w 483"/>
                  <a:gd name="T83" fmla="*/ 775 h 1152"/>
                  <a:gd name="T84" fmla="*/ 318 w 483"/>
                  <a:gd name="T85" fmla="*/ 701 h 1152"/>
                  <a:gd name="T86" fmla="*/ 338 w 483"/>
                  <a:gd name="T87" fmla="*/ 600 h 1152"/>
                  <a:gd name="T88" fmla="*/ 345 w 483"/>
                  <a:gd name="T89" fmla="*/ 544 h 1152"/>
                  <a:gd name="T90" fmla="*/ 325 w 483"/>
                  <a:gd name="T91" fmla="*/ 390 h 1152"/>
                  <a:gd name="T92" fmla="*/ 305 w 483"/>
                  <a:gd name="T93" fmla="*/ 354 h 1152"/>
                  <a:gd name="T94" fmla="*/ 291 w 483"/>
                  <a:gd name="T95" fmla="*/ 334 h 1152"/>
                  <a:gd name="T96" fmla="*/ 286 w 483"/>
                  <a:gd name="T97" fmla="*/ 329 h 1152"/>
                  <a:gd name="T98" fmla="*/ 164 w 483"/>
                  <a:gd name="T99" fmla="*/ 244 h 1152"/>
                  <a:gd name="T100" fmla="*/ 67 w 483"/>
                  <a:gd name="T101" fmla="*/ 170 h 1152"/>
                  <a:gd name="T102" fmla="*/ 32 w 483"/>
                  <a:gd name="T103" fmla="*/ 119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1152">
                    <a:moveTo>
                      <a:pt x="1" y="0"/>
                    </a:moveTo>
                    <a:cubicBezTo>
                      <a:pt x="1" y="0"/>
                      <a:pt x="1" y="2"/>
                      <a:pt x="1" y="4"/>
                    </a:cubicBezTo>
                    <a:cubicBezTo>
                      <a:pt x="0" y="7"/>
                      <a:pt x="0" y="11"/>
                      <a:pt x="0" y="16"/>
                    </a:cubicBezTo>
                    <a:cubicBezTo>
                      <a:pt x="0" y="26"/>
                      <a:pt x="0" y="40"/>
                      <a:pt x="3" y="59"/>
                    </a:cubicBezTo>
                    <a:cubicBezTo>
                      <a:pt x="6" y="77"/>
                      <a:pt x="11" y="100"/>
                      <a:pt x="22" y="124"/>
                    </a:cubicBezTo>
                    <a:cubicBezTo>
                      <a:pt x="25" y="130"/>
                      <a:pt x="28" y="136"/>
                      <a:pt x="31" y="142"/>
                    </a:cubicBezTo>
                    <a:cubicBezTo>
                      <a:pt x="35" y="148"/>
                      <a:pt x="38" y="155"/>
                      <a:pt x="42" y="161"/>
                    </a:cubicBezTo>
                    <a:cubicBezTo>
                      <a:pt x="44" y="164"/>
                      <a:pt x="46" y="167"/>
                      <a:pt x="49" y="170"/>
                    </a:cubicBezTo>
                    <a:cubicBezTo>
                      <a:pt x="51" y="173"/>
                      <a:pt x="53" y="176"/>
                      <a:pt x="55" y="179"/>
                    </a:cubicBezTo>
                    <a:cubicBezTo>
                      <a:pt x="58" y="183"/>
                      <a:pt x="60" y="186"/>
                      <a:pt x="63" y="189"/>
                    </a:cubicBezTo>
                    <a:cubicBezTo>
                      <a:pt x="65" y="192"/>
                      <a:pt x="68" y="195"/>
                      <a:pt x="71" y="198"/>
                    </a:cubicBezTo>
                    <a:cubicBezTo>
                      <a:pt x="82" y="210"/>
                      <a:pt x="95" y="221"/>
                      <a:pt x="109" y="232"/>
                    </a:cubicBezTo>
                    <a:cubicBezTo>
                      <a:pt x="123" y="243"/>
                      <a:pt x="138" y="253"/>
                      <a:pt x="153" y="262"/>
                    </a:cubicBezTo>
                    <a:cubicBezTo>
                      <a:pt x="184" y="282"/>
                      <a:pt x="218" y="300"/>
                      <a:pt x="246" y="325"/>
                    </a:cubicBezTo>
                    <a:cubicBezTo>
                      <a:pt x="249" y="329"/>
                      <a:pt x="253" y="332"/>
                      <a:pt x="256" y="335"/>
                    </a:cubicBezTo>
                    <a:cubicBezTo>
                      <a:pt x="259" y="338"/>
                      <a:pt x="263" y="342"/>
                      <a:pt x="266" y="346"/>
                    </a:cubicBezTo>
                    <a:cubicBezTo>
                      <a:pt x="267" y="347"/>
                      <a:pt x="267" y="347"/>
                      <a:pt x="267" y="347"/>
                    </a:cubicBezTo>
                    <a:cubicBezTo>
                      <a:pt x="267" y="347"/>
                      <a:pt x="267" y="347"/>
                      <a:pt x="267" y="347"/>
                    </a:cubicBezTo>
                    <a:cubicBezTo>
                      <a:pt x="267" y="347"/>
                      <a:pt x="267" y="347"/>
                      <a:pt x="267" y="346"/>
                    </a:cubicBezTo>
                    <a:cubicBezTo>
                      <a:pt x="267" y="346"/>
                      <a:pt x="267" y="346"/>
                      <a:pt x="267" y="346"/>
                    </a:cubicBezTo>
                    <a:cubicBezTo>
                      <a:pt x="267" y="346"/>
                      <a:pt x="267" y="346"/>
                      <a:pt x="267" y="347"/>
                    </a:cubicBezTo>
                    <a:cubicBezTo>
                      <a:pt x="267" y="347"/>
                      <a:pt x="267" y="347"/>
                      <a:pt x="267" y="347"/>
                    </a:cubicBezTo>
                    <a:cubicBezTo>
                      <a:pt x="268" y="348"/>
                      <a:pt x="268" y="348"/>
                      <a:pt x="268" y="348"/>
                    </a:cubicBezTo>
                    <a:cubicBezTo>
                      <a:pt x="270" y="351"/>
                      <a:pt x="270" y="351"/>
                      <a:pt x="270" y="351"/>
                    </a:cubicBezTo>
                    <a:cubicBezTo>
                      <a:pt x="275" y="357"/>
                      <a:pt x="275" y="357"/>
                      <a:pt x="275" y="357"/>
                    </a:cubicBezTo>
                    <a:cubicBezTo>
                      <a:pt x="276" y="358"/>
                      <a:pt x="276" y="359"/>
                      <a:pt x="277" y="359"/>
                    </a:cubicBezTo>
                    <a:cubicBezTo>
                      <a:pt x="279" y="362"/>
                      <a:pt x="279" y="362"/>
                      <a:pt x="279" y="362"/>
                    </a:cubicBezTo>
                    <a:cubicBezTo>
                      <a:pt x="283" y="368"/>
                      <a:pt x="283" y="368"/>
                      <a:pt x="283" y="368"/>
                    </a:cubicBezTo>
                    <a:cubicBezTo>
                      <a:pt x="293" y="385"/>
                      <a:pt x="301" y="402"/>
                      <a:pt x="306" y="421"/>
                    </a:cubicBezTo>
                    <a:cubicBezTo>
                      <a:pt x="312" y="440"/>
                      <a:pt x="315" y="460"/>
                      <a:pt x="316" y="480"/>
                    </a:cubicBezTo>
                    <a:cubicBezTo>
                      <a:pt x="318" y="501"/>
                      <a:pt x="317" y="521"/>
                      <a:pt x="316" y="542"/>
                    </a:cubicBezTo>
                    <a:cubicBezTo>
                      <a:pt x="316" y="547"/>
                      <a:pt x="315" y="552"/>
                      <a:pt x="315" y="557"/>
                    </a:cubicBezTo>
                    <a:cubicBezTo>
                      <a:pt x="314" y="562"/>
                      <a:pt x="314" y="567"/>
                      <a:pt x="313" y="573"/>
                    </a:cubicBezTo>
                    <a:cubicBezTo>
                      <a:pt x="313" y="578"/>
                      <a:pt x="312" y="583"/>
                      <a:pt x="311" y="588"/>
                    </a:cubicBezTo>
                    <a:cubicBezTo>
                      <a:pt x="310" y="596"/>
                      <a:pt x="310" y="596"/>
                      <a:pt x="310" y="596"/>
                    </a:cubicBezTo>
                    <a:cubicBezTo>
                      <a:pt x="310" y="598"/>
                      <a:pt x="310" y="598"/>
                      <a:pt x="310" y="598"/>
                    </a:cubicBezTo>
                    <a:cubicBezTo>
                      <a:pt x="310" y="600"/>
                      <a:pt x="310" y="600"/>
                      <a:pt x="310" y="600"/>
                    </a:cubicBezTo>
                    <a:cubicBezTo>
                      <a:pt x="309" y="603"/>
                      <a:pt x="309" y="603"/>
                      <a:pt x="309" y="603"/>
                    </a:cubicBezTo>
                    <a:cubicBezTo>
                      <a:pt x="306" y="624"/>
                      <a:pt x="302" y="644"/>
                      <a:pt x="298" y="665"/>
                    </a:cubicBezTo>
                    <a:cubicBezTo>
                      <a:pt x="293" y="685"/>
                      <a:pt x="289" y="706"/>
                      <a:pt x="286" y="726"/>
                    </a:cubicBezTo>
                    <a:cubicBezTo>
                      <a:pt x="285" y="731"/>
                      <a:pt x="284" y="736"/>
                      <a:pt x="284" y="742"/>
                    </a:cubicBezTo>
                    <a:cubicBezTo>
                      <a:pt x="283" y="747"/>
                      <a:pt x="282" y="752"/>
                      <a:pt x="282" y="757"/>
                    </a:cubicBezTo>
                    <a:cubicBezTo>
                      <a:pt x="281" y="762"/>
                      <a:pt x="281" y="767"/>
                      <a:pt x="280" y="772"/>
                    </a:cubicBezTo>
                    <a:cubicBezTo>
                      <a:pt x="280" y="776"/>
                      <a:pt x="280" y="776"/>
                      <a:pt x="280" y="776"/>
                    </a:cubicBezTo>
                    <a:cubicBezTo>
                      <a:pt x="280" y="777"/>
                      <a:pt x="280" y="777"/>
                      <a:pt x="280" y="777"/>
                    </a:cubicBezTo>
                    <a:cubicBezTo>
                      <a:pt x="280" y="778"/>
                      <a:pt x="280" y="778"/>
                      <a:pt x="280" y="778"/>
                    </a:cubicBezTo>
                    <a:cubicBezTo>
                      <a:pt x="280" y="780"/>
                      <a:pt x="280" y="780"/>
                      <a:pt x="280" y="780"/>
                    </a:cubicBezTo>
                    <a:cubicBezTo>
                      <a:pt x="279" y="788"/>
                      <a:pt x="279" y="788"/>
                      <a:pt x="279" y="788"/>
                    </a:cubicBezTo>
                    <a:cubicBezTo>
                      <a:pt x="278" y="829"/>
                      <a:pt x="284" y="869"/>
                      <a:pt x="294" y="904"/>
                    </a:cubicBezTo>
                    <a:cubicBezTo>
                      <a:pt x="304" y="940"/>
                      <a:pt x="319" y="973"/>
                      <a:pt x="335" y="1000"/>
                    </a:cubicBezTo>
                    <a:cubicBezTo>
                      <a:pt x="338" y="1004"/>
                      <a:pt x="340" y="1007"/>
                      <a:pt x="342" y="1011"/>
                    </a:cubicBezTo>
                    <a:cubicBezTo>
                      <a:pt x="344" y="1014"/>
                      <a:pt x="346" y="1018"/>
                      <a:pt x="348" y="1021"/>
                    </a:cubicBezTo>
                    <a:cubicBezTo>
                      <a:pt x="352" y="1027"/>
                      <a:pt x="357" y="1033"/>
                      <a:pt x="361" y="1039"/>
                    </a:cubicBezTo>
                    <a:cubicBezTo>
                      <a:pt x="370" y="1051"/>
                      <a:pt x="378" y="1062"/>
                      <a:pt x="387" y="1072"/>
                    </a:cubicBezTo>
                    <a:cubicBezTo>
                      <a:pt x="404" y="1091"/>
                      <a:pt x="422" y="1106"/>
                      <a:pt x="436" y="1118"/>
                    </a:cubicBezTo>
                    <a:cubicBezTo>
                      <a:pt x="450" y="1130"/>
                      <a:pt x="462" y="1139"/>
                      <a:pt x="470" y="1144"/>
                    </a:cubicBezTo>
                    <a:cubicBezTo>
                      <a:pt x="479" y="1149"/>
                      <a:pt x="483" y="1152"/>
                      <a:pt x="483" y="1152"/>
                    </a:cubicBezTo>
                    <a:cubicBezTo>
                      <a:pt x="483" y="1152"/>
                      <a:pt x="483" y="1152"/>
                      <a:pt x="483" y="1152"/>
                    </a:cubicBezTo>
                    <a:cubicBezTo>
                      <a:pt x="483" y="1152"/>
                      <a:pt x="483" y="1152"/>
                      <a:pt x="483" y="1152"/>
                    </a:cubicBezTo>
                    <a:cubicBezTo>
                      <a:pt x="483" y="1152"/>
                      <a:pt x="479" y="1149"/>
                      <a:pt x="471" y="1144"/>
                    </a:cubicBezTo>
                    <a:cubicBezTo>
                      <a:pt x="462" y="1139"/>
                      <a:pt x="451" y="1130"/>
                      <a:pt x="436" y="1118"/>
                    </a:cubicBezTo>
                    <a:cubicBezTo>
                      <a:pt x="422" y="1106"/>
                      <a:pt x="405" y="1091"/>
                      <a:pt x="388" y="1071"/>
                    </a:cubicBezTo>
                    <a:cubicBezTo>
                      <a:pt x="379" y="1061"/>
                      <a:pt x="371" y="1050"/>
                      <a:pt x="362" y="1039"/>
                    </a:cubicBezTo>
                    <a:cubicBezTo>
                      <a:pt x="358" y="1032"/>
                      <a:pt x="354" y="1026"/>
                      <a:pt x="349" y="1020"/>
                    </a:cubicBezTo>
                    <a:cubicBezTo>
                      <a:pt x="347" y="1017"/>
                      <a:pt x="345" y="1013"/>
                      <a:pt x="343" y="1010"/>
                    </a:cubicBezTo>
                    <a:cubicBezTo>
                      <a:pt x="341" y="1007"/>
                      <a:pt x="339" y="1003"/>
                      <a:pt x="337" y="1000"/>
                    </a:cubicBezTo>
                    <a:cubicBezTo>
                      <a:pt x="321" y="972"/>
                      <a:pt x="306" y="940"/>
                      <a:pt x="296" y="904"/>
                    </a:cubicBezTo>
                    <a:cubicBezTo>
                      <a:pt x="286" y="868"/>
                      <a:pt x="280" y="829"/>
                      <a:pt x="282" y="788"/>
                    </a:cubicBezTo>
                    <a:cubicBezTo>
                      <a:pt x="282" y="780"/>
                      <a:pt x="282" y="780"/>
                      <a:pt x="282" y="780"/>
                    </a:cubicBezTo>
                    <a:cubicBezTo>
                      <a:pt x="282" y="779"/>
                      <a:pt x="282" y="778"/>
                      <a:pt x="282" y="776"/>
                    </a:cubicBezTo>
                    <a:cubicBezTo>
                      <a:pt x="283" y="772"/>
                      <a:pt x="283" y="772"/>
                      <a:pt x="283" y="772"/>
                    </a:cubicBezTo>
                    <a:cubicBezTo>
                      <a:pt x="283" y="767"/>
                      <a:pt x="284" y="762"/>
                      <a:pt x="284" y="757"/>
                    </a:cubicBezTo>
                    <a:cubicBezTo>
                      <a:pt x="285" y="752"/>
                      <a:pt x="286" y="747"/>
                      <a:pt x="286" y="742"/>
                    </a:cubicBezTo>
                    <a:cubicBezTo>
                      <a:pt x="287" y="737"/>
                      <a:pt x="288" y="732"/>
                      <a:pt x="289" y="727"/>
                    </a:cubicBezTo>
                    <a:cubicBezTo>
                      <a:pt x="292" y="706"/>
                      <a:pt x="296" y="686"/>
                      <a:pt x="300" y="665"/>
                    </a:cubicBezTo>
                    <a:cubicBezTo>
                      <a:pt x="304" y="645"/>
                      <a:pt x="309" y="624"/>
                      <a:pt x="312" y="604"/>
                    </a:cubicBezTo>
                    <a:cubicBezTo>
                      <a:pt x="315" y="583"/>
                      <a:pt x="317" y="563"/>
                      <a:pt x="319" y="542"/>
                    </a:cubicBezTo>
                    <a:cubicBezTo>
                      <a:pt x="320" y="521"/>
                      <a:pt x="321" y="501"/>
                      <a:pt x="319" y="480"/>
                    </a:cubicBezTo>
                    <a:cubicBezTo>
                      <a:pt x="318" y="460"/>
                      <a:pt x="314" y="440"/>
                      <a:pt x="309" y="421"/>
                    </a:cubicBezTo>
                    <a:cubicBezTo>
                      <a:pt x="303" y="401"/>
                      <a:pt x="295" y="383"/>
                      <a:pt x="285" y="367"/>
                    </a:cubicBezTo>
                    <a:cubicBezTo>
                      <a:pt x="281" y="361"/>
                      <a:pt x="281" y="361"/>
                      <a:pt x="281" y="361"/>
                    </a:cubicBezTo>
                    <a:cubicBezTo>
                      <a:pt x="279" y="358"/>
                      <a:pt x="279" y="358"/>
                      <a:pt x="279" y="358"/>
                    </a:cubicBezTo>
                    <a:cubicBezTo>
                      <a:pt x="278" y="357"/>
                      <a:pt x="278" y="356"/>
                      <a:pt x="277" y="355"/>
                    </a:cubicBezTo>
                    <a:cubicBezTo>
                      <a:pt x="272" y="349"/>
                      <a:pt x="272" y="349"/>
                      <a:pt x="272" y="349"/>
                    </a:cubicBezTo>
                    <a:cubicBezTo>
                      <a:pt x="270" y="347"/>
                      <a:pt x="270" y="347"/>
                      <a:pt x="270" y="347"/>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8" y="344"/>
                      <a:pt x="268" y="344"/>
                      <a:pt x="268" y="344"/>
                    </a:cubicBezTo>
                    <a:cubicBezTo>
                      <a:pt x="265" y="340"/>
                      <a:pt x="261" y="337"/>
                      <a:pt x="258" y="333"/>
                    </a:cubicBezTo>
                    <a:cubicBezTo>
                      <a:pt x="254" y="330"/>
                      <a:pt x="251" y="327"/>
                      <a:pt x="248" y="324"/>
                    </a:cubicBezTo>
                    <a:cubicBezTo>
                      <a:pt x="219" y="298"/>
                      <a:pt x="186" y="280"/>
                      <a:pt x="154" y="260"/>
                    </a:cubicBezTo>
                    <a:cubicBezTo>
                      <a:pt x="139" y="251"/>
                      <a:pt x="124" y="241"/>
                      <a:pt x="110" y="231"/>
                    </a:cubicBezTo>
                    <a:cubicBezTo>
                      <a:pt x="96" y="220"/>
                      <a:pt x="83" y="209"/>
                      <a:pt x="72" y="197"/>
                    </a:cubicBezTo>
                    <a:cubicBezTo>
                      <a:pt x="69" y="194"/>
                      <a:pt x="67" y="191"/>
                      <a:pt x="64" y="188"/>
                    </a:cubicBezTo>
                    <a:cubicBezTo>
                      <a:pt x="61" y="185"/>
                      <a:pt x="59" y="182"/>
                      <a:pt x="57" y="178"/>
                    </a:cubicBezTo>
                    <a:cubicBezTo>
                      <a:pt x="54" y="175"/>
                      <a:pt x="52" y="172"/>
                      <a:pt x="50" y="169"/>
                    </a:cubicBezTo>
                    <a:cubicBezTo>
                      <a:pt x="47" y="166"/>
                      <a:pt x="45" y="163"/>
                      <a:pt x="43" y="160"/>
                    </a:cubicBezTo>
                    <a:cubicBezTo>
                      <a:pt x="39" y="154"/>
                      <a:pt x="36" y="148"/>
                      <a:pt x="32" y="142"/>
                    </a:cubicBezTo>
                    <a:cubicBezTo>
                      <a:pt x="29" y="135"/>
                      <a:pt x="26" y="129"/>
                      <a:pt x="23" y="123"/>
                    </a:cubicBezTo>
                    <a:cubicBezTo>
                      <a:pt x="12" y="100"/>
                      <a:pt x="7" y="77"/>
                      <a:pt x="3" y="59"/>
                    </a:cubicBezTo>
                    <a:cubicBezTo>
                      <a:pt x="0" y="40"/>
                      <a:pt x="0" y="26"/>
                      <a:pt x="0" y="16"/>
                    </a:cubicBezTo>
                    <a:cubicBezTo>
                      <a:pt x="0" y="11"/>
                      <a:pt x="1" y="7"/>
                      <a:pt x="1" y="4"/>
                    </a:cubicBezTo>
                    <a:cubicBezTo>
                      <a:pt x="1" y="2"/>
                      <a:pt x="1" y="0"/>
                      <a:pt x="1" y="0"/>
                    </a:cubicBezTo>
                    <a:cubicBezTo>
                      <a:pt x="1" y="0"/>
                      <a:pt x="1" y="2"/>
                      <a:pt x="1" y="4"/>
                    </a:cubicBezTo>
                    <a:cubicBezTo>
                      <a:pt x="1" y="7"/>
                      <a:pt x="1" y="11"/>
                      <a:pt x="2" y="16"/>
                    </a:cubicBezTo>
                    <a:cubicBezTo>
                      <a:pt x="2" y="25"/>
                      <a:pt x="4" y="40"/>
                      <a:pt x="8" y="58"/>
                    </a:cubicBezTo>
                    <a:cubicBezTo>
                      <a:pt x="12" y="76"/>
                      <a:pt x="19" y="97"/>
                      <a:pt x="31" y="119"/>
                    </a:cubicBezTo>
                    <a:cubicBezTo>
                      <a:pt x="34" y="125"/>
                      <a:pt x="37" y="131"/>
                      <a:pt x="41" y="137"/>
                    </a:cubicBezTo>
                    <a:cubicBezTo>
                      <a:pt x="44" y="142"/>
                      <a:pt x="48" y="148"/>
                      <a:pt x="52" y="154"/>
                    </a:cubicBezTo>
                    <a:cubicBezTo>
                      <a:pt x="54" y="157"/>
                      <a:pt x="57" y="159"/>
                      <a:pt x="59" y="162"/>
                    </a:cubicBezTo>
                    <a:cubicBezTo>
                      <a:pt x="61" y="165"/>
                      <a:pt x="63" y="168"/>
                      <a:pt x="66" y="171"/>
                    </a:cubicBezTo>
                    <a:cubicBezTo>
                      <a:pt x="68" y="174"/>
                      <a:pt x="71" y="176"/>
                      <a:pt x="73" y="179"/>
                    </a:cubicBezTo>
                    <a:cubicBezTo>
                      <a:pt x="76" y="182"/>
                      <a:pt x="79" y="185"/>
                      <a:pt x="82" y="188"/>
                    </a:cubicBezTo>
                    <a:cubicBezTo>
                      <a:pt x="92" y="198"/>
                      <a:pt x="105" y="209"/>
                      <a:pt x="119" y="218"/>
                    </a:cubicBezTo>
                    <a:cubicBezTo>
                      <a:pt x="132" y="228"/>
                      <a:pt x="147" y="237"/>
                      <a:pt x="163" y="246"/>
                    </a:cubicBezTo>
                    <a:cubicBezTo>
                      <a:pt x="194" y="264"/>
                      <a:pt x="229" y="281"/>
                      <a:pt x="261" y="308"/>
                    </a:cubicBezTo>
                    <a:cubicBezTo>
                      <a:pt x="265" y="312"/>
                      <a:pt x="269" y="315"/>
                      <a:pt x="273" y="319"/>
                    </a:cubicBezTo>
                    <a:cubicBezTo>
                      <a:pt x="276" y="323"/>
                      <a:pt x="280" y="326"/>
                      <a:pt x="283" y="330"/>
                    </a:cubicBezTo>
                    <a:cubicBezTo>
                      <a:pt x="284" y="330"/>
                      <a:pt x="284" y="330"/>
                      <a:pt x="284" y="330"/>
                    </a:cubicBezTo>
                    <a:cubicBezTo>
                      <a:pt x="284" y="331"/>
                      <a:pt x="284" y="331"/>
                      <a:pt x="284" y="331"/>
                    </a:cubicBezTo>
                    <a:cubicBezTo>
                      <a:pt x="285" y="331"/>
                      <a:pt x="285" y="331"/>
                      <a:pt x="285" y="331"/>
                    </a:cubicBezTo>
                    <a:cubicBezTo>
                      <a:pt x="286" y="333"/>
                      <a:pt x="286" y="333"/>
                      <a:pt x="286" y="333"/>
                    </a:cubicBezTo>
                    <a:cubicBezTo>
                      <a:pt x="289" y="336"/>
                      <a:pt x="289" y="336"/>
                      <a:pt x="289" y="336"/>
                    </a:cubicBezTo>
                    <a:cubicBezTo>
                      <a:pt x="294" y="342"/>
                      <a:pt x="294" y="342"/>
                      <a:pt x="294" y="342"/>
                    </a:cubicBezTo>
                    <a:cubicBezTo>
                      <a:pt x="295" y="343"/>
                      <a:pt x="295" y="344"/>
                      <a:pt x="296" y="345"/>
                    </a:cubicBezTo>
                    <a:cubicBezTo>
                      <a:pt x="298" y="349"/>
                      <a:pt x="298" y="349"/>
                      <a:pt x="298" y="349"/>
                    </a:cubicBezTo>
                    <a:cubicBezTo>
                      <a:pt x="303" y="355"/>
                      <a:pt x="303" y="355"/>
                      <a:pt x="303" y="355"/>
                    </a:cubicBezTo>
                    <a:cubicBezTo>
                      <a:pt x="315" y="373"/>
                      <a:pt x="324" y="393"/>
                      <a:pt x="330" y="414"/>
                    </a:cubicBezTo>
                    <a:cubicBezTo>
                      <a:pt x="343" y="456"/>
                      <a:pt x="344" y="500"/>
                      <a:pt x="342" y="543"/>
                    </a:cubicBezTo>
                    <a:cubicBezTo>
                      <a:pt x="340" y="565"/>
                      <a:pt x="337" y="586"/>
                      <a:pt x="334" y="607"/>
                    </a:cubicBezTo>
                    <a:cubicBezTo>
                      <a:pt x="331" y="629"/>
                      <a:pt x="326" y="649"/>
                      <a:pt x="322" y="670"/>
                    </a:cubicBezTo>
                    <a:cubicBezTo>
                      <a:pt x="320" y="680"/>
                      <a:pt x="318" y="690"/>
                      <a:pt x="316" y="700"/>
                    </a:cubicBezTo>
                    <a:cubicBezTo>
                      <a:pt x="313" y="710"/>
                      <a:pt x="311" y="720"/>
                      <a:pt x="310" y="730"/>
                    </a:cubicBezTo>
                    <a:cubicBezTo>
                      <a:pt x="309" y="735"/>
                      <a:pt x="308" y="740"/>
                      <a:pt x="307" y="745"/>
                    </a:cubicBezTo>
                    <a:cubicBezTo>
                      <a:pt x="306" y="750"/>
                      <a:pt x="305" y="755"/>
                      <a:pt x="305" y="760"/>
                    </a:cubicBezTo>
                    <a:cubicBezTo>
                      <a:pt x="304" y="765"/>
                      <a:pt x="304" y="770"/>
                      <a:pt x="303" y="775"/>
                    </a:cubicBezTo>
                    <a:cubicBezTo>
                      <a:pt x="303" y="778"/>
                      <a:pt x="303" y="778"/>
                      <a:pt x="303" y="778"/>
                    </a:cubicBezTo>
                    <a:cubicBezTo>
                      <a:pt x="303" y="779"/>
                      <a:pt x="303" y="781"/>
                      <a:pt x="303" y="782"/>
                    </a:cubicBezTo>
                    <a:cubicBezTo>
                      <a:pt x="302" y="789"/>
                      <a:pt x="302" y="789"/>
                      <a:pt x="302" y="789"/>
                    </a:cubicBezTo>
                    <a:cubicBezTo>
                      <a:pt x="300" y="827"/>
                      <a:pt x="304" y="865"/>
                      <a:pt x="313" y="899"/>
                    </a:cubicBezTo>
                    <a:cubicBezTo>
                      <a:pt x="321" y="934"/>
                      <a:pt x="334" y="966"/>
                      <a:pt x="348" y="993"/>
                    </a:cubicBezTo>
                    <a:cubicBezTo>
                      <a:pt x="350" y="997"/>
                      <a:pt x="352" y="1000"/>
                      <a:pt x="354" y="1004"/>
                    </a:cubicBezTo>
                    <a:cubicBezTo>
                      <a:pt x="356" y="1007"/>
                      <a:pt x="357" y="1010"/>
                      <a:pt x="359" y="1014"/>
                    </a:cubicBezTo>
                    <a:cubicBezTo>
                      <a:pt x="363" y="1020"/>
                      <a:pt x="367" y="1026"/>
                      <a:pt x="371" y="1032"/>
                    </a:cubicBezTo>
                    <a:cubicBezTo>
                      <a:pt x="379" y="1044"/>
                      <a:pt x="387" y="1055"/>
                      <a:pt x="395" y="1065"/>
                    </a:cubicBezTo>
                    <a:cubicBezTo>
                      <a:pt x="410" y="1086"/>
                      <a:pt x="426" y="1102"/>
                      <a:pt x="439" y="1115"/>
                    </a:cubicBezTo>
                    <a:cubicBezTo>
                      <a:pt x="453" y="1127"/>
                      <a:pt x="463" y="1137"/>
                      <a:pt x="471" y="1143"/>
                    </a:cubicBezTo>
                    <a:cubicBezTo>
                      <a:pt x="479" y="1149"/>
                      <a:pt x="483" y="1152"/>
                      <a:pt x="483" y="1152"/>
                    </a:cubicBezTo>
                    <a:cubicBezTo>
                      <a:pt x="483" y="1152"/>
                      <a:pt x="483" y="1152"/>
                      <a:pt x="483" y="1152"/>
                    </a:cubicBezTo>
                    <a:cubicBezTo>
                      <a:pt x="483" y="1152"/>
                      <a:pt x="479" y="1149"/>
                      <a:pt x="471" y="1143"/>
                    </a:cubicBezTo>
                    <a:cubicBezTo>
                      <a:pt x="464" y="1137"/>
                      <a:pt x="453" y="1127"/>
                      <a:pt x="440" y="1114"/>
                    </a:cubicBezTo>
                    <a:cubicBezTo>
                      <a:pt x="427" y="1101"/>
                      <a:pt x="411" y="1085"/>
                      <a:pt x="396" y="1065"/>
                    </a:cubicBezTo>
                    <a:cubicBezTo>
                      <a:pt x="388" y="1055"/>
                      <a:pt x="380" y="1043"/>
                      <a:pt x="372" y="1031"/>
                    </a:cubicBezTo>
                    <a:cubicBezTo>
                      <a:pt x="368" y="1025"/>
                      <a:pt x="365" y="1019"/>
                      <a:pt x="361" y="1013"/>
                    </a:cubicBezTo>
                    <a:cubicBezTo>
                      <a:pt x="359" y="1010"/>
                      <a:pt x="357" y="1006"/>
                      <a:pt x="355" y="1003"/>
                    </a:cubicBezTo>
                    <a:cubicBezTo>
                      <a:pt x="353" y="999"/>
                      <a:pt x="352" y="996"/>
                      <a:pt x="350" y="993"/>
                    </a:cubicBezTo>
                    <a:cubicBezTo>
                      <a:pt x="336" y="965"/>
                      <a:pt x="323" y="933"/>
                      <a:pt x="315" y="899"/>
                    </a:cubicBezTo>
                    <a:cubicBezTo>
                      <a:pt x="306" y="865"/>
                      <a:pt x="302" y="827"/>
                      <a:pt x="305" y="789"/>
                    </a:cubicBezTo>
                    <a:cubicBezTo>
                      <a:pt x="305" y="782"/>
                      <a:pt x="305" y="782"/>
                      <a:pt x="305" y="782"/>
                    </a:cubicBezTo>
                    <a:cubicBezTo>
                      <a:pt x="305" y="780"/>
                      <a:pt x="305" y="780"/>
                      <a:pt x="305" y="780"/>
                    </a:cubicBezTo>
                    <a:cubicBezTo>
                      <a:pt x="305" y="779"/>
                      <a:pt x="305" y="779"/>
                      <a:pt x="305" y="779"/>
                    </a:cubicBezTo>
                    <a:cubicBezTo>
                      <a:pt x="305" y="779"/>
                      <a:pt x="305" y="779"/>
                      <a:pt x="305" y="779"/>
                    </a:cubicBezTo>
                    <a:cubicBezTo>
                      <a:pt x="305" y="779"/>
                      <a:pt x="305" y="779"/>
                      <a:pt x="305" y="779"/>
                    </a:cubicBezTo>
                    <a:cubicBezTo>
                      <a:pt x="306" y="775"/>
                      <a:pt x="306" y="775"/>
                      <a:pt x="306" y="775"/>
                    </a:cubicBezTo>
                    <a:cubicBezTo>
                      <a:pt x="306" y="770"/>
                      <a:pt x="307" y="765"/>
                      <a:pt x="307" y="760"/>
                    </a:cubicBezTo>
                    <a:cubicBezTo>
                      <a:pt x="308" y="755"/>
                      <a:pt x="309" y="750"/>
                      <a:pt x="310" y="745"/>
                    </a:cubicBezTo>
                    <a:cubicBezTo>
                      <a:pt x="311" y="740"/>
                      <a:pt x="311" y="736"/>
                      <a:pt x="312" y="731"/>
                    </a:cubicBezTo>
                    <a:cubicBezTo>
                      <a:pt x="314" y="721"/>
                      <a:pt x="316" y="711"/>
                      <a:pt x="318" y="701"/>
                    </a:cubicBezTo>
                    <a:cubicBezTo>
                      <a:pt x="320" y="691"/>
                      <a:pt x="323" y="681"/>
                      <a:pt x="325" y="670"/>
                    </a:cubicBezTo>
                    <a:cubicBezTo>
                      <a:pt x="329" y="650"/>
                      <a:pt x="333" y="629"/>
                      <a:pt x="337" y="608"/>
                    </a:cubicBezTo>
                    <a:cubicBezTo>
                      <a:pt x="337" y="604"/>
                      <a:pt x="337" y="604"/>
                      <a:pt x="337" y="604"/>
                    </a:cubicBezTo>
                    <a:cubicBezTo>
                      <a:pt x="338" y="600"/>
                      <a:pt x="338" y="600"/>
                      <a:pt x="338" y="600"/>
                    </a:cubicBezTo>
                    <a:cubicBezTo>
                      <a:pt x="339" y="592"/>
                      <a:pt x="339" y="592"/>
                      <a:pt x="339" y="592"/>
                    </a:cubicBezTo>
                    <a:cubicBezTo>
                      <a:pt x="340" y="587"/>
                      <a:pt x="341" y="581"/>
                      <a:pt x="341" y="576"/>
                    </a:cubicBezTo>
                    <a:cubicBezTo>
                      <a:pt x="342" y="571"/>
                      <a:pt x="343" y="565"/>
                      <a:pt x="343" y="560"/>
                    </a:cubicBezTo>
                    <a:cubicBezTo>
                      <a:pt x="344" y="554"/>
                      <a:pt x="344" y="549"/>
                      <a:pt x="345" y="544"/>
                    </a:cubicBezTo>
                    <a:cubicBezTo>
                      <a:pt x="346" y="522"/>
                      <a:pt x="346" y="500"/>
                      <a:pt x="344" y="478"/>
                    </a:cubicBezTo>
                    <a:cubicBezTo>
                      <a:pt x="343" y="456"/>
                      <a:pt x="339" y="435"/>
                      <a:pt x="333" y="414"/>
                    </a:cubicBezTo>
                    <a:cubicBezTo>
                      <a:pt x="331" y="408"/>
                      <a:pt x="329" y="403"/>
                      <a:pt x="328" y="398"/>
                    </a:cubicBezTo>
                    <a:cubicBezTo>
                      <a:pt x="327" y="395"/>
                      <a:pt x="326" y="393"/>
                      <a:pt x="325" y="390"/>
                    </a:cubicBezTo>
                    <a:cubicBezTo>
                      <a:pt x="321" y="383"/>
                      <a:pt x="321" y="383"/>
                      <a:pt x="321" y="383"/>
                    </a:cubicBezTo>
                    <a:cubicBezTo>
                      <a:pt x="318" y="375"/>
                      <a:pt x="318" y="375"/>
                      <a:pt x="318" y="375"/>
                    </a:cubicBezTo>
                    <a:cubicBezTo>
                      <a:pt x="314" y="368"/>
                      <a:pt x="314" y="368"/>
                      <a:pt x="314" y="368"/>
                    </a:cubicBezTo>
                    <a:cubicBezTo>
                      <a:pt x="311" y="363"/>
                      <a:pt x="308" y="358"/>
                      <a:pt x="305" y="354"/>
                    </a:cubicBezTo>
                    <a:cubicBezTo>
                      <a:pt x="301" y="347"/>
                      <a:pt x="301" y="347"/>
                      <a:pt x="301" y="347"/>
                    </a:cubicBezTo>
                    <a:cubicBezTo>
                      <a:pt x="298" y="344"/>
                      <a:pt x="298" y="344"/>
                      <a:pt x="298" y="344"/>
                    </a:cubicBezTo>
                    <a:cubicBezTo>
                      <a:pt x="298" y="343"/>
                      <a:pt x="297" y="342"/>
                      <a:pt x="296" y="341"/>
                    </a:cubicBezTo>
                    <a:cubicBezTo>
                      <a:pt x="291" y="334"/>
                      <a:pt x="291" y="334"/>
                      <a:pt x="291" y="334"/>
                    </a:cubicBezTo>
                    <a:cubicBezTo>
                      <a:pt x="288" y="331"/>
                      <a:pt x="288" y="331"/>
                      <a:pt x="288" y="331"/>
                    </a:cubicBezTo>
                    <a:cubicBezTo>
                      <a:pt x="287" y="330"/>
                      <a:pt x="287" y="330"/>
                      <a:pt x="287" y="330"/>
                    </a:cubicBezTo>
                    <a:cubicBezTo>
                      <a:pt x="286" y="329"/>
                      <a:pt x="286" y="329"/>
                      <a:pt x="286" y="329"/>
                    </a:cubicBezTo>
                    <a:cubicBezTo>
                      <a:pt x="286" y="329"/>
                      <a:pt x="286" y="329"/>
                      <a:pt x="286" y="329"/>
                    </a:cubicBezTo>
                    <a:cubicBezTo>
                      <a:pt x="285" y="328"/>
                      <a:pt x="285" y="328"/>
                      <a:pt x="285" y="328"/>
                    </a:cubicBezTo>
                    <a:cubicBezTo>
                      <a:pt x="282" y="324"/>
                      <a:pt x="278" y="321"/>
                      <a:pt x="275" y="317"/>
                    </a:cubicBezTo>
                    <a:cubicBezTo>
                      <a:pt x="271" y="314"/>
                      <a:pt x="267" y="310"/>
                      <a:pt x="263" y="306"/>
                    </a:cubicBezTo>
                    <a:cubicBezTo>
                      <a:pt x="231" y="279"/>
                      <a:pt x="196" y="262"/>
                      <a:pt x="164" y="244"/>
                    </a:cubicBezTo>
                    <a:cubicBezTo>
                      <a:pt x="149" y="235"/>
                      <a:pt x="134" y="226"/>
                      <a:pt x="120" y="217"/>
                    </a:cubicBezTo>
                    <a:cubicBezTo>
                      <a:pt x="106" y="207"/>
                      <a:pt x="93" y="197"/>
                      <a:pt x="83" y="187"/>
                    </a:cubicBezTo>
                    <a:cubicBezTo>
                      <a:pt x="80" y="184"/>
                      <a:pt x="77" y="181"/>
                      <a:pt x="75" y="178"/>
                    </a:cubicBezTo>
                    <a:cubicBezTo>
                      <a:pt x="72" y="175"/>
                      <a:pt x="70" y="173"/>
                      <a:pt x="67" y="170"/>
                    </a:cubicBezTo>
                    <a:cubicBezTo>
                      <a:pt x="65" y="167"/>
                      <a:pt x="62" y="164"/>
                      <a:pt x="60" y="161"/>
                    </a:cubicBezTo>
                    <a:cubicBezTo>
                      <a:pt x="58" y="159"/>
                      <a:pt x="56" y="156"/>
                      <a:pt x="54" y="153"/>
                    </a:cubicBezTo>
                    <a:cubicBezTo>
                      <a:pt x="49" y="147"/>
                      <a:pt x="46" y="141"/>
                      <a:pt x="42" y="136"/>
                    </a:cubicBezTo>
                    <a:cubicBezTo>
                      <a:pt x="38" y="130"/>
                      <a:pt x="35" y="125"/>
                      <a:pt x="32" y="119"/>
                    </a:cubicBezTo>
                    <a:cubicBezTo>
                      <a:pt x="20" y="97"/>
                      <a:pt x="13" y="76"/>
                      <a:pt x="9" y="58"/>
                    </a:cubicBezTo>
                    <a:cubicBezTo>
                      <a:pt x="4" y="40"/>
                      <a:pt x="3" y="25"/>
                      <a:pt x="2" y="16"/>
                    </a:cubicBezTo>
                    <a:cubicBezTo>
                      <a:pt x="1" y="6"/>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Freeform 19"/>
              <p:cNvSpPr>
                <a:spLocks/>
              </p:cNvSpPr>
              <p:nvPr/>
            </p:nvSpPr>
            <p:spPr bwMode="auto">
              <a:xfrm>
                <a:off x="7710989" y="1362075"/>
                <a:ext cx="1812925" cy="4330700"/>
              </a:xfrm>
              <a:custGeom>
                <a:avLst/>
                <a:gdLst>
                  <a:gd name="T0" fmla="*/ 0 w 483"/>
                  <a:gd name="T1" fmla="*/ 16 h 1152"/>
                  <a:gd name="T2" fmla="*/ 32 w 483"/>
                  <a:gd name="T3" fmla="*/ 142 h 1152"/>
                  <a:gd name="T4" fmla="*/ 57 w 483"/>
                  <a:gd name="T5" fmla="*/ 178 h 1152"/>
                  <a:gd name="T6" fmla="*/ 110 w 483"/>
                  <a:gd name="T7" fmla="*/ 231 h 1152"/>
                  <a:gd name="T8" fmla="*/ 258 w 483"/>
                  <a:gd name="T9" fmla="*/ 333 h 1152"/>
                  <a:gd name="T10" fmla="*/ 269 w 483"/>
                  <a:gd name="T11" fmla="*/ 345 h 1152"/>
                  <a:gd name="T12" fmla="*/ 269 w 483"/>
                  <a:gd name="T13" fmla="*/ 345 h 1152"/>
                  <a:gd name="T14" fmla="*/ 272 w 483"/>
                  <a:gd name="T15" fmla="*/ 349 h 1152"/>
                  <a:gd name="T16" fmla="*/ 281 w 483"/>
                  <a:gd name="T17" fmla="*/ 361 h 1152"/>
                  <a:gd name="T18" fmla="*/ 319 w 483"/>
                  <a:gd name="T19" fmla="*/ 480 h 1152"/>
                  <a:gd name="T20" fmla="*/ 300 w 483"/>
                  <a:gd name="T21" fmla="*/ 665 h 1152"/>
                  <a:gd name="T22" fmla="*/ 284 w 483"/>
                  <a:gd name="T23" fmla="*/ 757 h 1152"/>
                  <a:gd name="T24" fmla="*/ 282 w 483"/>
                  <a:gd name="T25" fmla="*/ 780 h 1152"/>
                  <a:gd name="T26" fmla="*/ 337 w 483"/>
                  <a:gd name="T27" fmla="*/ 1000 h 1152"/>
                  <a:gd name="T28" fmla="*/ 362 w 483"/>
                  <a:gd name="T29" fmla="*/ 1039 h 1152"/>
                  <a:gd name="T30" fmla="*/ 471 w 483"/>
                  <a:gd name="T31" fmla="*/ 1144 h 1152"/>
                  <a:gd name="T32" fmla="*/ 471 w 483"/>
                  <a:gd name="T33" fmla="*/ 1144 h 1152"/>
                  <a:gd name="T34" fmla="*/ 363 w 483"/>
                  <a:gd name="T35" fmla="*/ 1038 h 1152"/>
                  <a:gd name="T36" fmla="*/ 338 w 483"/>
                  <a:gd name="T37" fmla="*/ 999 h 1152"/>
                  <a:gd name="T38" fmla="*/ 285 w 483"/>
                  <a:gd name="T39" fmla="*/ 780 h 1152"/>
                  <a:gd name="T40" fmla="*/ 287 w 483"/>
                  <a:gd name="T41" fmla="*/ 758 h 1152"/>
                  <a:gd name="T42" fmla="*/ 303 w 483"/>
                  <a:gd name="T43" fmla="*/ 666 h 1152"/>
                  <a:gd name="T44" fmla="*/ 322 w 483"/>
                  <a:gd name="T45" fmla="*/ 480 h 1152"/>
                  <a:gd name="T46" fmla="*/ 283 w 483"/>
                  <a:gd name="T47" fmla="*/ 359 h 1152"/>
                  <a:gd name="T48" fmla="*/ 274 w 483"/>
                  <a:gd name="T49" fmla="*/ 348 h 1152"/>
                  <a:gd name="T50" fmla="*/ 271 w 483"/>
                  <a:gd name="T51" fmla="*/ 343 h 1152"/>
                  <a:gd name="T52" fmla="*/ 260 w 483"/>
                  <a:gd name="T53" fmla="*/ 331 h 1152"/>
                  <a:gd name="T54" fmla="*/ 111 w 483"/>
                  <a:gd name="T55" fmla="*/ 229 h 1152"/>
                  <a:gd name="T56" fmla="*/ 4 w 483"/>
                  <a:gd name="T57" fmla="*/ 59 h 1152"/>
                  <a:gd name="T58" fmla="*/ 1 w 483"/>
                  <a:gd name="T59" fmla="*/ 0 h 1152"/>
                  <a:gd name="T60" fmla="*/ 7 w 483"/>
                  <a:gd name="T61" fmla="*/ 58 h 1152"/>
                  <a:gd name="T62" fmla="*/ 51 w 483"/>
                  <a:gd name="T63" fmla="*/ 154 h 1152"/>
                  <a:gd name="T64" fmla="*/ 72 w 483"/>
                  <a:gd name="T65" fmla="*/ 180 h 1152"/>
                  <a:gd name="T66" fmla="*/ 162 w 483"/>
                  <a:gd name="T67" fmla="*/ 247 h 1152"/>
                  <a:gd name="T68" fmla="*/ 281 w 483"/>
                  <a:gd name="T69" fmla="*/ 332 h 1152"/>
                  <a:gd name="T70" fmla="*/ 283 w 483"/>
                  <a:gd name="T71" fmla="*/ 333 h 1152"/>
                  <a:gd name="T72" fmla="*/ 292 w 483"/>
                  <a:gd name="T73" fmla="*/ 344 h 1152"/>
                  <a:gd name="T74" fmla="*/ 301 w 483"/>
                  <a:gd name="T75" fmla="*/ 357 h 1152"/>
                  <a:gd name="T76" fmla="*/ 331 w 483"/>
                  <a:gd name="T77" fmla="*/ 607 h 1152"/>
                  <a:gd name="T78" fmla="*/ 307 w 483"/>
                  <a:gd name="T79" fmla="*/ 730 h 1152"/>
                  <a:gd name="T80" fmla="*/ 301 w 483"/>
                  <a:gd name="T81" fmla="*/ 774 h 1152"/>
                  <a:gd name="T82" fmla="*/ 300 w 483"/>
                  <a:gd name="T83" fmla="*/ 789 h 1152"/>
                  <a:gd name="T84" fmla="*/ 353 w 483"/>
                  <a:gd name="T85" fmla="*/ 1004 h 1152"/>
                  <a:gd name="T86" fmla="*/ 394 w 483"/>
                  <a:gd name="T87" fmla="*/ 1066 h 1152"/>
                  <a:gd name="T88" fmla="*/ 483 w 483"/>
                  <a:gd name="T89" fmla="*/ 1152 h 1152"/>
                  <a:gd name="T90" fmla="*/ 439 w 483"/>
                  <a:gd name="T91" fmla="*/ 1115 h 1152"/>
                  <a:gd name="T92" fmla="*/ 359 w 483"/>
                  <a:gd name="T93" fmla="*/ 1014 h 1152"/>
                  <a:gd name="T94" fmla="*/ 313 w 483"/>
                  <a:gd name="T95" fmla="*/ 899 h 1152"/>
                  <a:gd name="T96" fmla="*/ 303 w 483"/>
                  <a:gd name="T97" fmla="*/ 778 h 1152"/>
                  <a:gd name="T98" fmla="*/ 307 w 483"/>
                  <a:gd name="T99" fmla="*/ 745 h 1152"/>
                  <a:gd name="T100" fmla="*/ 322 w 483"/>
                  <a:gd name="T101" fmla="*/ 670 h 1152"/>
                  <a:gd name="T102" fmla="*/ 330 w 483"/>
                  <a:gd name="T103" fmla="*/ 414 h 1152"/>
                  <a:gd name="T104" fmla="*/ 296 w 483"/>
                  <a:gd name="T105" fmla="*/ 345 h 1152"/>
                  <a:gd name="T106" fmla="*/ 286 w 483"/>
                  <a:gd name="T107" fmla="*/ 333 h 1152"/>
                  <a:gd name="T108" fmla="*/ 284 w 483"/>
                  <a:gd name="T109" fmla="*/ 330 h 1152"/>
                  <a:gd name="T110" fmla="*/ 261 w 483"/>
                  <a:gd name="T111" fmla="*/ 308 h 1152"/>
                  <a:gd name="T112" fmla="*/ 82 w 483"/>
                  <a:gd name="T113" fmla="*/ 188 h 1152"/>
                  <a:gd name="T114" fmla="*/ 59 w 483"/>
                  <a:gd name="T115" fmla="*/ 162 h 1152"/>
                  <a:gd name="T116" fmla="*/ 31 w 483"/>
                  <a:gd name="T117" fmla="*/ 119 h 1152"/>
                  <a:gd name="T118" fmla="*/ 1 w 483"/>
                  <a:gd name="T119"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3" h="1152">
                    <a:moveTo>
                      <a:pt x="1" y="0"/>
                    </a:moveTo>
                    <a:cubicBezTo>
                      <a:pt x="1" y="0"/>
                      <a:pt x="1" y="2"/>
                      <a:pt x="1" y="4"/>
                    </a:cubicBezTo>
                    <a:cubicBezTo>
                      <a:pt x="1" y="7"/>
                      <a:pt x="0" y="11"/>
                      <a:pt x="0" y="16"/>
                    </a:cubicBezTo>
                    <a:cubicBezTo>
                      <a:pt x="0" y="26"/>
                      <a:pt x="0" y="40"/>
                      <a:pt x="3" y="59"/>
                    </a:cubicBezTo>
                    <a:cubicBezTo>
                      <a:pt x="7" y="77"/>
                      <a:pt x="12" y="100"/>
                      <a:pt x="23" y="123"/>
                    </a:cubicBezTo>
                    <a:cubicBezTo>
                      <a:pt x="26" y="129"/>
                      <a:pt x="29" y="135"/>
                      <a:pt x="32" y="142"/>
                    </a:cubicBezTo>
                    <a:cubicBezTo>
                      <a:pt x="36" y="148"/>
                      <a:pt x="39" y="154"/>
                      <a:pt x="43" y="160"/>
                    </a:cubicBezTo>
                    <a:cubicBezTo>
                      <a:pt x="45" y="163"/>
                      <a:pt x="47" y="166"/>
                      <a:pt x="50" y="169"/>
                    </a:cubicBezTo>
                    <a:cubicBezTo>
                      <a:pt x="52" y="172"/>
                      <a:pt x="54" y="175"/>
                      <a:pt x="57" y="178"/>
                    </a:cubicBezTo>
                    <a:cubicBezTo>
                      <a:pt x="59" y="182"/>
                      <a:pt x="61" y="185"/>
                      <a:pt x="64" y="188"/>
                    </a:cubicBezTo>
                    <a:cubicBezTo>
                      <a:pt x="67" y="191"/>
                      <a:pt x="69" y="194"/>
                      <a:pt x="72" y="197"/>
                    </a:cubicBezTo>
                    <a:cubicBezTo>
                      <a:pt x="83" y="209"/>
                      <a:pt x="96" y="220"/>
                      <a:pt x="110" y="231"/>
                    </a:cubicBezTo>
                    <a:cubicBezTo>
                      <a:pt x="124" y="241"/>
                      <a:pt x="139" y="251"/>
                      <a:pt x="154" y="260"/>
                    </a:cubicBezTo>
                    <a:cubicBezTo>
                      <a:pt x="186" y="280"/>
                      <a:pt x="219" y="298"/>
                      <a:pt x="248" y="324"/>
                    </a:cubicBezTo>
                    <a:cubicBezTo>
                      <a:pt x="251" y="327"/>
                      <a:pt x="254" y="330"/>
                      <a:pt x="258" y="333"/>
                    </a:cubicBezTo>
                    <a:cubicBezTo>
                      <a:pt x="261" y="337"/>
                      <a:pt x="265" y="340"/>
                      <a:pt x="268" y="344"/>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70" y="347"/>
                      <a:pt x="270" y="347"/>
                      <a:pt x="270" y="347"/>
                    </a:cubicBezTo>
                    <a:cubicBezTo>
                      <a:pt x="272" y="349"/>
                      <a:pt x="272" y="349"/>
                      <a:pt x="272" y="349"/>
                    </a:cubicBezTo>
                    <a:cubicBezTo>
                      <a:pt x="277" y="355"/>
                      <a:pt x="277" y="355"/>
                      <a:pt x="277" y="355"/>
                    </a:cubicBezTo>
                    <a:cubicBezTo>
                      <a:pt x="278" y="356"/>
                      <a:pt x="278" y="357"/>
                      <a:pt x="279" y="358"/>
                    </a:cubicBezTo>
                    <a:cubicBezTo>
                      <a:pt x="281" y="361"/>
                      <a:pt x="281" y="361"/>
                      <a:pt x="281" y="361"/>
                    </a:cubicBezTo>
                    <a:cubicBezTo>
                      <a:pt x="285" y="367"/>
                      <a:pt x="285" y="367"/>
                      <a:pt x="285" y="367"/>
                    </a:cubicBezTo>
                    <a:cubicBezTo>
                      <a:pt x="295" y="383"/>
                      <a:pt x="303" y="401"/>
                      <a:pt x="309" y="421"/>
                    </a:cubicBezTo>
                    <a:cubicBezTo>
                      <a:pt x="314" y="440"/>
                      <a:pt x="318" y="460"/>
                      <a:pt x="319" y="480"/>
                    </a:cubicBezTo>
                    <a:cubicBezTo>
                      <a:pt x="321" y="501"/>
                      <a:pt x="320" y="521"/>
                      <a:pt x="319" y="542"/>
                    </a:cubicBezTo>
                    <a:cubicBezTo>
                      <a:pt x="317" y="563"/>
                      <a:pt x="315" y="583"/>
                      <a:pt x="312" y="604"/>
                    </a:cubicBezTo>
                    <a:cubicBezTo>
                      <a:pt x="309" y="624"/>
                      <a:pt x="304" y="645"/>
                      <a:pt x="300" y="665"/>
                    </a:cubicBezTo>
                    <a:cubicBezTo>
                      <a:pt x="296" y="686"/>
                      <a:pt x="292" y="706"/>
                      <a:pt x="289" y="727"/>
                    </a:cubicBezTo>
                    <a:cubicBezTo>
                      <a:pt x="288" y="732"/>
                      <a:pt x="287" y="737"/>
                      <a:pt x="286" y="742"/>
                    </a:cubicBezTo>
                    <a:cubicBezTo>
                      <a:pt x="286" y="747"/>
                      <a:pt x="285" y="752"/>
                      <a:pt x="284" y="757"/>
                    </a:cubicBezTo>
                    <a:cubicBezTo>
                      <a:pt x="284" y="762"/>
                      <a:pt x="283" y="767"/>
                      <a:pt x="283" y="772"/>
                    </a:cubicBezTo>
                    <a:cubicBezTo>
                      <a:pt x="282" y="776"/>
                      <a:pt x="282" y="776"/>
                      <a:pt x="282" y="776"/>
                    </a:cubicBezTo>
                    <a:cubicBezTo>
                      <a:pt x="282" y="778"/>
                      <a:pt x="282" y="779"/>
                      <a:pt x="282" y="780"/>
                    </a:cubicBezTo>
                    <a:cubicBezTo>
                      <a:pt x="282" y="788"/>
                      <a:pt x="282" y="788"/>
                      <a:pt x="282" y="788"/>
                    </a:cubicBezTo>
                    <a:cubicBezTo>
                      <a:pt x="280" y="829"/>
                      <a:pt x="286" y="868"/>
                      <a:pt x="296" y="904"/>
                    </a:cubicBezTo>
                    <a:cubicBezTo>
                      <a:pt x="306" y="940"/>
                      <a:pt x="321" y="972"/>
                      <a:pt x="337" y="1000"/>
                    </a:cubicBezTo>
                    <a:cubicBezTo>
                      <a:pt x="339" y="1003"/>
                      <a:pt x="341" y="1007"/>
                      <a:pt x="343" y="1010"/>
                    </a:cubicBezTo>
                    <a:cubicBezTo>
                      <a:pt x="345" y="1013"/>
                      <a:pt x="347" y="1017"/>
                      <a:pt x="349" y="1020"/>
                    </a:cubicBezTo>
                    <a:cubicBezTo>
                      <a:pt x="354" y="1026"/>
                      <a:pt x="358" y="1032"/>
                      <a:pt x="362" y="1039"/>
                    </a:cubicBezTo>
                    <a:cubicBezTo>
                      <a:pt x="371" y="1050"/>
                      <a:pt x="379" y="1061"/>
                      <a:pt x="388" y="1071"/>
                    </a:cubicBezTo>
                    <a:cubicBezTo>
                      <a:pt x="405" y="1091"/>
                      <a:pt x="422" y="1106"/>
                      <a:pt x="436" y="1118"/>
                    </a:cubicBezTo>
                    <a:cubicBezTo>
                      <a:pt x="451" y="1130"/>
                      <a:pt x="462" y="1139"/>
                      <a:pt x="471" y="1144"/>
                    </a:cubicBezTo>
                    <a:cubicBezTo>
                      <a:pt x="479" y="1149"/>
                      <a:pt x="483" y="1152"/>
                      <a:pt x="483" y="1152"/>
                    </a:cubicBezTo>
                    <a:cubicBezTo>
                      <a:pt x="483" y="1152"/>
                      <a:pt x="483" y="1152"/>
                      <a:pt x="483" y="1152"/>
                    </a:cubicBezTo>
                    <a:cubicBezTo>
                      <a:pt x="483" y="1152"/>
                      <a:pt x="479" y="1149"/>
                      <a:pt x="471" y="1144"/>
                    </a:cubicBezTo>
                    <a:cubicBezTo>
                      <a:pt x="462" y="1138"/>
                      <a:pt x="451" y="1129"/>
                      <a:pt x="436" y="1118"/>
                    </a:cubicBezTo>
                    <a:cubicBezTo>
                      <a:pt x="423" y="1105"/>
                      <a:pt x="406" y="1090"/>
                      <a:pt x="389" y="1070"/>
                    </a:cubicBezTo>
                    <a:cubicBezTo>
                      <a:pt x="380" y="1061"/>
                      <a:pt x="372" y="1049"/>
                      <a:pt x="363" y="1038"/>
                    </a:cubicBezTo>
                    <a:cubicBezTo>
                      <a:pt x="359" y="1032"/>
                      <a:pt x="355" y="1025"/>
                      <a:pt x="350" y="1019"/>
                    </a:cubicBezTo>
                    <a:cubicBezTo>
                      <a:pt x="348" y="1016"/>
                      <a:pt x="346" y="1013"/>
                      <a:pt x="344" y="1009"/>
                    </a:cubicBezTo>
                    <a:cubicBezTo>
                      <a:pt x="342" y="1006"/>
                      <a:pt x="340" y="1002"/>
                      <a:pt x="338" y="999"/>
                    </a:cubicBezTo>
                    <a:cubicBezTo>
                      <a:pt x="322" y="971"/>
                      <a:pt x="308" y="939"/>
                      <a:pt x="298" y="903"/>
                    </a:cubicBezTo>
                    <a:cubicBezTo>
                      <a:pt x="288" y="868"/>
                      <a:pt x="283" y="829"/>
                      <a:pt x="284" y="788"/>
                    </a:cubicBezTo>
                    <a:cubicBezTo>
                      <a:pt x="285" y="780"/>
                      <a:pt x="285" y="780"/>
                      <a:pt x="285" y="780"/>
                    </a:cubicBezTo>
                    <a:cubicBezTo>
                      <a:pt x="285" y="779"/>
                      <a:pt x="285" y="778"/>
                      <a:pt x="285" y="776"/>
                    </a:cubicBezTo>
                    <a:cubicBezTo>
                      <a:pt x="285" y="773"/>
                      <a:pt x="285" y="773"/>
                      <a:pt x="285" y="773"/>
                    </a:cubicBezTo>
                    <a:cubicBezTo>
                      <a:pt x="286" y="768"/>
                      <a:pt x="286" y="763"/>
                      <a:pt x="287" y="758"/>
                    </a:cubicBezTo>
                    <a:cubicBezTo>
                      <a:pt x="287" y="753"/>
                      <a:pt x="288" y="747"/>
                      <a:pt x="289" y="742"/>
                    </a:cubicBezTo>
                    <a:cubicBezTo>
                      <a:pt x="290" y="737"/>
                      <a:pt x="290" y="732"/>
                      <a:pt x="291" y="727"/>
                    </a:cubicBezTo>
                    <a:cubicBezTo>
                      <a:pt x="295" y="707"/>
                      <a:pt x="299" y="686"/>
                      <a:pt x="303" y="666"/>
                    </a:cubicBezTo>
                    <a:cubicBezTo>
                      <a:pt x="307" y="645"/>
                      <a:pt x="311" y="625"/>
                      <a:pt x="314" y="604"/>
                    </a:cubicBezTo>
                    <a:cubicBezTo>
                      <a:pt x="318" y="584"/>
                      <a:pt x="320" y="563"/>
                      <a:pt x="322" y="542"/>
                    </a:cubicBezTo>
                    <a:cubicBezTo>
                      <a:pt x="323" y="521"/>
                      <a:pt x="323" y="500"/>
                      <a:pt x="322" y="480"/>
                    </a:cubicBezTo>
                    <a:cubicBezTo>
                      <a:pt x="320" y="459"/>
                      <a:pt x="317" y="439"/>
                      <a:pt x="311" y="420"/>
                    </a:cubicBezTo>
                    <a:cubicBezTo>
                      <a:pt x="306" y="400"/>
                      <a:pt x="298" y="382"/>
                      <a:pt x="287" y="366"/>
                    </a:cubicBezTo>
                    <a:cubicBezTo>
                      <a:pt x="283" y="359"/>
                      <a:pt x="283" y="359"/>
                      <a:pt x="283" y="359"/>
                    </a:cubicBezTo>
                    <a:cubicBezTo>
                      <a:pt x="281" y="356"/>
                      <a:pt x="281" y="356"/>
                      <a:pt x="281" y="356"/>
                    </a:cubicBezTo>
                    <a:cubicBezTo>
                      <a:pt x="281" y="355"/>
                      <a:pt x="280" y="354"/>
                      <a:pt x="279" y="353"/>
                    </a:cubicBezTo>
                    <a:cubicBezTo>
                      <a:pt x="274" y="348"/>
                      <a:pt x="274" y="348"/>
                      <a:pt x="274" y="348"/>
                    </a:cubicBezTo>
                    <a:cubicBezTo>
                      <a:pt x="272" y="345"/>
                      <a:pt x="272" y="345"/>
                      <a:pt x="272" y="345"/>
                    </a:cubicBezTo>
                    <a:cubicBezTo>
                      <a:pt x="271" y="343"/>
                      <a:pt x="271" y="343"/>
                      <a:pt x="271" y="343"/>
                    </a:cubicBezTo>
                    <a:cubicBezTo>
                      <a:pt x="271" y="343"/>
                      <a:pt x="271" y="343"/>
                      <a:pt x="271" y="343"/>
                    </a:cubicBezTo>
                    <a:cubicBezTo>
                      <a:pt x="271" y="343"/>
                      <a:pt x="271" y="343"/>
                      <a:pt x="271" y="343"/>
                    </a:cubicBezTo>
                    <a:cubicBezTo>
                      <a:pt x="270" y="342"/>
                      <a:pt x="270" y="342"/>
                      <a:pt x="270" y="342"/>
                    </a:cubicBezTo>
                    <a:cubicBezTo>
                      <a:pt x="267" y="339"/>
                      <a:pt x="263" y="335"/>
                      <a:pt x="260" y="331"/>
                    </a:cubicBezTo>
                    <a:cubicBezTo>
                      <a:pt x="256" y="328"/>
                      <a:pt x="253" y="325"/>
                      <a:pt x="249" y="322"/>
                    </a:cubicBezTo>
                    <a:cubicBezTo>
                      <a:pt x="220" y="296"/>
                      <a:pt x="187" y="278"/>
                      <a:pt x="156" y="259"/>
                    </a:cubicBezTo>
                    <a:cubicBezTo>
                      <a:pt x="140" y="249"/>
                      <a:pt x="125" y="240"/>
                      <a:pt x="111" y="229"/>
                    </a:cubicBezTo>
                    <a:cubicBezTo>
                      <a:pt x="97" y="219"/>
                      <a:pt x="84" y="207"/>
                      <a:pt x="73" y="195"/>
                    </a:cubicBezTo>
                    <a:cubicBezTo>
                      <a:pt x="51" y="172"/>
                      <a:pt x="35" y="147"/>
                      <a:pt x="24" y="123"/>
                    </a:cubicBezTo>
                    <a:cubicBezTo>
                      <a:pt x="13" y="99"/>
                      <a:pt x="7" y="77"/>
                      <a:pt x="4" y="59"/>
                    </a:cubicBezTo>
                    <a:cubicBezTo>
                      <a:pt x="1" y="40"/>
                      <a:pt x="1" y="26"/>
                      <a:pt x="0" y="16"/>
                    </a:cubicBezTo>
                    <a:cubicBezTo>
                      <a:pt x="0" y="11"/>
                      <a:pt x="1" y="7"/>
                      <a:pt x="1" y="4"/>
                    </a:cubicBezTo>
                    <a:cubicBezTo>
                      <a:pt x="1" y="2"/>
                      <a:pt x="1" y="0"/>
                      <a:pt x="1" y="0"/>
                    </a:cubicBezTo>
                    <a:cubicBezTo>
                      <a:pt x="1" y="0"/>
                      <a:pt x="1" y="2"/>
                      <a:pt x="1" y="4"/>
                    </a:cubicBezTo>
                    <a:cubicBezTo>
                      <a:pt x="1" y="7"/>
                      <a:pt x="1" y="11"/>
                      <a:pt x="1" y="16"/>
                    </a:cubicBezTo>
                    <a:cubicBezTo>
                      <a:pt x="2" y="25"/>
                      <a:pt x="3" y="40"/>
                      <a:pt x="7" y="58"/>
                    </a:cubicBezTo>
                    <a:cubicBezTo>
                      <a:pt x="12" y="76"/>
                      <a:pt x="18" y="97"/>
                      <a:pt x="30" y="120"/>
                    </a:cubicBezTo>
                    <a:cubicBezTo>
                      <a:pt x="33" y="126"/>
                      <a:pt x="36" y="131"/>
                      <a:pt x="40" y="137"/>
                    </a:cubicBezTo>
                    <a:cubicBezTo>
                      <a:pt x="43" y="143"/>
                      <a:pt x="47" y="149"/>
                      <a:pt x="51" y="154"/>
                    </a:cubicBezTo>
                    <a:cubicBezTo>
                      <a:pt x="53" y="157"/>
                      <a:pt x="56" y="160"/>
                      <a:pt x="58" y="163"/>
                    </a:cubicBezTo>
                    <a:cubicBezTo>
                      <a:pt x="60" y="166"/>
                      <a:pt x="62" y="169"/>
                      <a:pt x="65" y="172"/>
                    </a:cubicBezTo>
                    <a:cubicBezTo>
                      <a:pt x="67" y="175"/>
                      <a:pt x="70" y="177"/>
                      <a:pt x="72" y="180"/>
                    </a:cubicBezTo>
                    <a:cubicBezTo>
                      <a:pt x="75" y="183"/>
                      <a:pt x="78" y="186"/>
                      <a:pt x="80" y="189"/>
                    </a:cubicBezTo>
                    <a:cubicBezTo>
                      <a:pt x="91" y="200"/>
                      <a:pt x="104" y="210"/>
                      <a:pt x="118" y="220"/>
                    </a:cubicBezTo>
                    <a:cubicBezTo>
                      <a:pt x="131" y="229"/>
                      <a:pt x="146" y="238"/>
                      <a:pt x="162" y="247"/>
                    </a:cubicBezTo>
                    <a:cubicBezTo>
                      <a:pt x="193" y="266"/>
                      <a:pt x="228" y="284"/>
                      <a:pt x="259" y="310"/>
                    </a:cubicBezTo>
                    <a:cubicBezTo>
                      <a:pt x="263" y="314"/>
                      <a:pt x="267" y="317"/>
                      <a:pt x="271" y="321"/>
                    </a:cubicBezTo>
                    <a:cubicBezTo>
                      <a:pt x="274" y="324"/>
                      <a:pt x="278" y="328"/>
                      <a:pt x="281" y="332"/>
                    </a:cubicBezTo>
                    <a:cubicBezTo>
                      <a:pt x="282" y="332"/>
                      <a:pt x="282" y="332"/>
                      <a:pt x="282" y="332"/>
                    </a:cubicBezTo>
                    <a:cubicBezTo>
                      <a:pt x="283" y="333"/>
                      <a:pt x="283" y="333"/>
                      <a:pt x="283" y="333"/>
                    </a:cubicBezTo>
                    <a:cubicBezTo>
                      <a:pt x="283" y="333"/>
                      <a:pt x="283" y="333"/>
                      <a:pt x="283" y="333"/>
                    </a:cubicBezTo>
                    <a:cubicBezTo>
                      <a:pt x="284" y="335"/>
                      <a:pt x="284" y="335"/>
                      <a:pt x="284" y="335"/>
                    </a:cubicBezTo>
                    <a:cubicBezTo>
                      <a:pt x="287" y="338"/>
                      <a:pt x="287" y="338"/>
                      <a:pt x="287" y="338"/>
                    </a:cubicBezTo>
                    <a:cubicBezTo>
                      <a:pt x="292" y="344"/>
                      <a:pt x="292" y="344"/>
                      <a:pt x="292" y="344"/>
                    </a:cubicBezTo>
                    <a:cubicBezTo>
                      <a:pt x="292" y="345"/>
                      <a:pt x="293" y="346"/>
                      <a:pt x="294" y="347"/>
                    </a:cubicBezTo>
                    <a:cubicBezTo>
                      <a:pt x="296" y="350"/>
                      <a:pt x="296" y="350"/>
                      <a:pt x="296" y="350"/>
                    </a:cubicBezTo>
                    <a:cubicBezTo>
                      <a:pt x="301" y="357"/>
                      <a:pt x="301" y="357"/>
                      <a:pt x="301" y="357"/>
                    </a:cubicBezTo>
                    <a:cubicBezTo>
                      <a:pt x="312" y="375"/>
                      <a:pt x="321" y="394"/>
                      <a:pt x="327" y="415"/>
                    </a:cubicBezTo>
                    <a:cubicBezTo>
                      <a:pt x="340" y="456"/>
                      <a:pt x="342" y="500"/>
                      <a:pt x="339" y="543"/>
                    </a:cubicBezTo>
                    <a:cubicBezTo>
                      <a:pt x="337" y="565"/>
                      <a:pt x="335" y="586"/>
                      <a:pt x="331" y="607"/>
                    </a:cubicBezTo>
                    <a:cubicBezTo>
                      <a:pt x="328" y="628"/>
                      <a:pt x="323" y="649"/>
                      <a:pt x="319" y="669"/>
                    </a:cubicBezTo>
                    <a:cubicBezTo>
                      <a:pt x="317" y="679"/>
                      <a:pt x="315" y="690"/>
                      <a:pt x="313" y="700"/>
                    </a:cubicBezTo>
                    <a:cubicBezTo>
                      <a:pt x="311" y="710"/>
                      <a:pt x="309" y="720"/>
                      <a:pt x="307" y="730"/>
                    </a:cubicBezTo>
                    <a:cubicBezTo>
                      <a:pt x="306" y="735"/>
                      <a:pt x="305" y="740"/>
                      <a:pt x="305" y="745"/>
                    </a:cubicBezTo>
                    <a:cubicBezTo>
                      <a:pt x="304" y="749"/>
                      <a:pt x="303" y="754"/>
                      <a:pt x="302" y="759"/>
                    </a:cubicBezTo>
                    <a:cubicBezTo>
                      <a:pt x="302" y="764"/>
                      <a:pt x="301" y="769"/>
                      <a:pt x="301" y="774"/>
                    </a:cubicBezTo>
                    <a:cubicBezTo>
                      <a:pt x="300" y="778"/>
                      <a:pt x="300" y="778"/>
                      <a:pt x="300" y="778"/>
                    </a:cubicBezTo>
                    <a:cubicBezTo>
                      <a:pt x="300" y="779"/>
                      <a:pt x="300" y="780"/>
                      <a:pt x="300" y="781"/>
                    </a:cubicBezTo>
                    <a:cubicBezTo>
                      <a:pt x="300" y="789"/>
                      <a:pt x="300" y="789"/>
                      <a:pt x="300" y="789"/>
                    </a:cubicBezTo>
                    <a:cubicBezTo>
                      <a:pt x="297" y="828"/>
                      <a:pt x="302" y="865"/>
                      <a:pt x="310" y="900"/>
                    </a:cubicBezTo>
                    <a:cubicBezTo>
                      <a:pt x="319" y="935"/>
                      <a:pt x="332" y="966"/>
                      <a:pt x="347" y="994"/>
                    </a:cubicBezTo>
                    <a:cubicBezTo>
                      <a:pt x="349" y="998"/>
                      <a:pt x="351" y="1001"/>
                      <a:pt x="353" y="1004"/>
                    </a:cubicBezTo>
                    <a:cubicBezTo>
                      <a:pt x="354" y="1008"/>
                      <a:pt x="356" y="1011"/>
                      <a:pt x="358" y="1014"/>
                    </a:cubicBezTo>
                    <a:cubicBezTo>
                      <a:pt x="362" y="1021"/>
                      <a:pt x="366" y="1027"/>
                      <a:pt x="370" y="1033"/>
                    </a:cubicBezTo>
                    <a:cubicBezTo>
                      <a:pt x="378" y="1045"/>
                      <a:pt x="386" y="1056"/>
                      <a:pt x="394" y="1066"/>
                    </a:cubicBezTo>
                    <a:cubicBezTo>
                      <a:pt x="410" y="1086"/>
                      <a:pt x="426" y="1102"/>
                      <a:pt x="439" y="1115"/>
                    </a:cubicBezTo>
                    <a:cubicBezTo>
                      <a:pt x="452" y="1127"/>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3" y="1127"/>
                      <a:pt x="439" y="1115"/>
                    </a:cubicBezTo>
                    <a:cubicBezTo>
                      <a:pt x="426" y="1102"/>
                      <a:pt x="410" y="1086"/>
                      <a:pt x="395" y="1065"/>
                    </a:cubicBezTo>
                    <a:cubicBezTo>
                      <a:pt x="387" y="1055"/>
                      <a:pt x="379" y="1044"/>
                      <a:pt x="371" y="1032"/>
                    </a:cubicBezTo>
                    <a:cubicBezTo>
                      <a:pt x="367" y="1026"/>
                      <a:pt x="363" y="1020"/>
                      <a:pt x="359" y="1014"/>
                    </a:cubicBezTo>
                    <a:cubicBezTo>
                      <a:pt x="357" y="1010"/>
                      <a:pt x="356" y="1007"/>
                      <a:pt x="354" y="1004"/>
                    </a:cubicBezTo>
                    <a:cubicBezTo>
                      <a:pt x="352" y="1000"/>
                      <a:pt x="350" y="997"/>
                      <a:pt x="348" y="993"/>
                    </a:cubicBezTo>
                    <a:cubicBezTo>
                      <a:pt x="334" y="966"/>
                      <a:pt x="321" y="934"/>
                      <a:pt x="313" y="899"/>
                    </a:cubicBezTo>
                    <a:cubicBezTo>
                      <a:pt x="304" y="865"/>
                      <a:pt x="300" y="827"/>
                      <a:pt x="302" y="789"/>
                    </a:cubicBezTo>
                    <a:cubicBezTo>
                      <a:pt x="303" y="782"/>
                      <a:pt x="303" y="782"/>
                      <a:pt x="303" y="782"/>
                    </a:cubicBezTo>
                    <a:cubicBezTo>
                      <a:pt x="303" y="781"/>
                      <a:pt x="303" y="779"/>
                      <a:pt x="303" y="778"/>
                    </a:cubicBezTo>
                    <a:cubicBezTo>
                      <a:pt x="303" y="775"/>
                      <a:pt x="303" y="775"/>
                      <a:pt x="303" y="775"/>
                    </a:cubicBezTo>
                    <a:cubicBezTo>
                      <a:pt x="304" y="770"/>
                      <a:pt x="304" y="765"/>
                      <a:pt x="305" y="760"/>
                    </a:cubicBezTo>
                    <a:cubicBezTo>
                      <a:pt x="305" y="755"/>
                      <a:pt x="306" y="750"/>
                      <a:pt x="307" y="745"/>
                    </a:cubicBezTo>
                    <a:cubicBezTo>
                      <a:pt x="308" y="740"/>
                      <a:pt x="309" y="735"/>
                      <a:pt x="310" y="730"/>
                    </a:cubicBezTo>
                    <a:cubicBezTo>
                      <a:pt x="311" y="720"/>
                      <a:pt x="313" y="710"/>
                      <a:pt x="316" y="700"/>
                    </a:cubicBezTo>
                    <a:cubicBezTo>
                      <a:pt x="318" y="690"/>
                      <a:pt x="320" y="680"/>
                      <a:pt x="322" y="670"/>
                    </a:cubicBezTo>
                    <a:cubicBezTo>
                      <a:pt x="326" y="649"/>
                      <a:pt x="331" y="629"/>
                      <a:pt x="334" y="607"/>
                    </a:cubicBezTo>
                    <a:cubicBezTo>
                      <a:pt x="337" y="586"/>
                      <a:pt x="340" y="565"/>
                      <a:pt x="342" y="543"/>
                    </a:cubicBezTo>
                    <a:cubicBezTo>
                      <a:pt x="344" y="500"/>
                      <a:pt x="343" y="456"/>
                      <a:pt x="330" y="414"/>
                    </a:cubicBezTo>
                    <a:cubicBezTo>
                      <a:pt x="324" y="393"/>
                      <a:pt x="315" y="373"/>
                      <a:pt x="303" y="355"/>
                    </a:cubicBezTo>
                    <a:cubicBezTo>
                      <a:pt x="298" y="349"/>
                      <a:pt x="298" y="349"/>
                      <a:pt x="298" y="349"/>
                    </a:cubicBezTo>
                    <a:cubicBezTo>
                      <a:pt x="296" y="345"/>
                      <a:pt x="296" y="345"/>
                      <a:pt x="296" y="345"/>
                    </a:cubicBezTo>
                    <a:cubicBezTo>
                      <a:pt x="295" y="344"/>
                      <a:pt x="295" y="343"/>
                      <a:pt x="294" y="342"/>
                    </a:cubicBezTo>
                    <a:cubicBezTo>
                      <a:pt x="289" y="336"/>
                      <a:pt x="289" y="336"/>
                      <a:pt x="289" y="336"/>
                    </a:cubicBezTo>
                    <a:cubicBezTo>
                      <a:pt x="286" y="333"/>
                      <a:pt x="286" y="333"/>
                      <a:pt x="286" y="333"/>
                    </a:cubicBezTo>
                    <a:cubicBezTo>
                      <a:pt x="285" y="331"/>
                      <a:pt x="285" y="331"/>
                      <a:pt x="285" y="331"/>
                    </a:cubicBezTo>
                    <a:cubicBezTo>
                      <a:pt x="284" y="331"/>
                      <a:pt x="284" y="331"/>
                      <a:pt x="284" y="331"/>
                    </a:cubicBezTo>
                    <a:cubicBezTo>
                      <a:pt x="284" y="330"/>
                      <a:pt x="284" y="330"/>
                      <a:pt x="284" y="330"/>
                    </a:cubicBezTo>
                    <a:cubicBezTo>
                      <a:pt x="283" y="330"/>
                      <a:pt x="283" y="330"/>
                      <a:pt x="283" y="330"/>
                    </a:cubicBezTo>
                    <a:cubicBezTo>
                      <a:pt x="280" y="326"/>
                      <a:pt x="276" y="323"/>
                      <a:pt x="273" y="319"/>
                    </a:cubicBezTo>
                    <a:cubicBezTo>
                      <a:pt x="269" y="315"/>
                      <a:pt x="265" y="312"/>
                      <a:pt x="261" y="308"/>
                    </a:cubicBezTo>
                    <a:cubicBezTo>
                      <a:pt x="229" y="281"/>
                      <a:pt x="194" y="264"/>
                      <a:pt x="163" y="246"/>
                    </a:cubicBezTo>
                    <a:cubicBezTo>
                      <a:pt x="147" y="237"/>
                      <a:pt x="132" y="228"/>
                      <a:pt x="119" y="218"/>
                    </a:cubicBezTo>
                    <a:cubicBezTo>
                      <a:pt x="105" y="209"/>
                      <a:pt x="92" y="198"/>
                      <a:pt x="82" y="188"/>
                    </a:cubicBezTo>
                    <a:cubicBezTo>
                      <a:pt x="79" y="185"/>
                      <a:pt x="76" y="182"/>
                      <a:pt x="73" y="179"/>
                    </a:cubicBezTo>
                    <a:cubicBezTo>
                      <a:pt x="71" y="176"/>
                      <a:pt x="68" y="174"/>
                      <a:pt x="66" y="171"/>
                    </a:cubicBezTo>
                    <a:cubicBezTo>
                      <a:pt x="63" y="168"/>
                      <a:pt x="61" y="165"/>
                      <a:pt x="59" y="162"/>
                    </a:cubicBezTo>
                    <a:cubicBezTo>
                      <a:pt x="57" y="159"/>
                      <a:pt x="54" y="157"/>
                      <a:pt x="52" y="154"/>
                    </a:cubicBezTo>
                    <a:cubicBezTo>
                      <a:pt x="48" y="148"/>
                      <a:pt x="44" y="142"/>
                      <a:pt x="41" y="137"/>
                    </a:cubicBezTo>
                    <a:cubicBezTo>
                      <a:pt x="37" y="131"/>
                      <a:pt x="34" y="125"/>
                      <a:pt x="31" y="119"/>
                    </a:cubicBezTo>
                    <a:cubicBezTo>
                      <a:pt x="19" y="97"/>
                      <a:pt x="12" y="76"/>
                      <a:pt x="8" y="58"/>
                    </a:cubicBezTo>
                    <a:cubicBezTo>
                      <a:pt x="4" y="40"/>
                      <a:pt x="2" y="25"/>
                      <a:pt x="2"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0" name="Freeform 20"/>
              <p:cNvSpPr>
                <a:spLocks/>
              </p:cNvSpPr>
              <p:nvPr/>
            </p:nvSpPr>
            <p:spPr bwMode="auto">
              <a:xfrm>
                <a:off x="7710989" y="1362075"/>
                <a:ext cx="1812925" cy="4330700"/>
              </a:xfrm>
              <a:custGeom>
                <a:avLst/>
                <a:gdLst>
                  <a:gd name="T0" fmla="*/ 0 w 483"/>
                  <a:gd name="T1" fmla="*/ 16 h 1152"/>
                  <a:gd name="T2" fmla="*/ 73 w 483"/>
                  <a:gd name="T3" fmla="*/ 195 h 1152"/>
                  <a:gd name="T4" fmla="*/ 249 w 483"/>
                  <a:gd name="T5" fmla="*/ 322 h 1152"/>
                  <a:gd name="T6" fmla="*/ 271 w 483"/>
                  <a:gd name="T7" fmla="*/ 343 h 1152"/>
                  <a:gd name="T8" fmla="*/ 272 w 483"/>
                  <a:gd name="T9" fmla="*/ 345 h 1152"/>
                  <a:gd name="T10" fmla="*/ 281 w 483"/>
                  <a:gd name="T11" fmla="*/ 356 h 1152"/>
                  <a:gd name="T12" fmla="*/ 311 w 483"/>
                  <a:gd name="T13" fmla="*/ 420 h 1152"/>
                  <a:gd name="T14" fmla="*/ 314 w 483"/>
                  <a:gd name="T15" fmla="*/ 604 h 1152"/>
                  <a:gd name="T16" fmla="*/ 289 w 483"/>
                  <a:gd name="T17" fmla="*/ 742 h 1152"/>
                  <a:gd name="T18" fmla="*/ 285 w 483"/>
                  <a:gd name="T19" fmla="*/ 776 h 1152"/>
                  <a:gd name="T20" fmla="*/ 298 w 483"/>
                  <a:gd name="T21" fmla="*/ 903 h 1152"/>
                  <a:gd name="T22" fmla="*/ 350 w 483"/>
                  <a:gd name="T23" fmla="*/ 1019 h 1152"/>
                  <a:gd name="T24" fmla="*/ 436 w 483"/>
                  <a:gd name="T25" fmla="*/ 1118 h 1152"/>
                  <a:gd name="T26" fmla="*/ 483 w 483"/>
                  <a:gd name="T27" fmla="*/ 1152 h 1152"/>
                  <a:gd name="T28" fmla="*/ 390 w 483"/>
                  <a:gd name="T29" fmla="*/ 1069 h 1152"/>
                  <a:gd name="T30" fmla="*/ 346 w 483"/>
                  <a:gd name="T31" fmla="*/ 1008 h 1152"/>
                  <a:gd name="T32" fmla="*/ 287 w 483"/>
                  <a:gd name="T33" fmla="*/ 788 h 1152"/>
                  <a:gd name="T34" fmla="*/ 288 w 483"/>
                  <a:gd name="T35" fmla="*/ 773 h 1152"/>
                  <a:gd name="T36" fmla="*/ 294 w 483"/>
                  <a:gd name="T37" fmla="*/ 727 h 1152"/>
                  <a:gd name="T38" fmla="*/ 324 w 483"/>
                  <a:gd name="T39" fmla="*/ 542 h 1152"/>
                  <a:gd name="T40" fmla="*/ 290 w 483"/>
                  <a:gd name="T41" fmla="*/ 364 h 1152"/>
                  <a:gd name="T42" fmla="*/ 281 w 483"/>
                  <a:gd name="T43" fmla="*/ 352 h 1152"/>
                  <a:gd name="T44" fmla="*/ 251 w 483"/>
                  <a:gd name="T45" fmla="*/ 320 h 1152"/>
                  <a:gd name="T46" fmla="*/ 74 w 483"/>
                  <a:gd name="T47" fmla="*/ 194 h 1152"/>
                  <a:gd name="T48" fmla="*/ 1 w 483"/>
                  <a:gd name="T49" fmla="*/ 16 h 1152"/>
                  <a:gd name="T50" fmla="*/ 1 w 483"/>
                  <a:gd name="T51" fmla="*/ 4 h 1152"/>
                  <a:gd name="T52" fmla="*/ 29 w 483"/>
                  <a:gd name="T53" fmla="*/ 120 h 1152"/>
                  <a:gd name="T54" fmla="*/ 79 w 483"/>
                  <a:gd name="T55" fmla="*/ 190 h 1152"/>
                  <a:gd name="T56" fmla="*/ 258 w 483"/>
                  <a:gd name="T57" fmla="*/ 312 h 1152"/>
                  <a:gd name="T58" fmla="*/ 289 w 483"/>
                  <a:gd name="T59" fmla="*/ 345 h 1152"/>
                  <a:gd name="T60" fmla="*/ 299 w 483"/>
                  <a:gd name="T61" fmla="*/ 358 h 1152"/>
                  <a:gd name="T62" fmla="*/ 328 w 483"/>
                  <a:gd name="T63" fmla="*/ 607 h 1152"/>
                  <a:gd name="T64" fmla="*/ 302 w 483"/>
                  <a:gd name="T65" fmla="*/ 744 h 1152"/>
                  <a:gd name="T66" fmla="*/ 298 w 483"/>
                  <a:gd name="T67" fmla="*/ 778 h 1152"/>
                  <a:gd name="T68" fmla="*/ 308 w 483"/>
                  <a:gd name="T69" fmla="*/ 901 h 1152"/>
                  <a:gd name="T70" fmla="*/ 357 w 483"/>
                  <a:gd name="T71" fmla="*/ 1015 h 1152"/>
                  <a:gd name="T72" fmla="*/ 438 w 483"/>
                  <a:gd name="T73" fmla="*/ 1115 h 1152"/>
                  <a:gd name="T74" fmla="*/ 483 w 483"/>
                  <a:gd name="T75" fmla="*/ 1152 h 1152"/>
                  <a:gd name="T76" fmla="*/ 394 w 483"/>
                  <a:gd name="T77" fmla="*/ 1066 h 1152"/>
                  <a:gd name="T78" fmla="*/ 353 w 483"/>
                  <a:gd name="T79" fmla="*/ 1004 h 1152"/>
                  <a:gd name="T80" fmla="*/ 300 w 483"/>
                  <a:gd name="T81" fmla="*/ 789 h 1152"/>
                  <a:gd name="T82" fmla="*/ 301 w 483"/>
                  <a:gd name="T83" fmla="*/ 774 h 1152"/>
                  <a:gd name="T84" fmla="*/ 307 w 483"/>
                  <a:gd name="T85" fmla="*/ 730 h 1152"/>
                  <a:gd name="T86" fmla="*/ 331 w 483"/>
                  <a:gd name="T87" fmla="*/ 607 h 1152"/>
                  <a:gd name="T88" fmla="*/ 301 w 483"/>
                  <a:gd name="T89" fmla="*/ 357 h 1152"/>
                  <a:gd name="T90" fmla="*/ 292 w 483"/>
                  <a:gd name="T91" fmla="*/ 344 h 1152"/>
                  <a:gd name="T92" fmla="*/ 283 w 483"/>
                  <a:gd name="T93" fmla="*/ 333 h 1152"/>
                  <a:gd name="T94" fmla="*/ 281 w 483"/>
                  <a:gd name="T95" fmla="*/ 332 h 1152"/>
                  <a:gd name="T96" fmla="*/ 162 w 483"/>
                  <a:gd name="T97" fmla="*/ 247 h 1152"/>
                  <a:gd name="T98" fmla="*/ 72 w 483"/>
                  <a:gd name="T99" fmla="*/ 180 h 1152"/>
                  <a:gd name="T100" fmla="*/ 51 w 483"/>
                  <a:gd name="T101" fmla="*/ 154 h 1152"/>
                  <a:gd name="T102" fmla="*/ 7 w 483"/>
                  <a:gd name="T103" fmla="*/ 58 h 1152"/>
                  <a:gd name="T104" fmla="*/ 1 w 483"/>
                  <a:gd name="T105"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 h="1152">
                    <a:moveTo>
                      <a:pt x="1" y="0"/>
                    </a:moveTo>
                    <a:cubicBezTo>
                      <a:pt x="1" y="0"/>
                      <a:pt x="1" y="2"/>
                      <a:pt x="1" y="4"/>
                    </a:cubicBezTo>
                    <a:cubicBezTo>
                      <a:pt x="1" y="7"/>
                      <a:pt x="0" y="11"/>
                      <a:pt x="0" y="16"/>
                    </a:cubicBezTo>
                    <a:cubicBezTo>
                      <a:pt x="1" y="26"/>
                      <a:pt x="1" y="40"/>
                      <a:pt x="4" y="59"/>
                    </a:cubicBezTo>
                    <a:cubicBezTo>
                      <a:pt x="7" y="77"/>
                      <a:pt x="13" y="99"/>
                      <a:pt x="24" y="123"/>
                    </a:cubicBezTo>
                    <a:cubicBezTo>
                      <a:pt x="35" y="147"/>
                      <a:pt x="51" y="172"/>
                      <a:pt x="73" y="195"/>
                    </a:cubicBezTo>
                    <a:cubicBezTo>
                      <a:pt x="84" y="207"/>
                      <a:pt x="97" y="219"/>
                      <a:pt x="111" y="229"/>
                    </a:cubicBezTo>
                    <a:cubicBezTo>
                      <a:pt x="125" y="240"/>
                      <a:pt x="140" y="249"/>
                      <a:pt x="156" y="259"/>
                    </a:cubicBezTo>
                    <a:cubicBezTo>
                      <a:pt x="187" y="278"/>
                      <a:pt x="220" y="296"/>
                      <a:pt x="249" y="322"/>
                    </a:cubicBezTo>
                    <a:cubicBezTo>
                      <a:pt x="253" y="325"/>
                      <a:pt x="256" y="328"/>
                      <a:pt x="260" y="331"/>
                    </a:cubicBezTo>
                    <a:cubicBezTo>
                      <a:pt x="263" y="335"/>
                      <a:pt x="267" y="339"/>
                      <a:pt x="270" y="342"/>
                    </a:cubicBezTo>
                    <a:cubicBezTo>
                      <a:pt x="271" y="343"/>
                      <a:pt x="271" y="343"/>
                      <a:pt x="271" y="343"/>
                    </a:cubicBezTo>
                    <a:cubicBezTo>
                      <a:pt x="271" y="343"/>
                      <a:pt x="271" y="343"/>
                      <a:pt x="271" y="343"/>
                    </a:cubicBezTo>
                    <a:cubicBezTo>
                      <a:pt x="271" y="343"/>
                      <a:pt x="271" y="343"/>
                      <a:pt x="271" y="343"/>
                    </a:cubicBezTo>
                    <a:cubicBezTo>
                      <a:pt x="272" y="345"/>
                      <a:pt x="272" y="345"/>
                      <a:pt x="272" y="345"/>
                    </a:cubicBezTo>
                    <a:cubicBezTo>
                      <a:pt x="274" y="348"/>
                      <a:pt x="274" y="348"/>
                      <a:pt x="274" y="348"/>
                    </a:cubicBezTo>
                    <a:cubicBezTo>
                      <a:pt x="279" y="353"/>
                      <a:pt x="279" y="353"/>
                      <a:pt x="279" y="353"/>
                    </a:cubicBezTo>
                    <a:cubicBezTo>
                      <a:pt x="280" y="354"/>
                      <a:pt x="281" y="355"/>
                      <a:pt x="281" y="356"/>
                    </a:cubicBezTo>
                    <a:cubicBezTo>
                      <a:pt x="283" y="359"/>
                      <a:pt x="283" y="359"/>
                      <a:pt x="283" y="359"/>
                    </a:cubicBezTo>
                    <a:cubicBezTo>
                      <a:pt x="287" y="366"/>
                      <a:pt x="287" y="366"/>
                      <a:pt x="287" y="366"/>
                    </a:cubicBezTo>
                    <a:cubicBezTo>
                      <a:pt x="298" y="382"/>
                      <a:pt x="306" y="400"/>
                      <a:pt x="311" y="420"/>
                    </a:cubicBezTo>
                    <a:cubicBezTo>
                      <a:pt x="317" y="439"/>
                      <a:pt x="320" y="459"/>
                      <a:pt x="322" y="480"/>
                    </a:cubicBezTo>
                    <a:cubicBezTo>
                      <a:pt x="323" y="500"/>
                      <a:pt x="323" y="521"/>
                      <a:pt x="322" y="542"/>
                    </a:cubicBezTo>
                    <a:cubicBezTo>
                      <a:pt x="320" y="563"/>
                      <a:pt x="318" y="584"/>
                      <a:pt x="314" y="604"/>
                    </a:cubicBezTo>
                    <a:cubicBezTo>
                      <a:pt x="311" y="625"/>
                      <a:pt x="307" y="645"/>
                      <a:pt x="303" y="666"/>
                    </a:cubicBezTo>
                    <a:cubicBezTo>
                      <a:pt x="299" y="686"/>
                      <a:pt x="295" y="707"/>
                      <a:pt x="291" y="727"/>
                    </a:cubicBezTo>
                    <a:cubicBezTo>
                      <a:pt x="290" y="732"/>
                      <a:pt x="290" y="737"/>
                      <a:pt x="289" y="742"/>
                    </a:cubicBezTo>
                    <a:cubicBezTo>
                      <a:pt x="288" y="747"/>
                      <a:pt x="287" y="753"/>
                      <a:pt x="287" y="758"/>
                    </a:cubicBezTo>
                    <a:cubicBezTo>
                      <a:pt x="286" y="763"/>
                      <a:pt x="286" y="768"/>
                      <a:pt x="285" y="773"/>
                    </a:cubicBezTo>
                    <a:cubicBezTo>
                      <a:pt x="285" y="776"/>
                      <a:pt x="285" y="776"/>
                      <a:pt x="285" y="776"/>
                    </a:cubicBezTo>
                    <a:cubicBezTo>
                      <a:pt x="285" y="778"/>
                      <a:pt x="285" y="779"/>
                      <a:pt x="285" y="780"/>
                    </a:cubicBezTo>
                    <a:cubicBezTo>
                      <a:pt x="284" y="788"/>
                      <a:pt x="284" y="788"/>
                      <a:pt x="284" y="788"/>
                    </a:cubicBezTo>
                    <a:cubicBezTo>
                      <a:pt x="283" y="829"/>
                      <a:pt x="288" y="868"/>
                      <a:pt x="298" y="903"/>
                    </a:cubicBezTo>
                    <a:cubicBezTo>
                      <a:pt x="308" y="939"/>
                      <a:pt x="322" y="971"/>
                      <a:pt x="338" y="999"/>
                    </a:cubicBezTo>
                    <a:cubicBezTo>
                      <a:pt x="340" y="1002"/>
                      <a:pt x="342" y="1006"/>
                      <a:pt x="344" y="1009"/>
                    </a:cubicBezTo>
                    <a:cubicBezTo>
                      <a:pt x="346" y="1013"/>
                      <a:pt x="348" y="1016"/>
                      <a:pt x="350" y="1019"/>
                    </a:cubicBezTo>
                    <a:cubicBezTo>
                      <a:pt x="355" y="1025"/>
                      <a:pt x="359" y="1032"/>
                      <a:pt x="363" y="1038"/>
                    </a:cubicBezTo>
                    <a:cubicBezTo>
                      <a:pt x="372" y="1049"/>
                      <a:pt x="380" y="1061"/>
                      <a:pt x="389" y="1070"/>
                    </a:cubicBezTo>
                    <a:cubicBezTo>
                      <a:pt x="406" y="1090"/>
                      <a:pt x="423" y="1105"/>
                      <a:pt x="436" y="1118"/>
                    </a:cubicBezTo>
                    <a:cubicBezTo>
                      <a:pt x="451" y="1129"/>
                      <a:pt x="462" y="1138"/>
                      <a:pt x="471" y="1144"/>
                    </a:cubicBezTo>
                    <a:cubicBezTo>
                      <a:pt x="479" y="1149"/>
                      <a:pt x="483" y="1152"/>
                      <a:pt x="483" y="1152"/>
                    </a:cubicBezTo>
                    <a:cubicBezTo>
                      <a:pt x="483" y="1152"/>
                      <a:pt x="483" y="1152"/>
                      <a:pt x="483" y="1152"/>
                    </a:cubicBezTo>
                    <a:cubicBezTo>
                      <a:pt x="483" y="1152"/>
                      <a:pt x="479" y="1149"/>
                      <a:pt x="471" y="1144"/>
                    </a:cubicBezTo>
                    <a:cubicBezTo>
                      <a:pt x="463" y="1138"/>
                      <a:pt x="451" y="1129"/>
                      <a:pt x="437" y="1117"/>
                    </a:cubicBezTo>
                    <a:cubicBezTo>
                      <a:pt x="423" y="1105"/>
                      <a:pt x="406" y="1089"/>
                      <a:pt x="390" y="1069"/>
                    </a:cubicBezTo>
                    <a:cubicBezTo>
                      <a:pt x="381" y="1060"/>
                      <a:pt x="373" y="1049"/>
                      <a:pt x="364" y="1037"/>
                    </a:cubicBezTo>
                    <a:cubicBezTo>
                      <a:pt x="360" y="1031"/>
                      <a:pt x="356" y="1025"/>
                      <a:pt x="352" y="1018"/>
                    </a:cubicBezTo>
                    <a:cubicBezTo>
                      <a:pt x="350" y="1015"/>
                      <a:pt x="348" y="1012"/>
                      <a:pt x="346" y="1008"/>
                    </a:cubicBezTo>
                    <a:cubicBezTo>
                      <a:pt x="344" y="1005"/>
                      <a:pt x="342" y="1002"/>
                      <a:pt x="340" y="998"/>
                    </a:cubicBezTo>
                    <a:cubicBezTo>
                      <a:pt x="324" y="970"/>
                      <a:pt x="310" y="938"/>
                      <a:pt x="300" y="903"/>
                    </a:cubicBezTo>
                    <a:cubicBezTo>
                      <a:pt x="290" y="867"/>
                      <a:pt x="285" y="828"/>
                      <a:pt x="287" y="788"/>
                    </a:cubicBezTo>
                    <a:cubicBezTo>
                      <a:pt x="287" y="781"/>
                      <a:pt x="287" y="781"/>
                      <a:pt x="287" y="781"/>
                    </a:cubicBezTo>
                    <a:cubicBezTo>
                      <a:pt x="287" y="779"/>
                      <a:pt x="287" y="778"/>
                      <a:pt x="288" y="777"/>
                    </a:cubicBezTo>
                    <a:cubicBezTo>
                      <a:pt x="288" y="773"/>
                      <a:pt x="288" y="773"/>
                      <a:pt x="288" y="773"/>
                    </a:cubicBezTo>
                    <a:cubicBezTo>
                      <a:pt x="288" y="768"/>
                      <a:pt x="289" y="763"/>
                      <a:pt x="289" y="758"/>
                    </a:cubicBezTo>
                    <a:cubicBezTo>
                      <a:pt x="290" y="753"/>
                      <a:pt x="291" y="748"/>
                      <a:pt x="292" y="743"/>
                    </a:cubicBezTo>
                    <a:cubicBezTo>
                      <a:pt x="292" y="738"/>
                      <a:pt x="293" y="732"/>
                      <a:pt x="294" y="727"/>
                    </a:cubicBezTo>
                    <a:cubicBezTo>
                      <a:pt x="297" y="707"/>
                      <a:pt x="301" y="687"/>
                      <a:pt x="306" y="666"/>
                    </a:cubicBezTo>
                    <a:cubicBezTo>
                      <a:pt x="310" y="646"/>
                      <a:pt x="314" y="625"/>
                      <a:pt x="317" y="605"/>
                    </a:cubicBezTo>
                    <a:cubicBezTo>
                      <a:pt x="321" y="584"/>
                      <a:pt x="323" y="563"/>
                      <a:pt x="324" y="542"/>
                    </a:cubicBezTo>
                    <a:cubicBezTo>
                      <a:pt x="326" y="521"/>
                      <a:pt x="326" y="500"/>
                      <a:pt x="325" y="480"/>
                    </a:cubicBezTo>
                    <a:cubicBezTo>
                      <a:pt x="323" y="459"/>
                      <a:pt x="320" y="439"/>
                      <a:pt x="314" y="419"/>
                    </a:cubicBezTo>
                    <a:cubicBezTo>
                      <a:pt x="308" y="399"/>
                      <a:pt x="300" y="381"/>
                      <a:pt x="290" y="364"/>
                    </a:cubicBezTo>
                    <a:cubicBezTo>
                      <a:pt x="285" y="358"/>
                      <a:pt x="285" y="358"/>
                      <a:pt x="285" y="358"/>
                    </a:cubicBezTo>
                    <a:cubicBezTo>
                      <a:pt x="283" y="355"/>
                      <a:pt x="283" y="355"/>
                      <a:pt x="283" y="355"/>
                    </a:cubicBezTo>
                    <a:cubicBezTo>
                      <a:pt x="283" y="354"/>
                      <a:pt x="282" y="353"/>
                      <a:pt x="281" y="352"/>
                    </a:cubicBezTo>
                    <a:cubicBezTo>
                      <a:pt x="278" y="348"/>
                      <a:pt x="275" y="344"/>
                      <a:pt x="272" y="340"/>
                    </a:cubicBezTo>
                    <a:cubicBezTo>
                      <a:pt x="268" y="337"/>
                      <a:pt x="265" y="333"/>
                      <a:pt x="262" y="330"/>
                    </a:cubicBezTo>
                    <a:cubicBezTo>
                      <a:pt x="258" y="326"/>
                      <a:pt x="255" y="323"/>
                      <a:pt x="251" y="320"/>
                    </a:cubicBezTo>
                    <a:cubicBezTo>
                      <a:pt x="221" y="294"/>
                      <a:pt x="188" y="276"/>
                      <a:pt x="157" y="257"/>
                    </a:cubicBezTo>
                    <a:cubicBezTo>
                      <a:pt x="141" y="247"/>
                      <a:pt x="126" y="238"/>
                      <a:pt x="112" y="227"/>
                    </a:cubicBezTo>
                    <a:cubicBezTo>
                      <a:pt x="98" y="217"/>
                      <a:pt x="85" y="206"/>
                      <a:pt x="74" y="194"/>
                    </a:cubicBezTo>
                    <a:cubicBezTo>
                      <a:pt x="53" y="171"/>
                      <a:pt x="36" y="146"/>
                      <a:pt x="25" y="122"/>
                    </a:cubicBezTo>
                    <a:cubicBezTo>
                      <a:pt x="14" y="99"/>
                      <a:pt x="8" y="77"/>
                      <a:pt x="5" y="59"/>
                    </a:cubicBezTo>
                    <a:cubicBezTo>
                      <a:pt x="1" y="40"/>
                      <a:pt x="1" y="26"/>
                      <a:pt x="1" y="16"/>
                    </a:cubicBezTo>
                    <a:cubicBezTo>
                      <a:pt x="1" y="11"/>
                      <a:pt x="1" y="7"/>
                      <a:pt x="1" y="4"/>
                    </a:cubicBezTo>
                    <a:cubicBezTo>
                      <a:pt x="1" y="2"/>
                      <a:pt x="1" y="0"/>
                      <a:pt x="1" y="0"/>
                    </a:cubicBezTo>
                    <a:cubicBezTo>
                      <a:pt x="1" y="0"/>
                      <a:pt x="1" y="2"/>
                      <a:pt x="1" y="4"/>
                    </a:cubicBezTo>
                    <a:cubicBezTo>
                      <a:pt x="1" y="7"/>
                      <a:pt x="1" y="11"/>
                      <a:pt x="1" y="16"/>
                    </a:cubicBezTo>
                    <a:cubicBezTo>
                      <a:pt x="2" y="25"/>
                      <a:pt x="3" y="40"/>
                      <a:pt x="7" y="58"/>
                    </a:cubicBezTo>
                    <a:cubicBezTo>
                      <a:pt x="11" y="76"/>
                      <a:pt x="17" y="98"/>
                      <a:pt x="29" y="120"/>
                    </a:cubicBezTo>
                    <a:cubicBezTo>
                      <a:pt x="32" y="126"/>
                      <a:pt x="35" y="132"/>
                      <a:pt x="39" y="138"/>
                    </a:cubicBezTo>
                    <a:cubicBezTo>
                      <a:pt x="42" y="144"/>
                      <a:pt x="46" y="149"/>
                      <a:pt x="50" y="155"/>
                    </a:cubicBezTo>
                    <a:cubicBezTo>
                      <a:pt x="59" y="167"/>
                      <a:pt x="68" y="178"/>
                      <a:pt x="79" y="190"/>
                    </a:cubicBezTo>
                    <a:cubicBezTo>
                      <a:pt x="90" y="201"/>
                      <a:pt x="103" y="212"/>
                      <a:pt x="116" y="221"/>
                    </a:cubicBezTo>
                    <a:cubicBezTo>
                      <a:pt x="130" y="231"/>
                      <a:pt x="145" y="240"/>
                      <a:pt x="161" y="249"/>
                    </a:cubicBezTo>
                    <a:cubicBezTo>
                      <a:pt x="192" y="268"/>
                      <a:pt x="227" y="286"/>
                      <a:pt x="258" y="312"/>
                    </a:cubicBezTo>
                    <a:cubicBezTo>
                      <a:pt x="261" y="315"/>
                      <a:pt x="265" y="319"/>
                      <a:pt x="269" y="322"/>
                    </a:cubicBezTo>
                    <a:cubicBezTo>
                      <a:pt x="273" y="326"/>
                      <a:pt x="276" y="330"/>
                      <a:pt x="279" y="333"/>
                    </a:cubicBezTo>
                    <a:cubicBezTo>
                      <a:pt x="283" y="337"/>
                      <a:pt x="286" y="341"/>
                      <a:pt x="289" y="345"/>
                    </a:cubicBezTo>
                    <a:cubicBezTo>
                      <a:pt x="290" y="346"/>
                      <a:pt x="291" y="347"/>
                      <a:pt x="292" y="349"/>
                    </a:cubicBezTo>
                    <a:cubicBezTo>
                      <a:pt x="294" y="352"/>
                      <a:pt x="294" y="352"/>
                      <a:pt x="294" y="352"/>
                    </a:cubicBezTo>
                    <a:cubicBezTo>
                      <a:pt x="299" y="358"/>
                      <a:pt x="299" y="358"/>
                      <a:pt x="299" y="358"/>
                    </a:cubicBezTo>
                    <a:cubicBezTo>
                      <a:pt x="310" y="376"/>
                      <a:pt x="319" y="395"/>
                      <a:pt x="325" y="416"/>
                    </a:cubicBezTo>
                    <a:cubicBezTo>
                      <a:pt x="337" y="457"/>
                      <a:pt x="339" y="501"/>
                      <a:pt x="336" y="543"/>
                    </a:cubicBezTo>
                    <a:cubicBezTo>
                      <a:pt x="334" y="564"/>
                      <a:pt x="332" y="586"/>
                      <a:pt x="328" y="607"/>
                    </a:cubicBezTo>
                    <a:cubicBezTo>
                      <a:pt x="325" y="628"/>
                      <a:pt x="321" y="648"/>
                      <a:pt x="316" y="669"/>
                    </a:cubicBezTo>
                    <a:cubicBezTo>
                      <a:pt x="312" y="689"/>
                      <a:pt x="308" y="709"/>
                      <a:pt x="304" y="729"/>
                    </a:cubicBezTo>
                    <a:cubicBezTo>
                      <a:pt x="303" y="734"/>
                      <a:pt x="303" y="739"/>
                      <a:pt x="302" y="744"/>
                    </a:cubicBezTo>
                    <a:cubicBezTo>
                      <a:pt x="301" y="749"/>
                      <a:pt x="300" y="754"/>
                      <a:pt x="300" y="759"/>
                    </a:cubicBezTo>
                    <a:cubicBezTo>
                      <a:pt x="299" y="764"/>
                      <a:pt x="299" y="769"/>
                      <a:pt x="298" y="774"/>
                    </a:cubicBezTo>
                    <a:cubicBezTo>
                      <a:pt x="298" y="778"/>
                      <a:pt x="298" y="778"/>
                      <a:pt x="298" y="778"/>
                    </a:cubicBezTo>
                    <a:cubicBezTo>
                      <a:pt x="298" y="779"/>
                      <a:pt x="298" y="780"/>
                      <a:pt x="297" y="781"/>
                    </a:cubicBezTo>
                    <a:cubicBezTo>
                      <a:pt x="297" y="789"/>
                      <a:pt x="297" y="789"/>
                      <a:pt x="297" y="789"/>
                    </a:cubicBezTo>
                    <a:cubicBezTo>
                      <a:pt x="295" y="828"/>
                      <a:pt x="299" y="866"/>
                      <a:pt x="308" y="901"/>
                    </a:cubicBezTo>
                    <a:cubicBezTo>
                      <a:pt x="317" y="936"/>
                      <a:pt x="331" y="967"/>
                      <a:pt x="345" y="995"/>
                    </a:cubicBezTo>
                    <a:cubicBezTo>
                      <a:pt x="347" y="998"/>
                      <a:pt x="349" y="1002"/>
                      <a:pt x="351" y="1005"/>
                    </a:cubicBezTo>
                    <a:cubicBezTo>
                      <a:pt x="353" y="1009"/>
                      <a:pt x="355" y="1012"/>
                      <a:pt x="357" y="1015"/>
                    </a:cubicBezTo>
                    <a:cubicBezTo>
                      <a:pt x="361" y="1021"/>
                      <a:pt x="365" y="1028"/>
                      <a:pt x="369" y="1034"/>
                    </a:cubicBezTo>
                    <a:cubicBezTo>
                      <a:pt x="377" y="1045"/>
                      <a:pt x="385" y="1057"/>
                      <a:pt x="393" y="1067"/>
                    </a:cubicBezTo>
                    <a:cubicBezTo>
                      <a:pt x="409" y="1087"/>
                      <a:pt x="425" y="1103"/>
                      <a:pt x="438" y="1115"/>
                    </a:cubicBezTo>
                    <a:cubicBezTo>
                      <a:pt x="452" y="1128"/>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2" y="1127"/>
                      <a:pt x="439" y="1115"/>
                    </a:cubicBezTo>
                    <a:cubicBezTo>
                      <a:pt x="426" y="1102"/>
                      <a:pt x="410" y="1086"/>
                      <a:pt x="394" y="1066"/>
                    </a:cubicBezTo>
                    <a:cubicBezTo>
                      <a:pt x="386" y="1056"/>
                      <a:pt x="378" y="1045"/>
                      <a:pt x="370" y="1033"/>
                    </a:cubicBezTo>
                    <a:cubicBezTo>
                      <a:pt x="366" y="1027"/>
                      <a:pt x="362" y="1021"/>
                      <a:pt x="358" y="1014"/>
                    </a:cubicBezTo>
                    <a:cubicBezTo>
                      <a:pt x="356" y="1011"/>
                      <a:pt x="354" y="1008"/>
                      <a:pt x="353" y="1004"/>
                    </a:cubicBezTo>
                    <a:cubicBezTo>
                      <a:pt x="351" y="1001"/>
                      <a:pt x="349" y="998"/>
                      <a:pt x="347" y="994"/>
                    </a:cubicBezTo>
                    <a:cubicBezTo>
                      <a:pt x="332" y="966"/>
                      <a:pt x="319" y="935"/>
                      <a:pt x="310" y="900"/>
                    </a:cubicBezTo>
                    <a:cubicBezTo>
                      <a:pt x="302" y="865"/>
                      <a:pt x="297" y="828"/>
                      <a:pt x="300" y="789"/>
                    </a:cubicBezTo>
                    <a:cubicBezTo>
                      <a:pt x="300" y="781"/>
                      <a:pt x="300" y="781"/>
                      <a:pt x="300" y="781"/>
                    </a:cubicBezTo>
                    <a:cubicBezTo>
                      <a:pt x="300" y="780"/>
                      <a:pt x="300" y="779"/>
                      <a:pt x="300" y="778"/>
                    </a:cubicBezTo>
                    <a:cubicBezTo>
                      <a:pt x="301" y="774"/>
                      <a:pt x="301" y="774"/>
                      <a:pt x="301" y="774"/>
                    </a:cubicBezTo>
                    <a:cubicBezTo>
                      <a:pt x="301" y="769"/>
                      <a:pt x="302" y="764"/>
                      <a:pt x="302" y="759"/>
                    </a:cubicBezTo>
                    <a:cubicBezTo>
                      <a:pt x="303" y="754"/>
                      <a:pt x="304" y="749"/>
                      <a:pt x="305" y="745"/>
                    </a:cubicBezTo>
                    <a:cubicBezTo>
                      <a:pt x="305" y="740"/>
                      <a:pt x="306" y="735"/>
                      <a:pt x="307" y="730"/>
                    </a:cubicBezTo>
                    <a:cubicBezTo>
                      <a:pt x="309" y="720"/>
                      <a:pt x="311" y="710"/>
                      <a:pt x="313" y="700"/>
                    </a:cubicBezTo>
                    <a:cubicBezTo>
                      <a:pt x="315" y="690"/>
                      <a:pt x="317" y="679"/>
                      <a:pt x="319" y="669"/>
                    </a:cubicBezTo>
                    <a:cubicBezTo>
                      <a:pt x="323" y="649"/>
                      <a:pt x="328" y="628"/>
                      <a:pt x="331" y="607"/>
                    </a:cubicBezTo>
                    <a:cubicBezTo>
                      <a:pt x="335" y="586"/>
                      <a:pt x="337" y="565"/>
                      <a:pt x="339" y="543"/>
                    </a:cubicBezTo>
                    <a:cubicBezTo>
                      <a:pt x="342" y="500"/>
                      <a:pt x="340" y="456"/>
                      <a:pt x="327" y="415"/>
                    </a:cubicBezTo>
                    <a:cubicBezTo>
                      <a:pt x="321" y="394"/>
                      <a:pt x="312" y="375"/>
                      <a:pt x="301" y="357"/>
                    </a:cubicBezTo>
                    <a:cubicBezTo>
                      <a:pt x="296" y="350"/>
                      <a:pt x="296" y="350"/>
                      <a:pt x="296" y="350"/>
                    </a:cubicBezTo>
                    <a:cubicBezTo>
                      <a:pt x="294" y="347"/>
                      <a:pt x="294" y="347"/>
                      <a:pt x="294" y="347"/>
                    </a:cubicBezTo>
                    <a:cubicBezTo>
                      <a:pt x="293" y="346"/>
                      <a:pt x="292" y="345"/>
                      <a:pt x="292" y="344"/>
                    </a:cubicBezTo>
                    <a:cubicBezTo>
                      <a:pt x="287" y="338"/>
                      <a:pt x="287" y="338"/>
                      <a:pt x="287" y="338"/>
                    </a:cubicBezTo>
                    <a:cubicBezTo>
                      <a:pt x="284" y="335"/>
                      <a:pt x="284" y="335"/>
                      <a:pt x="284" y="335"/>
                    </a:cubicBezTo>
                    <a:cubicBezTo>
                      <a:pt x="283" y="333"/>
                      <a:pt x="283" y="333"/>
                      <a:pt x="283" y="333"/>
                    </a:cubicBezTo>
                    <a:cubicBezTo>
                      <a:pt x="283" y="333"/>
                      <a:pt x="283" y="333"/>
                      <a:pt x="283" y="333"/>
                    </a:cubicBezTo>
                    <a:cubicBezTo>
                      <a:pt x="282" y="332"/>
                      <a:pt x="282" y="332"/>
                      <a:pt x="282" y="332"/>
                    </a:cubicBezTo>
                    <a:cubicBezTo>
                      <a:pt x="281" y="332"/>
                      <a:pt x="281" y="332"/>
                      <a:pt x="281" y="332"/>
                    </a:cubicBezTo>
                    <a:cubicBezTo>
                      <a:pt x="278" y="328"/>
                      <a:pt x="274" y="324"/>
                      <a:pt x="271" y="321"/>
                    </a:cubicBezTo>
                    <a:cubicBezTo>
                      <a:pt x="267" y="317"/>
                      <a:pt x="263" y="314"/>
                      <a:pt x="259" y="310"/>
                    </a:cubicBezTo>
                    <a:cubicBezTo>
                      <a:pt x="228" y="284"/>
                      <a:pt x="193" y="266"/>
                      <a:pt x="162" y="247"/>
                    </a:cubicBezTo>
                    <a:cubicBezTo>
                      <a:pt x="146" y="238"/>
                      <a:pt x="131" y="229"/>
                      <a:pt x="118" y="220"/>
                    </a:cubicBezTo>
                    <a:cubicBezTo>
                      <a:pt x="104" y="210"/>
                      <a:pt x="91" y="200"/>
                      <a:pt x="80" y="189"/>
                    </a:cubicBezTo>
                    <a:cubicBezTo>
                      <a:pt x="78" y="186"/>
                      <a:pt x="75" y="183"/>
                      <a:pt x="72" y="180"/>
                    </a:cubicBezTo>
                    <a:cubicBezTo>
                      <a:pt x="70" y="177"/>
                      <a:pt x="67" y="175"/>
                      <a:pt x="65" y="172"/>
                    </a:cubicBezTo>
                    <a:cubicBezTo>
                      <a:pt x="62" y="169"/>
                      <a:pt x="60" y="166"/>
                      <a:pt x="58" y="163"/>
                    </a:cubicBezTo>
                    <a:cubicBezTo>
                      <a:pt x="56" y="160"/>
                      <a:pt x="53" y="157"/>
                      <a:pt x="51" y="154"/>
                    </a:cubicBezTo>
                    <a:cubicBezTo>
                      <a:pt x="47" y="149"/>
                      <a:pt x="43" y="143"/>
                      <a:pt x="40" y="137"/>
                    </a:cubicBezTo>
                    <a:cubicBezTo>
                      <a:pt x="36" y="131"/>
                      <a:pt x="33" y="126"/>
                      <a:pt x="30" y="120"/>
                    </a:cubicBezTo>
                    <a:cubicBezTo>
                      <a:pt x="18" y="97"/>
                      <a:pt x="12" y="76"/>
                      <a:pt x="7" y="58"/>
                    </a:cubicBezTo>
                    <a:cubicBezTo>
                      <a:pt x="3" y="40"/>
                      <a:pt x="2" y="25"/>
                      <a:pt x="1"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1" name="Freeform 21"/>
              <p:cNvSpPr>
                <a:spLocks/>
              </p:cNvSpPr>
              <p:nvPr/>
            </p:nvSpPr>
            <p:spPr bwMode="auto">
              <a:xfrm>
                <a:off x="7714164" y="1362075"/>
                <a:ext cx="1809750" cy="4330700"/>
              </a:xfrm>
              <a:custGeom>
                <a:avLst/>
                <a:gdLst>
                  <a:gd name="T0" fmla="*/ 0 w 482"/>
                  <a:gd name="T1" fmla="*/ 16 h 1152"/>
                  <a:gd name="T2" fmla="*/ 73 w 482"/>
                  <a:gd name="T3" fmla="*/ 194 h 1152"/>
                  <a:gd name="T4" fmla="*/ 250 w 482"/>
                  <a:gd name="T5" fmla="*/ 320 h 1152"/>
                  <a:gd name="T6" fmla="*/ 280 w 482"/>
                  <a:gd name="T7" fmla="*/ 352 h 1152"/>
                  <a:gd name="T8" fmla="*/ 289 w 482"/>
                  <a:gd name="T9" fmla="*/ 364 h 1152"/>
                  <a:gd name="T10" fmla="*/ 323 w 482"/>
                  <a:gd name="T11" fmla="*/ 542 h 1152"/>
                  <a:gd name="T12" fmla="*/ 293 w 482"/>
                  <a:gd name="T13" fmla="*/ 727 h 1152"/>
                  <a:gd name="T14" fmla="*/ 287 w 482"/>
                  <a:gd name="T15" fmla="*/ 773 h 1152"/>
                  <a:gd name="T16" fmla="*/ 286 w 482"/>
                  <a:gd name="T17" fmla="*/ 788 h 1152"/>
                  <a:gd name="T18" fmla="*/ 345 w 482"/>
                  <a:gd name="T19" fmla="*/ 1008 h 1152"/>
                  <a:gd name="T20" fmla="*/ 389 w 482"/>
                  <a:gd name="T21" fmla="*/ 1069 h 1152"/>
                  <a:gd name="T22" fmla="*/ 482 w 482"/>
                  <a:gd name="T23" fmla="*/ 1152 h 1152"/>
                  <a:gd name="T24" fmla="*/ 470 w 482"/>
                  <a:gd name="T25" fmla="*/ 1143 h 1152"/>
                  <a:gd name="T26" fmla="*/ 364 w 482"/>
                  <a:gd name="T27" fmla="*/ 1036 h 1152"/>
                  <a:gd name="T28" fmla="*/ 340 w 482"/>
                  <a:gd name="T29" fmla="*/ 997 h 1152"/>
                  <a:gd name="T30" fmla="*/ 291 w 482"/>
                  <a:gd name="T31" fmla="*/ 758 h 1152"/>
                  <a:gd name="T32" fmla="*/ 307 w 482"/>
                  <a:gd name="T33" fmla="*/ 667 h 1152"/>
                  <a:gd name="T34" fmla="*/ 327 w 482"/>
                  <a:gd name="T35" fmla="*/ 480 h 1152"/>
                  <a:gd name="T36" fmla="*/ 287 w 482"/>
                  <a:gd name="T37" fmla="*/ 356 h 1152"/>
                  <a:gd name="T38" fmla="*/ 273 w 482"/>
                  <a:gd name="T39" fmla="*/ 339 h 1152"/>
                  <a:gd name="T40" fmla="*/ 157 w 482"/>
                  <a:gd name="T41" fmla="*/ 255 h 1152"/>
                  <a:gd name="T42" fmla="*/ 25 w 482"/>
                  <a:gd name="T43" fmla="*/ 122 h 1152"/>
                  <a:gd name="T44" fmla="*/ 0 w 482"/>
                  <a:gd name="T45" fmla="*/ 4 h 1152"/>
                  <a:gd name="T46" fmla="*/ 0 w 482"/>
                  <a:gd name="T47" fmla="*/ 16 h 1152"/>
                  <a:gd name="T48" fmla="*/ 36 w 482"/>
                  <a:gd name="T49" fmla="*/ 138 h 1152"/>
                  <a:gd name="T50" fmla="*/ 114 w 482"/>
                  <a:gd name="T51" fmla="*/ 223 h 1152"/>
                  <a:gd name="T52" fmla="*/ 266 w 482"/>
                  <a:gd name="T53" fmla="*/ 324 h 1152"/>
                  <a:gd name="T54" fmla="*/ 289 w 482"/>
                  <a:gd name="T55" fmla="*/ 350 h 1152"/>
                  <a:gd name="T56" fmla="*/ 321 w 482"/>
                  <a:gd name="T57" fmla="*/ 417 h 1152"/>
                  <a:gd name="T58" fmla="*/ 313 w 482"/>
                  <a:gd name="T59" fmla="*/ 668 h 1152"/>
                  <a:gd name="T60" fmla="*/ 343 w 482"/>
                  <a:gd name="T61" fmla="*/ 996 h 1152"/>
                  <a:gd name="T62" fmla="*/ 367 w 482"/>
                  <a:gd name="T63" fmla="*/ 1035 h 1152"/>
                  <a:gd name="T64" fmla="*/ 470 w 482"/>
                  <a:gd name="T65" fmla="*/ 1143 h 1152"/>
                  <a:gd name="T66" fmla="*/ 482 w 482"/>
                  <a:gd name="T67" fmla="*/ 1152 h 1152"/>
                  <a:gd name="T68" fmla="*/ 392 w 482"/>
                  <a:gd name="T69" fmla="*/ 1067 h 1152"/>
                  <a:gd name="T70" fmla="*/ 350 w 482"/>
                  <a:gd name="T71" fmla="*/ 1005 h 1152"/>
                  <a:gd name="T72" fmla="*/ 296 w 482"/>
                  <a:gd name="T73" fmla="*/ 789 h 1152"/>
                  <a:gd name="T74" fmla="*/ 297 w 482"/>
                  <a:gd name="T75" fmla="*/ 774 h 1152"/>
                  <a:gd name="T76" fmla="*/ 303 w 482"/>
                  <a:gd name="T77" fmla="*/ 729 h 1152"/>
                  <a:gd name="T78" fmla="*/ 335 w 482"/>
                  <a:gd name="T79" fmla="*/ 543 h 1152"/>
                  <a:gd name="T80" fmla="*/ 293 w 482"/>
                  <a:gd name="T81" fmla="*/ 352 h 1152"/>
                  <a:gd name="T82" fmla="*/ 278 w 482"/>
                  <a:gd name="T83" fmla="*/ 333 h 1152"/>
                  <a:gd name="T84" fmla="*/ 160 w 482"/>
                  <a:gd name="T85" fmla="*/ 249 h 1152"/>
                  <a:gd name="T86" fmla="*/ 49 w 482"/>
                  <a:gd name="T87" fmla="*/ 155 h 1152"/>
                  <a:gd name="T88" fmla="*/ 6 w 482"/>
                  <a:gd name="T89" fmla="*/ 58 h 1152"/>
                  <a:gd name="T90" fmla="*/ 0 w 482"/>
                  <a:gd name="T91"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2" h="1152">
                    <a:moveTo>
                      <a:pt x="0" y="0"/>
                    </a:moveTo>
                    <a:cubicBezTo>
                      <a:pt x="0" y="0"/>
                      <a:pt x="0" y="2"/>
                      <a:pt x="0" y="4"/>
                    </a:cubicBezTo>
                    <a:cubicBezTo>
                      <a:pt x="0" y="7"/>
                      <a:pt x="0" y="11"/>
                      <a:pt x="0" y="16"/>
                    </a:cubicBezTo>
                    <a:cubicBezTo>
                      <a:pt x="0" y="26"/>
                      <a:pt x="0" y="40"/>
                      <a:pt x="4" y="59"/>
                    </a:cubicBezTo>
                    <a:cubicBezTo>
                      <a:pt x="7" y="77"/>
                      <a:pt x="13" y="99"/>
                      <a:pt x="24" y="122"/>
                    </a:cubicBezTo>
                    <a:cubicBezTo>
                      <a:pt x="35" y="146"/>
                      <a:pt x="52" y="171"/>
                      <a:pt x="73" y="194"/>
                    </a:cubicBezTo>
                    <a:cubicBezTo>
                      <a:pt x="84" y="206"/>
                      <a:pt x="97" y="217"/>
                      <a:pt x="111" y="227"/>
                    </a:cubicBezTo>
                    <a:cubicBezTo>
                      <a:pt x="125" y="238"/>
                      <a:pt x="140" y="247"/>
                      <a:pt x="156" y="257"/>
                    </a:cubicBezTo>
                    <a:cubicBezTo>
                      <a:pt x="187" y="276"/>
                      <a:pt x="220" y="294"/>
                      <a:pt x="250" y="320"/>
                    </a:cubicBezTo>
                    <a:cubicBezTo>
                      <a:pt x="254" y="323"/>
                      <a:pt x="257" y="326"/>
                      <a:pt x="261" y="330"/>
                    </a:cubicBezTo>
                    <a:cubicBezTo>
                      <a:pt x="264" y="333"/>
                      <a:pt x="267" y="337"/>
                      <a:pt x="271" y="340"/>
                    </a:cubicBezTo>
                    <a:cubicBezTo>
                      <a:pt x="274" y="344"/>
                      <a:pt x="277" y="348"/>
                      <a:pt x="280" y="352"/>
                    </a:cubicBezTo>
                    <a:cubicBezTo>
                      <a:pt x="281" y="353"/>
                      <a:pt x="282" y="354"/>
                      <a:pt x="282" y="355"/>
                    </a:cubicBezTo>
                    <a:cubicBezTo>
                      <a:pt x="284" y="358"/>
                      <a:pt x="284" y="358"/>
                      <a:pt x="284" y="358"/>
                    </a:cubicBezTo>
                    <a:cubicBezTo>
                      <a:pt x="289" y="364"/>
                      <a:pt x="289" y="364"/>
                      <a:pt x="289" y="364"/>
                    </a:cubicBezTo>
                    <a:cubicBezTo>
                      <a:pt x="299" y="381"/>
                      <a:pt x="307" y="399"/>
                      <a:pt x="313" y="419"/>
                    </a:cubicBezTo>
                    <a:cubicBezTo>
                      <a:pt x="319" y="439"/>
                      <a:pt x="322" y="459"/>
                      <a:pt x="324" y="480"/>
                    </a:cubicBezTo>
                    <a:cubicBezTo>
                      <a:pt x="325" y="500"/>
                      <a:pt x="325" y="521"/>
                      <a:pt x="323" y="542"/>
                    </a:cubicBezTo>
                    <a:cubicBezTo>
                      <a:pt x="322" y="563"/>
                      <a:pt x="320" y="584"/>
                      <a:pt x="316" y="605"/>
                    </a:cubicBezTo>
                    <a:cubicBezTo>
                      <a:pt x="313" y="625"/>
                      <a:pt x="309" y="646"/>
                      <a:pt x="305" y="666"/>
                    </a:cubicBezTo>
                    <a:cubicBezTo>
                      <a:pt x="300" y="687"/>
                      <a:pt x="296" y="707"/>
                      <a:pt x="293" y="727"/>
                    </a:cubicBezTo>
                    <a:cubicBezTo>
                      <a:pt x="292" y="732"/>
                      <a:pt x="291" y="738"/>
                      <a:pt x="291" y="743"/>
                    </a:cubicBezTo>
                    <a:cubicBezTo>
                      <a:pt x="290" y="748"/>
                      <a:pt x="289" y="753"/>
                      <a:pt x="288" y="758"/>
                    </a:cubicBezTo>
                    <a:cubicBezTo>
                      <a:pt x="288" y="763"/>
                      <a:pt x="287" y="768"/>
                      <a:pt x="287" y="773"/>
                    </a:cubicBezTo>
                    <a:cubicBezTo>
                      <a:pt x="287" y="777"/>
                      <a:pt x="287" y="777"/>
                      <a:pt x="287" y="777"/>
                    </a:cubicBezTo>
                    <a:cubicBezTo>
                      <a:pt x="286" y="778"/>
                      <a:pt x="286" y="779"/>
                      <a:pt x="286" y="781"/>
                    </a:cubicBezTo>
                    <a:cubicBezTo>
                      <a:pt x="286" y="788"/>
                      <a:pt x="286" y="788"/>
                      <a:pt x="286" y="788"/>
                    </a:cubicBezTo>
                    <a:cubicBezTo>
                      <a:pt x="284" y="828"/>
                      <a:pt x="289" y="867"/>
                      <a:pt x="299" y="903"/>
                    </a:cubicBezTo>
                    <a:cubicBezTo>
                      <a:pt x="309" y="938"/>
                      <a:pt x="323" y="970"/>
                      <a:pt x="339" y="998"/>
                    </a:cubicBezTo>
                    <a:cubicBezTo>
                      <a:pt x="341" y="1002"/>
                      <a:pt x="343" y="1005"/>
                      <a:pt x="345" y="1008"/>
                    </a:cubicBezTo>
                    <a:cubicBezTo>
                      <a:pt x="347" y="1012"/>
                      <a:pt x="349" y="1015"/>
                      <a:pt x="351" y="1018"/>
                    </a:cubicBezTo>
                    <a:cubicBezTo>
                      <a:pt x="355" y="1025"/>
                      <a:pt x="359" y="1031"/>
                      <a:pt x="363" y="1037"/>
                    </a:cubicBezTo>
                    <a:cubicBezTo>
                      <a:pt x="372" y="1049"/>
                      <a:pt x="380" y="1060"/>
                      <a:pt x="389" y="1069"/>
                    </a:cubicBezTo>
                    <a:cubicBezTo>
                      <a:pt x="405" y="1089"/>
                      <a:pt x="422" y="1105"/>
                      <a:pt x="436" y="1117"/>
                    </a:cubicBezTo>
                    <a:cubicBezTo>
                      <a:pt x="450" y="1129"/>
                      <a:pt x="462" y="1138"/>
                      <a:pt x="470" y="1144"/>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8"/>
                      <a:pt x="450" y="1129"/>
                      <a:pt x="436" y="1117"/>
                    </a:cubicBezTo>
                    <a:cubicBezTo>
                      <a:pt x="423" y="1104"/>
                      <a:pt x="406" y="1089"/>
                      <a:pt x="390" y="1069"/>
                    </a:cubicBezTo>
                    <a:cubicBezTo>
                      <a:pt x="381" y="1059"/>
                      <a:pt x="373" y="1048"/>
                      <a:pt x="364" y="1036"/>
                    </a:cubicBezTo>
                    <a:cubicBezTo>
                      <a:pt x="360" y="1030"/>
                      <a:pt x="356" y="1024"/>
                      <a:pt x="352" y="1017"/>
                    </a:cubicBezTo>
                    <a:cubicBezTo>
                      <a:pt x="350" y="1014"/>
                      <a:pt x="348" y="1011"/>
                      <a:pt x="346" y="1008"/>
                    </a:cubicBezTo>
                    <a:cubicBezTo>
                      <a:pt x="344" y="1004"/>
                      <a:pt x="342" y="1001"/>
                      <a:pt x="340" y="997"/>
                    </a:cubicBezTo>
                    <a:cubicBezTo>
                      <a:pt x="325" y="969"/>
                      <a:pt x="311" y="938"/>
                      <a:pt x="301" y="902"/>
                    </a:cubicBezTo>
                    <a:cubicBezTo>
                      <a:pt x="292" y="867"/>
                      <a:pt x="286" y="828"/>
                      <a:pt x="289" y="788"/>
                    </a:cubicBezTo>
                    <a:cubicBezTo>
                      <a:pt x="289" y="778"/>
                      <a:pt x="290" y="768"/>
                      <a:pt x="291" y="758"/>
                    </a:cubicBezTo>
                    <a:cubicBezTo>
                      <a:pt x="292" y="753"/>
                      <a:pt x="292" y="748"/>
                      <a:pt x="293" y="743"/>
                    </a:cubicBezTo>
                    <a:cubicBezTo>
                      <a:pt x="294" y="738"/>
                      <a:pt x="295" y="733"/>
                      <a:pt x="296" y="728"/>
                    </a:cubicBezTo>
                    <a:cubicBezTo>
                      <a:pt x="299" y="708"/>
                      <a:pt x="303" y="687"/>
                      <a:pt x="307" y="667"/>
                    </a:cubicBezTo>
                    <a:cubicBezTo>
                      <a:pt x="312" y="647"/>
                      <a:pt x="316" y="626"/>
                      <a:pt x="319" y="605"/>
                    </a:cubicBezTo>
                    <a:cubicBezTo>
                      <a:pt x="322" y="584"/>
                      <a:pt x="325" y="564"/>
                      <a:pt x="326" y="543"/>
                    </a:cubicBezTo>
                    <a:cubicBezTo>
                      <a:pt x="328" y="522"/>
                      <a:pt x="328" y="500"/>
                      <a:pt x="327" y="480"/>
                    </a:cubicBezTo>
                    <a:cubicBezTo>
                      <a:pt x="325" y="459"/>
                      <a:pt x="322" y="438"/>
                      <a:pt x="316" y="418"/>
                    </a:cubicBezTo>
                    <a:cubicBezTo>
                      <a:pt x="310" y="398"/>
                      <a:pt x="302" y="380"/>
                      <a:pt x="291" y="363"/>
                    </a:cubicBezTo>
                    <a:cubicBezTo>
                      <a:pt x="287" y="356"/>
                      <a:pt x="287" y="356"/>
                      <a:pt x="287" y="356"/>
                    </a:cubicBezTo>
                    <a:cubicBezTo>
                      <a:pt x="285" y="353"/>
                      <a:pt x="285" y="353"/>
                      <a:pt x="285" y="353"/>
                    </a:cubicBezTo>
                    <a:cubicBezTo>
                      <a:pt x="284" y="352"/>
                      <a:pt x="283" y="351"/>
                      <a:pt x="282" y="350"/>
                    </a:cubicBezTo>
                    <a:cubicBezTo>
                      <a:pt x="279" y="346"/>
                      <a:pt x="276" y="342"/>
                      <a:pt x="273" y="339"/>
                    </a:cubicBezTo>
                    <a:cubicBezTo>
                      <a:pt x="269" y="335"/>
                      <a:pt x="266" y="331"/>
                      <a:pt x="262" y="328"/>
                    </a:cubicBezTo>
                    <a:cubicBezTo>
                      <a:pt x="259" y="324"/>
                      <a:pt x="255" y="321"/>
                      <a:pt x="252" y="318"/>
                    </a:cubicBezTo>
                    <a:cubicBezTo>
                      <a:pt x="222" y="292"/>
                      <a:pt x="188" y="274"/>
                      <a:pt x="157" y="255"/>
                    </a:cubicBezTo>
                    <a:cubicBezTo>
                      <a:pt x="141" y="245"/>
                      <a:pt x="126" y="236"/>
                      <a:pt x="112" y="226"/>
                    </a:cubicBezTo>
                    <a:cubicBezTo>
                      <a:pt x="98" y="216"/>
                      <a:pt x="86" y="205"/>
                      <a:pt x="74" y="193"/>
                    </a:cubicBezTo>
                    <a:cubicBezTo>
                      <a:pt x="53" y="170"/>
                      <a:pt x="36" y="145"/>
                      <a:pt x="25" y="122"/>
                    </a:cubicBezTo>
                    <a:cubicBezTo>
                      <a:pt x="14" y="99"/>
                      <a:pt x="8" y="77"/>
                      <a:pt x="4" y="58"/>
                    </a:cubicBezTo>
                    <a:cubicBezTo>
                      <a:pt x="1" y="40"/>
                      <a:pt x="0" y="26"/>
                      <a:pt x="0" y="16"/>
                    </a:cubicBezTo>
                    <a:cubicBezTo>
                      <a:pt x="0" y="11"/>
                      <a:pt x="0" y="7"/>
                      <a:pt x="0" y="4"/>
                    </a:cubicBezTo>
                    <a:cubicBezTo>
                      <a:pt x="0" y="2"/>
                      <a:pt x="0" y="0"/>
                      <a:pt x="0" y="0"/>
                    </a:cubicBezTo>
                    <a:cubicBezTo>
                      <a:pt x="0" y="0"/>
                      <a:pt x="0" y="2"/>
                      <a:pt x="0" y="4"/>
                    </a:cubicBezTo>
                    <a:cubicBezTo>
                      <a:pt x="0" y="7"/>
                      <a:pt x="0" y="11"/>
                      <a:pt x="0" y="16"/>
                    </a:cubicBezTo>
                    <a:cubicBezTo>
                      <a:pt x="0" y="25"/>
                      <a:pt x="1" y="40"/>
                      <a:pt x="5" y="58"/>
                    </a:cubicBezTo>
                    <a:cubicBezTo>
                      <a:pt x="9" y="76"/>
                      <a:pt x="15" y="98"/>
                      <a:pt x="27" y="121"/>
                    </a:cubicBezTo>
                    <a:cubicBezTo>
                      <a:pt x="30" y="127"/>
                      <a:pt x="33" y="132"/>
                      <a:pt x="36" y="138"/>
                    </a:cubicBezTo>
                    <a:cubicBezTo>
                      <a:pt x="40" y="144"/>
                      <a:pt x="44" y="150"/>
                      <a:pt x="48" y="156"/>
                    </a:cubicBezTo>
                    <a:cubicBezTo>
                      <a:pt x="56" y="168"/>
                      <a:pt x="66" y="180"/>
                      <a:pt x="77" y="191"/>
                    </a:cubicBezTo>
                    <a:cubicBezTo>
                      <a:pt x="88" y="202"/>
                      <a:pt x="100" y="213"/>
                      <a:pt x="114" y="223"/>
                    </a:cubicBezTo>
                    <a:cubicBezTo>
                      <a:pt x="128" y="233"/>
                      <a:pt x="143" y="242"/>
                      <a:pt x="159" y="251"/>
                    </a:cubicBezTo>
                    <a:cubicBezTo>
                      <a:pt x="190" y="270"/>
                      <a:pt x="224" y="288"/>
                      <a:pt x="255" y="314"/>
                    </a:cubicBezTo>
                    <a:cubicBezTo>
                      <a:pt x="259" y="317"/>
                      <a:pt x="262" y="321"/>
                      <a:pt x="266" y="324"/>
                    </a:cubicBezTo>
                    <a:cubicBezTo>
                      <a:pt x="270" y="328"/>
                      <a:pt x="273" y="332"/>
                      <a:pt x="277" y="335"/>
                    </a:cubicBezTo>
                    <a:cubicBezTo>
                      <a:pt x="280" y="339"/>
                      <a:pt x="283" y="343"/>
                      <a:pt x="286" y="347"/>
                    </a:cubicBezTo>
                    <a:cubicBezTo>
                      <a:pt x="287" y="348"/>
                      <a:pt x="288" y="349"/>
                      <a:pt x="289" y="350"/>
                    </a:cubicBezTo>
                    <a:cubicBezTo>
                      <a:pt x="291" y="353"/>
                      <a:pt x="291" y="353"/>
                      <a:pt x="291" y="353"/>
                    </a:cubicBezTo>
                    <a:cubicBezTo>
                      <a:pt x="295" y="360"/>
                      <a:pt x="295" y="360"/>
                      <a:pt x="295" y="360"/>
                    </a:cubicBezTo>
                    <a:cubicBezTo>
                      <a:pt x="306" y="377"/>
                      <a:pt x="315" y="396"/>
                      <a:pt x="321" y="417"/>
                    </a:cubicBezTo>
                    <a:cubicBezTo>
                      <a:pt x="333" y="457"/>
                      <a:pt x="335" y="501"/>
                      <a:pt x="332" y="543"/>
                    </a:cubicBezTo>
                    <a:cubicBezTo>
                      <a:pt x="331" y="564"/>
                      <a:pt x="328" y="585"/>
                      <a:pt x="325" y="606"/>
                    </a:cubicBezTo>
                    <a:cubicBezTo>
                      <a:pt x="321" y="627"/>
                      <a:pt x="317" y="648"/>
                      <a:pt x="313" y="668"/>
                    </a:cubicBezTo>
                    <a:cubicBezTo>
                      <a:pt x="304" y="709"/>
                      <a:pt x="295" y="749"/>
                      <a:pt x="294" y="788"/>
                    </a:cubicBezTo>
                    <a:cubicBezTo>
                      <a:pt x="291" y="828"/>
                      <a:pt x="296" y="866"/>
                      <a:pt x="305" y="901"/>
                    </a:cubicBezTo>
                    <a:cubicBezTo>
                      <a:pt x="314" y="936"/>
                      <a:pt x="328" y="968"/>
                      <a:pt x="343" y="996"/>
                    </a:cubicBezTo>
                    <a:cubicBezTo>
                      <a:pt x="345" y="999"/>
                      <a:pt x="347" y="1003"/>
                      <a:pt x="349" y="1006"/>
                    </a:cubicBezTo>
                    <a:cubicBezTo>
                      <a:pt x="351" y="1009"/>
                      <a:pt x="352" y="1013"/>
                      <a:pt x="355" y="1016"/>
                    </a:cubicBezTo>
                    <a:cubicBezTo>
                      <a:pt x="359" y="1022"/>
                      <a:pt x="363" y="1029"/>
                      <a:pt x="367" y="1035"/>
                    </a:cubicBezTo>
                    <a:cubicBezTo>
                      <a:pt x="375" y="1046"/>
                      <a:pt x="383" y="1058"/>
                      <a:pt x="391" y="1067"/>
                    </a:cubicBezTo>
                    <a:cubicBezTo>
                      <a:pt x="407" y="1088"/>
                      <a:pt x="423" y="1103"/>
                      <a:pt x="437" y="1116"/>
                    </a:cubicBezTo>
                    <a:cubicBezTo>
                      <a:pt x="451" y="1128"/>
                      <a:pt x="462" y="1138"/>
                      <a:pt x="470" y="1143"/>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7"/>
                      <a:pt x="451" y="1128"/>
                      <a:pt x="437" y="1115"/>
                    </a:cubicBezTo>
                    <a:cubicBezTo>
                      <a:pt x="424" y="1103"/>
                      <a:pt x="408" y="1087"/>
                      <a:pt x="392" y="1067"/>
                    </a:cubicBezTo>
                    <a:cubicBezTo>
                      <a:pt x="384" y="1057"/>
                      <a:pt x="376" y="1045"/>
                      <a:pt x="368" y="1034"/>
                    </a:cubicBezTo>
                    <a:cubicBezTo>
                      <a:pt x="364" y="1028"/>
                      <a:pt x="360" y="1021"/>
                      <a:pt x="356" y="1015"/>
                    </a:cubicBezTo>
                    <a:cubicBezTo>
                      <a:pt x="354" y="1012"/>
                      <a:pt x="352" y="1009"/>
                      <a:pt x="350" y="1005"/>
                    </a:cubicBezTo>
                    <a:cubicBezTo>
                      <a:pt x="348" y="1002"/>
                      <a:pt x="346" y="998"/>
                      <a:pt x="344" y="995"/>
                    </a:cubicBezTo>
                    <a:cubicBezTo>
                      <a:pt x="330" y="967"/>
                      <a:pt x="316" y="936"/>
                      <a:pt x="307" y="901"/>
                    </a:cubicBezTo>
                    <a:cubicBezTo>
                      <a:pt x="298" y="866"/>
                      <a:pt x="294" y="828"/>
                      <a:pt x="296" y="789"/>
                    </a:cubicBezTo>
                    <a:cubicBezTo>
                      <a:pt x="296" y="781"/>
                      <a:pt x="296" y="781"/>
                      <a:pt x="296" y="781"/>
                    </a:cubicBezTo>
                    <a:cubicBezTo>
                      <a:pt x="297" y="780"/>
                      <a:pt x="297" y="779"/>
                      <a:pt x="297" y="778"/>
                    </a:cubicBezTo>
                    <a:cubicBezTo>
                      <a:pt x="297" y="774"/>
                      <a:pt x="297" y="774"/>
                      <a:pt x="297" y="774"/>
                    </a:cubicBezTo>
                    <a:cubicBezTo>
                      <a:pt x="298" y="769"/>
                      <a:pt x="298" y="764"/>
                      <a:pt x="299" y="759"/>
                    </a:cubicBezTo>
                    <a:cubicBezTo>
                      <a:pt x="299" y="754"/>
                      <a:pt x="300" y="749"/>
                      <a:pt x="301" y="744"/>
                    </a:cubicBezTo>
                    <a:cubicBezTo>
                      <a:pt x="302" y="739"/>
                      <a:pt x="302" y="734"/>
                      <a:pt x="303" y="729"/>
                    </a:cubicBezTo>
                    <a:cubicBezTo>
                      <a:pt x="307" y="709"/>
                      <a:pt x="311" y="689"/>
                      <a:pt x="315" y="669"/>
                    </a:cubicBezTo>
                    <a:cubicBezTo>
                      <a:pt x="320" y="648"/>
                      <a:pt x="324" y="628"/>
                      <a:pt x="327" y="607"/>
                    </a:cubicBezTo>
                    <a:cubicBezTo>
                      <a:pt x="331" y="586"/>
                      <a:pt x="333" y="564"/>
                      <a:pt x="335" y="543"/>
                    </a:cubicBezTo>
                    <a:cubicBezTo>
                      <a:pt x="338" y="501"/>
                      <a:pt x="336" y="457"/>
                      <a:pt x="324" y="416"/>
                    </a:cubicBezTo>
                    <a:cubicBezTo>
                      <a:pt x="318" y="395"/>
                      <a:pt x="309" y="376"/>
                      <a:pt x="298" y="358"/>
                    </a:cubicBezTo>
                    <a:cubicBezTo>
                      <a:pt x="293" y="352"/>
                      <a:pt x="293" y="352"/>
                      <a:pt x="293" y="352"/>
                    </a:cubicBezTo>
                    <a:cubicBezTo>
                      <a:pt x="291" y="349"/>
                      <a:pt x="291" y="349"/>
                      <a:pt x="291" y="349"/>
                    </a:cubicBezTo>
                    <a:cubicBezTo>
                      <a:pt x="290" y="347"/>
                      <a:pt x="289" y="346"/>
                      <a:pt x="288" y="345"/>
                    </a:cubicBezTo>
                    <a:cubicBezTo>
                      <a:pt x="285" y="341"/>
                      <a:pt x="282" y="337"/>
                      <a:pt x="278" y="333"/>
                    </a:cubicBezTo>
                    <a:cubicBezTo>
                      <a:pt x="275" y="330"/>
                      <a:pt x="272" y="326"/>
                      <a:pt x="268" y="322"/>
                    </a:cubicBezTo>
                    <a:cubicBezTo>
                      <a:pt x="264" y="319"/>
                      <a:pt x="260" y="315"/>
                      <a:pt x="257" y="312"/>
                    </a:cubicBezTo>
                    <a:cubicBezTo>
                      <a:pt x="226" y="286"/>
                      <a:pt x="191" y="268"/>
                      <a:pt x="160" y="249"/>
                    </a:cubicBezTo>
                    <a:cubicBezTo>
                      <a:pt x="144" y="240"/>
                      <a:pt x="129" y="231"/>
                      <a:pt x="115" y="221"/>
                    </a:cubicBezTo>
                    <a:cubicBezTo>
                      <a:pt x="102" y="212"/>
                      <a:pt x="89" y="201"/>
                      <a:pt x="78" y="190"/>
                    </a:cubicBezTo>
                    <a:cubicBezTo>
                      <a:pt x="67" y="178"/>
                      <a:pt x="58" y="167"/>
                      <a:pt x="49" y="155"/>
                    </a:cubicBezTo>
                    <a:cubicBezTo>
                      <a:pt x="45" y="149"/>
                      <a:pt x="41" y="144"/>
                      <a:pt x="38" y="138"/>
                    </a:cubicBezTo>
                    <a:cubicBezTo>
                      <a:pt x="34" y="132"/>
                      <a:pt x="31" y="126"/>
                      <a:pt x="28" y="120"/>
                    </a:cubicBezTo>
                    <a:cubicBezTo>
                      <a:pt x="16" y="98"/>
                      <a:pt x="10" y="76"/>
                      <a:pt x="6" y="58"/>
                    </a:cubicBezTo>
                    <a:cubicBezTo>
                      <a:pt x="2" y="40"/>
                      <a:pt x="1"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2" name="Freeform 22"/>
              <p:cNvSpPr>
                <a:spLocks noEditPoints="1"/>
              </p:cNvSpPr>
              <p:nvPr/>
            </p:nvSpPr>
            <p:spPr bwMode="auto">
              <a:xfrm>
                <a:off x="7714164" y="1362075"/>
                <a:ext cx="1809750" cy="4330700"/>
              </a:xfrm>
              <a:custGeom>
                <a:avLst/>
                <a:gdLst>
                  <a:gd name="T0" fmla="*/ 482 w 482"/>
                  <a:gd name="T1" fmla="*/ 1152 h 1152"/>
                  <a:gd name="T2" fmla="*/ 482 w 482"/>
                  <a:gd name="T3" fmla="*/ 1152 h 1152"/>
                  <a:gd name="T4" fmla="*/ 0 w 482"/>
                  <a:gd name="T5" fmla="*/ 4 h 1152"/>
                  <a:gd name="T6" fmla="*/ 4 w 482"/>
                  <a:gd name="T7" fmla="*/ 58 h 1152"/>
                  <a:gd name="T8" fmla="*/ 74 w 482"/>
                  <a:gd name="T9" fmla="*/ 193 h 1152"/>
                  <a:gd name="T10" fmla="*/ 157 w 482"/>
                  <a:gd name="T11" fmla="*/ 255 h 1152"/>
                  <a:gd name="T12" fmla="*/ 262 w 482"/>
                  <a:gd name="T13" fmla="*/ 328 h 1152"/>
                  <a:gd name="T14" fmla="*/ 282 w 482"/>
                  <a:gd name="T15" fmla="*/ 350 h 1152"/>
                  <a:gd name="T16" fmla="*/ 287 w 482"/>
                  <a:gd name="T17" fmla="*/ 356 h 1152"/>
                  <a:gd name="T18" fmla="*/ 316 w 482"/>
                  <a:gd name="T19" fmla="*/ 418 h 1152"/>
                  <a:gd name="T20" fmla="*/ 326 w 482"/>
                  <a:gd name="T21" fmla="*/ 543 h 1152"/>
                  <a:gd name="T22" fmla="*/ 307 w 482"/>
                  <a:gd name="T23" fmla="*/ 667 h 1152"/>
                  <a:gd name="T24" fmla="*/ 293 w 482"/>
                  <a:gd name="T25" fmla="*/ 743 h 1152"/>
                  <a:gd name="T26" fmla="*/ 289 w 482"/>
                  <a:gd name="T27" fmla="*/ 788 h 1152"/>
                  <a:gd name="T28" fmla="*/ 340 w 482"/>
                  <a:gd name="T29" fmla="*/ 997 h 1152"/>
                  <a:gd name="T30" fmla="*/ 352 w 482"/>
                  <a:gd name="T31" fmla="*/ 1017 h 1152"/>
                  <a:gd name="T32" fmla="*/ 390 w 482"/>
                  <a:gd name="T33" fmla="*/ 1069 h 1152"/>
                  <a:gd name="T34" fmla="*/ 470 w 482"/>
                  <a:gd name="T35" fmla="*/ 1143 h 1152"/>
                  <a:gd name="T36" fmla="*/ 470 w 482"/>
                  <a:gd name="T37" fmla="*/ 1143 h 1152"/>
                  <a:gd name="T38" fmla="*/ 391 w 482"/>
                  <a:gd name="T39" fmla="*/ 1067 h 1152"/>
                  <a:gd name="T40" fmla="*/ 355 w 482"/>
                  <a:gd name="T41" fmla="*/ 1016 h 1152"/>
                  <a:gd name="T42" fmla="*/ 343 w 482"/>
                  <a:gd name="T43" fmla="*/ 996 h 1152"/>
                  <a:gd name="T44" fmla="*/ 294 w 482"/>
                  <a:gd name="T45" fmla="*/ 788 h 1152"/>
                  <a:gd name="T46" fmla="*/ 325 w 482"/>
                  <a:gd name="T47" fmla="*/ 606 h 1152"/>
                  <a:gd name="T48" fmla="*/ 321 w 482"/>
                  <a:gd name="T49" fmla="*/ 417 h 1152"/>
                  <a:gd name="T50" fmla="*/ 291 w 482"/>
                  <a:gd name="T51" fmla="*/ 353 h 1152"/>
                  <a:gd name="T52" fmla="*/ 286 w 482"/>
                  <a:gd name="T53" fmla="*/ 347 h 1152"/>
                  <a:gd name="T54" fmla="*/ 266 w 482"/>
                  <a:gd name="T55" fmla="*/ 324 h 1152"/>
                  <a:gd name="T56" fmla="*/ 159 w 482"/>
                  <a:gd name="T57" fmla="*/ 251 h 1152"/>
                  <a:gd name="T58" fmla="*/ 77 w 482"/>
                  <a:gd name="T59" fmla="*/ 191 h 1152"/>
                  <a:gd name="T60" fmla="*/ 36 w 482"/>
                  <a:gd name="T61" fmla="*/ 138 h 1152"/>
                  <a:gd name="T62" fmla="*/ 5 w 482"/>
                  <a:gd name="T63" fmla="*/ 58 h 1152"/>
                  <a:gd name="T64" fmla="*/ 0 w 482"/>
                  <a:gd name="T65"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2" h="1152">
                    <a:moveTo>
                      <a:pt x="482" y="1152"/>
                    </a:moveTo>
                    <a:cubicBezTo>
                      <a:pt x="482" y="1152"/>
                      <a:pt x="482" y="1152"/>
                      <a:pt x="482" y="1152"/>
                    </a:cubicBezTo>
                    <a:cubicBezTo>
                      <a:pt x="482" y="1152"/>
                      <a:pt x="482" y="1152"/>
                      <a:pt x="482" y="1152"/>
                    </a:cubicBezTo>
                    <a:cubicBezTo>
                      <a:pt x="482" y="1152"/>
                      <a:pt x="482" y="1152"/>
                      <a:pt x="482" y="1152"/>
                    </a:cubicBezTo>
                    <a:moveTo>
                      <a:pt x="0" y="0"/>
                    </a:moveTo>
                    <a:cubicBezTo>
                      <a:pt x="0" y="0"/>
                      <a:pt x="0" y="2"/>
                      <a:pt x="0" y="4"/>
                    </a:cubicBezTo>
                    <a:cubicBezTo>
                      <a:pt x="0" y="7"/>
                      <a:pt x="0" y="11"/>
                      <a:pt x="0" y="16"/>
                    </a:cubicBezTo>
                    <a:cubicBezTo>
                      <a:pt x="0" y="26"/>
                      <a:pt x="1" y="40"/>
                      <a:pt x="4" y="58"/>
                    </a:cubicBezTo>
                    <a:cubicBezTo>
                      <a:pt x="8" y="77"/>
                      <a:pt x="14" y="99"/>
                      <a:pt x="25" y="122"/>
                    </a:cubicBezTo>
                    <a:cubicBezTo>
                      <a:pt x="36" y="145"/>
                      <a:pt x="53" y="170"/>
                      <a:pt x="74" y="193"/>
                    </a:cubicBezTo>
                    <a:cubicBezTo>
                      <a:pt x="86" y="205"/>
                      <a:pt x="98" y="216"/>
                      <a:pt x="112" y="226"/>
                    </a:cubicBezTo>
                    <a:cubicBezTo>
                      <a:pt x="126" y="236"/>
                      <a:pt x="141" y="245"/>
                      <a:pt x="157" y="255"/>
                    </a:cubicBezTo>
                    <a:cubicBezTo>
                      <a:pt x="188" y="274"/>
                      <a:pt x="222" y="292"/>
                      <a:pt x="252" y="318"/>
                    </a:cubicBezTo>
                    <a:cubicBezTo>
                      <a:pt x="255" y="321"/>
                      <a:pt x="259" y="324"/>
                      <a:pt x="262" y="328"/>
                    </a:cubicBezTo>
                    <a:cubicBezTo>
                      <a:pt x="266" y="331"/>
                      <a:pt x="269" y="335"/>
                      <a:pt x="273" y="339"/>
                    </a:cubicBezTo>
                    <a:cubicBezTo>
                      <a:pt x="276" y="342"/>
                      <a:pt x="279" y="346"/>
                      <a:pt x="282" y="350"/>
                    </a:cubicBezTo>
                    <a:cubicBezTo>
                      <a:pt x="283" y="351"/>
                      <a:pt x="284" y="352"/>
                      <a:pt x="285" y="353"/>
                    </a:cubicBezTo>
                    <a:cubicBezTo>
                      <a:pt x="287" y="356"/>
                      <a:pt x="287" y="356"/>
                      <a:pt x="287" y="356"/>
                    </a:cubicBezTo>
                    <a:cubicBezTo>
                      <a:pt x="291" y="363"/>
                      <a:pt x="291" y="363"/>
                      <a:pt x="291" y="363"/>
                    </a:cubicBezTo>
                    <a:cubicBezTo>
                      <a:pt x="302" y="380"/>
                      <a:pt x="310" y="398"/>
                      <a:pt x="316" y="418"/>
                    </a:cubicBezTo>
                    <a:cubicBezTo>
                      <a:pt x="322" y="438"/>
                      <a:pt x="325" y="459"/>
                      <a:pt x="327" y="480"/>
                    </a:cubicBezTo>
                    <a:cubicBezTo>
                      <a:pt x="328" y="500"/>
                      <a:pt x="328" y="522"/>
                      <a:pt x="326" y="543"/>
                    </a:cubicBezTo>
                    <a:cubicBezTo>
                      <a:pt x="325" y="564"/>
                      <a:pt x="322" y="584"/>
                      <a:pt x="319" y="605"/>
                    </a:cubicBezTo>
                    <a:cubicBezTo>
                      <a:pt x="316" y="626"/>
                      <a:pt x="312" y="647"/>
                      <a:pt x="307" y="667"/>
                    </a:cubicBezTo>
                    <a:cubicBezTo>
                      <a:pt x="303" y="687"/>
                      <a:pt x="299" y="708"/>
                      <a:pt x="296" y="728"/>
                    </a:cubicBezTo>
                    <a:cubicBezTo>
                      <a:pt x="295" y="733"/>
                      <a:pt x="294" y="738"/>
                      <a:pt x="293" y="743"/>
                    </a:cubicBezTo>
                    <a:cubicBezTo>
                      <a:pt x="292" y="748"/>
                      <a:pt x="292" y="753"/>
                      <a:pt x="291" y="758"/>
                    </a:cubicBezTo>
                    <a:cubicBezTo>
                      <a:pt x="290" y="768"/>
                      <a:pt x="289" y="778"/>
                      <a:pt x="289" y="788"/>
                    </a:cubicBezTo>
                    <a:cubicBezTo>
                      <a:pt x="286" y="828"/>
                      <a:pt x="292" y="867"/>
                      <a:pt x="301" y="902"/>
                    </a:cubicBezTo>
                    <a:cubicBezTo>
                      <a:pt x="311" y="938"/>
                      <a:pt x="325" y="969"/>
                      <a:pt x="340" y="997"/>
                    </a:cubicBezTo>
                    <a:cubicBezTo>
                      <a:pt x="342" y="1001"/>
                      <a:pt x="344" y="1004"/>
                      <a:pt x="346" y="1008"/>
                    </a:cubicBezTo>
                    <a:cubicBezTo>
                      <a:pt x="348" y="1011"/>
                      <a:pt x="350" y="1014"/>
                      <a:pt x="352" y="1017"/>
                    </a:cubicBezTo>
                    <a:cubicBezTo>
                      <a:pt x="356" y="1024"/>
                      <a:pt x="360" y="1030"/>
                      <a:pt x="364" y="1036"/>
                    </a:cubicBezTo>
                    <a:cubicBezTo>
                      <a:pt x="373" y="1048"/>
                      <a:pt x="381" y="1059"/>
                      <a:pt x="390" y="1069"/>
                    </a:cubicBezTo>
                    <a:cubicBezTo>
                      <a:pt x="406" y="1089"/>
                      <a:pt x="423" y="1104"/>
                      <a:pt x="436" y="1117"/>
                    </a:cubicBezTo>
                    <a:cubicBezTo>
                      <a:pt x="450" y="1129"/>
                      <a:pt x="462" y="1138"/>
                      <a:pt x="470" y="1143"/>
                    </a:cubicBezTo>
                    <a:cubicBezTo>
                      <a:pt x="478" y="1149"/>
                      <a:pt x="482" y="1152"/>
                      <a:pt x="482" y="1152"/>
                    </a:cubicBezTo>
                    <a:cubicBezTo>
                      <a:pt x="482" y="1152"/>
                      <a:pt x="478" y="1149"/>
                      <a:pt x="470" y="1143"/>
                    </a:cubicBezTo>
                    <a:cubicBezTo>
                      <a:pt x="462" y="1138"/>
                      <a:pt x="451" y="1128"/>
                      <a:pt x="437" y="1116"/>
                    </a:cubicBezTo>
                    <a:cubicBezTo>
                      <a:pt x="423" y="1103"/>
                      <a:pt x="407" y="1088"/>
                      <a:pt x="391" y="1067"/>
                    </a:cubicBezTo>
                    <a:cubicBezTo>
                      <a:pt x="383" y="1058"/>
                      <a:pt x="375" y="1046"/>
                      <a:pt x="367" y="1035"/>
                    </a:cubicBezTo>
                    <a:cubicBezTo>
                      <a:pt x="363" y="1029"/>
                      <a:pt x="359" y="1022"/>
                      <a:pt x="355" y="1016"/>
                    </a:cubicBezTo>
                    <a:cubicBezTo>
                      <a:pt x="352" y="1013"/>
                      <a:pt x="351" y="1009"/>
                      <a:pt x="349" y="1006"/>
                    </a:cubicBezTo>
                    <a:cubicBezTo>
                      <a:pt x="347" y="1003"/>
                      <a:pt x="345" y="999"/>
                      <a:pt x="343" y="996"/>
                    </a:cubicBezTo>
                    <a:cubicBezTo>
                      <a:pt x="328" y="968"/>
                      <a:pt x="314" y="936"/>
                      <a:pt x="305" y="901"/>
                    </a:cubicBezTo>
                    <a:cubicBezTo>
                      <a:pt x="296" y="866"/>
                      <a:pt x="291" y="828"/>
                      <a:pt x="294" y="788"/>
                    </a:cubicBezTo>
                    <a:cubicBezTo>
                      <a:pt x="295" y="749"/>
                      <a:pt x="304" y="709"/>
                      <a:pt x="313" y="668"/>
                    </a:cubicBezTo>
                    <a:cubicBezTo>
                      <a:pt x="317" y="648"/>
                      <a:pt x="321" y="627"/>
                      <a:pt x="325" y="606"/>
                    </a:cubicBezTo>
                    <a:cubicBezTo>
                      <a:pt x="328" y="585"/>
                      <a:pt x="331" y="564"/>
                      <a:pt x="332" y="543"/>
                    </a:cubicBezTo>
                    <a:cubicBezTo>
                      <a:pt x="335" y="501"/>
                      <a:pt x="333" y="457"/>
                      <a:pt x="321" y="417"/>
                    </a:cubicBezTo>
                    <a:cubicBezTo>
                      <a:pt x="315" y="396"/>
                      <a:pt x="306" y="377"/>
                      <a:pt x="295" y="360"/>
                    </a:cubicBezTo>
                    <a:cubicBezTo>
                      <a:pt x="291" y="353"/>
                      <a:pt x="291" y="353"/>
                      <a:pt x="291" y="353"/>
                    </a:cubicBezTo>
                    <a:cubicBezTo>
                      <a:pt x="289" y="350"/>
                      <a:pt x="289" y="350"/>
                      <a:pt x="289" y="350"/>
                    </a:cubicBezTo>
                    <a:cubicBezTo>
                      <a:pt x="288" y="349"/>
                      <a:pt x="287" y="348"/>
                      <a:pt x="286" y="347"/>
                    </a:cubicBezTo>
                    <a:cubicBezTo>
                      <a:pt x="283" y="343"/>
                      <a:pt x="280" y="339"/>
                      <a:pt x="277" y="335"/>
                    </a:cubicBezTo>
                    <a:cubicBezTo>
                      <a:pt x="273" y="332"/>
                      <a:pt x="270" y="328"/>
                      <a:pt x="266" y="324"/>
                    </a:cubicBezTo>
                    <a:cubicBezTo>
                      <a:pt x="262" y="321"/>
                      <a:pt x="259" y="317"/>
                      <a:pt x="255" y="314"/>
                    </a:cubicBezTo>
                    <a:cubicBezTo>
                      <a:pt x="224" y="288"/>
                      <a:pt x="190" y="270"/>
                      <a:pt x="159" y="251"/>
                    </a:cubicBezTo>
                    <a:cubicBezTo>
                      <a:pt x="143" y="242"/>
                      <a:pt x="128" y="233"/>
                      <a:pt x="114" y="223"/>
                    </a:cubicBezTo>
                    <a:cubicBezTo>
                      <a:pt x="100" y="213"/>
                      <a:pt x="88" y="202"/>
                      <a:pt x="77" y="191"/>
                    </a:cubicBezTo>
                    <a:cubicBezTo>
                      <a:pt x="66" y="180"/>
                      <a:pt x="56" y="168"/>
                      <a:pt x="48" y="156"/>
                    </a:cubicBezTo>
                    <a:cubicBezTo>
                      <a:pt x="44" y="150"/>
                      <a:pt x="40" y="144"/>
                      <a:pt x="36" y="138"/>
                    </a:cubicBezTo>
                    <a:cubicBezTo>
                      <a:pt x="33" y="132"/>
                      <a:pt x="30" y="127"/>
                      <a:pt x="27" y="121"/>
                    </a:cubicBezTo>
                    <a:cubicBezTo>
                      <a:pt x="15" y="98"/>
                      <a:pt x="9" y="76"/>
                      <a:pt x="5" y="58"/>
                    </a:cubicBezTo>
                    <a:cubicBezTo>
                      <a:pt x="1" y="40"/>
                      <a:pt x="0"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sp>
          <p:nvSpPr>
            <p:cNvPr id="8" name="Freeform 8"/>
            <p:cNvSpPr>
              <a:spLocks/>
            </p:cNvSpPr>
            <p:nvPr/>
          </p:nvSpPr>
          <p:spPr bwMode="auto">
            <a:xfrm>
              <a:off x="-1" y="-1"/>
              <a:ext cx="6082845" cy="6901050"/>
            </a:xfrm>
            <a:custGeom>
              <a:avLst/>
              <a:gdLst>
                <a:gd name="T0" fmla="*/ 853 w 1044"/>
                <a:gd name="T1" fmla="*/ 778 h 1152"/>
                <a:gd name="T2" fmla="*/ 884 w 1044"/>
                <a:gd name="T3" fmla="*/ 600 h 1152"/>
                <a:gd name="T4" fmla="*/ 837 w 1044"/>
                <a:gd name="T5" fmla="*/ 337 h 1152"/>
                <a:gd name="T6" fmla="*/ 637 w 1044"/>
                <a:gd name="T7" fmla="*/ 192 h 1152"/>
                <a:gd name="T8" fmla="*/ 561 w 1044"/>
                <a:gd name="T9" fmla="*/ 0 h 1152"/>
                <a:gd name="T10" fmla="*/ 280 w 1044"/>
                <a:gd name="T11" fmla="*/ 0 h 1152"/>
                <a:gd name="T12" fmla="*/ 0 w 1044"/>
                <a:gd name="T13" fmla="*/ 0 h 1152"/>
                <a:gd name="T14" fmla="*/ 0 w 1044"/>
                <a:gd name="T15" fmla="*/ 1152 h 1152"/>
                <a:gd name="T16" fmla="*/ 0 w 1044"/>
                <a:gd name="T17" fmla="*/ 1152 h 1152"/>
                <a:gd name="T18" fmla="*/ 280 w 1044"/>
                <a:gd name="T19" fmla="*/ 1152 h 1152"/>
                <a:gd name="T20" fmla="*/ 1044 w 1044"/>
                <a:gd name="T21" fmla="*/ 1152 h 1152"/>
                <a:gd name="T22" fmla="*/ 853 w 1044"/>
                <a:gd name="T23" fmla="*/ 77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4" h="1152">
                  <a:moveTo>
                    <a:pt x="853" y="778"/>
                  </a:moveTo>
                  <a:cubicBezTo>
                    <a:pt x="858" y="718"/>
                    <a:pt x="875" y="659"/>
                    <a:pt x="884" y="600"/>
                  </a:cubicBezTo>
                  <a:cubicBezTo>
                    <a:pt x="898" y="511"/>
                    <a:pt x="900" y="409"/>
                    <a:pt x="837" y="337"/>
                  </a:cubicBezTo>
                  <a:cubicBezTo>
                    <a:pt x="781" y="274"/>
                    <a:pt x="695" y="252"/>
                    <a:pt x="637" y="192"/>
                  </a:cubicBezTo>
                  <a:cubicBezTo>
                    <a:pt x="587" y="139"/>
                    <a:pt x="559" y="73"/>
                    <a:pt x="561" y="0"/>
                  </a:cubicBezTo>
                  <a:cubicBezTo>
                    <a:pt x="280" y="0"/>
                    <a:pt x="280" y="0"/>
                    <a:pt x="280" y="0"/>
                  </a:cubicBezTo>
                  <a:cubicBezTo>
                    <a:pt x="0" y="0"/>
                    <a:pt x="0" y="0"/>
                    <a:pt x="0" y="0"/>
                  </a:cubicBezTo>
                  <a:cubicBezTo>
                    <a:pt x="0" y="1152"/>
                    <a:pt x="0" y="1152"/>
                    <a:pt x="0" y="1152"/>
                  </a:cubicBezTo>
                  <a:cubicBezTo>
                    <a:pt x="0" y="1152"/>
                    <a:pt x="0" y="1152"/>
                    <a:pt x="0" y="1152"/>
                  </a:cubicBezTo>
                  <a:cubicBezTo>
                    <a:pt x="280" y="1152"/>
                    <a:pt x="280" y="1152"/>
                    <a:pt x="280" y="1152"/>
                  </a:cubicBezTo>
                  <a:cubicBezTo>
                    <a:pt x="1044" y="1152"/>
                    <a:pt x="1044" y="1152"/>
                    <a:pt x="1044" y="1152"/>
                  </a:cubicBezTo>
                  <a:cubicBezTo>
                    <a:pt x="924" y="1070"/>
                    <a:pt x="841" y="924"/>
                    <a:pt x="853" y="7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sp>
        <p:nvSpPr>
          <p:cNvPr id="55" name="Oval 54"/>
          <p:cNvSpPr/>
          <p:nvPr/>
        </p:nvSpPr>
        <p:spPr>
          <a:xfrm>
            <a:off x="-422933" y="4881984"/>
            <a:ext cx="2430609" cy="228327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3" name="Group 22"/>
          <p:cNvGrpSpPr/>
          <p:nvPr/>
        </p:nvGrpSpPr>
        <p:grpSpPr>
          <a:xfrm>
            <a:off x="5471517" y="1619602"/>
            <a:ext cx="4629150" cy="2721470"/>
            <a:chOff x="2963271" y="990787"/>
            <a:chExt cx="2294529" cy="1371413"/>
          </a:xfrm>
          <a:effectLst>
            <a:outerShdw blurRad="152400" dist="317500" dir="5400000" sx="90000" sy="-19000" rotWithShape="0">
              <a:prstClr val="black">
                <a:alpha val="15000"/>
              </a:prstClr>
            </a:outerShdw>
          </a:effectLst>
        </p:grpSpPr>
        <p:pic>
          <p:nvPicPr>
            <p:cNvPr id="25"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3673620" y="1305335"/>
              <a:ext cx="1139066" cy="56904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83"/>
            <p:cNvGrpSpPr/>
            <p:nvPr/>
          </p:nvGrpSpPr>
          <p:grpSpPr>
            <a:xfrm>
              <a:off x="3891734" y="1660128"/>
              <a:ext cx="1366066" cy="702072"/>
              <a:chOff x="28079" y="1041053"/>
              <a:chExt cx="7035801" cy="4572000"/>
            </a:xfrm>
          </p:grpSpPr>
          <p:sp>
            <p:nvSpPr>
              <p:cNvPr id="2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7" name="TextBox 26"/>
            <p:cNvSpPr txBox="1"/>
            <p:nvPr/>
          </p:nvSpPr>
          <p:spPr>
            <a:xfrm>
              <a:off x="3972205" y="1825965"/>
              <a:ext cx="1224121" cy="33733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Luyện tập</a:t>
              </a:r>
            </a:p>
          </p:txBody>
        </p:sp>
        <p:pic>
          <p:nvPicPr>
            <p:cNvPr id="28" name="Picture 6" descr="Hình minh họa miễn phí về Th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3271" y="990787"/>
              <a:ext cx="1220932" cy="12198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699964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heel(1)">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515848"/>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8" name="矩形 5"/>
          <p:cNvSpPr/>
          <p:nvPr/>
        </p:nvSpPr>
        <p:spPr>
          <a:xfrm>
            <a:off x="3050191" y="0"/>
            <a:ext cx="1345326" cy="188685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1" name="TextBox 2"/>
          <p:cNvSpPr txBox="1"/>
          <p:nvPr/>
        </p:nvSpPr>
        <p:spPr>
          <a:xfrm>
            <a:off x="3345219" y="378343"/>
            <a:ext cx="8273319" cy="1187456"/>
          </a:xfrm>
          <a:prstGeom prst="rect">
            <a:avLst/>
          </a:prstGeom>
          <a:noFill/>
        </p:spPr>
        <p:txBody>
          <a:bodyPr wrap="square" lIns="121873" tIns="60936" rIns="121873" bIns="60936" rtlCol="0">
            <a:spAutoFit/>
          </a:bodyPr>
          <a:lstStyle/>
          <a:p>
            <a:pPr lvl="0" algn="just">
              <a:lnSpc>
                <a:spcPct val="130000"/>
              </a:lnSpc>
              <a:defRPr/>
            </a:pPr>
            <a:r>
              <a:rPr lang="vi-VN" altLang="zh-CN" sz="28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Câu hỏi: Vì sao ở các nước phát triển có tỉ trọng ngành dịch vụ trong cơ cấu GDP cao?</a:t>
            </a:r>
            <a:endParaRPr kumimoji="0" lang="vi-VN" altLang="zh-CN" sz="28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grpSp>
        <p:nvGrpSpPr>
          <p:cNvPr id="33" name="Group 32"/>
          <p:cNvGrpSpPr/>
          <p:nvPr/>
        </p:nvGrpSpPr>
        <p:grpSpPr>
          <a:xfrm>
            <a:off x="35767" y="343050"/>
            <a:ext cx="2083383" cy="1200755"/>
            <a:chOff x="-12700" y="-38142"/>
            <a:chExt cx="2083382" cy="1200754"/>
          </a:xfrm>
        </p:grpSpPr>
        <p:pic>
          <p:nvPicPr>
            <p:cNvPr id="34" name="Picture 8" descr="Đồ hoạ vector miễn phí của Giấy giấ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组合 1483"/>
            <p:cNvGrpSpPr/>
            <p:nvPr/>
          </p:nvGrpSpPr>
          <p:grpSpPr>
            <a:xfrm>
              <a:off x="830324" y="547906"/>
              <a:ext cx="1240358" cy="614706"/>
              <a:chOff x="28079" y="1041053"/>
              <a:chExt cx="7035801" cy="4572000"/>
            </a:xfrm>
          </p:grpSpPr>
          <p:sp>
            <p:nvSpPr>
              <p:cNvPr id="4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665" fontAlgn="base">
                  <a:spcBef>
                    <a:spcPct val="0"/>
                  </a:spcBef>
                  <a:spcAft>
                    <a:spcPct val="0"/>
                  </a:spcAft>
                </a:pPr>
                <a:endParaRPr lang="zh-CN" altLang="en-US" sz="1700">
                  <a:solidFill>
                    <a:prstClr val="black"/>
                  </a:solidFill>
                  <a:latin typeface="Calibri" panose="020F0502020204030204" pitchFamily="34" charset="0"/>
                  <a:ea typeface="宋体" panose="02010600030101010101" pitchFamily="2" charset="-122"/>
                </a:endParaRPr>
              </a:p>
            </p:txBody>
          </p:sp>
          <p:sp>
            <p:nvSpPr>
              <p:cNvPr id="4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665" fontAlgn="base">
                  <a:spcBef>
                    <a:spcPct val="0"/>
                  </a:spcBef>
                  <a:spcAft>
                    <a:spcPct val="0"/>
                  </a:spcAft>
                </a:pPr>
                <a:endParaRPr lang="zh-CN" altLang="en-US" sz="1700">
                  <a:solidFill>
                    <a:prstClr val="black"/>
                  </a:solidFill>
                  <a:latin typeface="Calibri" panose="020F0502020204030204" pitchFamily="34" charset="0"/>
                  <a:ea typeface="宋体" panose="02010600030101010101" pitchFamily="2" charset="-122"/>
                </a:endParaRPr>
              </a:p>
            </p:txBody>
          </p:sp>
        </p:grpSp>
        <p:sp>
          <p:nvSpPr>
            <p:cNvPr id="39" name="TextBox 38"/>
            <p:cNvSpPr txBox="1"/>
            <p:nvPr/>
          </p:nvSpPr>
          <p:spPr>
            <a:xfrm>
              <a:off x="903390" y="693106"/>
              <a:ext cx="1111476" cy="323165"/>
            </a:xfrm>
            <a:prstGeom prst="rect">
              <a:avLst/>
            </a:prstGeom>
            <a:noFill/>
          </p:spPr>
          <p:txBody>
            <a:bodyPr wrap="square" rtlCol="0">
              <a:spAutoFit/>
            </a:bodyPr>
            <a:lstStyle/>
            <a:p>
              <a:pPr algn="ctr"/>
              <a:r>
                <a:rPr lang="en-US" sz="1500" b="1" i="1">
                  <a:solidFill>
                    <a:schemeClr val="bg1"/>
                  </a:solidFill>
                  <a:latin typeface="Times New Roman" panose="02020603050405020304" pitchFamily="18" charset="0"/>
                  <a:cs typeface="Times New Roman" panose="02020603050405020304" pitchFamily="18" charset="0"/>
                </a:rPr>
                <a:t>Luyện tập</a:t>
              </a:r>
            </a:p>
          </p:txBody>
        </p:sp>
        <p:pic>
          <p:nvPicPr>
            <p:cNvPr id="41" name="Picture 6" descr="Hình minh họa miễn phí về T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775996" y="1896677"/>
            <a:ext cx="10719318" cy="4955203"/>
          </a:xfrm>
          <a:prstGeom prst="rect">
            <a:avLst/>
          </a:prstGeom>
        </p:spPr>
        <p:txBody>
          <a:bodyPr wrap="square">
            <a:spAutoFit/>
          </a:bodyPr>
          <a:lstStyle/>
          <a:p>
            <a:pPr indent="270510" algn="just" fontAlgn="base">
              <a:spcBef>
                <a:spcPts val="600"/>
              </a:spcBef>
              <a:spcAft>
                <a:spcPts val="0"/>
              </a:spcAft>
            </a:pPr>
            <a:r>
              <a:rPr lang="en-US" sz="2600" b="1">
                <a:solidFill>
                  <a:srgbClr val="0000FF"/>
                </a:solidFill>
                <a:latin typeface="Times New Roman" panose="02020603050405020304" pitchFamily="18" charset="0"/>
                <a:ea typeface="Times New Roman" panose="02020603050405020304" pitchFamily="18" charset="0"/>
              </a:rPr>
              <a:t>Gợi ý:</a:t>
            </a:r>
            <a:endParaRPr lang="en-US" sz="2600">
              <a:solidFill>
                <a:srgbClr val="0000FF"/>
              </a:solidFill>
              <a:latin typeface="Times New Roman" panose="02020603050405020304" pitchFamily="18" charset="0"/>
              <a:ea typeface="Times New Roman" panose="02020603050405020304" pitchFamily="18" charset="0"/>
            </a:endParaRPr>
          </a:p>
          <a:p>
            <a:pPr indent="270510" algn="just" fontAlgn="base">
              <a:spcBef>
                <a:spcPts val="600"/>
              </a:spcBef>
              <a:spcAft>
                <a:spcPts val="0"/>
              </a:spcAft>
            </a:pPr>
            <a:r>
              <a:rPr lang="en-US" sz="2600">
                <a:latin typeface="Times New Roman" panose="02020603050405020304" pitchFamily="18" charset="0"/>
                <a:ea typeface="Times New Roman" panose="02020603050405020304" pitchFamily="18" charset="0"/>
              </a:rPr>
              <a:t>Ở các nước phát triển có tỉ trọng ngành dịch vụ trong cơ cấu GDP cao là do:</a:t>
            </a:r>
          </a:p>
          <a:p>
            <a:pPr indent="270510" algn="just" fontAlgn="base">
              <a:spcBef>
                <a:spcPts val="600"/>
              </a:spcBef>
              <a:spcAft>
                <a:spcPts val="0"/>
              </a:spcAft>
            </a:pPr>
            <a:r>
              <a:rPr lang="en-US" sz="2600">
                <a:latin typeface="Times New Roman" panose="02020603050405020304" pitchFamily="18" charset="0"/>
                <a:ea typeface="Times New Roman" panose="02020603050405020304" pitchFamily="18" charset="0"/>
              </a:rPr>
              <a:t>- Ngành dịch vụ đem lại nguồn thu rất lớn.</a:t>
            </a:r>
          </a:p>
          <a:p>
            <a:pPr indent="270510" algn="just" fontAlgn="base">
              <a:spcBef>
                <a:spcPts val="600"/>
              </a:spcBef>
              <a:spcAft>
                <a:spcPts val="0"/>
              </a:spcAft>
            </a:pPr>
            <a:r>
              <a:rPr lang="en-US" sz="2600">
                <a:latin typeface="Times New Roman" panose="02020603050405020304" pitchFamily="18" charset="0"/>
                <a:ea typeface="Times New Roman" panose="02020603050405020304" pitchFamily="18" charset="0"/>
              </a:rPr>
              <a:t>- Nguồn lao động các nước phát triển có trình độ cao đáp ứng được những đòi hỏi của ngành dịch vụ.</a:t>
            </a:r>
          </a:p>
          <a:p>
            <a:pPr indent="270510" algn="just" fontAlgn="base">
              <a:spcBef>
                <a:spcPts val="600"/>
              </a:spcBef>
              <a:spcAft>
                <a:spcPts val="0"/>
              </a:spcAft>
            </a:pPr>
            <a:r>
              <a:rPr lang="en-US" sz="2600">
                <a:latin typeface="Times New Roman" panose="02020603050405020304" pitchFamily="18" charset="0"/>
                <a:ea typeface="Times New Roman" panose="02020603050405020304" pitchFamily="18" charset="0"/>
              </a:rPr>
              <a:t>- Hạ tầng phục vụ dịch vụ rất đầy đủ và hiện đại đáp ứng được yêu cầu của ngành dịch vụ; nguồn vốn lớn để đầu tư mạnh vào các lĩnh vực dịch vụ.</a:t>
            </a:r>
          </a:p>
          <a:p>
            <a:pPr indent="270510" algn="just" fontAlgn="base">
              <a:spcBef>
                <a:spcPts val="600"/>
              </a:spcBef>
              <a:spcAft>
                <a:spcPts val="0"/>
              </a:spcAft>
            </a:pPr>
            <a:r>
              <a:rPr lang="en-US" sz="2600">
                <a:latin typeface="Times New Roman" panose="02020603050405020304" pitchFamily="18" charset="0"/>
                <a:ea typeface="Times New Roman" panose="02020603050405020304" pitchFamily="18" charset="0"/>
              </a:rPr>
              <a:t>- Thu nhập của người dân cao nên nhu cầu về các loại hình dịch vụ rất đa dạng.</a:t>
            </a:r>
          </a:p>
          <a:p>
            <a:pPr indent="270510" algn="just" fontAlgn="base">
              <a:spcBef>
                <a:spcPts val="600"/>
              </a:spcBef>
              <a:spcAft>
                <a:spcPts val="0"/>
              </a:spcAft>
            </a:pPr>
            <a:r>
              <a:rPr lang="en-US" sz="2600">
                <a:latin typeface="Times New Roman" panose="02020603050405020304" pitchFamily="18" charset="0"/>
                <a:ea typeface="Times New Roman" panose="02020603050405020304" pitchFamily="18" charset="0"/>
              </a:rPr>
              <a:t>- Các nước phát triển đã hoàn thành quá trình công nghiệp hóa đang chuyển dần sang nền kinh tế tri thức…</a:t>
            </a:r>
            <a:endParaRPr lang="en-US" sz="2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705338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Vertical)">
                                      <p:cBhvr>
                                        <p:cTn id="7" dur="500"/>
                                        <p:tgtEl>
                                          <p:spTgt spid="2">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outVertical)">
                                      <p:cBhvr>
                                        <p:cTn id="10" dur="500"/>
                                        <p:tgtEl>
                                          <p:spTgt spid="2">
                                            <p:txEl>
                                              <p:pRg st="1" end="1"/>
                                            </p:txEl>
                                          </p:spTgt>
                                        </p:tgtEl>
                                      </p:cBhvr>
                                    </p:animEffect>
                                  </p:childTnLst>
                                </p:cTn>
                              </p:par>
                              <p:par>
                                <p:cTn id="11" presetID="16" presetClass="entr" presetSubtype="37"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outVertical)">
                                      <p:cBhvr>
                                        <p:cTn id="13" dur="500"/>
                                        <p:tgtEl>
                                          <p:spTgt spid="2">
                                            <p:txEl>
                                              <p:pRg st="2" end="2"/>
                                            </p:txEl>
                                          </p:spTgt>
                                        </p:tgtEl>
                                      </p:cBhvr>
                                    </p:animEffect>
                                  </p:childTnLst>
                                </p:cTn>
                              </p:par>
                              <p:par>
                                <p:cTn id="14" presetID="16" presetClass="entr" presetSubtype="37"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outVertical)">
                                      <p:cBhvr>
                                        <p:cTn id="16" dur="500"/>
                                        <p:tgtEl>
                                          <p:spTgt spid="2">
                                            <p:txEl>
                                              <p:pRg st="3" end="3"/>
                                            </p:txEl>
                                          </p:spTgt>
                                        </p:tgtEl>
                                      </p:cBhvr>
                                    </p:animEffect>
                                  </p:childTnLst>
                                </p:cTn>
                              </p:par>
                              <p:par>
                                <p:cTn id="17" presetID="16" presetClass="entr" presetSubtype="37"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outVertical)">
                                      <p:cBhvr>
                                        <p:cTn id="19" dur="500"/>
                                        <p:tgtEl>
                                          <p:spTgt spid="2">
                                            <p:txEl>
                                              <p:pRg st="4" end="4"/>
                                            </p:txEl>
                                          </p:spTgt>
                                        </p:tgtEl>
                                      </p:cBhvr>
                                    </p:animEffect>
                                  </p:childTnLst>
                                </p:cTn>
                              </p:par>
                              <p:par>
                                <p:cTn id="20" presetID="16" presetClass="entr" presetSubtype="37"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outVertical)">
                                      <p:cBhvr>
                                        <p:cTn id="22" dur="500"/>
                                        <p:tgtEl>
                                          <p:spTgt spid="2">
                                            <p:txEl>
                                              <p:pRg st="5" end="5"/>
                                            </p:txEl>
                                          </p:spTgt>
                                        </p:tgtEl>
                                      </p:cBhvr>
                                    </p:animEffect>
                                  </p:childTnLst>
                                </p:cTn>
                              </p:par>
                              <p:par>
                                <p:cTn id="23" presetID="16" presetClass="entr" presetSubtype="37"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outVertical)">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6"/>
            </p:par>
            <p:par>
              <p:cTn id="27"/>
            </p:par>
            <p:par>
              <p:cTn id="28"/>
            </p:par>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2213111" y="-1"/>
            <a:ext cx="2032169" cy="5373105"/>
          </a:xfrm>
          <a:custGeom>
            <a:avLst/>
            <a:gdLst>
              <a:gd name="T0" fmla="*/ 411 w 459"/>
              <a:gd name="T1" fmla="*/ 368 h 897"/>
              <a:gd name="T2" fmla="*/ 244 w 459"/>
              <a:gd name="T3" fmla="*/ 169 h 897"/>
              <a:gd name="T4" fmla="*/ 160 w 459"/>
              <a:gd name="T5" fmla="*/ 0 h 897"/>
              <a:gd name="T6" fmla="*/ 2 w 459"/>
              <a:gd name="T7" fmla="*/ 0 h 897"/>
              <a:gd name="T8" fmla="*/ 78 w 459"/>
              <a:gd name="T9" fmla="*/ 192 h 897"/>
              <a:gd name="T10" fmla="*/ 278 w 459"/>
              <a:gd name="T11" fmla="*/ 337 h 897"/>
              <a:gd name="T12" fmla="*/ 325 w 459"/>
              <a:gd name="T13" fmla="*/ 600 h 897"/>
              <a:gd name="T14" fmla="*/ 294 w 459"/>
              <a:gd name="T15" fmla="*/ 778 h 897"/>
              <a:gd name="T16" fmla="*/ 304 w 459"/>
              <a:gd name="T17" fmla="*/ 897 h 897"/>
              <a:gd name="T18" fmla="*/ 411 w 459"/>
              <a:gd name="T19" fmla="*/ 368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897">
                <a:moveTo>
                  <a:pt x="411" y="368"/>
                </a:moveTo>
                <a:cubicBezTo>
                  <a:pt x="387" y="276"/>
                  <a:pt x="305" y="232"/>
                  <a:pt x="244" y="169"/>
                </a:cubicBezTo>
                <a:cubicBezTo>
                  <a:pt x="207" y="131"/>
                  <a:pt x="161" y="63"/>
                  <a:pt x="160" y="0"/>
                </a:cubicBezTo>
                <a:cubicBezTo>
                  <a:pt x="2" y="0"/>
                  <a:pt x="2" y="0"/>
                  <a:pt x="2" y="0"/>
                </a:cubicBezTo>
                <a:cubicBezTo>
                  <a:pt x="0" y="73"/>
                  <a:pt x="28" y="139"/>
                  <a:pt x="78" y="192"/>
                </a:cubicBezTo>
                <a:cubicBezTo>
                  <a:pt x="136" y="252"/>
                  <a:pt x="222" y="274"/>
                  <a:pt x="278" y="337"/>
                </a:cubicBezTo>
                <a:cubicBezTo>
                  <a:pt x="341" y="409"/>
                  <a:pt x="339" y="511"/>
                  <a:pt x="325" y="600"/>
                </a:cubicBezTo>
                <a:cubicBezTo>
                  <a:pt x="316" y="659"/>
                  <a:pt x="299" y="718"/>
                  <a:pt x="294" y="778"/>
                </a:cubicBezTo>
                <a:cubicBezTo>
                  <a:pt x="291" y="818"/>
                  <a:pt x="294" y="858"/>
                  <a:pt x="304" y="897"/>
                </a:cubicBezTo>
                <a:cubicBezTo>
                  <a:pt x="295" y="714"/>
                  <a:pt x="459" y="550"/>
                  <a:pt x="411" y="36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7" name="Freeform 7"/>
          <p:cNvSpPr>
            <a:spLocks/>
          </p:cNvSpPr>
          <p:nvPr/>
        </p:nvSpPr>
        <p:spPr bwMode="auto">
          <a:xfrm>
            <a:off x="2937367" y="-1"/>
            <a:ext cx="1678177" cy="5282035"/>
          </a:xfrm>
          <a:custGeom>
            <a:avLst/>
            <a:gdLst>
              <a:gd name="T0" fmla="*/ 337 w 379"/>
              <a:gd name="T1" fmla="*/ 359 h 882"/>
              <a:gd name="T2" fmla="*/ 143 w 379"/>
              <a:gd name="T3" fmla="*/ 0 h 882"/>
              <a:gd name="T4" fmla="*/ 0 w 379"/>
              <a:gd name="T5" fmla="*/ 0 h 882"/>
              <a:gd name="T6" fmla="*/ 84 w 379"/>
              <a:gd name="T7" fmla="*/ 169 h 882"/>
              <a:gd name="T8" fmla="*/ 251 w 379"/>
              <a:gd name="T9" fmla="*/ 368 h 882"/>
              <a:gd name="T10" fmla="*/ 144 w 379"/>
              <a:gd name="T11" fmla="*/ 882 h 882"/>
              <a:gd name="T12" fmla="*/ 337 w 379"/>
              <a:gd name="T13" fmla="*/ 359 h 882"/>
            </a:gdLst>
            <a:ahLst/>
            <a:cxnLst>
              <a:cxn ang="0">
                <a:pos x="T0" y="T1"/>
              </a:cxn>
              <a:cxn ang="0">
                <a:pos x="T2" y="T3"/>
              </a:cxn>
              <a:cxn ang="0">
                <a:pos x="T4" y="T5"/>
              </a:cxn>
              <a:cxn ang="0">
                <a:pos x="T6" y="T7"/>
              </a:cxn>
              <a:cxn ang="0">
                <a:pos x="T8" y="T9"/>
              </a:cxn>
              <a:cxn ang="0">
                <a:pos x="T10" y="T11"/>
              </a:cxn>
              <a:cxn ang="0">
                <a:pos x="T12" y="T13"/>
              </a:cxn>
            </a:cxnLst>
            <a:rect l="0" t="0" r="r" b="b"/>
            <a:pathLst>
              <a:path w="379" h="882">
                <a:moveTo>
                  <a:pt x="337" y="359"/>
                </a:moveTo>
                <a:cubicBezTo>
                  <a:pt x="307" y="206"/>
                  <a:pt x="132" y="172"/>
                  <a:pt x="143" y="0"/>
                </a:cubicBezTo>
                <a:cubicBezTo>
                  <a:pt x="0" y="0"/>
                  <a:pt x="0" y="0"/>
                  <a:pt x="0" y="0"/>
                </a:cubicBezTo>
                <a:cubicBezTo>
                  <a:pt x="1" y="63"/>
                  <a:pt x="47" y="131"/>
                  <a:pt x="84" y="169"/>
                </a:cubicBezTo>
                <a:cubicBezTo>
                  <a:pt x="145" y="232"/>
                  <a:pt x="227" y="276"/>
                  <a:pt x="251" y="368"/>
                </a:cubicBezTo>
                <a:cubicBezTo>
                  <a:pt x="298" y="545"/>
                  <a:pt x="144" y="705"/>
                  <a:pt x="144" y="882"/>
                </a:cubicBezTo>
                <a:cubicBezTo>
                  <a:pt x="146" y="712"/>
                  <a:pt x="379" y="567"/>
                  <a:pt x="337" y="359"/>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66" name="组合 65"/>
          <p:cNvGrpSpPr/>
          <p:nvPr/>
        </p:nvGrpSpPr>
        <p:grpSpPr>
          <a:xfrm>
            <a:off x="0" y="-1"/>
            <a:ext cx="4296230" cy="6956385"/>
            <a:chOff x="-1" y="-1"/>
            <a:chExt cx="6082845" cy="6956385"/>
          </a:xfrm>
          <a:solidFill>
            <a:schemeClr val="accent1">
              <a:lumMod val="75000"/>
            </a:schemeClr>
          </a:solidFill>
        </p:grpSpPr>
        <p:grpSp>
          <p:nvGrpSpPr>
            <p:cNvPr id="24" name="组合 23"/>
            <p:cNvGrpSpPr/>
            <p:nvPr/>
          </p:nvGrpSpPr>
          <p:grpSpPr>
            <a:xfrm>
              <a:off x="3069540" y="55334"/>
              <a:ext cx="2824706" cy="6901050"/>
              <a:chOff x="7703052" y="1362075"/>
              <a:chExt cx="1820863" cy="4330700"/>
            </a:xfrm>
            <a:grpFill/>
            <a:effectLst>
              <a:outerShdw blurRad="228600" dist="114300" algn="l" rotWithShape="0">
                <a:prstClr val="black">
                  <a:alpha val="81000"/>
                </a:prstClr>
              </a:outerShdw>
            </a:effectLst>
          </p:grpSpPr>
          <p:sp>
            <p:nvSpPr>
              <p:cNvPr id="14" name="Freeform 14"/>
              <p:cNvSpPr>
                <a:spLocks/>
              </p:cNvSpPr>
              <p:nvPr/>
            </p:nvSpPr>
            <p:spPr bwMode="auto">
              <a:xfrm>
                <a:off x="7703052" y="1362075"/>
                <a:ext cx="1820863" cy="4330700"/>
              </a:xfrm>
              <a:custGeom>
                <a:avLst/>
                <a:gdLst>
                  <a:gd name="T0" fmla="*/ 3 w 485"/>
                  <a:gd name="T1" fmla="*/ 59 h 1152"/>
                  <a:gd name="T2" fmla="*/ 53 w 485"/>
                  <a:gd name="T3" fmla="*/ 183 h 1152"/>
                  <a:gd name="T4" fmla="*/ 86 w 485"/>
                  <a:gd name="T5" fmla="*/ 221 h 1152"/>
                  <a:gd name="T6" fmla="*/ 241 w 485"/>
                  <a:gd name="T7" fmla="*/ 333 h 1152"/>
                  <a:gd name="T8" fmla="*/ 270 w 485"/>
                  <a:gd name="T9" fmla="*/ 366 h 1152"/>
                  <a:gd name="T10" fmla="*/ 306 w 485"/>
                  <a:gd name="T11" fmla="*/ 541 h 1152"/>
                  <a:gd name="T12" fmla="*/ 301 w 485"/>
                  <a:gd name="T13" fmla="*/ 594 h 1152"/>
                  <a:gd name="T14" fmla="*/ 289 w 485"/>
                  <a:gd name="T15" fmla="*/ 662 h 1152"/>
                  <a:gd name="T16" fmla="*/ 272 w 485"/>
                  <a:gd name="T17" fmla="*/ 771 h 1152"/>
                  <a:gd name="T18" fmla="*/ 271 w 485"/>
                  <a:gd name="T19" fmla="*/ 779 h 1152"/>
                  <a:gd name="T20" fmla="*/ 338 w 485"/>
                  <a:gd name="T21" fmla="*/ 1014 h 1152"/>
                  <a:gd name="T22" fmla="*/ 386 w 485"/>
                  <a:gd name="T23" fmla="*/ 1074 h 1152"/>
                  <a:gd name="T24" fmla="*/ 472 w 485"/>
                  <a:gd name="T25" fmla="*/ 1144 h 1152"/>
                  <a:gd name="T26" fmla="*/ 346 w 485"/>
                  <a:gd name="T27" fmla="*/ 1023 h 1152"/>
                  <a:gd name="T28" fmla="*/ 274 w 485"/>
                  <a:gd name="T29" fmla="*/ 787 h 1152"/>
                  <a:gd name="T30" fmla="*/ 274 w 485"/>
                  <a:gd name="T31" fmla="*/ 775 h 1152"/>
                  <a:gd name="T32" fmla="*/ 280 w 485"/>
                  <a:gd name="T33" fmla="*/ 725 h 1152"/>
                  <a:gd name="T34" fmla="*/ 303 w 485"/>
                  <a:gd name="T35" fmla="*/ 597 h 1152"/>
                  <a:gd name="T36" fmla="*/ 308 w 485"/>
                  <a:gd name="T37" fmla="*/ 556 h 1152"/>
                  <a:gd name="T38" fmla="*/ 274 w 485"/>
                  <a:gd name="T39" fmla="*/ 367 h 1152"/>
                  <a:gd name="T40" fmla="*/ 252 w 485"/>
                  <a:gd name="T41" fmla="*/ 340 h 1152"/>
                  <a:gd name="T42" fmla="*/ 97 w 485"/>
                  <a:gd name="T43" fmla="*/ 228 h 1152"/>
                  <a:gd name="T44" fmla="*/ 61 w 485"/>
                  <a:gd name="T45" fmla="*/ 192 h 1152"/>
                  <a:gd name="T46" fmla="*/ 21 w 485"/>
                  <a:gd name="T47" fmla="*/ 125 h 1152"/>
                  <a:gd name="T48" fmla="*/ 3 w 485"/>
                  <a:gd name="T49" fmla="*/ 0 h 1152"/>
                  <a:gd name="T50" fmla="*/ 47 w 485"/>
                  <a:gd name="T51" fmla="*/ 134 h 1152"/>
                  <a:gd name="T52" fmla="*/ 80 w 485"/>
                  <a:gd name="T53" fmla="*/ 175 h 1152"/>
                  <a:gd name="T54" fmla="*/ 115 w 485"/>
                  <a:gd name="T55" fmla="*/ 205 h 1152"/>
                  <a:gd name="T56" fmla="*/ 270 w 485"/>
                  <a:gd name="T57" fmla="*/ 300 h 1152"/>
                  <a:gd name="T58" fmla="*/ 294 w 485"/>
                  <a:gd name="T59" fmla="*/ 324 h 1152"/>
                  <a:gd name="T60" fmla="*/ 304 w 485"/>
                  <a:gd name="T61" fmla="*/ 336 h 1152"/>
                  <a:gd name="T62" fmla="*/ 343 w 485"/>
                  <a:gd name="T63" fmla="*/ 411 h 1152"/>
                  <a:gd name="T64" fmla="*/ 352 w 485"/>
                  <a:gd name="T65" fmla="*/ 577 h 1152"/>
                  <a:gd name="T66" fmla="*/ 347 w 485"/>
                  <a:gd name="T67" fmla="*/ 609 h 1152"/>
                  <a:gd name="T68" fmla="*/ 328 w 485"/>
                  <a:gd name="T69" fmla="*/ 702 h 1152"/>
                  <a:gd name="T70" fmla="*/ 316 w 485"/>
                  <a:gd name="T71" fmla="*/ 776 h 1152"/>
                  <a:gd name="T72" fmla="*/ 315 w 485"/>
                  <a:gd name="T73" fmla="*/ 780 h 1152"/>
                  <a:gd name="T74" fmla="*/ 323 w 485"/>
                  <a:gd name="T75" fmla="*/ 897 h 1152"/>
                  <a:gd name="T76" fmla="*/ 378 w 485"/>
                  <a:gd name="T77" fmla="*/ 1029 h 1152"/>
                  <a:gd name="T78" fmla="*/ 485 w 485"/>
                  <a:gd name="T79" fmla="*/ 1152 h 1152"/>
                  <a:gd name="T80" fmla="*/ 401 w 485"/>
                  <a:gd name="T81" fmla="*/ 1062 h 1152"/>
                  <a:gd name="T82" fmla="*/ 358 w 485"/>
                  <a:gd name="T83" fmla="*/ 989 h 1152"/>
                  <a:gd name="T84" fmla="*/ 317 w 485"/>
                  <a:gd name="T85" fmla="*/ 781 h 1152"/>
                  <a:gd name="T86" fmla="*/ 318 w 485"/>
                  <a:gd name="T87" fmla="*/ 780 h 1152"/>
                  <a:gd name="T88" fmla="*/ 325 w 485"/>
                  <a:gd name="T89" fmla="*/ 732 h 1152"/>
                  <a:gd name="T90" fmla="*/ 347 w 485"/>
                  <a:gd name="T91" fmla="*/ 626 h 1152"/>
                  <a:gd name="T92" fmla="*/ 353 w 485"/>
                  <a:gd name="T93" fmla="*/ 594 h 1152"/>
                  <a:gd name="T94" fmla="*/ 358 w 485"/>
                  <a:gd name="T95" fmla="*/ 477 h 1152"/>
                  <a:gd name="T96" fmla="*/ 333 w 485"/>
                  <a:gd name="T97" fmla="*/ 378 h 1152"/>
                  <a:gd name="T98" fmla="*/ 311 w 485"/>
                  <a:gd name="T99" fmla="*/ 341 h 1152"/>
                  <a:gd name="T100" fmla="*/ 298 w 485"/>
                  <a:gd name="T101" fmla="*/ 324 h 1152"/>
                  <a:gd name="T102" fmla="*/ 295 w 485"/>
                  <a:gd name="T103" fmla="*/ 321 h 1152"/>
                  <a:gd name="T104" fmla="*/ 171 w 485"/>
                  <a:gd name="T105" fmla="*/ 236 h 1152"/>
                  <a:gd name="T106" fmla="*/ 98 w 485"/>
                  <a:gd name="T107" fmla="*/ 189 h 1152"/>
                  <a:gd name="T108" fmla="*/ 67 w 485"/>
                  <a:gd name="T109" fmla="*/ 158 h 1152"/>
                  <a:gd name="T110" fmla="*/ 13 w 485"/>
                  <a:gd name="T111" fmla="*/ 5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5" h="1152">
                    <a:moveTo>
                      <a:pt x="3" y="0"/>
                    </a:moveTo>
                    <a:cubicBezTo>
                      <a:pt x="3" y="0"/>
                      <a:pt x="3" y="2"/>
                      <a:pt x="2" y="4"/>
                    </a:cubicBezTo>
                    <a:cubicBezTo>
                      <a:pt x="2" y="7"/>
                      <a:pt x="2" y="11"/>
                      <a:pt x="1" y="16"/>
                    </a:cubicBezTo>
                    <a:cubicBezTo>
                      <a:pt x="1" y="26"/>
                      <a:pt x="0" y="40"/>
                      <a:pt x="3" y="59"/>
                    </a:cubicBezTo>
                    <a:cubicBezTo>
                      <a:pt x="5" y="78"/>
                      <a:pt x="10" y="101"/>
                      <a:pt x="20" y="126"/>
                    </a:cubicBezTo>
                    <a:cubicBezTo>
                      <a:pt x="25" y="138"/>
                      <a:pt x="32" y="151"/>
                      <a:pt x="40" y="164"/>
                    </a:cubicBezTo>
                    <a:cubicBezTo>
                      <a:pt x="42" y="167"/>
                      <a:pt x="44" y="170"/>
                      <a:pt x="46" y="174"/>
                    </a:cubicBezTo>
                    <a:cubicBezTo>
                      <a:pt x="48" y="177"/>
                      <a:pt x="50" y="180"/>
                      <a:pt x="53" y="183"/>
                    </a:cubicBezTo>
                    <a:cubicBezTo>
                      <a:pt x="55" y="187"/>
                      <a:pt x="58" y="190"/>
                      <a:pt x="60" y="193"/>
                    </a:cubicBezTo>
                    <a:cubicBezTo>
                      <a:pt x="63" y="196"/>
                      <a:pt x="65" y="199"/>
                      <a:pt x="68" y="202"/>
                    </a:cubicBezTo>
                    <a:cubicBezTo>
                      <a:pt x="71" y="205"/>
                      <a:pt x="74" y="209"/>
                      <a:pt x="77" y="212"/>
                    </a:cubicBezTo>
                    <a:cubicBezTo>
                      <a:pt x="79" y="215"/>
                      <a:pt x="83" y="218"/>
                      <a:pt x="86" y="221"/>
                    </a:cubicBezTo>
                    <a:cubicBezTo>
                      <a:pt x="89" y="224"/>
                      <a:pt x="92" y="227"/>
                      <a:pt x="96" y="230"/>
                    </a:cubicBezTo>
                    <a:cubicBezTo>
                      <a:pt x="99" y="233"/>
                      <a:pt x="102" y="236"/>
                      <a:pt x="106" y="238"/>
                    </a:cubicBezTo>
                    <a:cubicBezTo>
                      <a:pt x="120" y="250"/>
                      <a:pt x="135" y="260"/>
                      <a:pt x="151" y="270"/>
                    </a:cubicBezTo>
                    <a:cubicBezTo>
                      <a:pt x="182" y="290"/>
                      <a:pt x="214" y="309"/>
                      <a:pt x="241" y="333"/>
                    </a:cubicBezTo>
                    <a:cubicBezTo>
                      <a:pt x="244" y="336"/>
                      <a:pt x="247" y="339"/>
                      <a:pt x="250" y="342"/>
                    </a:cubicBezTo>
                    <a:cubicBezTo>
                      <a:pt x="254" y="346"/>
                      <a:pt x="257" y="349"/>
                      <a:pt x="261" y="353"/>
                    </a:cubicBezTo>
                    <a:cubicBezTo>
                      <a:pt x="263" y="356"/>
                      <a:pt x="266" y="360"/>
                      <a:pt x="268" y="363"/>
                    </a:cubicBezTo>
                    <a:cubicBezTo>
                      <a:pt x="269" y="364"/>
                      <a:pt x="270" y="365"/>
                      <a:pt x="270" y="366"/>
                    </a:cubicBezTo>
                    <a:cubicBezTo>
                      <a:pt x="272" y="369"/>
                      <a:pt x="272" y="369"/>
                      <a:pt x="272" y="369"/>
                    </a:cubicBezTo>
                    <a:cubicBezTo>
                      <a:pt x="276" y="374"/>
                      <a:pt x="276" y="374"/>
                      <a:pt x="276" y="374"/>
                    </a:cubicBezTo>
                    <a:cubicBezTo>
                      <a:pt x="285" y="390"/>
                      <a:pt x="292" y="407"/>
                      <a:pt x="297" y="425"/>
                    </a:cubicBezTo>
                    <a:cubicBezTo>
                      <a:pt x="308" y="461"/>
                      <a:pt x="309" y="501"/>
                      <a:pt x="306" y="541"/>
                    </a:cubicBezTo>
                    <a:cubicBezTo>
                      <a:pt x="306" y="546"/>
                      <a:pt x="306" y="551"/>
                      <a:pt x="305" y="556"/>
                    </a:cubicBezTo>
                    <a:cubicBezTo>
                      <a:pt x="305" y="561"/>
                      <a:pt x="304" y="566"/>
                      <a:pt x="304" y="571"/>
                    </a:cubicBezTo>
                    <a:cubicBezTo>
                      <a:pt x="303" y="576"/>
                      <a:pt x="303" y="581"/>
                      <a:pt x="302" y="586"/>
                    </a:cubicBezTo>
                    <a:cubicBezTo>
                      <a:pt x="301" y="594"/>
                      <a:pt x="301" y="594"/>
                      <a:pt x="301" y="594"/>
                    </a:cubicBezTo>
                    <a:cubicBezTo>
                      <a:pt x="300" y="596"/>
                      <a:pt x="300" y="596"/>
                      <a:pt x="300" y="596"/>
                    </a:cubicBezTo>
                    <a:cubicBezTo>
                      <a:pt x="300" y="598"/>
                      <a:pt x="300" y="598"/>
                      <a:pt x="300" y="598"/>
                    </a:cubicBezTo>
                    <a:cubicBezTo>
                      <a:pt x="300" y="602"/>
                      <a:pt x="300" y="602"/>
                      <a:pt x="300" y="602"/>
                    </a:cubicBezTo>
                    <a:cubicBezTo>
                      <a:pt x="296" y="622"/>
                      <a:pt x="293" y="642"/>
                      <a:pt x="289" y="662"/>
                    </a:cubicBezTo>
                    <a:cubicBezTo>
                      <a:pt x="285" y="683"/>
                      <a:pt x="281" y="703"/>
                      <a:pt x="277" y="724"/>
                    </a:cubicBezTo>
                    <a:cubicBezTo>
                      <a:pt x="276" y="729"/>
                      <a:pt x="276" y="735"/>
                      <a:pt x="275" y="740"/>
                    </a:cubicBezTo>
                    <a:cubicBezTo>
                      <a:pt x="274" y="745"/>
                      <a:pt x="274" y="751"/>
                      <a:pt x="273" y="756"/>
                    </a:cubicBezTo>
                    <a:cubicBezTo>
                      <a:pt x="273" y="761"/>
                      <a:pt x="272" y="766"/>
                      <a:pt x="272" y="771"/>
                    </a:cubicBezTo>
                    <a:cubicBezTo>
                      <a:pt x="272" y="775"/>
                      <a:pt x="272" y="775"/>
                      <a:pt x="272" y="775"/>
                    </a:cubicBezTo>
                    <a:cubicBezTo>
                      <a:pt x="271" y="776"/>
                      <a:pt x="271" y="776"/>
                      <a:pt x="271" y="776"/>
                    </a:cubicBezTo>
                    <a:cubicBezTo>
                      <a:pt x="271" y="777"/>
                      <a:pt x="271" y="777"/>
                      <a:pt x="271" y="777"/>
                    </a:cubicBezTo>
                    <a:cubicBezTo>
                      <a:pt x="271" y="779"/>
                      <a:pt x="271" y="779"/>
                      <a:pt x="271" y="779"/>
                    </a:cubicBezTo>
                    <a:cubicBezTo>
                      <a:pt x="271" y="787"/>
                      <a:pt x="271" y="787"/>
                      <a:pt x="271" y="787"/>
                    </a:cubicBezTo>
                    <a:cubicBezTo>
                      <a:pt x="270" y="830"/>
                      <a:pt x="276" y="870"/>
                      <a:pt x="288" y="907"/>
                    </a:cubicBezTo>
                    <a:cubicBezTo>
                      <a:pt x="299" y="943"/>
                      <a:pt x="314" y="976"/>
                      <a:pt x="332" y="1004"/>
                    </a:cubicBezTo>
                    <a:cubicBezTo>
                      <a:pt x="334" y="1007"/>
                      <a:pt x="336" y="1011"/>
                      <a:pt x="338" y="1014"/>
                    </a:cubicBezTo>
                    <a:cubicBezTo>
                      <a:pt x="340" y="1017"/>
                      <a:pt x="342" y="1021"/>
                      <a:pt x="345" y="1024"/>
                    </a:cubicBezTo>
                    <a:cubicBezTo>
                      <a:pt x="349" y="1030"/>
                      <a:pt x="354" y="1036"/>
                      <a:pt x="358" y="1042"/>
                    </a:cubicBezTo>
                    <a:cubicBezTo>
                      <a:pt x="363" y="1048"/>
                      <a:pt x="368" y="1054"/>
                      <a:pt x="372" y="1059"/>
                    </a:cubicBezTo>
                    <a:cubicBezTo>
                      <a:pt x="376" y="1065"/>
                      <a:pt x="381" y="1070"/>
                      <a:pt x="386" y="1074"/>
                    </a:cubicBezTo>
                    <a:cubicBezTo>
                      <a:pt x="404" y="1094"/>
                      <a:pt x="422" y="1108"/>
                      <a:pt x="436" y="1120"/>
                    </a:cubicBezTo>
                    <a:cubicBezTo>
                      <a:pt x="451" y="1131"/>
                      <a:pt x="464" y="1140"/>
                      <a:pt x="472" y="1145"/>
                    </a:cubicBezTo>
                    <a:cubicBezTo>
                      <a:pt x="481" y="1150"/>
                      <a:pt x="485" y="1152"/>
                      <a:pt x="485" y="1152"/>
                    </a:cubicBezTo>
                    <a:cubicBezTo>
                      <a:pt x="485" y="1152"/>
                      <a:pt x="481" y="1150"/>
                      <a:pt x="472" y="1144"/>
                    </a:cubicBezTo>
                    <a:cubicBezTo>
                      <a:pt x="464" y="1139"/>
                      <a:pt x="452" y="1131"/>
                      <a:pt x="437" y="1120"/>
                    </a:cubicBezTo>
                    <a:cubicBezTo>
                      <a:pt x="422" y="1108"/>
                      <a:pt x="404" y="1093"/>
                      <a:pt x="387" y="1074"/>
                    </a:cubicBezTo>
                    <a:cubicBezTo>
                      <a:pt x="377" y="1064"/>
                      <a:pt x="369" y="1053"/>
                      <a:pt x="359" y="1042"/>
                    </a:cubicBezTo>
                    <a:cubicBezTo>
                      <a:pt x="355" y="1036"/>
                      <a:pt x="351" y="1029"/>
                      <a:pt x="346" y="1023"/>
                    </a:cubicBezTo>
                    <a:cubicBezTo>
                      <a:pt x="344" y="1020"/>
                      <a:pt x="342" y="1017"/>
                      <a:pt x="339" y="1013"/>
                    </a:cubicBezTo>
                    <a:cubicBezTo>
                      <a:pt x="337" y="1010"/>
                      <a:pt x="335" y="1006"/>
                      <a:pt x="333" y="1003"/>
                    </a:cubicBezTo>
                    <a:cubicBezTo>
                      <a:pt x="316" y="975"/>
                      <a:pt x="301" y="943"/>
                      <a:pt x="290" y="906"/>
                    </a:cubicBezTo>
                    <a:cubicBezTo>
                      <a:pt x="279" y="870"/>
                      <a:pt x="272" y="829"/>
                      <a:pt x="274" y="787"/>
                    </a:cubicBezTo>
                    <a:cubicBezTo>
                      <a:pt x="274" y="779"/>
                      <a:pt x="274" y="779"/>
                      <a:pt x="274" y="779"/>
                    </a:cubicBezTo>
                    <a:cubicBezTo>
                      <a:pt x="274" y="777"/>
                      <a:pt x="274" y="777"/>
                      <a:pt x="274" y="777"/>
                    </a:cubicBezTo>
                    <a:cubicBezTo>
                      <a:pt x="274" y="776"/>
                      <a:pt x="274" y="776"/>
                      <a:pt x="274" y="776"/>
                    </a:cubicBezTo>
                    <a:cubicBezTo>
                      <a:pt x="274" y="775"/>
                      <a:pt x="274" y="775"/>
                      <a:pt x="274" y="775"/>
                    </a:cubicBezTo>
                    <a:cubicBezTo>
                      <a:pt x="274" y="771"/>
                      <a:pt x="274" y="771"/>
                      <a:pt x="274" y="771"/>
                    </a:cubicBezTo>
                    <a:cubicBezTo>
                      <a:pt x="275" y="766"/>
                      <a:pt x="275" y="761"/>
                      <a:pt x="276" y="756"/>
                    </a:cubicBezTo>
                    <a:cubicBezTo>
                      <a:pt x="276" y="751"/>
                      <a:pt x="277" y="746"/>
                      <a:pt x="278" y="741"/>
                    </a:cubicBezTo>
                    <a:cubicBezTo>
                      <a:pt x="278" y="735"/>
                      <a:pt x="279" y="730"/>
                      <a:pt x="280" y="725"/>
                    </a:cubicBezTo>
                    <a:cubicBezTo>
                      <a:pt x="283" y="704"/>
                      <a:pt x="287" y="683"/>
                      <a:pt x="291" y="663"/>
                    </a:cubicBezTo>
                    <a:cubicBezTo>
                      <a:pt x="295" y="643"/>
                      <a:pt x="299" y="622"/>
                      <a:pt x="302" y="602"/>
                    </a:cubicBezTo>
                    <a:cubicBezTo>
                      <a:pt x="303" y="598"/>
                      <a:pt x="303" y="598"/>
                      <a:pt x="303" y="598"/>
                    </a:cubicBezTo>
                    <a:cubicBezTo>
                      <a:pt x="303" y="597"/>
                      <a:pt x="303" y="597"/>
                      <a:pt x="303" y="597"/>
                    </a:cubicBezTo>
                    <a:cubicBezTo>
                      <a:pt x="304" y="595"/>
                      <a:pt x="304" y="595"/>
                      <a:pt x="304" y="595"/>
                    </a:cubicBezTo>
                    <a:cubicBezTo>
                      <a:pt x="305" y="587"/>
                      <a:pt x="305" y="587"/>
                      <a:pt x="305" y="587"/>
                    </a:cubicBezTo>
                    <a:cubicBezTo>
                      <a:pt x="305" y="582"/>
                      <a:pt x="306" y="577"/>
                      <a:pt x="307" y="572"/>
                    </a:cubicBezTo>
                    <a:cubicBezTo>
                      <a:pt x="307" y="567"/>
                      <a:pt x="308" y="561"/>
                      <a:pt x="308" y="556"/>
                    </a:cubicBezTo>
                    <a:cubicBezTo>
                      <a:pt x="309" y="551"/>
                      <a:pt x="309" y="546"/>
                      <a:pt x="309" y="541"/>
                    </a:cubicBezTo>
                    <a:cubicBezTo>
                      <a:pt x="312" y="501"/>
                      <a:pt x="310" y="460"/>
                      <a:pt x="300" y="424"/>
                    </a:cubicBezTo>
                    <a:cubicBezTo>
                      <a:pt x="295" y="406"/>
                      <a:pt x="287" y="388"/>
                      <a:pt x="278" y="373"/>
                    </a:cubicBezTo>
                    <a:cubicBezTo>
                      <a:pt x="274" y="367"/>
                      <a:pt x="274" y="367"/>
                      <a:pt x="274" y="367"/>
                    </a:cubicBezTo>
                    <a:cubicBezTo>
                      <a:pt x="272" y="364"/>
                      <a:pt x="272" y="364"/>
                      <a:pt x="272" y="364"/>
                    </a:cubicBezTo>
                    <a:cubicBezTo>
                      <a:pt x="272" y="363"/>
                      <a:pt x="271" y="362"/>
                      <a:pt x="270" y="362"/>
                    </a:cubicBezTo>
                    <a:cubicBezTo>
                      <a:pt x="268" y="358"/>
                      <a:pt x="265" y="355"/>
                      <a:pt x="262" y="351"/>
                    </a:cubicBezTo>
                    <a:cubicBezTo>
                      <a:pt x="259" y="348"/>
                      <a:pt x="256" y="344"/>
                      <a:pt x="252" y="340"/>
                    </a:cubicBezTo>
                    <a:cubicBezTo>
                      <a:pt x="249" y="337"/>
                      <a:pt x="246" y="334"/>
                      <a:pt x="243" y="331"/>
                    </a:cubicBezTo>
                    <a:cubicBezTo>
                      <a:pt x="216" y="307"/>
                      <a:pt x="183" y="288"/>
                      <a:pt x="152" y="268"/>
                    </a:cubicBezTo>
                    <a:cubicBezTo>
                      <a:pt x="136" y="258"/>
                      <a:pt x="121" y="248"/>
                      <a:pt x="107" y="237"/>
                    </a:cubicBezTo>
                    <a:cubicBezTo>
                      <a:pt x="104" y="234"/>
                      <a:pt x="100" y="231"/>
                      <a:pt x="97" y="228"/>
                    </a:cubicBezTo>
                    <a:cubicBezTo>
                      <a:pt x="93" y="226"/>
                      <a:pt x="90" y="223"/>
                      <a:pt x="87" y="220"/>
                    </a:cubicBezTo>
                    <a:cubicBezTo>
                      <a:pt x="84" y="217"/>
                      <a:pt x="81" y="214"/>
                      <a:pt x="78" y="211"/>
                    </a:cubicBezTo>
                    <a:cubicBezTo>
                      <a:pt x="75" y="207"/>
                      <a:pt x="72" y="204"/>
                      <a:pt x="69" y="201"/>
                    </a:cubicBezTo>
                    <a:cubicBezTo>
                      <a:pt x="66" y="198"/>
                      <a:pt x="64" y="195"/>
                      <a:pt x="61" y="192"/>
                    </a:cubicBezTo>
                    <a:cubicBezTo>
                      <a:pt x="59" y="189"/>
                      <a:pt x="56" y="186"/>
                      <a:pt x="54" y="182"/>
                    </a:cubicBezTo>
                    <a:cubicBezTo>
                      <a:pt x="51" y="179"/>
                      <a:pt x="49" y="176"/>
                      <a:pt x="47" y="173"/>
                    </a:cubicBezTo>
                    <a:cubicBezTo>
                      <a:pt x="45" y="170"/>
                      <a:pt x="43" y="166"/>
                      <a:pt x="41" y="163"/>
                    </a:cubicBezTo>
                    <a:cubicBezTo>
                      <a:pt x="33" y="150"/>
                      <a:pt x="26" y="138"/>
                      <a:pt x="21" y="125"/>
                    </a:cubicBezTo>
                    <a:cubicBezTo>
                      <a:pt x="10" y="101"/>
                      <a:pt x="6" y="78"/>
                      <a:pt x="3" y="59"/>
                    </a:cubicBezTo>
                    <a:cubicBezTo>
                      <a:pt x="1" y="40"/>
                      <a:pt x="1" y="26"/>
                      <a:pt x="2" y="16"/>
                    </a:cubicBezTo>
                    <a:cubicBezTo>
                      <a:pt x="2" y="11"/>
                      <a:pt x="2" y="7"/>
                      <a:pt x="2" y="4"/>
                    </a:cubicBezTo>
                    <a:cubicBezTo>
                      <a:pt x="3" y="2"/>
                      <a:pt x="3" y="0"/>
                      <a:pt x="3" y="0"/>
                    </a:cubicBezTo>
                    <a:cubicBezTo>
                      <a:pt x="3" y="0"/>
                      <a:pt x="3" y="6"/>
                      <a:pt x="4" y="16"/>
                    </a:cubicBezTo>
                    <a:cubicBezTo>
                      <a:pt x="5" y="25"/>
                      <a:pt x="8" y="40"/>
                      <a:pt x="12" y="57"/>
                    </a:cubicBezTo>
                    <a:cubicBezTo>
                      <a:pt x="17" y="75"/>
                      <a:pt x="25" y="96"/>
                      <a:pt x="37" y="118"/>
                    </a:cubicBezTo>
                    <a:cubicBezTo>
                      <a:pt x="40" y="123"/>
                      <a:pt x="44" y="128"/>
                      <a:pt x="47" y="134"/>
                    </a:cubicBezTo>
                    <a:cubicBezTo>
                      <a:pt x="51" y="139"/>
                      <a:pt x="55" y="145"/>
                      <a:pt x="59" y="150"/>
                    </a:cubicBezTo>
                    <a:cubicBezTo>
                      <a:pt x="61" y="153"/>
                      <a:pt x="63" y="156"/>
                      <a:pt x="66" y="159"/>
                    </a:cubicBezTo>
                    <a:cubicBezTo>
                      <a:pt x="68" y="161"/>
                      <a:pt x="70" y="164"/>
                      <a:pt x="73" y="167"/>
                    </a:cubicBezTo>
                    <a:cubicBezTo>
                      <a:pt x="75" y="169"/>
                      <a:pt x="77" y="172"/>
                      <a:pt x="80" y="175"/>
                    </a:cubicBezTo>
                    <a:cubicBezTo>
                      <a:pt x="83" y="178"/>
                      <a:pt x="86" y="180"/>
                      <a:pt x="88" y="183"/>
                    </a:cubicBezTo>
                    <a:cubicBezTo>
                      <a:pt x="91" y="186"/>
                      <a:pt x="94" y="188"/>
                      <a:pt x="97" y="191"/>
                    </a:cubicBezTo>
                    <a:cubicBezTo>
                      <a:pt x="100" y="193"/>
                      <a:pt x="103" y="195"/>
                      <a:pt x="106" y="198"/>
                    </a:cubicBezTo>
                    <a:cubicBezTo>
                      <a:pt x="109" y="200"/>
                      <a:pt x="112" y="203"/>
                      <a:pt x="115" y="205"/>
                    </a:cubicBezTo>
                    <a:cubicBezTo>
                      <a:pt x="119" y="207"/>
                      <a:pt x="122" y="210"/>
                      <a:pt x="125" y="212"/>
                    </a:cubicBezTo>
                    <a:cubicBezTo>
                      <a:pt x="139" y="221"/>
                      <a:pt x="154" y="230"/>
                      <a:pt x="170" y="238"/>
                    </a:cubicBezTo>
                    <a:cubicBezTo>
                      <a:pt x="185" y="247"/>
                      <a:pt x="202" y="256"/>
                      <a:pt x="219" y="266"/>
                    </a:cubicBezTo>
                    <a:cubicBezTo>
                      <a:pt x="236" y="276"/>
                      <a:pt x="253" y="287"/>
                      <a:pt x="270" y="300"/>
                    </a:cubicBezTo>
                    <a:cubicBezTo>
                      <a:pt x="274" y="304"/>
                      <a:pt x="278" y="308"/>
                      <a:pt x="282" y="312"/>
                    </a:cubicBezTo>
                    <a:cubicBezTo>
                      <a:pt x="286" y="315"/>
                      <a:pt x="289" y="319"/>
                      <a:pt x="293" y="322"/>
                    </a:cubicBezTo>
                    <a:cubicBezTo>
                      <a:pt x="294" y="323"/>
                      <a:pt x="294" y="323"/>
                      <a:pt x="294" y="323"/>
                    </a:cubicBezTo>
                    <a:cubicBezTo>
                      <a:pt x="294" y="324"/>
                      <a:pt x="294" y="324"/>
                      <a:pt x="294" y="324"/>
                    </a:cubicBezTo>
                    <a:cubicBezTo>
                      <a:pt x="295" y="324"/>
                      <a:pt x="295" y="324"/>
                      <a:pt x="295" y="324"/>
                    </a:cubicBezTo>
                    <a:cubicBezTo>
                      <a:pt x="296" y="326"/>
                      <a:pt x="296" y="326"/>
                      <a:pt x="296" y="326"/>
                    </a:cubicBezTo>
                    <a:cubicBezTo>
                      <a:pt x="299" y="329"/>
                      <a:pt x="299" y="329"/>
                      <a:pt x="299" y="329"/>
                    </a:cubicBezTo>
                    <a:cubicBezTo>
                      <a:pt x="304" y="336"/>
                      <a:pt x="304" y="336"/>
                      <a:pt x="304" y="336"/>
                    </a:cubicBezTo>
                    <a:cubicBezTo>
                      <a:pt x="305" y="337"/>
                      <a:pt x="306" y="338"/>
                      <a:pt x="307" y="339"/>
                    </a:cubicBezTo>
                    <a:cubicBezTo>
                      <a:pt x="309" y="343"/>
                      <a:pt x="309" y="343"/>
                      <a:pt x="309" y="343"/>
                    </a:cubicBezTo>
                    <a:cubicBezTo>
                      <a:pt x="314" y="350"/>
                      <a:pt x="314" y="350"/>
                      <a:pt x="314" y="350"/>
                    </a:cubicBezTo>
                    <a:cubicBezTo>
                      <a:pt x="327" y="368"/>
                      <a:pt x="336" y="389"/>
                      <a:pt x="343" y="411"/>
                    </a:cubicBezTo>
                    <a:cubicBezTo>
                      <a:pt x="349" y="433"/>
                      <a:pt x="353" y="455"/>
                      <a:pt x="355" y="478"/>
                    </a:cubicBezTo>
                    <a:cubicBezTo>
                      <a:pt x="357" y="500"/>
                      <a:pt x="357" y="522"/>
                      <a:pt x="355" y="544"/>
                    </a:cubicBezTo>
                    <a:cubicBezTo>
                      <a:pt x="355" y="550"/>
                      <a:pt x="354" y="555"/>
                      <a:pt x="354" y="561"/>
                    </a:cubicBezTo>
                    <a:cubicBezTo>
                      <a:pt x="353" y="566"/>
                      <a:pt x="353" y="572"/>
                      <a:pt x="352" y="577"/>
                    </a:cubicBezTo>
                    <a:cubicBezTo>
                      <a:pt x="351" y="583"/>
                      <a:pt x="351" y="588"/>
                      <a:pt x="350" y="593"/>
                    </a:cubicBezTo>
                    <a:cubicBezTo>
                      <a:pt x="349" y="601"/>
                      <a:pt x="349" y="601"/>
                      <a:pt x="349" y="601"/>
                    </a:cubicBezTo>
                    <a:cubicBezTo>
                      <a:pt x="348" y="605"/>
                      <a:pt x="348" y="605"/>
                      <a:pt x="348" y="605"/>
                    </a:cubicBezTo>
                    <a:cubicBezTo>
                      <a:pt x="347" y="609"/>
                      <a:pt x="347" y="609"/>
                      <a:pt x="347" y="609"/>
                    </a:cubicBezTo>
                    <a:cubicBezTo>
                      <a:pt x="345" y="625"/>
                      <a:pt x="345" y="625"/>
                      <a:pt x="345" y="625"/>
                    </a:cubicBezTo>
                    <a:cubicBezTo>
                      <a:pt x="344" y="631"/>
                      <a:pt x="342" y="636"/>
                      <a:pt x="341" y="641"/>
                    </a:cubicBezTo>
                    <a:cubicBezTo>
                      <a:pt x="339" y="652"/>
                      <a:pt x="337" y="662"/>
                      <a:pt x="335" y="672"/>
                    </a:cubicBezTo>
                    <a:cubicBezTo>
                      <a:pt x="333" y="682"/>
                      <a:pt x="330" y="692"/>
                      <a:pt x="328" y="702"/>
                    </a:cubicBezTo>
                    <a:cubicBezTo>
                      <a:pt x="326" y="712"/>
                      <a:pt x="324" y="722"/>
                      <a:pt x="322" y="732"/>
                    </a:cubicBezTo>
                    <a:cubicBezTo>
                      <a:pt x="321" y="737"/>
                      <a:pt x="321" y="742"/>
                      <a:pt x="320" y="746"/>
                    </a:cubicBezTo>
                    <a:cubicBezTo>
                      <a:pt x="319" y="751"/>
                      <a:pt x="318" y="756"/>
                      <a:pt x="317" y="761"/>
                    </a:cubicBezTo>
                    <a:cubicBezTo>
                      <a:pt x="317" y="766"/>
                      <a:pt x="316" y="771"/>
                      <a:pt x="316" y="776"/>
                    </a:cubicBezTo>
                    <a:cubicBezTo>
                      <a:pt x="315" y="779"/>
                      <a:pt x="315" y="779"/>
                      <a:pt x="315" y="779"/>
                    </a:cubicBezTo>
                    <a:cubicBezTo>
                      <a:pt x="315" y="780"/>
                      <a:pt x="315" y="780"/>
                      <a:pt x="315" y="780"/>
                    </a:cubicBezTo>
                    <a:cubicBezTo>
                      <a:pt x="315" y="780"/>
                      <a:pt x="315" y="780"/>
                      <a:pt x="315" y="780"/>
                    </a:cubicBezTo>
                    <a:cubicBezTo>
                      <a:pt x="315" y="780"/>
                      <a:pt x="315" y="780"/>
                      <a:pt x="315" y="780"/>
                    </a:cubicBezTo>
                    <a:cubicBezTo>
                      <a:pt x="315" y="781"/>
                      <a:pt x="315" y="781"/>
                      <a:pt x="315" y="781"/>
                    </a:cubicBezTo>
                    <a:cubicBezTo>
                      <a:pt x="315" y="782"/>
                      <a:pt x="315" y="782"/>
                      <a:pt x="315" y="782"/>
                    </a:cubicBezTo>
                    <a:cubicBezTo>
                      <a:pt x="314" y="789"/>
                      <a:pt x="314" y="789"/>
                      <a:pt x="314" y="789"/>
                    </a:cubicBezTo>
                    <a:cubicBezTo>
                      <a:pt x="312" y="827"/>
                      <a:pt x="315" y="863"/>
                      <a:pt x="323" y="897"/>
                    </a:cubicBezTo>
                    <a:cubicBezTo>
                      <a:pt x="331" y="931"/>
                      <a:pt x="343" y="962"/>
                      <a:pt x="356" y="990"/>
                    </a:cubicBezTo>
                    <a:cubicBezTo>
                      <a:pt x="358" y="994"/>
                      <a:pt x="360" y="997"/>
                      <a:pt x="361" y="1000"/>
                    </a:cubicBezTo>
                    <a:cubicBezTo>
                      <a:pt x="363" y="1004"/>
                      <a:pt x="365" y="1007"/>
                      <a:pt x="367" y="1010"/>
                    </a:cubicBezTo>
                    <a:cubicBezTo>
                      <a:pt x="370" y="1017"/>
                      <a:pt x="374" y="1023"/>
                      <a:pt x="378" y="1029"/>
                    </a:cubicBezTo>
                    <a:cubicBezTo>
                      <a:pt x="385" y="1041"/>
                      <a:pt x="392" y="1052"/>
                      <a:pt x="400" y="1062"/>
                    </a:cubicBezTo>
                    <a:cubicBezTo>
                      <a:pt x="415" y="1083"/>
                      <a:pt x="430" y="1099"/>
                      <a:pt x="443" y="1113"/>
                    </a:cubicBezTo>
                    <a:cubicBezTo>
                      <a:pt x="456" y="1126"/>
                      <a:pt x="466" y="1136"/>
                      <a:pt x="474" y="1142"/>
                    </a:cubicBezTo>
                    <a:cubicBezTo>
                      <a:pt x="481" y="1149"/>
                      <a:pt x="485" y="1152"/>
                      <a:pt x="485" y="1152"/>
                    </a:cubicBezTo>
                    <a:cubicBezTo>
                      <a:pt x="485" y="1152"/>
                      <a:pt x="485" y="1152"/>
                      <a:pt x="485" y="1152"/>
                    </a:cubicBezTo>
                    <a:cubicBezTo>
                      <a:pt x="485" y="1152"/>
                      <a:pt x="481" y="1149"/>
                      <a:pt x="474" y="1142"/>
                    </a:cubicBezTo>
                    <a:cubicBezTo>
                      <a:pt x="466" y="1136"/>
                      <a:pt x="456" y="1125"/>
                      <a:pt x="443" y="1112"/>
                    </a:cubicBezTo>
                    <a:cubicBezTo>
                      <a:pt x="431" y="1099"/>
                      <a:pt x="416" y="1082"/>
                      <a:pt x="401" y="1062"/>
                    </a:cubicBezTo>
                    <a:cubicBezTo>
                      <a:pt x="393" y="1052"/>
                      <a:pt x="386" y="1040"/>
                      <a:pt x="379" y="1028"/>
                    </a:cubicBezTo>
                    <a:cubicBezTo>
                      <a:pt x="375" y="1022"/>
                      <a:pt x="372" y="1016"/>
                      <a:pt x="368" y="1009"/>
                    </a:cubicBezTo>
                    <a:cubicBezTo>
                      <a:pt x="366" y="1006"/>
                      <a:pt x="364" y="1003"/>
                      <a:pt x="363" y="1000"/>
                    </a:cubicBezTo>
                    <a:cubicBezTo>
                      <a:pt x="361" y="996"/>
                      <a:pt x="359" y="993"/>
                      <a:pt x="358" y="989"/>
                    </a:cubicBezTo>
                    <a:cubicBezTo>
                      <a:pt x="344" y="962"/>
                      <a:pt x="333" y="931"/>
                      <a:pt x="325" y="897"/>
                    </a:cubicBezTo>
                    <a:cubicBezTo>
                      <a:pt x="317" y="863"/>
                      <a:pt x="314" y="827"/>
                      <a:pt x="317" y="790"/>
                    </a:cubicBezTo>
                    <a:cubicBezTo>
                      <a:pt x="317" y="783"/>
                      <a:pt x="317" y="783"/>
                      <a:pt x="317" y="783"/>
                    </a:cubicBezTo>
                    <a:cubicBezTo>
                      <a:pt x="317" y="781"/>
                      <a:pt x="317" y="781"/>
                      <a:pt x="317" y="781"/>
                    </a:cubicBezTo>
                    <a:cubicBezTo>
                      <a:pt x="318" y="780"/>
                      <a:pt x="318" y="780"/>
                      <a:pt x="318" y="780"/>
                    </a:cubicBezTo>
                    <a:cubicBezTo>
                      <a:pt x="318" y="780"/>
                      <a:pt x="318" y="780"/>
                      <a:pt x="318" y="780"/>
                    </a:cubicBezTo>
                    <a:cubicBezTo>
                      <a:pt x="318" y="780"/>
                      <a:pt x="318" y="780"/>
                      <a:pt x="318" y="780"/>
                    </a:cubicBezTo>
                    <a:cubicBezTo>
                      <a:pt x="318" y="780"/>
                      <a:pt x="318" y="780"/>
                      <a:pt x="318" y="780"/>
                    </a:cubicBezTo>
                    <a:cubicBezTo>
                      <a:pt x="318" y="776"/>
                      <a:pt x="318" y="776"/>
                      <a:pt x="318" y="776"/>
                    </a:cubicBezTo>
                    <a:cubicBezTo>
                      <a:pt x="319" y="771"/>
                      <a:pt x="319" y="766"/>
                      <a:pt x="320" y="761"/>
                    </a:cubicBezTo>
                    <a:cubicBezTo>
                      <a:pt x="321" y="756"/>
                      <a:pt x="322" y="752"/>
                      <a:pt x="322" y="747"/>
                    </a:cubicBezTo>
                    <a:cubicBezTo>
                      <a:pt x="323" y="742"/>
                      <a:pt x="324" y="737"/>
                      <a:pt x="325" y="732"/>
                    </a:cubicBezTo>
                    <a:cubicBezTo>
                      <a:pt x="327" y="723"/>
                      <a:pt x="329" y="713"/>
                      <a:pt x="331" y="703"/>
                    </a:cubicBezTo>
                    <a:cubicBezTo>
                      <a:pt x="333" y="693"/>
                      <a:pt x="335" y="683"/>
                      <a:pt x="338" y="673"/>
                    </a:cubicBezTo>
                    <a:cubicBezTo>
                      <a:pt x="340" y="662"/>
                      <a:pt x="342" y="652"/>
                      <a:pt x="344" y="642"/>
                    </a:cubicBezTo>
                    <a:cubicBezTo>
                      <a:pt x="345" y="636"/>
                      <a:pt x="346" y="631"/>
                      <a:pt x="347" y="626"/>
                    </a:cubicBezTo>
                    <a:cubicBezTo>
                      <a:pt x="350" y="610"/>
                      <a:pt x="350" y="610"/>
                      <a:pt x="350" y="610"/>
                    </a:cubicBezTo>
                    <a:cubicBezTo>
                      <a:pt x="351" y="606"/>
                      <a:pt x="351" y="606"/>
                      <a:pt x="351" y="606"/>
                    </a:cubicBezTo>
                    <a:cubicBezTo>
                      <a:pt x="351" y="601"/>
                      <a:pt x="351" y="601"/>
                      <a:pt x="351" y="601"/>
                    </a:cubicBezTo>
                    <a:cubicBezTo>
                      <a:pt x="353" y="594"/>
                      <a:pt x="353" y="594"/>
                      <a:pt x="353" y="594"/>
                    </a:cubicBezTo>
                    <a:cubicBezTo>
                      <a:pt x="353" y="589"/>
                      <a:pt x="354" y="583"/>
                      <a:pt x="355" y="577"/>
                    </a:cubicBezTo>
                    <a:cubicBezTo>
                      <a:pt x="356" y="572"/>
                      <a:pt x="356" y="566"/>
                      <a:pt x="357" y="561"/>
                    </a:cubicBezTo>
                    <a:cubicBezTo>
                      <a:pt x="357" y="555"/>
                      <a:pt x="358" y="550"/>
                      <a:pt x="358" y="544"/>
                    </a:cubicBezTo>
                    <a:cubicBezTo>
                      <a:pt x="359" y="522"/>
                      <a:pt x="360" y="500"/>
                      <a:pt x="358" y="477"/>
                    </a:cubicBezTo>
                    <a:cubicBezTo>
                      <a:pt x="356" y="455"/>
                      <a:pt x="352" y="432"/>
                      <a:pt x="346" y="410"/>
                    </a:cubicBezTo>
                    <a:cubicBezTo>
                      <a:pt x="344" y="405"/>
                      <a:pt x="342" y="399"/>
                      <a:pt x="340" y="394"/>
                    </a:cubicBezTo>
                    <a:cubicBezTo>
                      <a:pt x="339" y="391"/>
                      <a:pt x="338" y="389"/>
                      <a:pt x="337" y="386"/>
                    </a:cubicBezTo>
                    <a:cubicBezTo>
                      <a:pt x="333" y="378"/>
                      <a:pt x="333" y="378"/>
                      <a:pt x="333" y="378"/>
                    </a:cubicBezTo>
                    <a:cubicBezTo>
                      <a:pt x="330" y="370"/>
                      <a:pt x="330" y="370"/>
                      <a:pt x="330" y="370"/>
                    </a:cubicBezTo>
                    <a:cubicBezTo>
                      <a:pt x="328" y="368"/>
                      <a:pt x="327" y="365"/>
                      <a:pt x="325" y="363"/>
                    </a:cubicBezTo>
                    <a:cubicBezTo>
                      <a:pt x="322" y="358"/>
                      <a:pt x="320" y="353"/>
                      <a:pt x="316" y="348"/>
                    </a:cubicBezTo>
                    <a:cubicBezTo>
                      <a:pt x="311" y="341"/>
                      <a:pt x="311" y="341"/>
                      <a:pt x="311" y="341"/>
                    </a:cubicBezTo>
                    <a:cubicBezTo>
                      <a:pt x="309" y="338"/>
                      <a:pt x="309" y="338"/>
                      <a:pt x="309" y="338"/>
                    </a:cubicBezTo>
                    <a:cubicBezTo>
                      <a:pt x="308" y="336"/>
                      <a:pt x="307" y="335"/>
                      <a:pt x="306" y="334"/>
                    </a:cubicBezTo>
                    <a:cubicBezTo>
                      <a:pt x="301" y="328"/>
                      <a:pt x="301" y="328"/>
                      <a:pt x="301" y="328"/>
                    </a:cubicBezTo>
                    <a:cubicBezTo>
                      <a:pt x="298" y="324"/>
                      <a:pt x="298" y="324"/>
                      <a:pt x="298" y="324"/>
                    </a:cubicBezTo>
                    <a:cubicBezTo>
                      <a:pt x="297" y="323"/>
                      <a:pt x="297" y="323"/>
                      <a:pt x="297" y="323"/>
                    </a:cubicBezTo>
                    <a:cubicBezTo>
                      <a:pt x="296" y="322"/>
                      <a:pt x="296" y="322"/>
                      <a:pt x="296" y="322"/>
                    </a:cubicBezTo>
                    <a:cubicBezTo>
                      <a:pt x="296" y="321"/>
                      <a:pt x="296" y="321"/>
                      <a:pt x="296" y="321"/>
                    </a:cubicBezTo>
                    <a:cubicBezTo>
                      <a:pt x="295" y="321"/>
                      <a:pt x="295" y="321"/>
                      <a:pt x="295" y="321"/>
                    </a:cubicBezTo>
                    <a:cubicBezTo>
                      <a:pt x="291" y="317"/>
                      <a:pt x="288" y="314"/>
                      <a:pt x="284" y="310"/>
                    </a:cubicBezTo>
                    <a:cubicBezTo>
                      <a:pt x="280" y="306"/>
                      <a:pt x="276" y="302"/>
                      <a:pt x="271" y="299"/>
                    </a:cubicBezTo>
                    <a:cubicBezTo>
                      <a:pt x="255" y="285"/>
                      <a:pt x="237" y="273"/>
                      <a:pt x="220" y="264"/>
                    </a:cubicBezTo>
                    <a:cubicBezTo>
                      <a:pt x="203" y="254"/>
                      <a:pt x="187" y="245"/>
                      <a:pt x="171" y="236"/>
                    </a:cubicBezTo>
                    <a:cubicBezTo>
                      <a:pt x="155" y="228"/>
                      <a:pt x="140" y="219"/>
                      <a:pt x="126" y="210"/>
                    </a:cubicBezTo>
                    <a:cubicBezTo>
                      <a:pt x="123" y="208"/>
                      <a:pt x="120" y="206"/>
                      <a:pt x="116" y="204"/>
                    </a:cubicBezTo>
                    <a:cubicBezTo>
                      <a:pt x="113" y="201"/>
                      <a:pt x="110" y="199"/>
                      <a:pt x="107" y="196"/>
                    </a:cubicBezTo>
                    <a:cubicBezTo>
                      <a:pt x="104" y="194"/>
                      <a:pt x="101" y="192"/>
                      <a:pt x="98" y="189"/>
                    </a:cubicBezTo>
                    <a:cubicBezTo>
                      <a:pt x="95" y="187"/>
                      <a:pt x="92" y="184"/>
                      <a:pt x="90" y="182"/>
                    </a:cubicBezTo>
                    <a:cubicBezTo>
                      <a:pt x="87" y="179"/>
                      <a:pt x="84" y="176"/>
                      <a:pt x="81" y="174"/>
                    </a:cubicBezTo>
                    <a:cubicBezTo>
                      <a:pt x="79" y="171"/>
                      <a:pt x="76" y="168"/>
                      <a:pt x="74" y="166"/>
                    </a:cubicBezTo>
                    <a:cubicBezTo>
                      <a:pt x="71" y="163"/>
                      <a:pt x="69" y="161"/>
                      <a:pt x="67" y="158"/>
                    </a:cubicBezTo>
                    <a:cubicBezTo>
                      <a:pt x="65" y="155"/>
                      <a:pt x="62" y="152"/>
                      <a:pt x="60" y="150"/>
                    </a:cubicBezTo>
                    <a:cubicBezTo>
                      <a:pt x="56" y="144"/>
                      <a:pt x="52" y="139"/>
                      <a:pt x="48" y="133"/>
                    </a:cubicBezTo>
                    <a:cubicBezTo>
                      <a:pt x="45" y="128"/>
                      <a:pt x="41" y="122"/>
                      <a:pt x="38" y="117"/>
                    </a:cubicBezTo>
                    <a:cubicBezTo>
                      <a:pt x="25" y="96"/>
                      <a:pt x="18" y="75"/>
                      <a:pt x="13" y="57"/>
                    </a:cubicBezTo>
                    <a:cubicBezTo>
                      <a:pt x="8" y="40"/>
                      <a:pt x="6" y="25"/>
                      <a:pt x="4" y="16"/>
                    </a:cubicBezTo>
                    <a:cubicBezTo>
                      <a:pt x="3" y="6"/>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5" name="Freeform 15"/>
              <p:cNvSpPr>
                <a:spLocks/>
              </p:cNvSpPr>
              <p:nvPr/>
            </p:nvSpPr>
            <p:spPr bwMode="auto">
              <a:xfrm>
                <a:off x="7707814" y="1362075"/>
                <a:ext cx="1816100" cy="4330700"/>
              </a:xfrm>
              <a:custGeom>
                <a:avLst/>
                <a:gdLst>
                  <a:gd name="T0" fmla="*/ 2 w 484"/>
                  <a:gd name="T1" fmla="*/ 59 h 1152"/>
                  <a:gd name="T2" fmla="*/ 53 w 484"/>
                  <a:gd name="T3" fmla="*/ 182 h 1152"/>
                  <a:gd name="T4" fmla="*/ 86 w 484"/>
                  <a:gd name="T5" fmla="*/ 220 h 1152"/>
                  <a:gd name="T6" fmla="*/ 242 w 484"/>
                  <a:gd name="T7" fmla="*/ 331 h 1152"/>
                  <a:gd name="T8" fmla="*/ 271 w 484"/>
                  <a:gd name="T9" fmla="*/ 364 h 1152"/>
                  <a:gd name="T10" fmla="*/ 308 w 484"/>
                  <a:gd name="T11" fmla="*/ 541 h 1152"/>
                  <a:gd name="T12" fmla="*/ 303 w 484"/>
                  <a:gd name="T13" fmla="*/ 595 h 1152"/>
                  <a:gd name="T14" fmla="*/ 290 w 484"/>
                  <a:gd name="T15" fmla="*/ 663 h 1152"/>
                  <a:gd name="T16" fmla="*/ 273 w 484"/>
                  <a:gd name="T17" fmla="*/ 771 h 1152"/>
                  <a:gd name="T18" fmla="*/ 273 w 484"/>
                  <a:gd name="T19" fmla="*/ 779 h 1152"/>
                  <a:gd name="T20" fmla="*/ 338 w 484"/>
                  <a:gd name="T21" fmla="*/ 1013 h 1152"/>
                  <a:gd name="T22" fmla="*/ 436 w 484"/>
                  <a:gd name="T23" fmla="*/ 1120 h 1152"/>
                  <a:gd name="T24" fmla="*/ 471 w 484"/>
                  <a:gd name="T25" fmla="*/ 1144 h 1152"/>
                  <a:gd name="T26" fmla="*/ 346 w 484"/>
                  <a:gd name="T27" fmla="*/ 1022 h 1152"/>
                  <a:gd name="T28" fmla="*/ 275 w 484"/>
                  <a:gd name="T29" fmla="*/ 787 h 1152"/>
                  <a:gd name="T30" fmla="*/ 276 w 484"/>
                  <a:gd name="T31" fmla="*/ 775 h 1152"/>
                  <a:gd name="T32" fmla="*/ 282 w 484"/>
                  <a:gd name="T33" fmla="*/ 725 h 1152"/>
                  <a:gd name="T34" fmla="*/ 305 w 484"/>
                  <a:gd name="T35" fmla="*/ 597 h 1152"/>
                  <a:gd name="T36" fmla="*/ 310 w 484"/>
                  <a:gd name="T37" fmla="*/ 557 h 1152"/>
                  <a:gd name="T38" fmla="*/ 275 w 484"/>
                  <a:gd name="T39" fmla="*/ 366 h 1152"/>
                  <a:gd name="T40" fmla="*/ 253 w 484"/>
                  <a:gd name="T41" fmla="*/ 338 h 1152"/>
                  <a:gd name="T42" fmla="*/ 69 w 484"/>
                  <a:gd name="T43" fmla="*/ 200 h 1152"/>
                  <a:gd name="T44" fmla="*/ 41 w 484"/>
                  <a:gd name="T45" fmla="*/ 162 h 1152"/>
                  <a:gd name="T46" fmla="*/ 1 w 484"/>
                  <a:gd name="T47" fmla="*/ 16 h 1152"/>
                  <a:gd name="T48" fmla="*/ 11 w 484"/>
                  <a:gd name="T49" fmla="*/ 58 h 1152"/>
                  <a:gd name="T50" fmla="*/ 64 w 484"/>
                  <a:gd name="T51" fmla="*/ 160 h 1152"/>
                  <a:gd name="T52" fmla="*/ 95 w 484"/>
                  <a:gd name="T53" fmla="*/ 192 h 1152"/>
                  <a:gd name="T54" fmla="*/ 168 w 484"/>
                  <a:gd name="T55" fmla="*/ 240 h 1152"/>
                  <a:gd name="T56" fmla="*/ 291 w 484"/>
                  <a:gd name="T57" fmla="*/ 325 h 1152"/>
                  <a:gd name="T58" fmla="*/ 296 w 484"/>
                  <a:gd name="T59" fmla="*/ 331 h 1152"/>
                  <a:gd name="T60" fmla="*/ 311 w 484"/>
                  <a:gd name="T61" fmla="*/ 351 h 1152"/>
                  <a:gd name="T62" fmla="*/ 350 w 484"/>
                  <a:gd name="T63" fmla="*/ 560 h 1152"/>
                  <a:gd name="T64" fmla="*/ 344 w 484"/>
                  <a:gd name="T65" fmla="*/ 605 h 1152"/>
                  <a:gd name="T66" fmla="*/ 331 w 484"/>
                  <a:gd name="T67" fmla="*/ 672 h 1152"/>
                  <a:gd name="T68" fmla="*/ 314 w 484"/>
                  <a:gd name="T69" fmla="*/ 760 h 1152"/>
                  <a:gd name="T70" fmla="*/ 311 w 484"/>
                  <a:gd name="T71" fmla="*/ 780 h 1152"/>
                  <a:gd name="T72" fmla="*/ 311 w 484"/>
                  <a:gd name="T73" fmla="*/ 782 h 1152"/>
                  <a:gd name="T74" fmla="*/ 359 w 484"/>
                  <a:gd name="T75" fmla="*/ 1001 h 1152"/>
                  <a:gd name="T76" fmla="*/ 441 w 484"/>
                  <a:gd name="T77" fmla="*/ 1113 h 1152"/>
                  <a:gd name="T78" fmla="*/ 473 w 484"/>
                  <a:gd name="T79" fmla="*/ 1142 h 1152"/>
                  <a:gd name="T80" fmla="*/ 366 w 484"/>
                  <a:gd name="T81" fmla="*/ 1010 h 1152"/>
                  <a:gd name="T82" fmla="*/ 313 w 484"/>
                  <a:gd name="T83" fmla="*/ 789 h 1152"/>
                  <a:gd name="T84" fmla="*/ 314 w 484"/>
                  <a:gd name="T85" fmla="*/ 780 h 1152"/>
                  <a:gd name="T86" fmla="*/ 316 w 484"/>
                  <a:gd name="T87" fmla="*/ 761 h 1152"/>
                  <a:gd name="T88" fmla="*/ 334 w 484"/>
                  <a:gd name="T89" fmla="*/ 672 h 1152"/>
                  <a:gd name="T90" fmla="*/ 347 w 484"/>
                  <a:gd name="T91" fmla="*/ 605 h 1152"/>
                  <a:gd name="T92" fmla="*/ 353 w 484"/>
                  <a:gd name="T93" fmla="*/ 561 h 1152"/>
                  <a:gd name="T94" fmla="*/ 313 w 484"/>
                  <a:gd name="T95" fmla="*/ 350 h 1152"/>
                  <a:gd name="T96" fmla="*/ 298 w 484"/>
                  <a:gd name="T97" fmla="*/ 329 h 1152"/>
                  <a:gd name="T98" fmla="*/ 293 w 484"/>
                  <a:gd name="T99" fmla="*/ 323 h 1152"/>
                  <a:gd name="T100" fmla="*/ 218 w 484"/>
                  <a:gd name="T101" fmla="*/ 266 h 1152"/>
                  <a:gd name="T102" fmla="*/ 105 w 484"/>
                  <a:gd name="T103" fmla="*/ 198 h 1152"/>
                  <a:gd name="T104" fmla="*/ 72 w 484"/>
                  <a:gd name="T105" fmla="*/ 167 h 1152"/>
                  <a:gd name="T106" fmla="*/ 36 w 484"/>
                  <a:gd name="T107" fmla="*/ 1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4" h="1152">
                    <a:moveTo>
                      <a:pt x="2" y="0"/>
                    </a:moveTo>
                    <a:cubicBezTo>
                      <a:pt x="2" y="0"/>
                      <a:pt x="2" y="2"/>
                      <a:pt x="1" y="4"/>
                    </a:cubicBezTo>
                    <a:cubicBezTo>
                      <a:pt x="1" y="7"/>
                      <a:pt x="1" y="11"/>
                      <a:pt x="1" y="16"/>
                    </a:cubicBezTo>
                    <a:cubicBezTo>
                      <a:pt x="0" y="26"/>
                      <a:pt x="0" y="40"/>
                      <a:pt x="2" y="59"/>
                    </a:cubicBezTo>
                    <a:cubicBezTo>
                      <a:pt x="5" y="78"/>
                      <a:pt x="9" y="101"/>
                      <a:pt x="20" y="125"/>
                    </a:cubicBezTo>
                    <a:cubicBezTo>
                      <a:pt x="25" y="138"/>
                      <a:pt x="32" y="150"/>
                      <a:pt x="40" y="163"/>
                    </a:cubicBezTo>
                    <a:cubicBezTo>
                      <a:pt x="42" y="166"/>
                      <a:pt x="44" y="170"/>
                      <a:pt x="46" y="173"/>
                    </a:cubicBezTo>
                    <a:cubicBezTo>
                      <a:pt x="48" y="176"/>
                      <a:pt x="50" y="179"/>
                      <a:pt x="53" y="182"/>
                    </a:cubicBezTo>
                    <a:cubicBezTo>
                      <a:pt x="55" y="186"/>
                      <a:pt x="58" y="189"/>
                      <a:pt x="60" y="192"/>
                    </a:cubicBezTo>
                    <a:cubicBezTo>
                      <a:pt x="63" y="195"/>
                      <a:pt x="65" y="198"/>
                      <a:pt x="68" y="201"/>
                    </a:cubicBezTo>
                    <a:cubicBezTo>
                      <a:pt x="71" y="204"/>
                      <a:pt x="74" y="207"/>
                      <a:pt x="77" y="211"/>
                    </a:cubicBezTo>
                    <a:cubicBezTo>
                      <a:pt x="80" y="214"/>
                      <a:pt x="83" y="217"/>
                      <a:pt x="86" y="220"/>
                    </a:cubicBezTo>
                    <a:cubicBezTo>
                      <a:pt x="89" y="223"/>
                      <a:pt x="92" y="226"/>
                      <a:pt x="96" y="228"/>
                    </a:cubicBezTo>
                    <a:cubicBezTo>
                      <a:pt x="99" y="231"/>
                      <a:pt x="103" y="234"/>
                      <a:pt x="106" y="237"/>
                    </a:cubicBezTo>
                    <a:cubicBezTo>
                      <a:pt x="120" y="248"/>
                      <a:pt x="135" y="258"/>
                      <a:pt x="151" y="268"/>
                    </a:cubicBezTo>
                    <a:cubicBezTo>
                      <a:pt x="182" y="288"/>
                      <a:pt x="215" y="307"/>
                      <a:pt x="242" y="331"/>
                    </a:cubicBezTo>
                    <a:cubicBezTo>
                      <a:pt x="245" y="334"/>
                      <a:pt x="248" y="337"/>
                      <a:pt x="251" y="340"/>
                    </a:cubicBezTo>
                    <a:cubicBezTo>
                      <a:pt x="255" y="344"/>
                      <a:pt x="258" y="348"/>
                      <a:pt x="261" y="351"/>
                    </a:cubicBezTo>
                    <a:cubicBezTo>
                      <a:pt x="264" y="355"/>
                      <a:pt x="267" y="358"/>
                      <a:pt x="269" y="362"/>
                    </a:cubicBezTo>
                    <a:cubicBezTo>
                      <a:pt x="270" y="362"/>
                      <a:pt x="271" y="363"/>
                      <a:pt x="271" y="364"/>
                    </a:cubicBezTo>
                    <a:cubicBezTo>
                      <a:pt x="273" y="367"/>
                      <a:pt x="273" y="367"/>
                      <a:pt x="273" y="367"/>
                    </a:cubicBezTo>
                    <a:cubicBezTo>
                      <a:pt x="277" y="373"/>
                      <a:pt x="277" y="373"/>
                      <a:pt x="277" y="373"/>
                    </a:cubicBezTo>
                    <a:cubicBezTo>
                      <a:pt x="286" y="388"/>
                      <a:pt x="294" y="406"/>
                      <a:pt x="299" y="424"/>
                    </a:cubicBezTo>
                    <a:cubicBezTo>
                      <a:pt x="309" y="460"/>
                      <a:pt x="311" y="501"/>
                      <a:pt x="308" y="541"/>
                    </a:cubicBezTo>
                    <a:cubicBezTo>
                      <a:pt x="308" y="546"/>
                      <a:pt x="308" y="551"/>
                      <a:pt x="307" y="556"/>
                    </a:cubicBezTo>
                    <a:cubicBezTo>
                      <a:pt x="307" y="561"/>
                      <a:pt x="306" y="567"/>
                      <a:pt x="306" y="572"/>
                    </a:cubicBezTo>
                    <a:cubicBezTo>
                      <a:pt x="305" y="577"/>
                      <a:pt x="304" y="582"/>
                      <a:pt x="304" y="587"/>
                    </a:cubicBezTo>
                    <a:cubicBezTo>
                      <a:pt x="303" y="595"/>
                      <a:pt x="303" y="595"/>
                      <a:pt x="303" y="595"/>
                    </a:cubicBezTo>
                    <a:cubicBezTo>
                      <a:pt x="302" y="597"/>
                      <a:pt x="302" y="597"/>
                      <a:pt x="302" y="597"/>
                    </a:cubicBezTo>
                    <a:cubicBezTo>
                      <a:pt x="302" y="598"/>
                      <a:pt x="302" y="598"/>
                      <a:pt x="302" y="598"/>
                    </a:cubicBezTo>
                    <a:cubicBezTo>
                      <a:pt x="301" y="602"/>
                      <a:pt x="301" y="602"/>
                      <a:pt x="301" y="602"/>
                    </a:cubicBezTo>
                    <a:cubicBezTo>
                      <a:pt x="298" y="622"/>
                      <a:pt x="294" y="643"/>
                      <a:pt x="290" y="663"/>
                    </a:cubicBezTo>
                    <a:cubicBezTo>
                      <a:pt x="286" y="683"/>
                      <a:pt x="282" y="704"/>
                      <a:pt x="279" y="725"/>
                    </a:cubicBezTo>
                    <a:cubicBezTo>
                      <a:pt x="278" y="730"/>
                      <a:pt x="277" y="735"/>
                      <a:pt x="277" y="741"/>
                    </a:cubicBezTo>
                    <a:cubicBezTo>
                      <a:pt x="276" y="746"/>
                      <a:pt x="275" y="751"/>
                      <a:pt x="275" y="756"/>
                    </a:cubicBezTo>
                    <a:cubicBezTo>
                      <a:pt x="274" y="761"/>
                      <a:pt x="274" y="766"/>
                      <a:pt x="273" y="771"/>
                    </a:cubicBezTo>
                    <a:cubicBezTo>
                      <a:pt x="273" y="775"/>
                      <a:pt x="273" y="775"/>
                      <a:pt x="273" y="775"/>
                    </a:cubicBezTo>
                    <a:cubicBezTo>
                      <a:pt x="273" y="776"/>
                      <a:pt x="273" y="776"/>
                      <a:pt x="273" y="776"/>
                    </a:cubicBezTo>
                    <a:cubicBezTo>
                      <a:pt x="273" y="777"/>
                      <a:pt x="273" y="777"/>
                      <a:pt x="273" y="777"/>
                    </a:cubicBezTo>
                    <a:cubicBezTo>
                      <a:pt x="273" y="779"/>
                      <a:pt x="273" y="779"/>
                      <a:pt x="273" y="779"/>
                    </a:cubicBezTo>
                    <a:cubicBezTo>
                      <a:pt x="273" y="787"/>
                      <a:pt x="273" y="787"/>
                      <a:pt x="273" y="787"/>
                    </a:cubicBezTo>
                    <a:cubicBezTo>
                      <a:pt x="271" y="829"/>
                      <a:pt x="278" y="870"/>
                      <a:pt x="289" y="906"/>
                    </a:cubicBezTo>
                    <a:cubicBezTo>
                      <a:pt x="300" y="943"/>
                      <a:pt x="315" y="975"/>
                      <a:pt x="332" y="1003"/>
                    </a:cubicBezTo>
                    <a:cubicBezTo>
                      <a:pt x="334" y="1006"/>
                      <a:pt x="336" y="1010"/>
                      <a:pt x="338" y="1013"/>
                    </a:cubicBezTo>
                    <a:cubicBezTo>
                      <a:pt x="341" y="1017"/>
                      <a:pt x="343" y="1020"/>
                      <a:pt x="345" y="1023"/>
                    </a:cubicBezTo>
                    <a:cubicBezTo>
                      <a:pt x="350" y="1029"/>
                      <a:pt x="354" y="1036"/>
                      <a:pt x="358" y="1042"/>
                    </a:cubicBezTo>
                    <a:cubicBezTo>
                      <a:pt x="368" y="1053"/>
                      <a:pt x="376" y="1064"/>
                      <a:pt x="386" y="1074"/>
                    </a:cubicBezTo>
                    <a:cubicBezTo>
                      <a:pt x="403" y="1093"/>
                      <a:pt x="421" y="1108"/>
                      <a:pt x="436" y="1120"/>
                    </a:cubicBezTo>
                    <a:cubicBezTo>
                      <a:pt x="451" y="1131"/>
                      <a:pt x="463" y="1139"/>
                      <a:pt x="471" y="1144"/>
                    </a:cubicBezTo>
                    <a:cubicBezTo>
                      <a:pt x="480" y="1150"/>
                      <a:pt x="484" y="1152"/>
                      <a:pt x="484" y="1152"/>
                    </a:cubicBezTo>
                    <a:cubicBezTo>
                      <a:pt x="484" y="1152"/>
                      <a:pt x="484" y="1152"/>
                      <a:pt x="484" y="1152"/>
                    </a:cubicBezTo>
                    <a:cubicBezTo>
                      <a:pt x="484" y="1152"/>
                      <a:pt x="480" y="1150"/>
                      <a:pt x="471" y="1144"/>
                    </a:cubicBezTo>
                    <a:cubicBezTo>
                      <a:pt x="463" y="1139"/>
                      <a:pt x="451" y="1131"/>
                      <a:pt x="436" y="1119"/>
                    </a:cubicBezTo>
                    <a:cubicBezTo>
                      <a:pt x="422" y="1107"/>
                      <a:pt x="404" y="1093"/>
                      <a:pt x="387" y="1073"/>
                    </a:cubicBezTo>
                    <a:cubicBezTo>
                      <a:pt x="377" y="1063"/>
                      <a:pt x="369" y="1052"/>
                      <a:pt x="360" y="1041"/>
                    </a:cubicBezTo>
                    <a:cubicBezTo>
                      <a:pt x="355" y="1035"/>
                      <a:pt x="351" y="1029"/>
                      <a:pt x="346" y="1022"/>
                    </a:cubicBezTo>
                    <a:cubicBezTo>
                      <a:pt x="344" y="1019"/>
                      <a:pt x="342" y="1016"/>
                      <a:pt x="340" y="1012"/>
                    </a:cubicBezTo>
                    <a:cubicBezTo>
                      <a:pt x="338" y="1009"/>
                      <a:pt x="336" y="1006"/>
                      <a:pt x="333" y="1002"/>
                    </a:cubicBezTo>
                    <a:cubicBezTo>
                      <a:pt x="317" y="974"/>
                      <a:pt x="301" y="942"/>
                      <a:pt x="291" y="906"/>
                    </a:cubicBezTo>
                    <a:cubicBezTo>
                      <a:pt x="280" y="869"/>
                      <a:pt x="274" y="829"/>
                      <a:pt x="275" y="787"/>
                    </a:cubicBezTo>
                    <a:cubicBezTo>
                      <a:pt x="275" y="780"/>
                      <a:pt x="275" y="780"/>
                      <a:pt x="275" y="780"/>
                    </a:cubicBezTo>
                    <a:cubicBezTo>
                      <a:pt x="276" y="778"/>
                      <a:pt x="276" y="778"/>
                      <a:pt x="276" y="778"/>
                    </a:cubicBezTo>
                    <a:cubicBezTo>
                      <a:pt x="276" y="777"/>
                      <a:pt x="276" y="777"/>
                      <a:pt x="276" y="777"/>
                    </a:cubicBezTo>
                    <a:cubicBezTo>
                      <a:pt x="276" y="775"/>
                      <a:pt x="276" y="775"/>
                      <a:pt x="276" y="775"/>
                    </a:cubicBezTo>
                    <a:cubicBezTo>
                      <a:pt x="276" y="772"/>
                      <a:pt x="276" y="772"/>
                      <a:pt x="276" y="772"/>
                    </a:cubicBezTo>
                    <a:cubicBezTo>
                      <a:pt x="276" y="767"/>
                      <a:pt x="277" y="762"/>
                      <a:pt x="277" y="757"/>
                    </a:cubicBezTo>
                    <a:cubicBezTo>
                      <a:pt x="278" y="752"/>
                      <a:pt x="279" y="746"/>
                      <a:pt x="279" y="741"/>
                    </a:cubicBezTo>
                    <a:cubicBezTo>
                      <a:pt x="280" y="736"/>
                      <a:pt x="281" y="730"/>
                      <a:pt x="282" y="725"/>
                    </a:cubicBezTo>
                    <a:cubicBezTo>
                      <a:pt x="285" y="704"/>
                      <a:pt x="289" y="684"/>
                      <a:pt x="293" y="664"/>
                    </a:cubicBezTo>
                    <a:cubicBezTo>
                      <a:pt x="297" y="643"/>
                      <a:pt x="301" y="623"/>
                      <a:pt x="304" y="603"/>
                    </a:cubicBezTo>
                    <a:cubicBezTo>
                      <a:pt x="305" y="599"/>
                      <a:pt x="305" y="599"/>
                      <a:pt x="305" y="599"/>
                    </a:cubicBezTo>
                    <a:cubicBezTo>
                      <a:pt x="305" y="597"/>
                      <a:pt x="305" y="597"/>
                      <a:pt x="305" y="597"/>
                    </a:cubicBezTo>
                    <a:cubicBezTo>
                      <a:pt x="305" y="595"/>
                      <a:pt x="305" y="595"/>
                      <a:pt x="305" y="595"/>
                    </a:cubicBezTo>
                    <a:cubicBezTo>
                      <a:pt x="306" y="587"/>
                      <a:pt x="306" y="587"/>
                      <a:pt x="306" y="587"/>
                    </a:cubicBezTo>
                    <a:cubicBezTo>
                      <a:pt x="307" y="582"/>
                      <a:pt x="308" y="577"/>
                      <a:pt x="308" y="572"/>
                    </a:cubicBezTo>
                    <a:cubicBezTo>
                      <a:pt x="309" y="567"/>
                      <a:pt x="310" y="562"/>
                      <a:pt x="310" y="557"/>
                    </a:cubicBezTo>
                    <a:cubicBezTo>
                      <a:pt x="310" y="552"/>
                      <a:pt x="311" y="546"/>
                      <a:pt x="311" y="541"/>
                    </a:cubicBezTo>
                    <a:cubicBezTo>
                      <a:pt x="314" y="501"/>
                      <a:pt x="312" y="460"/>
                      <a:pt x="302" y="423"/>
                    </a:cubicBezTo>
                    <a:cubicBezTo>
                      <a:pt x="296" y="405"/>
                      <a:pt x="289" y="387"/>
                      <a:pt x="279" y="371"/>
                    </a:cubicBezTo>
                    <a:cubicBezTo>
                      <a:pt x="275" y="366"/>
                      <a:pt x="275" y="366"/>
                      <a:pt x="275" y="366"/>
                    </a:cubicBezTo>
                    <a:cubicBezTo>
                      <a:pt x="274" y="363"/>
                      <a:pt x="274" y="363"/>
                      <a:pt x="274" y="363"/>
                    </a:cubicBezTo>
                    <a:cubicBezTo>
                      <a:pt x="273" y="362"/>
                      <a:pt x="272" y="361"/>
                      <a:pt x="271" y="360"/>
                    </a:cubicBezTo>
                    <a:cubicBezTo>
                      <a:pt x="269" y="356"/>
                      <a:pt x="266" y="353"/>
                      <a:pt x="263" y="350"/>
                    </a:cubicBezTo>
                    <a:cubicBezTo>
                      <a:pt x="260" y="346"/>
                      <a:pt x="257" y="342"/>
                      <a:pt x="253" y="338"/>
                    </a:cubicBezTo>
                    <a:cubicBezTo>
                      <a:pt x="250" y="335"/>
                      <a:pt x="247" y="332"/>
                      <a:pt x="244" y="329"/>
                    </a:cubicBezTo>
                    <a:cubicBezTo>
                      <a:pt x="216" y="305"/>
                      <a:pt x="183" y="286"/>
                      <a:pt x="152" y="266"/>
                    </a:cubicBezTo>
                    <a:cubicBezTo>
                      <a:pt x="137" y="256"/>
                      <a:pt x="121" y="246"/>
                      <a:pt x="107" y="235"/>
                    </a:cubicBezTo>
                    <a:cubicBezTo>
                      <a:pt x="93" y="224"/>
                      <a:pt x="81" y="213"/>
                      <a:pt x="69" y="200"/>
                    </a:cubicBezTo>
                    <a:cubicBezTo>
                      <a:pt x="66" y="197"/>
                      <a:pt x="64" y="194"/>
                      <a:pt x="61" y="191"/>
                    </a:cubicBezTo>
                    <a:cubicBezTo>
                      <a:pt x="59" y="188"/>
                      <a:pt x="56" y="185"/>
                      <a:pt x="54" y="181"/>
                    </a:cubicBezTo>
                    <a:cubicBezTo>
                      <a:pt x="52" y="178"/>
                      <a:pt x="49" y="175"/>
                      <a:pt x="47" y="172"/>
                    </a:cubicBezTo>
                    <a:cubicBezTo>
                      <a:pt x="45" y="169"/>
                      <a:pt x="43" y="166"/>
                      <a:pt x="41" y="162"/>
                    </a:cubicBezTo>
                    <a:cubicBezTo>
                      <a:pt x="37" y="156"/>
                      <a:pt x="33" y="150"/>
                      <a:pt x="30" y="143"/>
                    </a:cubicBezTo>
                    <a:cubicBezTo>
                      <a:pt x="27" y="137"/>
                      <a:pt x="24" y="131"/>
                      <a:pt x="21" y="125"/>
                    </a:cubicBezTo>
                    <a:cubicBezTo>
                      <a:pt x="10" y="100"/>
                      <a:pt x="5" y="78"/>
                      <a:pt x="3" y="59"/>
                    </a:cubicBezTo>
                    <a:cubicBezTo>
                      <a:pt x="0" y="40"/>
                      <a:pt x="0" y="26"/>
                      <a:pt x="1" y="16"/>
                    </a:cubicBezTo>
                    <a:cubicBezTo>
                      <a:pt x="1" y="11"/>
                      <a:pt x="1" y="7"/>
                      <a:pt x="2" y="4"/>
                    </a:cubicBezTo>
                    <a:cubicBezTo>
                      <a:pt x="2" y="2"/>
                      <a:pt x="2" y="0"/>
                      <a:pt x="2" y="0"/>
                    </a:cubicBezTo>
                    <a:cubicBezTo>
                      <a:pt x="2" y="0"/>
                      <a:pt x="2" y="6"/>
                      <a:pt x="3" y="16"/>
                    </a:cubicBezTo>
                    <a:cubicBezTo>
                      <a:pt x="4" y="25"/>
                      <a:pt x="6" y="40"/>
                      <a:pt x="11" y="58"/>
                    </a:cubicBezTo>
                    <a:cubicBezTo>
                      <a:pt x="15" y="75"/>
                      <a:pt x="23" y="96"/>
                      <a:pt x="35" y="118"/>
                    </a:cubicBezTo>
                    <a:cubicBezTo>
                      <a:pt x="38" y="124"/>
                      <a:pt x="41" y="129"/>
                      <a:pt x="45" y="135"/>
                    </a:cubicBezTo>
                    <a:cubicBezTo>
                      <a:pt x="49" y="140"/>
                      <a:pt x="53" y="146"/>
                      <a:pt x="57" y="151"/>
                    </a:cubicBezTo>
                    <a:cubicBezTo>
                      <a:pt x="59" y="154"/>
                      <a:pt x="61" y="157"/>
                      <a:pt x="64" y="160"/>
                    </a:cubicBezTo>
                    <a:cubicBezTo>
                      <a:pt x="66" y="162"/>
                      <a:pt x="68" y="165"/>
                      <a:pt x="71" y="168"/>
                    </a:cubicBezTo>
                    <a:cubicBezTo>
                      <a:pt x="73" y="170"/>
                      <a:pt x="75" y="173"/>
                      <a:pt x="78" y="176"/>
                    </a:cubicBezTo>
                    <a:cubicBezTo>
                      <a:pt x="81" y="179"/>
                      <a:pt x="83" y="181"/>
                      <a:pt x="86" y="184"/>
                    </a:cubicBezTo>
                    <a:cubicBezTo>
                      <a:pt x="89" y="187"/>
                      <a:pt x="92" y="189"/>
                      <a:pt x="95" y="192"/>
                    </a:cubicBezTo>
                    <a:cubicBezTo>
                      <a:pt x="97" y="194"/>
                      <a:pt x="101" y="197"/>
                      <a:pt x="104" y="199"/>
                    </a:cubicBezTo>
                    <a:cubicBezTo>
                      <a:pt x="107" y="202"/>
                      <a:pt x="110" y="204"/>
                      <a:pt x="113" y="206"/>
                    </a:cubicBezTo>
                    <a:cubicBezTo>
                      <a:pt x="116" y="209"/>
                      <a:pt x="120" y="211"/>
                      <a:pt x="123" y="213"/>
                    </a:cubicBezTo>
                    <a:cubicBezTo>
                      <a:pt x="137" y="223"/>
                      <a:pt x="152" y="231"/>
                      <a:pt x="168" y="240"/>
                    </a:cubicBezTo>
                    <a:cubicBezTo>
                      <a:pt x="199" y="258"/>
                      <a:pt x="234" y="275"/>
                      <a:pt x="267" y="302"/>
                    </a:cubicBezTo>
                    <a:cubicBezTo>
                      <a:pt x="271" y="306"/>
                      <a:pt x="275" y="310"/>
                      <a:pt x="279" y="313"/>
                    </a:cubicBezTo>
                    <a:cubicBezTo>
                      <a:pt x="283" y="317"/>
                      <a:pt x="287" y="321"/>
                      <a:pt x="290" y="324"/>
                    </a:cubicBezTo>
                    <a:cubicBezTo>
                      <a:pt x="291" y="325"/>
                      <a:pt x="291" y="325"/>
                      <a:pt x="291" y="325"/>
                    </a:cubicBezTo>
                    <a:cubicBezTo>
                      <a:pt x="291" y="326"/>
                      <a:pt x="291" y="326"/>
                      <a:pt x="291" y="326"/>
                    </a:cubicBezTo>
                    <a:cubicBezTo>
                      <a:pt x="292" y="326"/>
                      <a:pt x="292" y="326"/>
                      <a:pt x="292" y="326"/>
                    </a:cubicBezTo>
                    <a:cubicBezTo>
                      <a:pt x="293" y="328"/>
                      <a:pt x="293" y="328"/>
                      <a:pt x="293" y="328"/>
                    </a:cubicBezTo>
                    <a:cubicBezTo>
                      <a:pt x="296" y="331"/>
                      <a:pt x="296" y="331"/>
                      <a:pt x="296" y="331"/>
                    </a:cubicBezTo>
                    <a:cubicBezTo>
                      <a:pt x="301" y="337"/>
                      <a:pt x="301" y="337"/>
                      <a:pt x="301" y="337"/>
                    </a:cubicBezTo>
                    <a:cubicBezTo>
                      <a:pt x="302" y="338"/>
                      <a:pt x="303" y="340"/>
                      <a:pt x="304" y="341"/>
                    </a:cubicBezTo>
                    <a:cubicBezTo>
                      <a:pt x="306" y="344"/>
                      <a:pt x="306" y="344"/>
                      <a:pt x="306" y="344"/>
                    </a:cubicBezTo>
                    <a:cubicBezTo>
                      <a:pt x="311" y="351"/>
                      <a:pt x="311" y="351"/>
                      <a:pt x="311" y="351"/>
                    </a:cubicBezTo>
                    <a:cubicBezTo>
                      <a:pt x="323" y="370"/>
                      <a:pt x="333" y="390"/>
                      <a:pt x="339" y="412"/>
                    </a:cubicBezTo>
                    <a:cubicBezTo>
                      <a:pt x="346" y="433"/>
                      <a:pt x="350" y="456"/>
                      <a:pt x="351" y="478"/>
                    </a:cubicBezTo>
                    <a:cubicBezTo>
                      <a:pt x="353" y="500"/>
                      <a:pt x="353" y="522"/>
                      <a:pt x="351" y="544"/>
                    </a:cubicBezTo>
                    <a:cubicBezTo>
                      <a:pt x="351" y="550"/>
                      <a:pt x="350" y="555"/>
                      <a:pt x="350" y="560"/>
                    </a:cubicBezTo>
                    <a:cubicBezTo>
                      <a:pt x="349" y="566"/>
                      <a:pt x="349" y="571"/>
                      <a:pt x="348" y="577"/>
                    </a:cubicBezTo>
                    <a:cubicBezTo>
                      <a:pt x="347" y="582"/>
                      <a:pt x="347" y="588"/>
                      <a:pt x="346" y="593"/>
                    </a:cubicBezTo>
                    <a:cubicBezTo>
                      <a:pt x="345" y="601"/>
                      <a:pt x="345" y="601"/>
                      <a:pt x="345" y="601"/>
                    </a:cubicBezTo>
                    <a:cubicBezTo>
                      <a:pt x="344" y="605"/>
                      <a:pt x="344" y="605"/>
                      <a:pt x="344" y="605"/>
                    </a:cubicBezTo>
                    <a:cubicBezTo>
                      <a:pt x="344" y="609"/>
                      <a:pt x="344" y="609"/>
                      <a:pt x="344" y="609"/>
                    </a:cubicBezTo>
                    <a:cubicBezTo>
                      <a:pt x="341" y="625"/>
                      <a:pt x="341" y="625"/>
                      <a:pt x="341" y="625"/>
                    </a:cubicBezTo>
                    <a:cubicBezTo>
                      <a:pt x="340" y="630"/>
                      <a:pt x="339" y="635"/>
                      <a:pt x="338" y="641"/>
                    </a:cubicBezTo>
                    <a:cubicBezTo>
                      <a:pt x="336" y="651"/>
                      <a:pt x="333" y="661"/>
                      <a:pt x="331" y="672"/>
                    </a:cubicBezTo>
                    <a:cubicBezTo>
                      <a:pt x="329" y="682"/>
                      <a:pt x="327" y="692"/>
                      <a:pt x="325" y="702"/>
                    </a:cubicBezTo>
                    <a:cubicBezTo>
                      <a:pt x="322" y="712"/>
                      <a:pt x="320" y="722"/>
                      <a:pt x="319" y="732"/>
                    </a:cubicBezTo>
                    <a:cubicBezTo>
                      <a:pt x="318" y="736"/>
                      <a:pt x="317" y="741"/>
                      <a:pt x="316" y="746"/>
                    </a:cubicBezTo>
                    <a:cubicBezTo>
                      <a:pt x="315" y="751"/>
                      <a:pt x="314" y="755"/>
                      <a:pt x="314" y="760"/>
                    </a:cubicBezTo>
                    <a:cubicBezTo>
                      <a:pt x="313" y="765"/>
                      <a:pt x="313" y="770"/>
                      <a:pt x="312" y="775"/>
                    </a:cubicBezTo>
                    <a:cubicBezTo>
                      <a:pt x="311" y="779"/>
                      <a:pt x="311" y="779"/>
                      <a:pt x="311" y="779"/>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2"/>
                      <a:pt x="311" y="782"/>
                      <a:pt x="311" y="782"/>
                    </a:cubicBezTo>
                    <a:cubicBezTo>
                      <a:pt x="311" y="789"/>
                      <a:pt x="311" y="789"/>
                      <a:pt x="311" y="789"/>
                    </a:cubicBezTo>
                    <a:cubicBezTo>
                      <a:pt x="308" y="827"/>
                      <a:pt x="312" y="864"/>
                      <a:pt x="320" y="898"/>
                    </a:cubicBezTo>
                    <a:cubicBezTo>
                      <a:pt x="328" y="932"/>
                      <a:pt x="340" y="963"/>
                      <a:pt x="354" y="991"/>
                    </a:cubicBezTo>
                    <a:cubicBezTo>
                      <a:pt x="356" y="994"/>
                      <a:pt x="357" y="998"/>
                      <a:pt x="359" y="1001"/>
                    </a:cubicBezTo>
                    <a:cubicBezTo>
                      <a:pt x="361" y="1005"/>
                      <a:pt x="362" y="1008"/>
                      <a:pt x="364" y="1011"/>
                    </a:cubicBezTo>
                    <a:cubicBezTo>
                      <a:pt x="368" y="1018"/>
                      <a:pt x="372" y="1024"/>
                      <a:pt x="375" y="1030"/>
                    </a:cubicBezTo>
                    <a:cubicBezTo>
                      <a:pt x="383" y="1042"/>
                      <a:pt x="390" y="1053"/>
                      <a:pt x="398" y="1063"/>
                    </a:cubicBezTo>
                    <a:cubicBezTo>
                      <a:pt x="413" y="1084"/>
                      <a:pt x="429" y="1100"/>
                      <a:pt x="441" y="1113"/>
                    </a:cubicBezTo>
                    <a:cubicBezTo>
                      <a:pt x="454" y="1126"/>
                      <a:pt x="465" y="1136"/>
                      <a:pt x="473" y="1142"/>
                    </a:cubicBezTo>
                    <a:cubicBezTo>
                      <a:pt x="480" y="1149"/>
                      <a:pt x="484" y="1152"/>
                      <a:pt x="484" y="1152"/>
                    </a:cubicBezTo>
                    <a:cubicBezTo>
                      <a:pt x="484" y="1152"/>
                      <a:pt x="484" y="1152"/>
                      <a:pt x="484" y="1152"/>
                    </a:cubicBezTo>
                    <a:cubicBezTo>
                      <a:pt x="484" y="1152"/>
                      <a:pt x="480" y="1149"/>
                      <a:pt x="473" y="1142"/>
                    </a:cubicBezTo>
                    <a:cubicBezTo>
                      <a:pt x="465" y="1136"/>
                      <a:pt x="455" y="1126"/>
                      <a:pt x="442" y="1113"/>
                    </a:cubicBezTo>
                    <a:cubicBezTo>
                      <a:pt x="429" y="1099"/>
                      <a:pt x="414" y="1083"/>
                      <a:pt x="399" y="1062"/>
                    </a:cubicBezTo>
                    <a:cubicBezTo>
                      <a:pt x="391" y="1052"/>
                      <a:pt x="384" y="1041"/>
                      <a:pt x="377" y="1029"/>
                    </a:cubicBezTo>
                    <a:cubicBezTo>
                      <a:pt x="373" y="1023"/>
                      <a:pt x="369" y="1017"/>
                      <a:pt x="366" y="1010"/>
                    </a:cubicBezTo>
                    <a:cubicBezTo>
                      <a:pt x="364" y="1007"/>
                      <a:pt x="362" y="1004"/>
                      <a:pt x="360" y="1000"/>
                    </a:cubicBezTo>
                    <a:cubicBezTo>
                      <a:pt x="359" y="997"/>
                      <a:pt x="357" y="994"/>
                      <a:pt x="355" y="990"/>
                    </a:cubicBezTo>
                    <a:cubicBezTo>
                      <a:pt x="342" y="962"/>
                      <a:pt x="330" y="931"/>
                      <a:pt x="322" y="897"/>
                    </a:cubicBezTo>
                    <a:cubicBezTo>
                      <a:pt x="314" y="863"/>
                      <a:pt x="311" y="827"/>
                      <a:pt x="313" y="789"/>
                    </a:cubicBezTo>
                    <a:cubicBezTo>
                      <a:pt x="314" y="782"/>
                      <a:pt x="314" y="782"/>
                      <a:pt x="314" y="782"/>
                    </a:cubicBezTo>
                    <a:cubicBezTo>
                      <a:pt x="314" y="781"/>
                      <a:pt x="314" y="781"/>
                      <a:pt x="314" y="781"/>
                    </a:cubicBezTo>
                    <a:cubicBezTo>
                      <a:pt x="314" y="780"/>
                      <a:pt x="314" y="780"/>
                      <a:pt x="314" y="780"/>
                    </a:cubicBezTo>
                    <a:cubicBezTo>
                      <a:pt x="314" y="780"/>
                      <a:pt x="314" y="780"/>
                      <a:pt x="314" y="780"/>
                    </a:cubicBezTo>
                    <a:cubicBezTo>
                      <a:pt x="314" y="780"/>
                      <a:pt x="314" y="780"/>
                      <a:pt x="314" y="780"/>
                    </a:cubicBezTo>
                    <a:cubicBezTo>
                      <a:pt x="314" y="779"/>
                      <a:pt x="314" y="779"/>
                      <a:pt x="314" y="779"/>
                    </a:cubicBezTo>
                    <a:cubicBezTo>
                      <a:pt x="315" y="776"/>
                      <a:pt x="315" y="776"/>
                      <a:pt x="315" y="776"/>
                    </a:cubicBezTo>
                    <a:cubicBezTo>
                      <a:pt x="315" y="771"/>
                      <a:pt x="316" y="766"/>
                      <a:pt x="316" y="761"/>
                    </a:cubicBezTo>
                    <a:cubicBezTo>
                      <a:pt x="317" y="756"/>
                      <a:pt x="318" y="751"/>
                      <a:pt x="319" y="746"/>
                    </a:cubicBezTo>
                    <a:cubicBezTo>
                      <a:pt x="320" y="742"/>
                      <a:pt x="320" y="737"/>
                      <a:pt x="321" y="732"/>
                    </a:cubicBezTo>
                    <a:cubicBezTo>
                      <a:pt x="323" y="722"/>
                      <a:pt x="325" y="712"/>
                      <a:pt x="327" y="702"/>
                    </a:cubicBezTo>
                    <a:cubicBezTo>
                      <a:pt x="329" y="692"/>
                      <a:pt x="332" y="682"/>
                      <a:pt x="334" y="672"/>
                    </a:cubicBezTo>
                    <a:cubicBezTo>
                      <a:pt x="336" y="662"/>
                      <a:pt x="338" y="652"/>
                      <a:pt x="340" y="641"/>
                    </a:cubicBezTo>
                    <a:cubicBezTo>
                      <a:pt x="341" y="636"/>
                      <a:pt x="343" y="631"/>
                      <a:pt x="344" y="625"/>
                    </a:cubicBezTo>
                    <a:cubicBezTo>
                      <a:pt x="346" y="609"/>
                      <a:pt x="346" y="609"/>
                      <a:pt x="346" y="609"/>
                    </a:cubicBezTo>
                    <a:cubicBezTo>
                      <a:pt x="347" y="605"/>
                      <a:pt x="347" y="605"/>
                      <a:pt x="347" y="605"/>
                    </a:cubicBezTo>
                    <a:cubicBezTo>
                      <a:pt x="348" y="601"/>
                      <a:pt x="348" y="601"/>
                      <a:pt x="348" y="601"/>
                    </a:cubicBezTo>
                    <a:cubicBezTo>
                      <a:pt x="349" y="593"/>
                      <a:pt x="349" y="593"/>
                      <a:pt x="349" y="593"/>
                    </a:cubicBezTo>
                    <a:cubicBezTo>
                      <a:pt x="350" y="588"/>
                      <a:pt x="350" y="583"/>
                      <a:pt x="351" y="577"/>
                    </a:cubicBezTo>
                    <a:cubicBezTo>
                      <a:pt x="352" y="572"/>
                      <a:pt x="352" y="566"/>
                      <a:pt x="353" y="561"/>
                    </a:cubicBezTo>
                    <a:cubicBezTo>
                      <a:pt x="353" y="555"/>
                      <a:pt x="354" y="550"/>
                      <a:pt x="354" y="544"/>
                    </a:cubicBezTo>
                    <a:cubicBezTo>
                      <a:pt x="356" y="522"/>
                      <a:pt x="356" y="500"/>
                      <a:pt x="354" y="478"/>
                    </a:cubicBezTo>
                    <a:cubicBezTo>
                      <a:pt x="352" y="455"/>
                      <a:pt x="348" y="433"/>
                      <a:pt x="342" y="411"/>
                    </a:cubicBezTo>
                    <a:cubicBezTo>
                      <a:pt x="335" y="389"/>
                      <a:pt x="326" y="368"/>
                      <a:pt x="313" y="350"/>
                    </a:cubicBezTo>
                    <a:cubicBezTo>
                      <a:pt x="308" y="343"/>
                      <a:pt x="308" y="343"/>
                      <a:pt x="308" y="343"/>
                    </a:cubicBezTo>
                    <a:cubicBezTo>
                      <a:pt x="306" y="339"/>
                      <a:pt x="306" y="339"/>
                      <a:pt x="306" y="339"/>
                    </a:cubicBezTo>
                    <a:cubicBezTo>
                      <a:pt x="305" y="338"/>
                      <a:pt x="304" y="337"/>
                      <a:pt x="303" y="336"/>
                    </a:cubicBezTo>
                    <a:cubicBezTo>
                      <a:pt x="298" y="329"/>
                      <a:pt x="298" y="329"/>
                      <a:pt x="298" y="329"/>
                    </a:cubicBezTo>
                    <a:cubicBezTo>
                      <a:pt x="295" y="326"/>
                      <a:pt x="295" y="326"/>
                      <a:pt x="295" y="326"/>
                    </a:cubicBezTo>
                    <a:cubicBezTo>
                      <a:pt x="294" y="324"/>
                      <a:pt x="294" y="324"/>
                      <a:pt x="294" y="324"/>
                    </a:cubicBezTo>
                    <a:cubicBezTo>
                      <a:pt x="293" y="324"/>
                      <a:pt x="293" y="324"/>
                      <a:pt x="293" y="324"/>
                    </a:cubicBezTo>
                    <a:cubicBezTo>
                      <a:pt x="293" y="323"/>
                      <a:pt x="293" y="323"/>
                      <a:pt x="293" y="323"/>
                    </a:cubicBezTo>
                    <a:cubicBezTo>
                      <a:pt x="292" y="322"/>
                      <a:pt x="292" y="322"/>
                      <a:pt x="292" y="322"/>
                    </a:cubicBezTo>
                    <a:cubicBezTo>
                      <a:pt x="288" y="319"/>
                      <a:pt x="285" y="315"/>
                      <a:pt x="281" y="312"/>
                    </a:cubicBezTo>
                    <a:cubicBezTo>
                      <a:pt x="277" y="308"/>
                      <a:pt x="273" y="304"/>
                      <a:pt x="269" y="300"/>
                    </a:cubicBezTo>
                    <a:cubicBezTo>
                      <a:pt x="252" y="287"/>
                      <a:pt x="235" y="276"/>
                      <a:pt x="218" y="266"/>
                    </a:cubicBezTo>
                    <a:cubicBezTo>
                      <a:pt x="201" y="256"/>
                      <a:pt x="184" y="247"/>
                      <a:pt x="169" y="238"/>
                    </a:cubicBezTo>
                    <a:cubicBezTo>
                      <a:pt x="153" y="230"/>
                      <a:pt x="138" y="221"/>
                      <a:pt x="124" y="212"/>
                    </a:cubicBezTo>
                    <a:cubicBezTo>
                      <a:pt x="121" y="210"/>
                      <a:pt x="118" y="207"/>
                      <a:pt x="114" y="205"/>
                    </a:cubicBezTo>
                    <a:cubicBezTo>
                      <a:pt x="111" y="203"/>
                      <a:pt x="108" y="200"/>
                      <a:pt x="105" y="198"/>
                    </a:cubicBezTo>
                    <a:cubicBezTo>
                      <a:pt x="102" y="195"/>
                      <a:pt x="99" y="193"/>
                      <a:pt x="96" y="191"/>
                    </a:cubicBezTo>
                    <a:cubicBezTo>
                      <a:pt x="93" y="188"/>
                      <a:pt x="90" y="186"/>
                      <a:pt x="87" y="183"/>
                    </a:cubicBezTo>
                    <a:cubicBezTo>
                      <a:pt x="85" y="180"/>
                      <a:pt x="82" y="178"/>
                      <a:pt x="79" y="175"/>
                    </a:cubicBezTo>
                    <a:cubicBezTo>
                      <a:pt x="76" y="172"/>
                      <a:pt x="74" y="169"/>
                      <a:pt x="72" y="167"/>
                    </a:cubicBezTo>
                    <a:cubicBezTo>
                      <a:pt x="69" y="164"/>
                      <a:pt x="67" y="161"/>
                      <a:pt x="65" y="159"/>
                    </a:cubicBezTo>
                    <a:cubicBezTo>
                      <a:pt x="62" y="156"/>
                      <a:pt x="60" y="153"/>
                      <a:pt x="58" y="150"/>
                    </a:cubicBezTo>
                    <a:cubicBezTo>
                      <a:pt x="54" y="145"/>
                      <a:pt x="50" y="139"/>
                      <a:pt x="46" y="134"/>
                    </a:cubicBezTo>
                    <a:cubicBezTo>
                      <a:pt x="43" y="128"/>
                      <a:pt x="39" y="123"/>
                      <a:pt x="36" y="118"/>
                    </a:cubicBezTo>
                    <a:cubicBezTo>
                      <a:pt x="24" y="96"/>
                      <a:pt x="16" y="75"/>
                      <a:pt x="11" y="57"/>
                    </a:cubicBezTo>
                    <a:cubicBezTo>
                      <a:pt x="7" y="40"/>
                      <a:pt x="4" y="25"/>
                      <a:pt x="3" y="16"/>
                    </a:cubicBezTo>
                    <a:cubicBezTo>
                      <a:pt x="2" y="6"/>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Freeform 18"/>
              <p:cNvSpPr>
                <a:spLocks/>
              </p:cNvSpPr>
              <p:nvPr/>
            </p:nvSpPr>
            <p:spPr bwMode="auto">
              <a:xfrm>
                <a:off x="7710989" y="1362075"/>
                <a:ext cx="1812925" cy="4330700"/>
              </a:xfrm>
              <a:custGeom>
                <a:avLst/>
                <a:gdLst>
                  <a:gd name="T0" fmla="*/ 3 w 483"/>
                  <a:gd name="T1" fmla="*/ 59 h 1152"/>
                  <a:gd name="T2" fmla="*/ 49 w 483"/>
                  <a:gd name="T3" fmla="*/ 170 h 1152"/>
                  <a:gd name="T4" fmla="*/ 109 w 483"/>
                  <a:gd name="T5" fmla="*/ 232 h 1152"/>
                  <a:gd name="T6" fmla="*/ 266 w 483"/>
                  <a:gd name="T7" fmla="*/ 346 h 1152"/>
                  <a:gd name="T8" fmla="*/ 267 w 483"/>
                  <a:gd name="T9" fmla="*/ 346 h 1152"/>
                  <a:gd name="T10" fmla="*/ 270 w 483"/>
                  <a:gd name="T11" fmla="*/ 351 h 1152"/>
                  <a:gd name="T12" fmla="*/ 283 w 483"/>
                  <a:gd name="T13" fmla="*/ 368 h 1152"/>
                  <a:gd name="T14" fmla="*/ 315 w 483"/>
                  <a:gd name="T15" fmla="*/ 557 h 1152"/>
                  <a:gd name="T16" fmla="*/ 310 w 483"/>
                  <a:gd name="T17" fmla="*/ 598 h 1152"/>
                  <a:gd name="T18" fmla="*/ 286 w 483"/>
                  <a:gd name="T19" fmla="*/ 726 h 1152"/>
                  <a:gd name="T20" fmla="*/ 280 w 483"/>
                  <a:gd name="T21" fmla="*/ 776 h 1152"/>
                  <a:gd name="T22" fmla="*/ 279 w 483"/>
                  <a:gd name="T23" fmla="*/ 788 h 1152"/>
                  <a:gd name="T24" fmla="*/ 348 w 483"/>
                  <a:gd name="T25" fmla="*/ 1021 h 1152"/>
                  <a:gd name="T26" fmla="*/ 470 w 483"/>
                  <a:gd name="T27" fmla="*/ 1144 h 1152"/>
                  <a:gd name="T28" fmla="*/ 471 w 483"/>
                  <a:gd name="T29" fmla="*/ 1144 h 1152"/>
                  <a:gd name="T30" fmla="*/ 349 w 483"/>
                  <a:gd name="T31" fmla="*/ 1020 h 1152"/>
                  <a:gd name="T32" fmla="*/ 282 w 483"/>
                  <a:gd name="T33" fmla="*/ 788 h 1152"/>
                  <a:gd name="T34" fmla="*/ 284 w 483"/>
                  <a:gd name="T35" fmla="*/ 757 h 1152"/>
                  <a:gd name="T36" fmla="*/ 312 w 483"/>
                  <a:gd name="T37" fmla="*/ 604 h 1152"/>
                  <a:gd name="T38" fmla="*/ 285 w 483"/>
                  <a:gd name="T39" fmla="*/ 367 h 1152"/>
                  <a:gd name="T40" fmla="*/ 272 w 483"/>
                  <a:gd name="T41" fmla="*/ 349 h 1152"/>
                  <a:gd name="T42" fmla="*/ 269 w 483"/>
                  <a:gd name="T43" fmla="*/ 345 h 1152"/>
                  <a:gd name="T44" fmla="*/ 268 w 483"/>
                  <a:gd name="T45" fmla="*/ 344 h 1152"/>
                  <a:gd name="T46" fmla="*/ 110 w 483"/>
                  <a:gd name="T47" fmla="*/ 231 h 1152"/>
                  <a:gd name="T48" fmla="*/ 50 w 483"/>
                  <a:gd name="T49" fmla="*/ 169 h 1152"/>
                  <a:gd name="T50" fmla="*/ 3 w 483"/>
                  <a:gd name="T51" fmla="*/ 59 h 1152"/>
                  <a:gd name="T52" fmla="*/ 1 w 483"/>
                  <a:gd name="T53" fmla="*/ 4 h 1152"/>
                  <a:gd name="T54" fmla="*/ 41 w 483"/>
                  <a:gd name="T55" fmla="*/ 137 h 1152"/>
                  <a:gd name="T56" fmla="*/ 73 w 483"/>
                  <a:gd name="T57" fmla="*/ 179 h 1152"/>
                  <a:gd name="T58" fmla="*/ 261 w 483"/>
                  <a:gd name="T59" fmla="*/ 308 h 1152"/>
                  <a:gd name="T60" fmla="*/ 284 w 483"/>
                  <a:gd name="T61" fmla="*/ 331 h 1152"/>
                  <a:gd name="T62" fmla="*/ 294 w 483"/>
                  <a:gd name="T63" fmla="*/ 342 h 1152"/>
                  <a:gd name="T64" fmla="*/ 330 w 483"/>
                  <a:gd name="T65" fmla="*/ 414 h 1152"/>
                  <a:gd name="T66" fmla="*/ 316 w 483"/>
                  <a:gd name="T67" fmla="*/ 700 h 1152"/>
                  <a:gd name="T68" fmla="*/ 303 w 483"/>
                  <a:gd name="T69" fmla="*/ 775 h 1152"/>
                  <a:gd name="T70" fmla="*/ 313 w 483"/>
                  <a:gd name="T71" fmla="*/ 899 h 1152"/>
                  <a:gd name="T72" fmla="*/ 371 w 483"/>
                  <a:gd name="T73" fmla="*/ 1032 h 1152"/>
                  <a:gd name="T74" fmla="*/ 483 w 483"/>
                  <a:gd name="T75" fmla="*/ 1152 h 1152"/>
                  <a:gd name="T76" fmla="*/ 396 w 483"/>
                  <a:gd name="T77" fmla="*/ 1065 h 1152"/>
                  <a:gd name="T78" fmla="*/ 350 w 483"/>
                  <a:gd name="T79" fmla="*/ 993 h 1152"/>
                  <a:gd name="T80" fmla="*/ 305 w 483"/>
                  <a:gd name="T81" fmla="*/ 780 h 1152"/>
                  <a:gd name="T82" fmla="*/ 306 w 483"/>
                  <a:gd name="T83" fmla="*/ 775 h 1152"/>
                  <a:gd name="T84" fmla="*/ 318 w 483"/>
                  <a:gd name="T85" fmla="*/ 701 h 1152"/>
                  <a:gd name="T86" fmla="*/ 338 w 483"/>
                  <a:gd name="T87" fmla="*/ 600 h 1152"/>
                  <a:gd name="T88" fmla="*/ 345 w 483"/>
                  <a:gd name="T89" fmla="*/ 544 h 1152"/>
                  <a:gd name="T90" fmla="*/ 325 w 483"/>
                  <a:gd name="T91" fmla="*/ 390 h 1152"/>
                  <a:gd name="T92" fmla="*/ 305 w 483"/>
                  <a:gd name="T93" fmla="*/ 354 h 1152"/>
                  <a:gd name="T94" fmla="*/ 291 w 483"/>
                  <a:gd name="T95" fmla="*/ 334 h 1152"/>
                  <a:gd name="T96" fmla="*/ 286 w 483"/>
                  <a:gd name="T97" fmla="*/ 329 h 1152"/>
                  <a:gd name="T98" fmla="*/ 164 w 483"/>
                  <a:gd name="T99" fmla="*/ 244 h 1152"/>
                  <a:gd name="T100" fmla="*/ 67 w 483"/>
                  <a:gd name="T101" fmla="*/ 170 h 1152"/>
                  <a:gd name="T102" fmla="*/ 32 w 483"/>
                  <a:gd name="T103" fmla="*/ 119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1152">
                    <a:moveTo>
                      <a:pt x="1" y="0"/>
                    </a:moveTo>
                    <a:cubicBezTo>
                      <a:pt x="1" y="0"/>
                      <a:pt x="1" y="2"/>
                      <a:pt x="1" y="4"/>
                    </a:cubicBezTo>
                    <a:cubicBezTo>
                      <a:pt x="0" y="7"/>
                      <a:pt x="0" y="11"/>
                      <a:pt x="0" y="16"/>
                    </a:cubicBezTo>
                    <a:cubicBezTo>
                      <a:pt x="0" y="26"/>
                      <a:pt x="0" y="40"/>
                      <a:pt x="3" y="59"/>
                    </a:cubicBezTo>
                    <a:cubicBezTo>
                      <a:pt x="6" y="77"/>
                      <a:pt x="11" y="100"/>
                      <a:pt x="22" y="124"/>
                    </a:cubicBezTo>
                    <a:cubicBezTo>
                      <a:pt x="25" y="130"/>
                      <a:pt x="28" y="136"/>
                      <a:pt x="31" y="142"/>
                    </a:cubicBezTo>
                    <a:cubicBezTo>
                      <a:pt x="35" y="148"/>
                      <a:pt x="38" y="155"/>
                      <a:pt x="42" y="161"/>
                    </a:cubicBezTo>
                    <a:cubicBezTo>
                      <a:pt x="44" y="164"/>
                      <a:pt x="46" y="167"/>
                      <a:pt x="49" y="170"/>
                    </a:cubicBezTo>
                    <a:cubicBezTo>
                      <a:pt x="51" y="173"/>
                      <a:pt x="53" y="176"/>
                      <a:pt x="55" y="179"/>
                    </a:cubicBezTo>
                    <a:cubicBezTo>
                      <a:pt x="58" y="183"/>
                      <a:pt x="60" y="186"/>
                      <a:pt x="63" y="189"/>
                    </a:cubicBezTo>
                    <a:cubicBezTo>
                      <a:pt x="65" y="192"/>
                      <a:pt x="68" y="195"/>
                      <a:pt x="71" y="198"/>
                    </a:cubicBezTo>
                    <a:cubicBezTo>
                      <a:pt x="82" y="210"/>
                      <a:pt x="95" y="221"/>
                      <a:pt x="109" y="232"/>
                    </a:cubicBezTo>
                    <a:cubicBezTo>
                      <a:pt x="123" y="243"/>
                      <a:pt x="138" y="253"/>
                      <a:pt x="153" y="262"/>
                    </a:cubicBezTo>
                    <a:cubicBezTo>
                      <a:pt x="184" y="282"/>
                      <a:pt x="218" y="300"/>
                      <a:pt x="246" y="325"/>
                    </a:cubicBezTo>
                    <a:cubicBezTo>
                      <a:pt x="249" y="329"/>
                      <a:pt x="253" y="332"/>
                      <a:pt x="256" y="335"/>
                    </a:cubicBezTo>
                    <a:cubicBezTo>
                      <a:pt x="259" y="338"/>
                      <a:pt x="263" y="342"/>
                      <a:pt x="266" y="346"/>
                    </a:cubicBezTo>
                    <a:cubicBezTo>
                      <a:pt x="267" y="347"/>
                      <a:pt x="267" y="347"/>
                      <a:pt x="267" y="347"/>
                    </a:cubicBezTo>
                    <a:cubicBezTo>
                      <a:pt x="267" y="347"/>
                      <a:pt x="267" y="347"/>
                      <a:pt x="267" y="347"/>
                    </a:cubicBezTo>
                    <a:cubicBezTo>
                      <a:pt x="267" y="347"/>
                      <a:pt x="267" y="347"/>
                      <a:pt x="267" y="346"/>
                    </a:cubicBezTo>
                    <a:cubicBezTo>
                      <a:pt x="267" y="346"/>
                      <a:pt x="267" y="346"/>
                      <a:pt x="267" y="346"/>
                    </a:cubicBezTo>
                    <a:cubicBezTo>
                      <a:pt x="267" y="346"/>
                      <a:pt x="267" y="346"/>
                      <a:pt x="267" y="347"/>
                    </a:cubicBezTo>
                    <a:cubicBezTo>
                      <a:pt x="267" y="347"/>
                      <a:pt x="267" y="347"/>
                      <a:pt x="267" y="347"/>
                    </a:cubicBezTo>
                    <a:cubicBezTo>
                      <a:pt x="268" y="348"/>
                      <a:pt x="268" y="348"/>
                      <a:pt x="268" y="348"/>
                    </a:cubicBezTo>
                    <a:cubicBezTo>
                      <a:pt x="270" y="351"/>
                      <a:pt x="270" y="351"/>
                      <a:pt x="270" y="351"/>
                    </a:cubicBezTo>
                    <a:cubicBezTo>
                      <a:pt x="275" y="357"/>
                      <a:pt x="275" y="357"/>
                      <a:pt x="275" y="357"/>
                    </a:cubicBezTo>
                    <a:cubicBezTo>
                      <a:pt x="276" y="358"/>
                      <a:pt x="276" y="359"/>
                      <a:pt x="277" y="359"/>
                    </a:cubicBezTo>
                    <a:cubicBezTo>
                      <a:pt x="279" y="362"/>
                      <a:pt x="279" y="362"/>
                      <a:pt x="279" y="362"/>
                    </a:cubicBezTo>
                    <a:cubicBezTo>
                      <a:pt x="283" y="368"/>
                      <a:pt x="283" y="368"/>
                      <a:pt x="283" y="368"/>
                    </a:cubicBezTo>
                    <a:cubicBezTo>
                      <a:pt x="293" y="385"/>
                      <a:pt x="301" y="402"/>
                      <a:pt x="306" y="421"/>
                    </a:cubicBezTo>
                    <a:cubicBezTo>
                      <a:pt x="312" y="440"/>
                      <a:pt x="315" y="460"/>
                      <a:pt x="316" y="480"/>
                    </a:cubicBezTo>
                    <a:cubicBezTo>
                      <a:pt x="318" y="501"/>
                      <a:pt x="317" y="521"/>
                      <a:pt x="316" y="542"/>
                    </a:cubicBezTo>
                    <a:cubicBezTo>
                      <a:pt x="316" y="547"/>
                      <a:pt x="315" y="552"/>
                      <a:pt x="315" y="557"/>
                    </a:cubicBezTo>
                    <a:cubicBezTo>
                      <a:pt x="314" y="562"/>
                      <a:pt x="314" y="567"/>
                      <a:pt x="313" y="573"/>
                    </a:cubicBezTo>
                    <a:cubicBezTo>
                      <a:pt x="313" y="578"/>
                      <a:pt x="312" y="583"/>
                      <a:pt x="311" y="588"/>
                    </a:cubicBezTo>
                    <a:cubicBezTo>
                      <a:pt x="310" y="596"/>
                      <a:pt x="310" y="596"/>
                      <a:pt x="310" y="596"/>
                    </a:cubicBezTo>
                    <a:cubicBezTo>
                      <a:pt x="310" y="598"/>
                      <a:pt x="310" y="598"/>
                      <a:pt x="310" y="598"/>
                    </a:cubicBezTo>
                    <a:cubicBezTo>
                      <a:pt x="310" y="600"/>
                      <a:pt x="310" y="600"/>
                      <a:pt x="310" y="600"/>
                    </a:cubicBezTo>
                    <a:cubicBezTo>
                      <a:pt x="309" y="603"/>
                      <a:pt x="309" y="603"/>
                      <a:pt x="309" y="603"/>
                    </a:cubicBezTo>
                    <a:cubicBezTo>
                      <a:pt x="306" y="624"/>
                      <a:pt x="302" y="644"/>
                      <a:pt x="298" y="665"/>
                    </a:cubicBezTo>
                    <a:cubicBezTo>
                      <a:pt x="293" y="685"/>
                      <a:pt x="289" y="706"/>
                      <a:pt x="286" y="726"/>
                    </a:cubicBezTo>
                    <a:cubicBezTo>
                      <a:pt x="285" y="731"/>
                      <a:pt x="284" y="736"/>
                      <a:pt x="284" y="742"/>
                    </a:cubicBezTo>
                    <a:cubicBezTo>
                      <a:pt x="283" y="747"/>
                      <a:pt x="282" y="752"/>
                      <a:pt x="282" y="757"/>
                    </a:cubicBezTo>
                    <a:cubicBezTo>
                      <a:pt x="281" y="762"/>
                      <a:pt x="281" y="767"/>
                      <a:pt x="280" y="772"/>
                    </a:cubicBezTo>
                    <a:cubicBezTo>
                      <a:pt x="280" y="776"/>
                      <a:pt x="280" y="776"/>
                      <a:pt x="280" y="776"/>
                    </a:cubicBezTo>
                    <a:cubicBezTo>
                      <a:pt x="280" y="777"/>
                      <a:pt x="280" y="777"/>
                      <a:pt x="280" y="777"/>
                    </a:cubicBezTo>
                    <a:cubicBezTo>
                      <a:pt x="280" y="778"/>
                      <a:pt x="280" y="778"/>
                      <a:pt x="280" y="778"/>
                    </a:cubicBezTo>
                    <a:cubicBezTo>
                      <a:pt x="280" y="780"/>
                      <a:pt x="280" y="780"/>
                      <a:pt x="280" y="780"/>
                    </a:cubicBezTo>
                    <a:cubicBezTo>
                      <a:pt x="279" y="788"/>
                      <a:pt x="279" y="788"/>
                      <a:pt x="279" y="788"/>
                    </a:cubicBezTo>
                    <a:cubicBezTo>
                      <a:pt x="278" y="829"/>
                      <a:pt x="284" y="869"/>
                      <a:pt x="294" y="904"/>
                    </a:cubicBezTo>
                    <a:cubicBezTo>
                      <a:pt x="304" y="940"/>
                      <a:pt x="319" y="973"/>
                      <a:pt x="335" y="1000"/>
                    </a:cubicBezTo>
                    <a:cubicBezTo>
                      <a:pt x="338" y="1004"/>
                      <a:pt x="340" y="1007"/>
                      <a:pt x="342" y="1011"/>
                    </a:cubicBezTo>
                    <a:cubicBezTo>
                      <a:pt x="344" y="1014"/>
                      <a:pt x="346" y="1018"/>
                      <a:pt x="348" y="1021"/>
                    </a:cubicBezTo>
                    <a:cubicBezTo>
                      <a:pt x="352" y="1027"/>
                      <a:pt x="357" y="1033"/>
                      <a:pt x="361" y="1039"/>
                    </a:cubicBezTo>
                    <a:cubicBezTo>
                      <a:pt x="370" y="1051"/>
                      <a:pt x="378" y="1062"/>
                      <a:pt x="387" y="1072"/>
                    </a:cubicBezTo>
                    <a:cubicBezTo>
                      <a:pt x="404" y="1091"/>
                      <a:pt x="422" y="1106"/>
                      <a:pt x="436" y="1118"/>
                    </a:cubicBezTo>
                    <a:cubicBezTo>
                      <a:pt x="450" y="1130"/>
                      <a:pt x="462" y="1139"/>
                      <a:pt x="470" y="1144"/>
                    </a:cubicBezTo>
                    <a:cubicBezTo>
                      <a:pt x="479" y="1149"/>
                      <a:pt x="483" y="1152"/>
                      <a:pt x="483" y="1152"/>
                    </a:cubicBezTo>
                    <a:cubicBezTo>
                      <a:pt x="483" y="1152"/>
                      <a:pt x="483" y="1152"/>
                      <a:pt x="483" y="1152"/>
                    </a:cubicBezTo>
                    <a:cubicBezTo>
                      <a:pt x="483" y="1152"/>
                      <a:pt x="483" y="1152"/>
                      <a:pt x="483" y="1152"/>
                    </a:cubicBezTo>
                    <a:cubicBezTo>
                      <a:pt x="483" y="1152"/>
                      <a:pt x="479" y="1149"/>
                      <a:pt x="471" y="1144"/>
                    </a:cubicBezTo>
                    <a:cubicBezTo>
                      <a:pt x="462" y="1139"/>
                      <a:pt x="451" y="1130"/>
                      <a:pt x="436" y="1118"/>
                    </a:cubicBezTo>
                    <a:cubicBezTo>
                      <a:pt x="422" y="1106"/>
                      <a:pt x="405" y="1091"/>
                      <a:pt x="388" y="1071"/>
                    </a:cubicBezTo>
                    <a:cubicBezTo>
                      <a:pt x="379" y="1061"/>
                      <a:pt x="371" y="1050"/>
                      <a:pt x="362" y="1039"/>
                    </a:cubicBezTo>
                    <a:cubicBezTo>
                      <a:pt x="358" y="1032"/>
                      <a:pt x="354" y="1026"/>
                      <a:pt x="349" y="1020"/>
                    </a:cubicBezTo>
                    <a:cubicBezTo>
                      <a:pt x="347" y="1017"/>
                      <a:pt x="345" y="1013"/>
                      <a:pt x="343" y="1010"/>
                    </a:cubicBezTo>
                    <a:cubicBezTo>
                      <a:pt x="341" y="1007"/>
                      <a:pt x="339" y="1003"/>
                      <a:pt x="337" y="1000"/>
                    </a:cubicBezTo>
                    <a:cubicBezTo>
                      <a:pt x="321" y="972"/>
                      <a:pt x="306" y="940"/>
                      <a:pt x="296" y="904"/>
                    </a:cubicBezTo>
                    <a:cubicBezTo>
                      <a:pt x="286" y="868"/>
                      <a:pt x="280" y="829"/>
                      <a:pt x="282" y="788"/>
                    </a:cubicBezTo>
                    <a:cubicBezTo>
                      <a:pt x="282" y="780"/>
                      <a:pt x="282" y="780"/>
                      <a:pt x="282" y="780"/>
                    </a:cubicBezTo>
                    <a:cubicBezTo>
                      <a:pt x="282" y="779"/>
                      <a:pt x="282" y="778"/>
                      <a:pt x="282" y="776"/>
                    </a:cubicBezTo>
                    <a:cubicBezTo>
                      <a:pt x="283" y="772"/>
                      <a:pt x="283" y="772"/>
                      <a:pt x="283" y="772"/>
                    </a:cubicBezTo>
                    <a:cubicBezTo>
                      <a:pt x="283" y="767"/>
                      <a:pt x="284" y="762"/>
                      <a:pt x="284" y="757"/>
                    </a:cubicBezTo>
                    <a:cubicBezTo>
                      <a:pt x="285" y="752"/>
                      <a:pt x="286" y="747"/>
                      <a:pt x="286" y="742"/>
                    </a:cubicBezTo>
                    <a:cubicBezTo>
                      <a:pt x="287" y="737"/>
                      <a:pt x="288" y="732"/>
                      <a:pt x="289" y="727"/>
                    </a:cubicBezTo>
                    <a:cubicBezTo>
                      <a:pt x="292" y="706"/>
                      <a:pt x="296" y="686"/>
                      <a:pt x="300" y="665"/>
                    </a:cubicBezTo>
                    <a:cubicBezTo>
                      <a:pt x="304" y="645"/>
                      <a:pt x="309" y="624"/>
                      <a:pt x="312" y="604"/>
                    </a:cubicBezTo>
                    <a:cubicBezTo>
                      <a:pt x="315" y="583"/>
                      <a:pt x="317" y="563"/>
                      <a:pt x="319" y="542"/>
                    </a:cubicBezTo>
                    <a:cubicBezTo>
                      <a:pt x="320" y="521"/>
                      <a:pt x="321" y="501"/>
                      <a:pt x="319" y="480"/>
                    </a:cubicBezTo>
                    <a:cubicBezTo>
                      <a:pt x="318" y="460"/>
                      <a:pt x="314" y="440"/>
                      <a:pt x="309" y="421"/>
                    </a:cubicBezTo>
                    <a:cubicBezTo>
                      <a:pt x="303" y="401"/>
                      <a:pt x="295" y="383"/>
                      <a:pt x="285" y="367"/>
                    </a:cubicBezTo>
                    <a:cubicBezTo>
                      <a:pt x="281" y="361"/>
                      <a:pt x="281" y="361"/>
                      <a:pt x="281" y="361"/>
                    </a:cubicBezTo>
                    <a:cubicBezTo>
                      <a:pt x="279" y="358"/>
                      <a:pt x="279" y="358"/>
                      <a:pt x="279" y="358"/>
                    </a:cubicBezTo>
                    <a:cubicBezTo>
                      <a:pt x="278" y="357"/>
                      <a:pt x="278" y="356"/>
                      <a:pt x="277" y="355"/>
                    </a:cubicBezTo>
                    <a:cubicBezTo>
                      <a:pt x="272" y="349"/>
                      <a:pt x="272" y="349"/>
                      <a:pt x="272" y="349"/>
                    </a:cubicBezTo>
                    <a:cubicBezTo>
                      <a:pt x="270" y="347"/>
                      <a:pt x="270" y="347"/>
                      <a:pt x="270" y="347"/>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8" y="344"/>
                      <a:pt x="268" y="344"/>
                      <a:pt x="268" y="344"/>
                    </a:cubicBezTo>
                    <a:cubicBezTo>
                      <a:pt x="265" y="340"/>
                      <a:pt x="261" y="337"/>
                      <a:pt x="258" y="333"/>
                    </a:cubicBezTo>
                    <a:cubicBezTo>
                      <a:pt x="254" y="330"/>
                      <a:pt x="251" y="327"/>
                      <a:pt x="248" y="324"/>
                    </a:cubicBezTo>
                    <a:cubicBezTo>
                      <a:pt x="219" y="298"/>
                      <a:pt x="186" y="280"/>
                      <a:pt x="154" y="260"/>
                    </a:cubicBezTo>
                    <a:cubicBezTo>
                      <a:pt x="139" y="251"/>
                      <a:pt x="124" y="241"/>
                      <a:pt x="110" y="231"/>
                    </a:cubicBezTo>
                    <a:cubicBezTo>
                      <a:pt x="96" y="220"/>
                      <a:pt x="83" y="209"/>
                      <a:pt x="72" y="197"/>
                    </a:cubicBezTo>
                    <a:cubicBezTo>
                      <a:pt x="69" y="194"/>
                      <a:pt x="67" y="191"/>
                      <a:pt x="64" y="188"/>
                    </a:cubicBezTo>
                    <a:cubicBezTo>
                      <a:pt x="61" y="185"/>
                      <a:pt x="59" y="182"/>
                      <a:pt x="57" y="178"/>
                    </a:cubicBezTo>
                    <a:cubicBezTo>
                      <a:pt x="54" y="175"/>
                      <a:pt x="52" y="172"/>
                      <a:pt x="50" y="169"/>
                    </a:cubicBezTo>
                    <a:cubicBezTo>
                      <a:pt x="47" y="166"/>
                      <a:pt x="45" y="163"/>
                      <a:pt x="43" y="160"/>
                    </a:cubicBezTo>
                    <a:cubicBezTo>
                      <a:pt x="39" y="154"/>
                      <a:pt x="36" y="148"/>
                      <a:pt x="32" y="142"/>
                    </a:cubicBezTo>
                    <a:cubicBezTo>
                      <a:pt x="29" y="135"/>
                      <a:pt x="26" y="129"/>
                      <a:pt x="23" y="123"/>
                    </a:cubicBezTo>
                    <a:cubicBezTo>
                      <a:pt x="12" y="100"/>
                      <a:pt x="7" y="77"/>
                      <a:pt x="3" y="59"/>
                    </a:cubicBezTo>
                    <a:cubicBezTo>
                      <a:pt x="0" y="40"/>
                      <a:pt x="0" y="26"/>
                      <a:pt x="0" y="16"/>
                    </a:cubicBezTo>
                    <a:cubicBezTo>
                      <a:pt x="0" y="11"/>
                      <a:pt x="1" y="7"/>
                      <a:pt x="1" y="4"/>
                    </a:cubicBezTo>
                    <a:cubicBezTo>
                      <a:pt x="1" y="2"/>
                      <a:pt x="1" y="0"/>
                      <a:pt x="1" y="0"/>
                    </a:cubicBezTo>
                    <a:cubicBezTo>
                      <a:pt x="1" y="0"/>
                      <a:pt x="1" y="2"/>
                      <a:pt x="1" y="4"/>
                    </a:cubicBezTo>
                    <a:cubicBezTo>
                      <a:pt x="1" y="7"/>
                      <a:pt x="1" y="11"/>
                      <a:pt x="2" y="16"/>
                    </a:cubicBezTo>
                    <a:cubicBezTo>
                      <a:pt x="2" y="25"/>
                      <a:pt x="4" y="40"/>
                      <a:pt x="8" y="58"/>
                    </a:cubicBezTo>
                    <a:cubicBezTo>
                      <a:pt x="12" y="76"/>
                      <a:pt x="19" y="97"/>
                      <a:pt x="31" y="119"/>
                    </a:cubicBezTo>
                    <a:cubicBezTo>
                      <a:pt x="34" y="125"/>
                      <a:pt x="37" y="131"/>
                      <a:pt x="41" y="137"/>
                    </a:cubicBezTo>
                    <a:cubicBezTo>
                      <a:pt x="44" y="142"/>
                      <a:pt x="48" y="148"/>
                      <a:pt x="52" y="154"/>
                    </a:cubicBezTo>
                    <a:cubicBezTo>
                      <a:pt x="54" y="157"/>
                      <a:pt x="57" y="159"/>
                      <a:pt x="59" y="162"/>
                    </a:cubicBezTo>
                    <a:cubicBezTo>
                      <a:pt x="61" y="165"/>
                      <a:pt x="63" y="168"/>
                      <a:pt x="66" y="171"/>
                    </a:cubicBezTo>
                    <a:cubicBezTo>
                      <a:pt x="68" y="174"/>
                      <a:pt x="71" y="176"/>
                      <a:pt x="73" y="179"/>
                    </a:cubicBezTo>
                    <a:cubicBezTo>
                      <a:pt x="76" y="182"/>
                      <a:pt x="79" y="185"/>
                      <a:pt x="82" y="188"/>
                    </a:cubicBezTo>
                    <a:cubicBezTo>
                      <a:pt x="92" y="198"/>
                      <a:pt x="105" y="209"/>
                      <a:pt x="119" y="218"/>
                    </a:cubicBezTo>
                    <a:cubicBezTo>
                      <a:pt x="132" y="228"/>
                      <a:pt x="147" y="237"/>
                      <a:pt x="163" y="246"/>
                    </a:cubicBezTo>
                    <a:cubicBezTo>
                      <a:pt x="194" y="264"/>
                      <a:pt x="229" y="281"/>
                      <a:pt x="261" y="308"/>
                    </a:cubicBezTo>
                    <a:cubicBezTo>
                      <a:pt x="265" y="312"/>
                      <a:pt x="269" y="315"/>
                      <a:pt x="273" y="319"/>
                    </a:cubicBezTo>
                    <a:cubicBezTo>
                      <a:pt x="276" y="323"/>
                      <a:pt x="280" y="326"/>
                      <a:pt x="283" y="330"/>
                    </a:cubicBezTo>
                    <a:cubicBezTo>
                      <a:pt x="284" y="330"/>
                      <a:pt x="284" y="330"/>
                      <a:pt x="284" y="330"/>
                    </a:cubicBezTo>
                    <a:cubicBezTo>
                      <a:pt x="284" y="331"/>
                      <a:pt x="284" y="331"/>
                      <a:pt x="284" y="331"/>
                    </a:cubicBezTo>
                    <a:cubicBezTo>
                      <a:pt x="285" y="331"/>
                      <a:pt x="285" y="331"/>
                      <a:pt x="285" y="331"/>
                    </a:cubicBezTo>
                    <a:cubicBezTo>
                      <a:pt x="286" y="333"/>
                      <a:pt x="286" y="333"/>
                      <a:pt x="286" y="333"/>
                    </a:cubicBezTo>
                    <a:cubicBezTo>
                      <a:pt x="289" y="336"/>
                      <a:pt x="289" y="336"/>
                      <a:pt x="289" y="336"/>
                    </a:cubicBezTo>
                    <a:cubicBezTo>
                      <a:pt x="294" y="342"/>
                      <a:pt x="294" y="342"/>
                      <a:pt x="294" y="342"/>
                    </a:cubicBezTo>
                    <a:cubicBezTo>
                      <a:pt x="295" y="343"/>
                      <a:pt x="295" y="344"/>
                      <a:pt x="296" y="345"/>
                    </a:cubicBezTo>
                    <a:cubicBezTo>
                      <a:pt x="298" y="349"/>
                      <a:pt x="298" y="349"/>
                      <a:pt x="298" y="349"/>
                    </a:cubicBezTo>
                    <a:cubicBezTo>
                      <a:pt x="303" y="355"/>
                      <a:pt x="303" y="355"/>
                      <a:pt x="303" y="355"/>
                    </a:cubicBezTo>
                    <a:cubicBezTo>
                      <a:pt x="315" y="373"/>
                      <a:pt x="324" y="393"/>
                      <a:pt x="330" y="414"/>
                    </a:cubicBezTo>
                    <a:cubicBezTo>
                      <a:pt x="343" y="456"/>
                      <a:pt x="344" y="500"/>
                      <a:pt x="342" y="543"/>
                    </a:cubicBezTo>
                    <a:cubicBezTo>
                      <a:pt x="340" y="565"/>
                      <a:pt x="337" y="586"/>
                      <a:pt x="334" y="607"/>
                    </a:cubicBezTo>
                    <a:cubicBezTo>
                      <a:pt x="331" y="629"/>
                      <a:pt x="326" y="649"/>
                      <a:pt x="322" y="670"/>
                    </a:cubicBezTo>
                    <a:cubicBezTo>
                      <a:pt x="320" y="680"/>
                      <a:pt x="318" y="690"/>
                      <a:pt x="316" y="700"/>
                    </a:cubicBezTo>
                    <a:cubicBezTo>
                      <a:pt x="313" y="710"/>
                      <a:pt x="311" y="720"/>
                      <a:pt x="310" y="730"/>
                    </a:cubicBezTo>
                    <a:cubicBezTo>
                      <a:pt x="309" y="735"/>
                      <a:pt x="308" y="740"/>
                      <a:pt x="307" y="745"/>
                    </a:cubicBezTo>
                    <a:cubicBezTo>
                      <a:pt x="306" y="750"/>
                      <a:pt x="305" y="755"/>
                      <a:pt x="305" y="760"/>
                    </a:cubicBezTo>
                    <a:cubicBezTo>
                      <a:pt x="304" y="765"/>
                      <a:pt x="304" y="770"/>
                      <a:pt x="303" y="775"/>
                    </a:cubicBezTo>
                    <a:cubicBezTo>
                      <a:pt x="303" y="778"/>
                      <a:pt x="303" y="778"/>
                      <a:pt x="303" y="778"/>
                    </a:cubicBezTo>
                    <a:cubicBezTo>
                      <a:pt x="303" y="779"/>
                      <a:pt x="303" y="781"/>
                      <a:pt x="303" y="782"/>
                    </a:cubicBezTo>
                    <a:cubicBezTo>
                      <a:pt x="302" y="789"/>
                      <a:pt x="302" y="789"/>
                      <a:pt x="302" y="789"/>
                    </a:cubicBezTo>
                    <a:cubicBezTo>
                      <a:pt x="300" y="827"/>
                      <a:pt x="304" y="865"/>
                      <a:pt x="313" y="899"/>
                    </a:cubicBezTo>
                    <a:cubicBezTo>
                      <a:pt x="321" y="934"/>
                      <a:pt x="334" y="966"/>
                      <a:pt x="348" y="993"/>
                    </a:cubicBezTo>
                    <a:cubicBezTo>
                      <a:pt x="350" y="997"/>
                      <a:pt x="352" y="1000"/>
                      <a:pt x="354" y="1004"/>
                    </a:cubicBezTo>
                    <a:cubicBezTo>
                      <a:pt x="356" y="1007"/>
                      <a:pt x="357" y="1010"/>
                      <a:pt x="359" y="1014"/>
                    </a:cubicBezTo>
                    <a:cubicBezTo>
                      <a:pt x="363" y="1020"/>
                      <a:pt x="367" y="1026"/>
                      <a:pt x="371" y="1032"/>
                    </a:cubicBezTo>
                    <a:cubicBezTo>
                      <a:pt x="379" y="1044"/>
                      <a:pt x="387" y="1055"/>
                      <a:pt x="395" y="1065"/>
                    </a:cubicBezTo>
                    <a:cubicBezTo>
                      <a:pt x="410" y="1086"/>
                      <a:pt x="426" y="1102"/>
                      <a:pt x="439" y="1115"/>
                    </a:cubicBezTo>
                    <a:cubicBezTo>
                      <a:pt x="453" y="1127"/>
                      <a:pt x="463" y="1137"/>
                      <a:pt x="471" y="1143"/>
                    </a:cubicBezTo>
                    <a:cubicBezTo>
                      <a:pt x="479" y="1149"/>
                      <a:pt x="483" y="1152"/>
                      <a:pt x="483" y="1152"/>
                    </a:cubicBezTo>
                    <a:cubicBezTo>
                      <a:pt x="483" y="1152"/>
                      <a:pt x="483" y="1152"/>
                      <a:pt x="483" y="1152"/>
                    </a:cubicBezTo>
                    <a:cubicBezTo>
                      <a:pt x="483" y="1152"/>
                      <a:pt x="479" y="1149"/>
                      <a:pt x="471" y="1143"/>
                    </a:cubicBezTo>
                    <a:cubicBezTo>
                      <a:pt x="464" y="1137"/>
                      <a:pt x="453" y="1127"/>
                      <a:pt x="440" y="1114"/>
                    </a:cubicBezTo>
                    <a:cubicBezTo>
                      <a:pt x="427" y="1101"/>
                      <a:pt x="411" y="1085"/>
                      <a:pt x="396" y="1065"/>
                    </a:cubicBezTo>
                    <a:cubicBezTo>
                      <a:pt x="388" y="1055"/>
                      <a:pt x="380" y="1043"/>
                      <a:pt x="372" y="1031"/>
                    </a:cubicBezTo>
                    <a:cubicBezTo>
                      <a:pt x="368" y="1025"/>
                      <a:pt x="365" y="1019"/>
                      <a:pt x="361" y="1013"/>
                    </a:cubicBezTo>
                    <a:cubicBezTo>
                      <a:pt x="359" y="1010"/>
                      <a:pt x="357" y="1006"/>
                      <a:pt x="355" y="1003"/>
                    </a:cubicBezTo>
                    <a:cubicBezTo>
                      <a:pt x="353" y="999"/>
                      <a:pt x="352" y="996"/>
                      <a:pt x="350" y="993"/>
                    </a:cubicBezTo>
                    <a:cubicBezTo>
                      <a:pt x="336" y="965"/>
                      <a:pt x="323" y="933"/>
                      <a:pt x="315" y="899"/>
                    </a:cubicBezTo>
                    <a:cubicBezTo>
                      <a:pt x="306" y="865"/>
                      <a:pt x="302" y="827"/>
                      <a:pt x="305" y="789"/>
                    </a:cubicBezTo>
                    <a:cubicBezTo>
                      <a:pt x="305" y="782"/>
                      <a:pt x="305" y="782"/>
                      <a:pt x="305" y="782"/>
                    </a:cubicBezTo>
                    <a:cubicBezTo>
                      <a:pt x="305" y="780"/>
                      <a:pt x="305" y="780"/>
                      <a:pt x="305" y="780"/>
                    </a:cubicBezTo>
                    <a:cubicBezTo>
                      <a:pt x="305" y="779"/>
                      <a:pt x="305" y="779"/>
                      <a:pt x="305" y="779"/>
                    </a:cubicBezTo>
                    <a:cubicBezTo>
                      <a:pt x="305" y="779"/>
                      <a:pt x="305" y="779"/>
                      <a:pt x="305" y="779"/>
                    </a:cubicBezTo>
                    <a:cubicBezTo>
                      <a:pt x="305" y="779"/>
                      <a:pt x="305" y="779"/>
                      <a:pt x="305" y="779"/>
                    </a:cubicBezTo>
                    <a:cubicBezTo>
                      <a:pt x="306" y="775"/>
                      <a:pt x="306" y="775"/>
                      <a:pt x="306" y="775"/>
                    </a:cubicBezTo>
                    <a:cubicBezTo>
                      <a:pt x="306" y="770"/>
                      <a:pt x="307" y="765"/>
                      <a:pt x="307" y="760"/>
                    </a:cubicBezTo>
                    <a:cubicBezTo>
                      <a:pt x="308" y="755"/>
                      <a:pt x="309" y="750"/>
                      <a:pt x="310" y="745"/>
                    </a:cubicBezTo>
                    <a:cubicBezTo>
                      <a:pt x="311" y="740"/>
                      <a:pt x="311" y="736"/>
                      <a:pt x="312" y="731"/>
                    </a:cubicBezTo>
                    <a:cubicBezTo>
                      <a:pt x="314" y="721"/>
                      <a:pt x="316" y="711"/>
                      <a:pt x="318" y="701"/>
                    </a:cubicBezTo>
                    <a:cubicBezTo>
                      <a:pt x="320" y="691"/>
                      <a:pt x="323" y="681"/>
                      <a:pt x="325" y="670"/>
                    </a:cubicBezTo>
                    <a:cubicBezTo>
                      <a:pt x="329" y="650"/>
                      <a:pt x="333" y="629"/>
                      <a:pt x="337" y="608"/>
                    </a:cubicBezTo>
                    <a:cubicBezTo>
                      <a:pt x="337" y="604"/>
                      <a:pt x="337" y="604"/>
                      <a:pt x="337" y="604"/>
                    </a:cubicBezTo>
                    <a:cubicBezTo>
                      <a:pt x="338" y="600"/>
                      <a:pt x="338" y="600"/>
                      <a:pt x="338" y="600"/>
                    </a:cubicBezTo>
                    <a:cubicBezTo>
                      <a:pt x="339" y="592"/>
                      <a:pt x="339" y="592"/>
                      <a:pt x="339" y="592"/>
                    </a:cubicBezTo>
                    <a:cubicBezTo>
                      <a:pt x="340" y="587"/>
                      <a:pt x="341" y="581"/>
                      <a:pt x="341" y="576"/>
                    </a:cubicBezTo>
                    <a:cubicBezTo>
                      <a:pt x="342" y="571"/>
                      <a:pt x="343" y="565"/>
                      <a:pt x="343" y="560"/>
                    </a:cubicBezTo>
                    <a:cubicBezTo>
                      <a:pt x="344" y="554"/>
                      <a:pt x="344" y="549"/>
                      <a:pt x="345" y="544"/>
                    </a:cubicBezTo>
                    <a:cubicBezTo>
                      <a:pt x="346" y="522"/>
                      <a:pt x="346" y="500"/>
                      <a:pt x="344" y="478"/>
                    </a:cubicBezTo>
                    <a:cubicBezTo>
                      <a:pt x="343" y="456"/>
                      <a:pt x="339" y="435"/>
                      <a:pt x="333" y="414"/>
                    </a:cubicBezTo>
                    <a:cubicBezTo>
                      <a:pt x="331" y="408"/>
                      <a:pt x="329" y="403"/>
                      <a:pt x="328" y="398"/>
                    </a:cubicBezTo>
                    <a:cubicBezTo>
                      <a:pt x="327" y="395"/>
                      <a:pt x="326" y="393"/>
                      <a:pt x="325" y="390"/>
                    </a:cubicBezTo>
                    <a:cubicBezTo>
                      <a:pt x="321" y="383"/>
                      <a:pt x="321" y="383"/>
                      <a:pt x="321" y="383"/>
                    </a:cubicBezTo>
                    <a:cubicBezTo>
                      <a:pt x="318" y="375"/>
                      <a:pt x="318" y="375"/>
                      <a:pt x="318" y="375"/>
                    </a:cubicBezTo>
                    <a:cubicBezTo>
                      <a:pt x="314" y="368"/>
                      <a:pt x="314" y="368"/>
                      <a:pt x="314" y="368"/>
                    </a:cubicBezTo>
                    <a:cubicBezTo>
                      <a:pt x="311" y="363"/>
                      <a:pt x="308" y="358"/>
                      <a:pt x="305" y="354"/>
                    </a:cubicBezTo>
                    <a:cubicBezTo>
                      <a:pt x="301" y="347"/>
                      <a:pt x="301" y="347"/>
                      <a:pt x="301" y="347"/>
                    </a:cubicBezTo>
                    <a:cubicBezTo>
                      <a:pt x="298" y="344"/>
                      <a:pt x="298" y="344"/>
                      <a:pt x="298" y="344"/>
                    </a:cubicBezTo>
                    <a:cubicBezTo>
                      <a:pt x="298" y="343"/>
                      <a:pt x="297" y="342"/>
                      <a:pt x="296" y="341"/>
                    </a:cubicBezTo>
                    <a:cubicBezTo>
                      <a:pt x="291" y="334"/>
                      <a:pt x="291" y="334"/>
                      <a:pt x="291" y="334"/>
                    </a:cubicBezTo>
                    <a:cubicBezTo>
                      <a:pt x="288" y="331"/>
                      <a:pt x="288" y="331"/>
                      <a:pt x="288" y="331"/>
                    </a:cubicBezTo>
                    <a:cubicBezTo>
                      <a:pt x="287" y="330"/>
                      <a:pt x="287" y="330"/>
                      <a:pt x="287" y="330"/>
                    </a:cubicBezTo>
                    <a:cubicBezTo>
                      <a:pt x="286" y="329"/>
                      <a:pt x="286" y="329"/>
                      <a:pt x="286" y="329"/>
                    </a:cubicBezTo>
                    <a:cubicBezTo>
                      <a:pt x="286" y="329"/>
                      <a:pt x="286" y="329"/>
                      <a:pt x="286" y="329"/>
                    </a:cubicBezTo>
                    <a:cubicBezTo>
                      <a:pt x="285" y="328"/>
                      <a:pt x="285" y="328"/>
                      <a:pt x="285" y="328"/>
                    </a:cubicBezTo>
                    <a:cubicBezTo>
                      <a:pt x="282" y="324"/>
                      <a:pt x="278" y="321"/>
                      <a:pt x="275" y="317"/>
                    </a:cubicBezTo>
                    <a:cubicBezTo>
                      <a:pt x="271" y="314"/>
                      <a:pt x="267" y="310"/>
                      <a:pt x="263" y="306"/>
                    </a:cubicBezTo>
                    <a:cubicBezTo>
                      <a:pt x="231" y="279"/>
                      <a:pt x="196" y="262"/>
                      <a:pt x="164" y="244"/>
                    </a:cubicBezTo>
                    <a:cubicBezTo>
                      <a:pt x="149" y="235"/>
                      <a:pt x="134" y="226"/>
                      <a:pt x="120" y="217"/>
                    </a:cubicBezTo>
                    <a:cubicBezTo>
                      <a:pt x="106" y="207"/>
                      <a:pt x="93" y="197"/>
                      <a:pt x="83" y="187"/>
                    </a:cubicBezTo>
                    <a:cubicBezTo>
                      <a:pt x="80" y="184"/>
                      <a:pt x="77" y="181"/>
                      <a:pt x="75" y="178"/>
                    </a:cubicBezTo>
                    <a:cubicBezTo>
                      <a:pt x="72" y="175"/>
                      <a:pt x="70" y="173"/>
                      <a:pt x="67" y="170"/>
                    </a:cubicBezTo>
                    <a:cubicBezTo>
                      <a:pt x="65" y="167"/>
                      <a:pt x="62" y="164"/>
                      <a:pt x="60" y="161"/>
                    </a:cubicBezTo>
                    <a:cubicBezTo>
                      <a:pt x="58" y="159"/>
                      <a:pt x="56" y="156"/>
                      <a:pt x="54" y="153"/>
                    </a:cubicBezTo>
                    <a:cubicBezTo>
                      <a:pt x="49" y="147"/>
                      <a:pt x="46" y="141"/>
                      <a:pt x="42" y="136"/>
                    </a:cubicBezTo>
                    <a:cubicBezTo>
                      <a:pt x="38" y="130"/>
                      <a:pt x="35" y="125"/>
                      <a:pt x="32" y="119"/>
                    </a:cubicBezTo>
                    <a:cubicBezTo>
                      <a:pt x="20" y="97"/>
                      <a:pt x="13" y="76"/>
                      <a:pt x="9" y="58"/>
                    </a:cubicBezTo>
                    <a:cubicBezTo>
                      <a:pt x="4" y="40"/>
                      <a:pt x="3" y="25"/>
                      <a:pt x="2" y="16"/>
                    </a:cubicBezTo>
                    <a:cubicBezTo>
                      <a:pt x="1" y="6"/>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Freeform 19"/>
              <p:cNvSpPr>
                <a:spLocks/>
              </p:cNvSpPr>
              <p:nvPr/>
            </p:nvSpPr>
            <p:spPr bwMode="auto">
              <a:xfrm>
                <a:off x="7710989" y="1362075"/>
                <a:ext cx="1812925" cy="4330700"/>
              </a:xfrm>
              <a:custGeom>
                <a:avLst/>
                <a:gdLst>
                  <a:gd name="T0" fmla="*/ 0 w 483"/>
                  <a:gd name="T1" fmla="*/ 16 h 1152"/>
                  <a:gd name="T2" fmla="*/ 32 w 483"/>
                  <a:gd name="T3" fmla="*/ 142 h 1152"/>
                  <a:gd name="T4" fmla="*/ 57 w 483"/>
                  <a:gd name="T5" fmla="*/ 178 h 1152"/>
                  <a:gd name="T6" fmla="*/ 110 w 483"/>
                  <a:gd name="T7" fmla="*/ 231 h 1152"/>
                  <a:gd name="T8" fmla="*/ 258 w 483"/>
                  <a:gd name="T9" fmla="*/ 333 h 1152"/>
                  <a:gd name="T10" fmla="*/ 269 w 483"/>
                  <a:gd name="T11" fmla="*/ 345 h 1152"/>
                  <a:gd name="T12" fmla="*/ 269 w 483"/>
                  <a:gd name="T13" fmla="*/ 345 h 1152"/>
                  <a:gd name="T14" fmla="*/ 272 w 483"/>
                  <a:gd name="T15" fmla="*/ 349 h 1152"/>
                  <a:gd name="T16" fmla="*/ 281 w 483"/>
                  <a:gd name="T17" fmla="*/ 361 h 1152"/>
                  <a:gd name="T18" fmla="*/ 319 w 483"/>
                  <a:gd name="T19" fmla="*/ 480 h 1152"/>
                  <a:gd name="T20" fmla="*/ 300 w 483"/>
                  <a:gd name="T21" fmla="*/ 665 h 1152"/>
                  <a:gd name="T22" fmla="*/ 284 w 483"/>
                  <a:gd name="T23" fmla="*/ 757 h 1152"/>
                  <a:gd name="T24" fmla="*/ 282 w 483"/>
                  <a:gd name="T25" fmla="*/ 780 h 1152"/>
                  <a:gd name="T26" fmla="*/ 337 w 483"/>
                  <a:gd name="T27" fmla="*/ 1000 h 1152"/>
                  <a:gd name="T28" fmla="*/ 362 w 483"/>
                  <a:gd name="T29" fmla="*/ 1039 h 1152"/>
                  <a:gd name="T30" fmla="*/ 471 w 483"/>
                  <a:gd name="T31" fmla="*/ 1144 h 1152"/>
                  <a:gd name="T32" fmla="*/ 471 w 483"/>
                  <a:gd name="T33" fmla="*/ 1144 h 1152"/>
                  <a:gd name="T34" fmla="*/ 363 w 483"/>
                  <a:gd name="T35" fmla="*/ 1038 h 1152"/>
                  <a:gd name="T36" fmla="*/ 338 w 483"/>
                  <a:gd name="T37" fmla="*/ 999 h 1152"/>
                  <a:gd name="T38" fmla="*/ 285 w 483"/>
                  <a:gd name="T39" fmla="*/ 780 h 1152"/>
                  <a:gd name="T40" fmla="*/ 287 w 483"/>
                  <a:gd name="T41" fmla="*/ 758 h 1152"/>
                  <a:gd name="T42" fmla="*/ 303 w 483"/>
                  <a:gd name="T43" fmla="*/ 666 h 1152"/>
                  <a:gd name="T44" fmla="*/ 322 w 483"/>
                  <a:gd name="T45" fmla="*/ 480 h 1152"/>
                  <a:gd name="T46" fmla="*/ 283 w 483"/>
                  <a:gd name="T47" fmla="*/ 359 h 1152"/>
                  <a:gd name="T48" fmla="*/ 274 w 483"/>
                  <a:gd name="T49" fmla="*/ 348 h 1152"/>
                  <a:gd name="T50" fmla="*/ 271 w 483"/>
                  <a:gd name="T51" fmla="*/ 343 h 1152"/>
                  <a:gd name="T52" fmla="*/ 260 w 483"/>
                  <a:gd name="T53" fmla="*/ 331 h 1152"/>
                  <a:gd name="T54" fmla="*/ 111 w 483"/>
                  <a:gd name="T55" fmla="*/ 229 h 1152"/>
                  <a:gd name="T56" fmla="*/ 4 w 483"/>
                  <a:gd name="T57" fmla="*/ 59 h 1152"/>
                  <a:gd name="T58" fmla="*/ 1 w 483"/>
                  <a:gd name="T59" fmla="*/ 0 h 1152"/>
                  <a:gd name="T60" fmla="*/ 7 w 483"/>
                  <a:gd name="T61" fmla="*/ 58 h 1152"/>
                  <a:gd name="T62" fmla="*/ 51 w 483"/>
                  <a:gd name="T63" fmla="*/ 154 h 1152"/>
                  <a:gd name="T64" fmla="*/ 72 w 483"/>
                  <a:gd name="T65" fmla="*/ 180 h 1152"/>
                  <a:gd name="T66" fmla="*/ 162 w 483"/>
                  <a:gd name="T67" fmla="*/ 247 h 1152"/>
                  <a:gd name="T68" fmla="*/ 281 w 483"/>
                  <a:gd name="T69" fmla="*/ 332 h 1152"/>
                  <a:gd name="T70" fmla="*/ 283 w 483"/>
                  <a:gd name="T71" fmla="*/ 333 h 1152"/>
                  <a:gd name="T72" fmla="*/ 292 w 483"/>
                  <a:gd name="T73" fmla="*/ 344 h 1152"/>
                  <a:gd name="T74" fmla="*/ 301 w 483"/>
                  <a:gd name="T75" fmla="*/ 357 h 1152"/>
                  <a:gd name="T76" fmla="*/ 331 w 483"/>
                  <a:gd name="T77" fmla="*/ 607 h 1152"/>
                  <a:gd name="T78" fmla="*/ 307 w 483"/>
                  <a:gd name="T79" fmla="*/ 730 h 1152"/>
                  <a:gd name="T80" fmla="*/ 301 w 483"/>
                  <a:gd name="T81" fmla="*/ 774 h 1152"/>
                  <a:gd name="T82" fmla="*/ 300 w 483"/>
                  <a:gd name="T83" fmla="*/ 789 h 1152"/>
                  <a:gd name="T84" fmla="*/ 353 w 483"/>
                  <a:gd name="T85" fmla="*/ 1004 h 1152"/>
                  <a:gd name="T86" fmla="*/ 394 w 483"/>
                  <a:gd name="T87" fmla="*/ 1066 h 1152"/>
                  <a:gd name="T88" fmla="*/ 483 w 483"/>
                  <a:gd name="T89" fmla="*/ 1152 h 1152"/>
                  <a:gd name="T90" fmla="*/ 439 w 483"/>
                  <a:gd name="T91" fmla="*/ 1115 h 1152"/>
                  <a:gd name="T92" fmla="*/ 359 w 483"/>
                  <a:gd name="T93" fmla="*/ 1014 h 1152"/>
                  <a:gd name="T94" fmla="*/ 313 w 483"/>
                  <a:gd name="T95" fmla="*/ 899 h 1152"/>
                  <a:gd name="T96" fmla="*/ 303 w 483"/>
                  <a:gd name="T97" fmla="*/ 778 h 1152"/>
                  <a:gd name="T98" fmla="*/ 307 w 483"/>
                  <a:gd name="T99" fmla="*/ 745 h 1152"/>
                  <a:gd name="T100" fmla="*/ 322 w 483"/>
                  <a:gd name="T101" fmla="*/ 670 h 1152"/>
                  <a:gd name="T102" fmla="*/ 330 w 483"/>
                  <a:gd name="T103" fmla="*/ 414 h 1152"/>
                  <a:gd name="T104" fmla="*/ 296 w 483"/>
                  <a:gd name="T105" fmla="*/ 345 h 1152"/>
                  <a:gd name="T106" fmla="*/ 286 w 483"/>
                  <a:gd name="T107" fmla="*/ 333 h 1152"/>
                  <a:gd name="T108" fmla="*/ 284 w 483"/>
                  <a:gd name="T109" fmla="*/ 330 h 1152"/>
                  <a:gd name="T110" fmla="*/ 261 w 483"/>
                  <a:gd name="T111" fmla="*/ 308 h 1152"/>
                  <a:gd name="T112" fmla="*/ 82 w 483"/>
                  <a:gd name="T113" fmla="*/ 188 h 1152"/>
                  <a:gd name="T114" fmla="*/ 59 w 483"/>
                  <a:gd name="T115" fmla="*/ 162 h 1152"/>
                  <a:gd name="T116" fmla="*/ 31 w 483"/>
                  <a:gd name="T117" fmla="*/ 119 h 1152"/>
                  <a:gd name="T118" fmla="*/ 1 w 483"/>
                  <a:gd name="T119"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3" h="1152">
                    <a:moveTo>
                      <a:pt x="1" y="0"/>
                    </a:moveTo>
                    <a:cubicBezTo>
                      <a:pt x="1" y="0"/>
                      <a:pt x="1" y="2"/>
                      <a:pt x="1" y="4"/>
                    </a:cubicBezTo>
                    <a:cubicBezTo>
                      <a:pt x="1" y="7"/>
                      <a:pt x="0" y="11"/>
                      <a:pt x="0" y="16"/>
                    </a:cubicBezTo>
                    <a:cubicBezTo>
                      <a:pt x="0" y="26"/>
                      <a:pt x="0" y="40"/>
                      <a:pt x="3" y="59"/>
                    </a:cubicBezTo>
                    <a:cubicBezTo>
                      <a:pt x="7" y="77"/>
                      <a:pt x="12" y="100"/>
                      <a:pt x="23" y="123"/>
                    </a:cubicBezTo>
                    <a:cubicBezTo>
                      <a:pt x="26" y="129"/>
                      <a:pt x="29" y="135"/>
                      <a:pt x="32" y="142"/>
                    </a:cubicBezTo>
                    <a:cubicBezTo>
                      <a:pt x="36" y="148"/>
                      <a:pt x="39" y="154"/>
                      <a:pt x="43" y="160"/>
                    </a:cubicBezTo>
                    <a:cubicBezTo>
                      <a:pt x="45" y="163"/>
                      <a:pt x="47" y="166"/>
                      <a:pt x="50" y="169"/>
                    </a:cubicBezTo>
                    <a:cubicBezTo>
                      <a:pt x="52" y="172"/>
                      <a:pt x="54" y="175"/>
                      <a:pt x="57" y="178"/>
                    </a:cubicBezTo>
                    <a:cubicBezTo>
                      <a:pt x="59" y="182"/>
                      <a:pt x="61" y="185"/>
                      <a:pt x="64" y="188"/>
                    </a:cubicBezTo>
                    <a:cubicBezTo>
                      <a:pt x="67" y="191"/>
                      <a:pt x="69" y="194"/>
                      <a:pt x="72" y="197"/>
                    </a:cubicBezTo>
                    <a:cubicBezTo>
                      <a:pt x="83" y="209"/>
                      <a:pt x="96" y="220"/>
                      <a:pt x="110" y="231"/>
                    </a:cubicBezTo>
                    <a:cubicBezTo>
                      <a:pt x="124" y="241"/>
                      <a:pt x="139" y="251"/>
                      <a:pt x="154" y="260"/>
                    </a:cubicBezTo>
                    <a:cubicBezTo>
                      <a:pt x="186" y="280"/>
                      <a:pt x="219" y="298"/>
                      <a:pt x="248" y="324"/>
                    </a:cubicBezTo>
                    <a:cubicBezTo>
                      <a:pt x="251" y="327"/>
                      <a:pt x="254" y="330"/>
                      <a:pt x="258" y="333"/>
                    </a:cubicBezTo>
                    <a:cubicBezTo>
                      <a:pt x="261" y="337"/>
                      <a:pt x="265" y="340"/>
                      <a:pt x="268" y="344"/>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70" y="347"/>
                      <a:pt x="270" y="347"/>
                      <a:pt x="270" y="347"/>
                    </a:cubicBezTo>
                    <a:cubicBezTo>
                      <a:pt x="272" y="349"/>
                      <a:pt x="272" y="349"/>
                      <a:pt x="272" y="349"/>
                    </a:cubicBezTo>
                    <a:cubicBezTo>
                      <a:pt x="277" y="355"/>
                      <a:pt x="277" y="355"/>
                      <a:pt x="277" y="355"/>
                    </a:cubicBezTo>
                    <a:cubicBezTo>
                      <a:pt x="278" y="356"/>
                      <a:pt x="278" y="357"/>
                      <a:pt x="279" y="358"/>
                    </a:cubicBezTo>
                    <a:cubicBezTo>
                      <a:pt x="281" y="361"/>
                      <a:pt x="281" y="361"/>
                      <a:pt x="281" y="361"/>
                    </a:cubicBezTo>
                    <a:cubicBezTo>
                      <a:pt x="285" y="367"/>
                      <a:pt x="285" y="367"/>
                      <a:pt x="285" y="367"/>
                    </a:cubicBezTo>
                    <a:cubicBezTo>
                      <a:pt x="295" y="383"/>
                      <a:pt x="303" y="401"/>
                      <a:pt x="309" y="421"/>
                    </a:cubicBezTo>
                    <a:cubicBezTo>
                      <a:pt x="314" y="440"/>
                      <a:pt x="318" y="460"/>
                      <a:pt x="319" y="480"/>
                    </a:cubicBezTo>
                    <a:cubicBezTo>
                      <a:pt x="321" y="501"/>
                      <a:pt x="320" y="521"/>
                      <a:pt x="319" y="542"/>
                    </a:cubicBezTo>
                    <a:cubicBezTo>
                      <a:pt x="317" y="563"/>
                      <a:pt x="315" y="583"/>
                      <a:pt x="312" y="604"/>
                    </a:cubicBezTo>
                    <a:cubicBezTo>
                      <a:pt x="309" y="624"/>
                      <a:pt x="304" y="645"/>
                      <a:pt x="300" y="665"/>
                    </a:cubicBezTo>
                    <a:cubicBezTo>
                      <a:pt x="296" y="686"/>
                      <a:pt x="292" y="706"/>
                      <a:pt x="289" y="727"/>
                    </a:cubicBezTo>
                    <a:cubicBezTo>
                      <a:pt x="288" y="732"/>
                      <a:pt x="287" y="737"/>
                      <a:pt x="286" y="742"/>
                    </a:cubicBezTo>
                    <a:cubicBezTo>
                      <a:pt x="286" y="747"/>
                      <a:pt x="285" y="752"/>
                      <a:pt x="284" y="757"/>
                    </a:cubicBezTo>
                    <a:cubicBezTo>
                      <a:pt x="284" y="762"/>
                      <a:pt x="283" y="767"/>
                      <a:pt x="283" y="772"/>
                    </a:cubicBezTo>
                    <a:cubicBezTo>
                      <a:pt x="282" y="776"/>
                      <a:pt x="282" y="776"/>
                      <a:pt x="282" y="776"/>
                    </a:cubicBezTo>
                    <a:cubicBezTo>
                      <a:pt x="282" y="778"/>
                      <a:pt x="282" y="779"/>
                      <a:pt x="282" y="780"/>
                    </a:cubicBezTo>
                    <a:cubicBezTo>
                      <a:pt x="282" y="788"/>
                      <a:pt x="282" y="788"/>
                      <a:pt x="282" y="788"/>
                    </a:cubicBezTo>
                    <a:cubicBezTo>
                      <a:pt x="280" y="829"/>
                      <a:pt x="286" y="868"/>
                      <a:pt x="296" y="904"/>
                    </a:cubicBezTo>
                    <a:cubicBezTo>
                      <a:pt x="306" y="940"/>
                      <a:pt x="321" y="972"/>
                      <a:pt x="337" y="1000"/>
                    </a:cubicBezTo>
                    <a:cubicBezTo>
                      <a:pt x="339" y="1003"/>
                      <a:pt x="341" y="1007"/>
                      <a:pt x="343" y="1010"/>
                    </a:cubicBezTo>
                    <a:cubicBezTo>
                      <a:pt x="345" y="1013"/>
                      <a:pt x="347" y="1017"/>
                      <a:pt x="349" y="1020"/>
                    </a:cubicBezTo>
                    <a:cubicBezTo>
                      <a:pt x="354" y="1026"/>
                      <a:pt x="358" y="1032"/>
                      <a:pt x="362" y="1039"/>
                    </a:cubicBezTo>
                    <a:cubicBezTo>
                      <a:pt x="371" y="1050"/>
                      <a:pt x="379" y="1061"/>
                      <a:pt x="388" y="1071"/>
                    </a:cubicBezTo>
                    <a:cubicBezTo>
                      <a:pt x="405" y="1091"/>
                      <a:pt x="422" y="1106"/>
                      <a:pt x="436" y="1118"/>
                    </a:cubicBezTo>
                    <a:cubicBezTo>
                      <a:pt x="451" y="1130"/>
                      <a:pt x="462" y="1139"/>
                      <a:pt x="471" y="1144"/>
                    </a:cubicBezTo>
                    <a:cubicBezTo>
                      <a:pt x="479" y="1149"/>
                      <a:pt x="483" y="1152"/>
                      <a:pt x="483" y="1152"/>
                    </a:cubicBezTo>
                    <a:cubicBezTo>
                      <a:pt x="483" y="1152"/>
                      <a:pt x="483" y="1152"/>
                      <a:pt x="483" y="1152"/>
                    </a:cubicBezTo>
                    <a:cubicBezTo>
                      <a:pt x="483" y="1152"/>
                      <a:pt x="479" y="1149"/>
                      <a:pt x="471" y="1144"/>
                    </a:cubicBezTo>
                    <a:cubicBezTo>
                      <a:pt x="462" y="1138"/>
                      <a:pt x="451" y="1129"/>
                      <a:pt x="436" y="1118"/>
                    </a:cubicBezTo>
                    <a:cubicBezTo>
                      <a:pt x="423" y="1105"/>
                      <a:pt x="406" y="1090"/>
                      <a:pt x="389" y="1070"/>
                    </a:cubicBezTo>
                    <a:cubicBezTo>
                      <a:pt x="380" y="1061"/>
                      <a:pt x="372" y="1049"/>
                      <a:pt x="363" y="1038"/>
                    </a:cubicBezTo>
                    <a:cubicBezTo>
                      <a:pt x="359" y="1032"/>
                      <a:pt x="355" y="1025"/>
                      <a:pt x="350" y="1019"/>
                    </a:cubicBezTo>
                    <a:cubicBezTo>
                      <a:pt x="348" y="1016"/>
                      <a:pt x="346" y="1013"/>
                      <a:pt x="344" y="1009"/>
                    </a:cubicBezTo>
                    <a:cubicBezTo>
                      <a:pt x="342" y="1006"/>
                      <a:pt x="340" y="1002"/>
                      <a:pt x="338" y="999"/>
                    </a:cubicBezTo>
                    <a:cubicBezTo>
                      <a:pt x="322" y="971"/>
                      <a:pt x="308" y="939"/>
                      <a:pt x="298" y="903"/>
                    </a:cubicBezTo>
                    <a:cubicBezTo>
                      <a:pt x="288" y="868"/>
                      <a:pt x="283" y="829"/>
                      <a:pt x="284" y="788"/>
                    </a:cubicBezTo>
                    <a:cubicBezTo>
                      <a:pt x="285" y="780"/>
                      <a:pt x="285" y="780"/>
                      <a:pt x="285" y="780"/>
                    </a:cubicBezTo>
                    <a:cubicBezTo>
                      <a:pt x="285" y="779"/>
                      <a:pt x="285" y="778"/>
                      <a:pt x="285" y="776"/>
                    </a:cubicBezTo>
                    <a:cubicBezTo>
                      <a:pt x="285" y="773"/>
                      <a:pt x="285" y="773"/>
                      <a:pt x="285" y="773"/>
                    </a:cubicBezTo>
                    <a:cubicBezTo>
                      <a:pt x="286" y="768"/>
                      <a:pt x="286" y="763"/>
                      <a:pt x="287" y="758"/>
                    </a:cubicBezTo>
                    <a:cubicBezTo>
                      <a:pt x="287" y="753"/>
                      <a:pt x="288" y="747"/>
                      <a:pt x="289" y="742"/>
                    </a:cubicBezTo>
                    <a:cubicBezTo>
                      <a:pt x="290" y="737"/>
                      <a:pt x="290" y="732"/>
                      <a:pt x="291" y="727"/>
                    </a:cubicBezTo>
                    <a:cubicBezTo>
                      <a:pt x="295" y="707"/>
                      <a:pt x="299" y="686"/>
                      <a:pt x="303" y="666"/>
                    </a:cubicBezTo>
                    <a:cubicBezTo>
                      <a:pt x="307" y="645"/>
                      <a:pt x="311" y="625"/>
                      <a:pt x="314" y="604"/>
                    </a:cubicBezTo>
                    <a:cubicBezTo>
                      <a:pt x="318" y="584"/>
                      <a:pt x="320" y="563"/>
                      <a:pt x="322" y="542"/>
                    </a:cubicBezTo>
                    <a:cubicBezTo>
                      <a:pt x="323" y="521"/>
                      <a:pt x="323" y="500"/>
                      <a:pt x="322" y="480"/>
                    </a:cubicBezTo>
                    <a:cubicBezTo>
                      <a:pt x="320" y="459"/>
                      <a:pt x="317" y="439"/>
                      <a:pt x="311" y="420"/>
                    </a:cubicBezTo>
                    <a:cubicBezTo>
                      <a:pt x="306" y="400"/>
                      <a:pt x="298" y="382"/>
                      <a:pt x="287" y="366"/>
                    </a:cubicBezTo>
                    <a:cubicBezTo>
                      <a:pt x="283" y="359"/>
                      <a:pt x="283" y="359"/>
                      <a:pt x="283" y="359"/>
                    </a:cubicBezTo>
                    <a:cubicBezTo>
                      <a:pt x="281" y="356"/>
                      <a:pt x="281" y="356"/>
                      <a:pt x="281" y="356"/>
                    </a:cubicBezTo>
                    <a:cubicBezTo>
                      <a:pt x="281" y="355"/>
                      <a:pt x="280" y="354"/>
                      <a:pt x="279" y="353"/>
                    </a:cubicBezTo>
                    <a:cubicBezTo>
                      <a:pt x="274" y="348"/>
                      <a:pt x="274" y="348"/>
                      <a:pt x="274" y="348"/>
                    </a:cubicBezTo>
                    <a:cubicBezTo>
                      <a:pt x="272" y="345"/>
                      <a:pt x="272" y="345"/>
                      <a:pt x="272" y="345"/>
                    </a:cubicBezTo>
                    <a:cubicBezTo>
                      <a:pt x="271" y="343"/>
                      <a:pt x="271" y="343"/>
                      <a:pt x="271" y="343"/>
                    </a:cubicBezTo>
                    <a:cubicBezTo>
                      <a:pt x="271" y="343"/>
                      <a:pt x="271" y="343"/>
                      <a:pt x="271" y="343"/>
                    </a:cubicBezTo>
                    <a:cubicBezTo>
                      <a:pt x="271" y="343"/>
                      <a:pt x="271" y="343"/>
                      <a:pt x="271" y="343"/>
                    </a:cubicBezTo>
                    <a:cubicBezTo>
                      <a:pt x="270" y="342"/>
                      <a:pt x="270" y="342"/>
                      <a:pt x="270" y="342"/>
                    </a:cubicBezTo>
                    <a:cubicBezTo>
                      <a:pt x="267" y="339"/>
                      <a:pt x="263" y="335"/>
                      <a:pt x="260" y="331"/>
                    </a:cubicBezTo>
                    <a:cubicBezTo>
                      <a:pt x="256" y="328"/>
                      <a:pt x="253" y="325"/>
                      <a:pt x="249" y="322"/>
                    </a:cubicBezTo>
                    <a:cubicBezTo>
                      <a:pt x="220" y="296"/>
                      <a:pt x="187" y="278"/>
                      <a:pt x="156" y="259"/>
                    </a:cubicBezTo>
                    <a:cubicBezTo>
                      <a:pt x="140" y="249"/>
                      <a:pt x="125" y="240"/>
                      <a:pt x="111" y="229"/>
                    </a:cubicBezTo>
                    <a:cubicBezTo>
                      <a:pt x="97" y="219"/>
                      <a:pt x="84" y="207"/>
                      <a:pt x="73" y="195"/>
                    </a:cubicBezTo>
                    <a:cubicBezTo>
                      <a:pt x="51" y="172"/>
                      <a:pt x="35" y="147"/>
                      <a:pt x="24" y="123"/>
                    </a:cubicBezTo>
                    <a:cubicBezTo>
                      <a:pt x="13" y="99"/>
                      <a:pt x="7" y="77"/>
                      <a:pt x="4" y="59"/>
                    </a:cubicBezTo>
                    <a:cubicBezTo>
                      <a:pt x="1" y="40"/>
                      <a:pt x="1" y="26"/>
                      <a:pt x="0" y="16"/>
                    </a:cubicBezTo>
                    <a:cubicBezTo>
                      <a:pt x="0" y="11"/>
                      <a:pt x="1" y="7"/>
                      <a:pt x="1" y="4"/>
                    </a:cubicBezTo>
                    <a:cubicBezTo>
                      <a:pt x="1" y="2"/>
                      <a:pt x="1" y="0"/>
                      <a:pt x="1" y="0"/>
                    </a:cubicBezTo>
                    <a:cubicBezTo>
                      <a:pt x="1" y="0"/>
                      <a:pt x="1" y="2"/>
                      <a:pt x="1" y="4"/>
                    </a:cubicBezTo>
                    <a:cubicBezTo>
                      <a:pt x="1" y="7"/>
                      <a:pt x="1" y="11"/>
                      <a:pt x="1" y="16"/>
                    </a:cubicBezTo>
                    <a:cubicBezTo>
                      <a:pt x="2" y="25"/>
                      <a:pt x="3" y="40"/>
                      <a:pt x="7" y="58"/>
                    </a:cubicBezTo>
                    <a:cubicBezTo>
                      <a:pt x="12" y="76"/>
                      <a:pt x="18" y="97"/>
                      <a:pt x="30" y="120"/>
                    </a:cubicBezTo>
                    <a:cubicBezTo>
                      <a:pt x="33" y="126"/>
                      <a:pt x="36" y="131"/>
                      <a:pt x="40" y="137"/>
                    </a:cubicBezTo>
                    <a:cubicBezTo>
                      <a:pt x="43" y="143"/>
                      <a:pt x="47" y="149"/>
                      <a:pt x="51" y="154"/>
                    </a:cubicBezTo>
                    <a:cubicBezTo>
                      <a:pt x="53" y="157"/>
                      <a:pt x="56" y="160"/>
                      <a:pt x="58" y="163"/>
                    </a:cubicBezTo>
                    <a:cubicBezTo>
                      <a:pt x="60" y="166"/>
                      <a:pt x="62" y="169"/>
                      <a:pt x="65" y="172"/>
                    </a:cubicBezTo>
                    <a:cubicBezTo>
                      <a:pt x="67" y="175"/>
                      <a:pt x="70" y="177"/>
                      <a:pt x="72" y="180"/>
                    </a:cubicBezTo>
                    <a:cubicBezTo>
                      <a:pt x="75" y="183"/>
                      <a:pt x="78" y="186"/>
                      <a:pt x="80" y="189"/>
                    </a:cubicBezTo>
                    <a:cubicBezTo>
                      <a:pt x="91" y="200"/>
                      <a:pt x="104" y="210"/>
                      <a:pt x="118" y="220"/>
                    </a:cubicBezTo>
                    <a:cubicBezTo>
                      <a:pt x="131" y="229"/>
                      <a:pt x="146" y="238"/>
                      <a:pt x="162" y="247"/>
                    </a:cubicBezTo>
                    <a:cubicBezTo>
                      <a:pt x="193" y="266"/>
                      <a:pt x="228" y="284"/>
                      <a:pt x="259" y="310"/>
                    </a:cubicBezTo>
                    <a:cubicBezTo>
                      <a:pt x="263" y="314"/>
                      <a:pt x="267" y="317"/>
                      <a:pt x="271" y="321"/>
                    </a:cubicBezTo>
                    <a:cubicBezTo>
                      <a:pt x="274" y="324"/>
                      <a:pt x="278" y="328"/>
                      <a:pt x="281" y="332"/>
                    </a:cubicBezTo>
                    <a:cubicBezTo>
                      <a:pt x="282" y="332"/>
                      <a:pt x="282" y="332"/>
                      <a:pt x="282" y="332"/>
                    </a:cubicBezTo>
                    <a:cubicBezTo>
                      <a:pt x="283" y="333"/>
                      <a:pt x="283" y="333"/>
                      <a:pt x="283" y="333"/>
                    </a:cubicBezTo>
                    <a:cubicBezTo>
                      <a:pt x="283" y="333"/>
                      <a:pt x="283" y="333"/>
                      <a:pt x="283" y="333"/>
                    </a:cubicBezTo>
                    <a:cubicBezTo>
                      <a:pt x="284" y="335"/>
                      <a:pt x="284" y="335"/>
                      <a:pt x="284" y="335"/>
                    </a:cubicBezTo>
                    <a:cubicBezTo>
                      <a:pt x="287" y="338"/>
                      <a:pt x="287" y="338"/>
                      <a:pt x="287" y="338"/>
                    </a:cubicBezTo>
                    <a:cubicBezTo>
                      <a:pt x="292" y="344"/>
                      <a:pt x="292" y="344"/>
                      <a:pt x="292" y="344"/>
                    </a:cubicBezTo>
                    <a:cubicBezTo>
                      <a:pt x="292" y="345"/>
                      <a:pt x="293" y="346"/>
                      <a:pt x="294" y="347"/>
                    </a:cubicBezTo>
                    <a:cubicBezTo>
                      <a:pt x="296" y="350"/>
                      <a:pt x="296" y="350"/>
                      <a:pt x="296" y="350"/>
                    </a:cubicBezTo>
                    <a:cubicBezTo>
                      <a:pt x="301" y="357"/>
                      <a:pt x="301" y="357"/>
                      <a:pt x="301" y="357"/>
                    </a:cubicBezTo>
                    <a:cubicBezTo>
                      <a:pt x="312" y="375"/>
                      <a:pt x="321" y="394"/>
                      <a:pt x="327" y="415"/>
                    </a:cubicBezTo>
                    <a:cubicBezTo>
                      <a:pt x="340" y="456"/>
                      <a:pt x="342" y="500"/>
                      <a:pt x="339" y="543"/>
                    </a:cubicBezTo>
                    <a:cubicBezTo>
                      <a:pt x="337" y="565"/>
                      <a:pt x="335" y="586"/>
                      <a:pt x="331" y="607"/>
                    </a:cubicBezTo>
                    <a:cubicBezTo>
                      <a:pt x="328" y="628"/>
                      <a:pt x="323" y="649"/>
                      <a:pt x="319" y="669"/>
                    </a:cubicBezTo>
                    <a:cubicBezTo>
                      <a:pt x="317" y="679"/>
                      <a:pt x="315" y="690"/>
                      <a:pt x="313" y="700"/>
                    </a:cubicBezTo>
                    <a:cubicBezTo>
                      <a:pt x="311" y="710"/>
                      <a:pt x="309" y="720"/>
                      <a:pt x="307" y="730"/>
                    </a:cubicBezTo>
                    <a:cubicBezTo>
                      <a:pt x="306" y="735"/>
                      <a:pt x="305" y="740"/>
                      <a:pt x="305" y="745"/>
                    </a:cubicBezTo>
                    <a:cubicBezTo>
                      <a:pt x="304" y="749"/>
                      <a:pt x="303" y="754"/>
                      <a:pt x="302" y="759"/>
                    </a:cubicBezTo>
                    <a:cubicBezTo>
                      <a:pt x="302" y="764"/>
                      <a:pt x="301" y="769"/>
                      <a:pt x="301" y="774"/>
                    </a:cubicBezTo>
                    <a:cubicBezTo>
                      <a:pt x="300" y="778"/>
                      <a:pt x="300" y="778"/>
                      <a:pt x="300" y="778"/>
                    </a:cubicBezTo>
                    <a:cubicBezTo>
                      <a:pt x="300" y="779"/>
                      <a:pt x="300" y="780"/>
                      <a:pt x="300" y="781"/>
                    </a:cubicBezTo>
                    <a:cubicBezTo>
                      <a:pt x="300" y="789"/>
                      <a:pt x="300" y="789"/>
                      <a:pt x="300" y="789"/>
                    </a:cubicBezTo>
                    <a:cubicBezTo>
                      <a:pt x="297" y="828"/>
                      <a:pt x="302" y="865"/>
                      <a:pt x="310" y="900"/>
                    </a:cubicBezTo>
                    <a:cubicBezTo>
                      <a:pt x="319" y="935"/>
                      <a:pt x="332" y="966"/>
                      <a:pt x="347" y="994"/>
                    </a:cubicBezTo>
                    <a:cubicBezTo>
                      <a:pt x="349" y="998"/>
                      <a:pt x="351" y="1001"/>
                      <a:pt x="353" y="1004"/>
                    </a:cubicBezTo>
                    <a:cubicBezTo>
                      <a:pt x="354" y="1008"/>
                      <a:pt x="356" y="1011"/>
                      <a:pt x="358" y="1014"/>
                    </a:cubicBezTo>
                    <a:cubicBezTo>
                      <a:pt x="362" y="1021"/>
                      <a:pt x="366" y="1027"/>
                      <a:pt x="370" y="1033"/>
                    </a:cubicBezTo>
                    <a:cubicBezTo>
                      <a:pt x="378" y="1045"/>
                      <a:pt x="386" y="1056"/>
                      <a:pt x="394" y="1066"/>
                    </a:cubicBezTo>
                    <a:cubicBezTo>
                      <a:pt x="410" y="1086"/>
                      <a:pt x="426" y="1102"/>
                      <a:pt x="439" y="1115"/>
                    </a:cubicBezTo>
                    <a:cubicBezTo>
                      <a:pt x="452" y="1127"/>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3" y="1127"/>
                      <a:pt x="439" y="1115"/>
                    </a:cubicBezTo>
                    <a:cubicBezTo>
                      <a:pt x="426" y="1102"/>
                      <a:pt x="410" y="1086"/>
                      <a:pt x="395" y="1065"/>
                    </a:cubicBezTo>
                    <a:cubicBezTo>
                      <a:pt x="387" y="1055"/>
                      <a:pt x="379" y="1044"/>
                      <a:pt x="371" y="1032"/>
                    </a:cubicBezTo>
                    <a:cubicBezTo>
                      <a:pt x="367" y="1026"/>
                      <a:pt x="363" y="1020"/>
                      <a:pt x="359" y="1014"/>
                    </a:cubicBezTo>
                    <a:cubicBezTo>
                      <a:pt x="357" y="1010"/>
                      <a:pt x="356" y="1007"/>
                      <a:pt x="354" y="1004"/>
                    </a:cubicBezTo>
                    <a:cubicBezTo>
                      <a:pt x="352" y="1000"/>
                      <a:pt x="350" y="997"/>
                      <a:pt x="348" y="993"/>
                    </a:cubicBezTo>
                    <a:cubicBezTo>
                      <a:pt x="334" y="966"/>
                      <a:pt x="321" y="934"/>
                      <a:pt x="313" y="899"/>
                    </a:cubicBezTo>
                    <a:cubicBezTo>
                      <a:pt x="304" y="865"/>
                      <a:pt x="300" y="827"/>
                      <a:pt x="302" y="789"/>
                    </a:cubicBezTo>
                    <a:cubicBezTo>
                      <a:pt x="303" y="782"/>
                      <a:pt x="303" y="782"/>
                      <a:pt x="303" y="782"/>
                    </a:cubicBezTo>
                    <a:cubicBezTo>
                      <a:pt x="303" y="781"/>
                      <a:pt x="303" y="779"/>
                      <a:pt x="303" y="778"/>
                    </a:cubicBezTo>
                    <a:cubicBezTo>
                      <a:pt x="303" y="775"/>
                      <a:pt x="303" y="775"/>
                      <a:pt x="303" y="775"/>
                    </a:cubicBezTo>
                    <a:cubicBezTo>
                      <a:pt x="304" y="770"/>
                      <a:pt x="304" y="765"/>
                      <a:pt x="305" y="760"/>
                    </a:cubicBezTo>
                    <a:cubicBezTo>
                      <a:pt x="305" y="755"/>
                      <a:pt x="306" y="750"/>
                      <a:pt x="307" y="745"/>
                    </a:cubicBezTo>
                    <a:cubicBezTo>
                      <a:pt x="308" y="740"/>
                      <a:pt x="309" y="735"/>
                      <a:pt x="310" y="730"/>
                    </a:cubicBezTo>
                    <a:cubicBezTo>
                      <a:pt x="311" y="720"/>
                      <a:pt x="313" y="710"/>
                      <a:pt x="316" y="700"/>
                    </a:cubicBezTo>
                    <a:cubicBezTo>
                      <a:pt x="318" y="690"/>
                      <a:pt x="320" y="680"/>
                      <a:pt x="322" y="670"/>
                    </a:cubicBezTo>
                    <a:cubicBezTo>
                      <a:pt x="326" y="649"/>
                      <a:pt x="331" y="629"/>
                      <a:pt x="334" y="607"/>
                    </a:cubicBezTo>
                    <a:cubicBezTo>
                      <a:pt x="337" y="586"/>
                      <a:pt x="340" y="565"/>
                      <a:pt x="342" y="543"/>
                    </a:cubicBezTo>
                    <a:cubicBezTo>
                      <a:pt x="344" y="500"/>
                      <a:pt x="343" y="456"/>
                      <a:pt x="330" y="414"/>
                    </a:cubicBezTo>
                    <a:cubicBezTo>
                      <a:pt x="324" y="393"/>
                      <a:pt x="315" y="373"/>
                      <a:pt x="303" y="355"/>
                    </a:cubicBezTo>
                    <a:cubicBezTo>
                      <a:pt x="298" y="349"/>
                      <a:pt x="298" y="349"/>
                      <a:pt x="298" y="349"/>
                    </a:cubicBezTo>
                    <a:cubicBezTo>
                      <a:pt x="296" y="345"/>
                      <a:pt x="296" y="345"/>
                      <a:pt x="296" y="345"/>
                    </a:cubicBezTo>
                    <a:cubicBezTo>
                      <a:pt x="295" y="344"/>
                      <a:pt x="295" y="343"/>
                      <a:pt x="294" y="342"/>
                    </a:cubicBezTo>
                    <a:cubicBezTo>
                      <a:pt x="289" y="336"/>
                      <a:pt x="289" y="336"/>
                      <a:pt x="289" y="336"/>
                    </a:cubicBezTo>
                    <a:cubicBezTo>
                      <a:pt x="286" y="333"/>
                      <a:pt x="286" y="333"/>
                      <a:pt x="286" y="333"/>
                    </a:cubicBezTo>
                    <a:cubicBezTo>
                      <a:pt x="285" y="331"/>
                      <a:pt x="285" y="331"/>
                      <a:pt x="285" y="331"/>
                    </a:cubicBezTo>
                    <a:cubicBezTo>
                      <a:pt x="284" y="331"/>
                      <a:pt x="284" y="331"/>
                      <a:pt x="284" y="331"/>
                    </a:cubicBezTo>
                    <a:cubicBezTo>
                      <a:pt x="284" y="330"/>
                      <a:pt x="284" y="330"/>
                      <a:pt x="284" y="330"/>
                    </a:cubicBezTo>
                    <a:cubicBezTo>
                      <a:pt x="283" y="330"/>
                      <a:pt x="283" y="330"/>
                      <a:pt x="283" y="330"/>
                    </a:cubicBezTo>
                    <a:cubicBezTo>
                      <a:pt x="280" y="326"/>
                      <a:pt x="276" y="323"/>
                      <a:pt x="273" y="319"/>
                    </a:cubicBezTo>
                    <a:cubicBezTo>
                      <a:pt x="269" y="315"/>
                      <a:pt x="265" y="312"/>
                      <a:pt x="261" y="308"/>
                    </a:cubicBezTo>
                    <a:cubicBezTo>
                      <a:pt x="229" y="281"/>
                      <a:pt x="194" y="264"/>
                      <a:pt x="163" y="246"/>
                    </a:cubicBezTo>
                    <a:cubicBezTo>
                      <a:pt x="147" y="237"/>
                      <a:pt x="132" y="228"/>
                      <a:pt x="119" y="218"/>
                    </a:cubicBezTo>
                    <a:cubicBezTo>
                      <a:pt x="105" y="209"/>
                      <a:pt x="92" y="198"/>
                      <a:pt x="82" y="188"/>
                    </a:cubicBezTo>
                    <a:cubicBezTo>
                      <a:pt x="79" y="185"/>
                      <a:pt x="76" y="182"/>
                      <a:pt x="73" y="179"/>
                    </a:cubicBezTo>
                    <a:cubicBezTo>
                      <a:pt x="71" y="176"/>
                      <a:pt x="68" y="174"/>
                      <a:pt x="66" y="171"/>
                    </a:cubicBezTo>
                    <a:cubicBezTo>
                      <a:pt x="63" y="168"/>
                      <a:pt x="61" y="165"/>
                      <a:pt x="59" y="162"/>
                    </a:cubicBezTo>
                    <a:cubicBezTo>
                      <a:pt x="57" y="159"/>
                      <a:pt x="54" y="157"/>
                      <a:pt x="52" y="154"/>
                    </a:cubicBezTo>
                    <a:cubicBezTo>
                      <a:pt x="48" y="148"/>
                      <a:pt x="44" y="142"/>
                      <a:pt x="41" y="137"/>
                    </a:cubicBezTo>
                    <a:cubicBezTo>
                      <a:pt x="37" y="131"/>
                      <a:pt x="34" y="125"/>
                      <a:pt x="31" y="119"/>
                    </a:cubicBezTo>
                    <a:cubicBezTo>
                      <a:pt x="19" y="97"/>
                      <a:pt x="12" y="76"/>
                      <a:pt x="8" y="58"/>
                    </a:cubicBezTo>
                    <a:cubicBezTo>
                      <a:pt x="4" y="40"/>
                      <a:pt x="2" y="25"/>
                      <a:pt x="2"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0" name="Freeform 20"/>
              <p:cNvSpPr>
                <a:spLocks/>
              </p:cNvSpPr>
              <p:nvPr/>
            </p:nvSpPr>
            <p:spPr bwMode="auto">
              <a:xfrm>
                <a:off x="7710989" y="1362075"/>
                <a:ext cx="1812925" cy="4330700"/>
              </a:xfrm>
              <a:custGeom>
                <a:avLst/>
                <a:gdLst>
                  <a:gd name="T0" fmla="*/ 0 w 483"/>
                  <a:gd name="T1" fmla="*/ 16 h 1152"/>
                  <a:gd name="T2" fmla="*/ 73 w 483"/>
                  <a:gd name="T3" fmla="*/ 195 h 1152"/>
                  <a:gd name="T4" fmla="*/ 249 w 483"/>
                  <a:gd name="T5" fmla="*/ 322 h 1152"/>
                  <a:gd name="T6" fmla="*/ 271 w 483"/>
                  <a:gd name="T7" fmla="*/ 343 h 1152"/>
                  <a:gd name="T8" fmla="*/ 272 w 483"/>
                  <a:gd name="T9" fmla="*/ 345 h 1152"/>
                  <a:gd name="T10" fmla="*/ 281 w 483"/>
                  <a:gd name="T11" fmla="*/ 356 h 1152"/>
                  <a:gd name="T12" fmla="*/ 311 w 483"/>
                  <a:gd name="T13" fmla="*/ 420 h 1152"/>
                  <a:gd name="T14" fmla="*/ 314 w 483"/>
                  <a:gd name="T15" fmla="*/ 604 h 1152"/>
                  <a:gd name="T16" fmla="*/ 289 w 483"/>
                  <a:gd name="T17" fmla="*/ 742 h 1152"/>
                  <a:gd name="T18" fmla="*/ 285 w 483"/>
                  <a:gd name="T19" fmla="*/ 776 h 1152"/>
                  <a:gd name="T20" fmla="*/ 298 w 483"/>
                  <a:gd name="T21" fmla="*/ 903 h 1152"/>
                  <a:gd name="T22" fmla="*/ 350 w 483"/>
                  <a:gd name="T23" fmla="*/ 1019 h 1152"/>
                  <a:gd name="T24" fmla="*/ 436 w 483"/>
                  <a:gd name="T25" fmla="*/ 1118 h 1152"/>
                  <a:gd name="T26" fmla="*/ 483 w 483"/>
                  <a:gd name="T27" fmla="*/ 1152 h 1152"/>
                  <a:gd name="T28" fmla="*/ 390 w 483"/>
                  <a:gd name="T29" fmla="*/ 1069 h 1152"/>
                  <a:gd name="T30" fmla="*/ 346 w 483"/>
                  <a:gd name="T31" fmla="*/ 1008 h 1152"/>
                  <a:gd name="T32" fmla="*/ 287 w 483"/>
                  <a:gd name="T33" fmla="*/ 788 h 1152"/>
                  <a:gd name="T34" fmla="*/ 288 w 483"/>
                  <a:gd name="T35" fmla="*/ 773 h 1152"/>
                  <a:gd name="T36" fmla="*/ 294 w 483"/>
                  <a:gd name="T37" fmla="*/ 727 h 1152"/>
                  <a:gd name="T38" fmla="*/ 324 w 483"/>
                  <a:gd name="T39" fmla="*/ 542 h 1152"/>
                  <a:gd name="T40" fmla="*/ 290 w 483"/>
                  <a:gd name="T41" fmla="*/ 364 h 1152"/>
                  <a:gd name="T42" fmla="*/ 281 w 483"/>
                  <a:gd name="T43" fmla="*/ 352 h 1152"/>
                  <a:gd name="T44" fmla="*/ 251 w 483"/>
                  <a:gd name="T45" fmla="*/ 320 h 1152"/>
                  <a:gd name="T46" fmla="*/ 74 w 483"/>
                  <a:gd name="T47" fmla="*/ 194 h 1152"/>
                  <a:gd name="T48" fmla="*/ 1 w 483"/>
                  <a:gd name="T49" fmla="*/ 16 h 1152"/>
                  <a:gd name="T50" fmla="*/ 1 w 483"/>
                  <a:gd name="T51" fmla="*/ 4 h 1152"/>
                  <a:gd name="T52" fmla="*/ 29 w 483"/>
                  <a:gd name="T53" fmla="*/ 120 h 1152"/>
                  <a:gd name="T54" fmla="*/ 79 w 483"/>
                  <a:gd name="T55" fmla="*/ 190 h 1152"/>
                  <a:gd name="T56" fmla="*/ 258 w 483"/>
                  <a:gd name="T57" fmla="*/ 312 h 1152"/>
                  <a:gd name="T58" fmla="*/ 289 w 483"/>
                  <a:gd name="T59" fmla="*/ 345 h 1152"/>
                  <a:gd name="T60" fmla="*/ 299 w 483"/>
                  <a:gd name="T61" fmla="*/ 358 h 1152"/>
                  <a:gd name="T62" fmla="*/ 328 w 483"/>
                  <a:gd name="T63" fmla="*/ 607 h 1152"/>
                  <a:gd name="T64" fmla="*/ 302 w 483"/>
                  <a:gd name="T65" fmla="*/ 744 h 1152"/>
                  <a:gd name="T66" fmla="*/ 298 w 483"/>
                  <a:gd name="T67" fmla="*/ 778 h 1152"/>
                  <a:gd name="T68" fmla="*/ 308 w 483"/>
                  <a:gd name="T69" fmla="*/ 901 h 1152"/>
                  <a:gd name="T70" fmla="*/ 357 w 483"/>
                  <a:gd name="T71" fmla="*/ 1015 h 1152"/>
                  <a:gd name="T72" fmla="*/ 438 w 483"/>
                  <a:gd name="T73" fmla="*/ 1115 h 1152"/>
                  <a:gd name="T74" fmla="*/ 483 w 483"/>
                  <a:gd name="T75" fmla="*/ 1152 h 1152"/>
                  <a:gd name="T76" fmla="*/ 394 w 483"/>
                  <a:gd name="T77" fmla="*/ 1066 h 1152"/>
                  <a:gd name="T78" fmla="*/ 353 w 483"/>
                  <a:gd name="T79" fmla="*/ 1004 h 1152"/>
                  <a:gd name="T80" fmla="*/ 300 w 483"/>
                  <a:gd name="T81" fmla="*/ 789 h 1152"/>
                  <a:gd name="T82" fmla="*/ 301 w 483"/>
                  <a:gd name="T83" fmla="*/ 774 h 1152"/>
                  <a:gd name="T84" fmla="*/ 307 w 483"/>
                  <a:gd name="T85" fmla="*/ 730 h 1152"/>
                  <a:gd name="T86" fmla="*/ 331 w 483"/>
                  <a:gd name="T87" fmla="*/ 607 h 1152"/>
                  <a:gd name="T88" fmla="*/ 301 w 483"/>
                  <a:gd name="T89" fmla="*/ 357 h 1152"/>
                  <a:gd name="T90" fmla="*/ 292 w 483"/>
                  <a:gd name="T91" fmla="*/ 344 h 1152"/>
                  <a:gd name="T92" fmla="*/ 283 w 483"/>
                  <a:gd name="T93" fmla="*/ 333 h 1152"/>
                  <a:gd name="T94" fmla="*/ 281 w 483"/>
                  <a:gd name="T95" fmla="*/ 332 h 1152"/>
                  <a:gd name="T96" fmla="*/ 162 w 483"/>
                  <a:gd name="T97" fmla="*/ 247 h 1152"/>
                  <a:gd name="T98" fmla="*/ 72 w 483"/>
                  <a:gd name="T99" fmla="*/ 180 h 1152"/>
                  <a:gd name="T100" fmla="*/ 51 w 483"/>
                  <a:gd name="T101" fmla="*/ 154 h 1152"/>
                  <a:gd name="T102" fmla="*/ 7 w 483"/>
                  <a:gd name="T103" fmla="*/ 58 h 1152"/>
                  <a:gd name="T104" fmla="*/ 1 w 483"/>
                  <a:gd name="T105"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 h="1152">
                    <a:moveTo>
                      <a:pt x="1" y="0"/>
                    </a:moveTo>
                    <a:cubicBezTo>
                      <a:pt x="1" y="0"/>
                      <a:pt x="1" y="2"/>
                      <a:pt x="1" y="4"/>
                    </a:cubicBezTo>
                    <a:cubicBezTo>
                      <a:pt x="1" y="7"/>
                      <a:pt x="0" y="11"/>
                      <a:pt x="0" y="16"/>
                    </a:cubicBezTo>
                    <a:cubicBezTo>
                      <a:pt x="1" y="26"/>
                      <a:pt x="1" y="40"/>
                      <a:pt x="4" y="59"/>
                    </a:cubicBezTo>
                    <a:cubicBezTo>
                      <a:pt x="7" y="77"/>
                      <a:pt x="13" y="99"/>
                      <a:pt x="24" y="123"/>
                    </a:cubicBezTo>
                    <a:cubicBezTo>
                      <a:pt x="35" y="147"/>
                      <a:pt x="51" y="172"/>
                      <a:pt x="73" y="195"/>
                    </a:cubicBezTo>
                    <a:cubicBezTo>
                      <a:pt x="84" y="207"/>
                      <a:pt x="97" y="219"/>
                      <a:pt x="111" y="229"/>
                    </a:cubicBezTo>
                    <a:cubicBezTo>
                      <a:pt x="125" y="240"/>
                      <a:pt x="140" y="249"/>
                      <a:pt x="156" y="259"/>
                    </a:cubicBezTo>
                    <a:cubicBezTo>
                      <a:pt x="187" y="278"/>
                      <a:pt x="220" y="296"/>
                      <a:pt x="249" y="322"/>
                    </a:cubicBezTo>
                    <a:cubicBezTo>
                      <a:pt x="253" y="325"/>
                      <a:pt x="256" y="328"/>
                      <a:pt x="260" y="331"/>
                    </a:cubicBezTo>
                    <a:cubicBezTo>
                      <a:pt x="263" y="335"/>
                      <a:pt x="267" y="339"/>
                      <a:pt x="270" y="342"/>
                    </a:cubicBezTo>
                    <a:cubicBezTo>
                      <a:pt x="271" y="343"/>
                      <a:pt x="271" y="343"/>
                      <a:pt x="271" y="343"/>
                    </a:cubicBezTo>
                    <a:cubicBezTo>
                      <a:pt x="271" y="343"/>
                      <a:pt x="271" y="343"/>
                      <a:pt x="271" y="343"/>
                    </a:cubicBezTo>
                    <a:cubicBezTo>
                      <a:pt x="271" y="343"/>
                      <a:pt x="271" y="343"/>
                      <a:pt x="271" y="343"/>
                    </a:cubicBezTo>
                    <a:cubicBezTo>
                      <a:pt x="272" y="345"/>
                      <a:pt x="272" y="345"/>
                      <a:pt x="272" y="345"/>
                    </a:cubicBezTo>
                    <a:cubicBezTo>
                      <a:pt x="274" y="348"/>
                      <a:pt x="274" y="348"/>
                      <a:pt x="274" y="348"/>
                    </a:cubicBezTo>
                    <a:cubicBezTo>
                      <a:pt x="279" y="353"/>
                      <a:pt x="279" y="353"/>
                      <a:pt x="279" y="353"/>
                    </a:cubicBezTo>
                    <a:cubicBezTo>
                      <a:pt x="280" y="354"/>
                      <a:pt x="281" y="355"/>
                      <a:pt x="281" y="356"/>
                    </a:cubicBezTo>
                    <a:cubicBezTo>
                      <a:pt x="283" y="359"/>
                      <a:pt x="283" y="359"/>
                      <a:pt x="283" y="359"/>
                    </a:cubicBezTo>
                    <a:cubicBezTo>
                      <a:pt x="287" y="366"/>
                      <a:pt x="287" y="366"/>
                      <a:pt x="287" y="366"/>
                    </a:cubicBezTo>
                    <a:cubicBezTo>
                      <a:pt x="298" y="382"/>
                      <a:pt x="306" y="400"/>
                      <a:pt x="311" y="420"/>
                    </a:cubicBezTo>
                    <a:cubicBezTo>
                      <a:pt x="317" y="439"/>
                      <a:pt x="320" y="459"/>
                      <a:pt x="322" y="480"/>
                    </a:cubicBezTo>
                    <a:cubicBezTo>
                      <a:pt x="323" y="500"/>
                      <a:pt x="323" y="521"/>
                      <a:pt x="322" y="542"/>
                    </a:cubicBezTo>
                    <a:cubicBezTo>
                      <a:pt x="320" y="563"/>
                      <a:pt x="318" y="584"/>
                      <a:pt x="314" y="604"/>
                    </a:cubicBezTo>
                    <a:cubicBezTo>
                      <a:pt x="311" y="625"/>
                      <a:pt x="307" y="645"/>
                      <a:pt x="303" y="666"/>
                    </a:cubicBezTo>
                    <a:cubicBezTo>
                      <a:pt x="299" y="686"/>
                      <a:pt x="295" y="707"/>
                      <a:pt x="291" y="727"/>
                    </a:cubicBezTo>
                    <a:cubicBezTo>
                      <a:pt x="290" y="732"/>
                      <a:pt x="290" y="737"/>
                      <a:pt x="289" y="742"/>
                    </a:cubicBezTo>
                    <a:cubicBezTo>
                      <a:pt x="288" y="747"/>
                      <a:pt x="287" y="753"/>
                      <a:pt x="287" y="758"/>
                    </a:cubicBezTo>
                    <a:cubicBezTo>
                      <a:pt x="286" y="763"/>
                      <a:pt x="286" y="768"/>
                      <a:pt x="285" y="773"/>
                    </a:cubicBezTo>
                    <a:cubicBezTo>
                      <a:pt x="285" y="776"/>
                      <a:pt x="285" y="776"/>
                      <a:pt x="285" y="776"/>
                    </a:cubicBezTo>
                    <a:cubicBezTo>
                      <a:pt x="285" y="778"/>
                      <a:pt x="285" y="779"/>
                      <a:pt x="285" y="780"/>
                    </a:cubicBezTo>
                    <a:cubicBezTo>
                      <a:pt x="284" y="788"/>
                      <a:pt x="284" y="788"/>
                      <a:pt x="284" y="788"/>
                    </a:cubicBezTo>
                    <a:cubicBezTo>
                      <a:pt x="283" y="829"/>
                      <a:pt x="288" y="868"/>
                      <a:pt x="298" y="903"/>
                    </a:cubicBezTo>
                    <a:cubicBezTo>
                      <a:pt x="308" y="939"/>
                      <a:pt x="322" y="971"/>
                      <a:pt x="338" y="999"/>
                    </a:cubicBezTo>
                    <a:cubicBezTo>
                      <a:pt x="340" y="1002"/>
                      <a:pt x="342" y="1006"/>
                      <a:pt x="344" y="1009"/>
                    </a:cubicBezTo>
                    <a:cubicBezTo>
                      <a:pt x="346" y="1013"/>
                      <a:pt x="348" y="1016"/>
                      <a:pt x="350" y="1019"/>
                    </a:cubicBezTo>
                    <a:cubicBezTo>
                      <a:pt x="355" y="1025"/>
                      <a:pt x="359" y="1032"/>
                      <a:pt x="363" y="1038"/>
                    </a:cubicBezTo>
                    <a:cubicBezTo>
                      <a:pt x="372" y="1049"/>
                      <a:pt x="380" y="1061"/>
                      <a:pt x="389" y="1070"/>
                    </a:cubicBezTo>
                    <a:cubicBezTo>
                      <a:pt x="406" y="1090"/>
                      <a:pt x="423" y="1105"/>
                      <a:pt x="436" y="1118"/>
                    </a:cubicBezTo>
                    <a:cubicBezTo>
                      <a:pt x="451" y="1129"/>
                      <a:pt x="462" y="1138"/>
                      <a:pt x="471" y="1144"/>
                    </a:cubicBezTo>
                    <a:cubicBezTo>
                      <a:pt x="479" y="1149"/>
                      <a:pt x="483" y="1152"/>
                      <a:pt x="483" y="1152"/>
                    </a:cubicBezTo>
                    <a:cubicBezTo>
                      <a:pt x="483" y="1152"/>
                      <a:pt x="483" y="1152"/>
                      <a:pt x="483" y="1152"/>
                    </a:cubicBezTo>
                    <a:cubicBezTo>
                      <a:pt x="483" y="1152"/>
                      <a:pt x="479" y="1149"/>
                      <a:pt x="471" y="1144"/>
                    </a:cubicBezTo>
                    <a:cubicBezTo>
                      <a:pt x="463" y="1138"/>
                      <a:pt x="451" y="1129"/>
                      <a:pt x="437" y="1117"/>
                    </a:cubicBezTo>
                    <a:cubicBezTo>
                      <a:pt x="423" y="1105"/>
                      <a:pt x="406" y="1089"/>
                      <a:pt x="390" y="1069"/>
                    </a:cubicBezTo>
                    <a:cubicBezTo>
                      <a:pt x="381" y="1060"/>
                      <a:pt x="373" y="1049"/>
                      <a:pt x="364" y="1037"/>
                    </a:cubicBezTo>
                    <a:cubicBezTo>
                      <a:pt x="360" y="1031"/>
                      <a:pt x="356" y="1025"/>
                      <a:pt x="352" y="1018"/>
                    </a:cubicBezTo>
                    <a:cubicBezTo>
                      <a:pt x="350" y="1015"/>
                      <a:pt x="348" y="1012"/>
                      <a:pt x="346" y="1008"/>
                    </a:cubicBezTo>
                    <a:cubicBezTo>
                      <a:pt x="344" y="1005"/>
                      <a:pt x="342" y="1002"/>
                      <a:pt x="340" y="998"/>
                    </a:cubicBezTo>
                    <a:cubicBezTo>
                      <a:pt x="324" y="970"/>
                      <a:pt x="310" y="938"/>
                      <a:pt x="300" y="903"/>
                    </a:cubicBezTo>
                    <a:cubicBezTo>
                      <a:pt x="290" y="867"/>
                      <a:pt x="285" y="828"/>
                      <a:pt x="287" y="788"/>
                    </a:cubicBezTo>
                    <a:cubicBezTo>
                      <a:pt x="287" y="781"/>
                      <a:pt x="287" y="781"/>
                      <a:pt x="287" y="781"/>
                    </a:cubicBezTo>
                    <a:cubicBezTo>
                      <a:pt x="287" y="779"/>
                      <a:pt x="287" y="778"/>
                      <a:pt x="288" y="777"/>
                    </a:cubicBezTo>
                    <a:cubicBezTo>
                      <a:pt x="288" y="773"/>
                      <a:pt x="288" y="773"/>
                      <a:pt x="288" y="773"/>
                    </a:cubicBezTo>
                    <a:cubicBezTo>
                      <a:pt x="288" y="768"/>
                      <a:pt x="289" y="763"/>
                      <a:pt x="289" y="758"/>
                    </a:cubicBezTo>
                    <a:cubicBezTo>
                      <a:pt x="290" y="753"/>
                      <a:pt x="291" y="748"/>
                      <a:pt x="292" y="743"/>
                    </a:cubicBezTo>
                    <a:cubicBezTo>
                      <a:pt x="292" y="738"/>
                      <a:pt x="293" y="732"/>
                      <a:pt x="294" y="727"/>
                    </a:cubicBezTo>
                    <a:cubicBezTo>
                      <a:pt x="297" y="707"/>
                      <a:pt x="301" y="687"/>
                      <a:pt x="306" y="666"/>
                    </a:cubicBezTo>
                    <a:cubicBezTo>
                      <a:pt x="310" y="646"/>
                      <a:pt x="314" y="625"/>
                      <a:pt x="317" y="605"/>
                    </a:cubicBezTo>
                    <a:cubicBezTo>
                      <a:pt x="321" y="584"/>
                      <a:pt x="323" y="563"/>
                      <a:pt x="324" y="542"/>
                    </a:cubicBezTo>
                    <a:cubicBezTo>
                      <a:pt x="326" y="521"/>
                      <a:pt x="326" y="500"/>
                      <a:pt x="325" y="480"/>
                    </a:cubicBezTo>
                    <a:cubicBezTo>
                      <a:pt x="323" y="459"/>
                      <a:pt x="320" y="439"/>
                      <a:pt x="314" y="419"/>
                    </a:cubicBezTo>
                    <a:cubicBezTo>
                      <a:pt x="308" y="399"/>
                      <a:pt x="300" y="381"/>
                      <a:pt x="290" y="364"/>
                    </a:cubicBezTo>
                    <a:cubicBezTo>
                      <a:pt x="285" y="358"/>
                      <a:pt x="285" y="358"/>
                      <a:pt x="285" y="358"/>
                    </a:cubicBezTo>
                    <a:cubicBezTo>
                      <a:pt x="283" y="355"/>
                      <a:pt x="283" y="355"/>
                      <a:pt x="283" y="355"/>
                    </a:cubicBezTo>
                    <a:cubicBezTo>
                      <a:pt x="283" y="354"/>
                      <a:pt x="282" y="353"/>
                      <a:pt x="281" y="352"/>
                    </a:cubicBezTo>
                    <a:cubicBezTo>
                      <a:pt x="278" y="348"/>
                      <a:pt x="275" y="344"/>
                      <a:pt x="272" y="340"/>
                    </a:cubicBezTo>
                    <a:cubicBezTo>
                      <a:pt x="268" y="337"/>
                      <a:pt x="265" y="333"/>
                      <a:pt x="262" y="330"/>
                    </a:cubicBezTo>
                    <a:cubicBezTo>
                      <a:pt x="258" y="326"/>
                      <a:pt x="255" y="323"/>
                      <a:pt x="251" y="320"/>
                    </a:cubicBezTo>
                    <a:cubicBezTo>
                      <a:pt x="221" y="294"/>
                      <a:pt x="188" y="276"/>
                      <a:pt x="157" y="257"/>
                    </a:cubicBezTo>
                    <a:cubicBezTo>
                      <a:pt x="141" y="247"/>
                      <a:pt x="126" y="238"/>
                      <a:pt x="112" y="227"/>
                    </a:cubicBezTo>
                    <a:cubicBezTo>
                      <a:pt x="98" y="217"/>
                      <a:pt x="85" y="206"/>
                      <a:pt x="74" y="194"/>
                    </a:cubicBezTo>
                    <a:cubicBezTo>
                      <a:pt x="53" y="171"/>
                      <a:pt x="36" y="146"/>
                      <a:pt x="25" y="122"/>
                    </a:cubicBezTo>
                    <a:cubicBezTo>
                      <a:pt x="14" y="99"/>
                      <a:pt x="8" y="77"/>
                      <a:pt x="5" y="59"/>
                    </a:cubicBezTo>
                    <a:cubicBezTo>
                      <a:pt x="1" y="40"/>
                      <a:pt x="1" y="26"/>
                      <a:pt x="1" y="16"/>
                    </a:cubicBezTo>
                    <a:cubicBezTo>
                      <a:pt x="1" y="11"/>
                      <a:pt x="1" y="7"/>
                      <a:pt x="1" y="4"/>
                    </a:cubicBezTo>
                    <a:cubicBezTo>
                      <a:pt x="1" y="2"/>
                      <a:pt x="1" y="0"/>
                      <a:pt x="1" y="0"/>
                    </a:cubicBezTo>
                    <a:cubicBezTo>
                      <a:pt x="1" y="0"/>
                      <a:pt x="1" y="2"/>
                      <a:pt x="1" y="4"/>
                    </a:cubicBezTo>
                    <a:cubicBezTo>
                      <a:pt x="1" y="7"/>
                      <a:pt x="1" y="11"/>
                      <a:pt x="1" y="16"/>
                    </a:cubicBezTo>
                    <a:cubicBezTo>
                      <a:pt x="2" y="25"/>
                      <a:pt x="3" y="40"/>
                      <a:pt x="7" y="58"/>
                    </a:cubicBezTo>
                    <a:cubicBezTo>
                      <a:pt x="11" y="76"/>
                      <a:pt x="17" y="98"/>
                      <a:pt x="29" y="120"/>
                    </a:cubicBezTo>
                    <a:cubicBezTo>
                      <a:pt x="32" y="126"/>
                      <a:pt x="35" y="132"/>
                      <a:pt x="39" y="138"/>
                    </a:cubicBezTo>
                    <a:cubicBezTo>
                      <a:pt x="42" y="144"/>
                      <a:pt x="46" y="149"/>
                      <a:pt x="50" y="155"/>
                    </a:cubicBezTo>
                    <a:cubicBezTo>
                      <a:pt x="59" y="167"/>
                      <a:pt x="68" y="178"/>
                      <a:pt x="79" y="190"/>
                    </a:cubicBezTo>
                    <a:cubicBezTo>
                      <a:pt x="90" y="201"/>
                      <a:pt x="103" y="212"/>
                      <a:pt x="116" y="221"/>
                    </a:cubicBezTo>
                    <a:cubicBezTo>
                      <a:pt x="130" y="231"/>
                      <a:pt x="145" y="240"/>
                      <a:pt x="161" y="249"/>
                    </a:cubicBezTo>
                    <a:cubicBezTo>
                      <a:pt x="192" y="268"/>
                      <a:pt x="227" y="286"/>
                      <a:pt x="258" y="312"/>
                    </a:cubicBezTo>
                    <a:cubicBezTo>
                      <a:pt x="261" y="315"/>
                      <a:pt x="265" y="319"/>
                      <a:pt x="269" y="322"/>
                    </a:cubicBezTo>
                    <a:cubicBezTo>
                      <a:pt x="273" y="326"/>
                      <a:pt x="276" y="330"/>
                      <a:pt x="279" y="333"/>
                    </a:cubicBezTo>
                    <a:cubicBezTo>
                      <a:pt x="283" y="337"/>
                      <a:pt x="286" y="341"/>
                      <a:pt x="289" y="345"/>
                    </a:cubicBezTo>
                    <a:cubicBezTo>
                      <a:pt x="290" y="346"/>
                      <a:pt x="291" y="347"/>
                      <a:pt x="292" y="349"/>
                    </a:cubicBezTo>
                    <a:cubicBezTo>
                      <a:pt x="294" y="352"/>
                      <a:pt x="294" y="352"/>
                      <a:pt x="294" y="352"/>
                    </a:cubicBezTo>
                    <a:cubicBezTo>
                      <a:pt x="299" y="358"/>
                      <a:pt x="299" y="358"/>
                      <a:pt x="299" y="358"/>
                    </a:cubicBezTo>
                    <a:cubicBezTo>
                      <a:pt x="310" y="376"/>
                      <a:pt x="319" y="395"/>
                      <a:pt x="325" y="416"/>
                    </a:cubicBezTo>
                    <a:cubicBezTo>
                      <a:pt x="337" y="457"/>
                      <a:pt x="339" y="501"/>
                      <a:pt x="336" y="543"/>
                    </a:cubicBezTo>
                    <a:cubicBezTo>
                      <a:pt x="334" y="564"/>
                      <a:pt x="332" y="586"/>
                      <a:pt x="328" y="607"/>
                    </a:cubicBezTo>
                    <a:cubicBezTo>
                      <a:pt x="325" y="628"/>
                      <a:pt x="321" y="648"/>
                      <a:pt x="316" y="669"/>
                    </a:cubicBezTo>
                    <a:cubicBezTo>
                      <a:pt x="312" y="689"/>
                      <a:pt x="308" y="709"/>
                      <a:pt x="304" y="729"/>
                    </a:cubicBezTo>
                    <a:cubicBezTo>
                      <a:pt x="303" y="734"/>
                      <a:pt x="303" y="739"/>
                      <a:pt x="302" y="744"/>
                    </a:cubicBezTo>
                    <a:cubicBezTo>
                      <a:pt x="301" y="749"/>
                      <a:pt x="300" y="754"/>
                      <a:pt x="300" y="759"/>
                    </a:cubicBezTo>
                    <a:cubicBezTo>
                      <a:pt x="299" y="764"/>
                      <a:pt x="299" y="769"/>
                      <a:pt x="298" y="774"/>
                    </a:cubicBezTo>
                    <a:cubicBezTo>
                      <a:pt x="298" y="778"/>
                      <a:pt x="298" y="778"/>
                      <a:pt x="298" y="778"/>
                    </a:cubicBezTo>
                    <a:cubicBezTo>
                      <a:pt x="298" y="779"/>
                      <a:pt x="298" y="780"/>
                      <a:pt x="297" y="781"/>
                    </a:cubicBezTo>
                    <a:cubicBezTo>
                      <a:pt x="297" y="789"/>
                      <a:pt x="297" y="789"/>
                      <a:pt x="297" y="789"/>
                    </a:cubicBezTo>
                    <a:cubicBezTo>
                      <a:pt x="295" y="828"/>
                      <a:pt x="299" y="866"/>
                      <a:pt x="308" y="901"/>
                    </a:cubicBezTo>
                    <a:cubicBezTo>
                      <a:pt x="317" y="936"/>
                      <a:pt x="331" y="967"/>
                      <a:pt x="345" y="995"/>
                    </a:cubicBezTo>
                    <a:cubicBezTo>
                      <a:pt x="347" y="998"/>
                      <a:pt x="349" y="1002"/>
                      <a:pt x="351" y="1005"/>
                    </a:cubicBezTo>
                    <a:cubicBezTo>
                      <a:pt x="353" y="1009"/>
                      <a:pt x="355" y="1012"/>
                      <a:pt x="357" y="1015"/>
                    </a:cubicBezTo>
                    <a:cubicBezTo>
                      <a:pt x="361" y="1021"/>
                      <a:pt x="365" y="1028"/>
                      <a:pt x="369" y="1034"/>
                    </a:cubicBezTo>
                    <a:cubicBezTo>
                      <a:pt x="377" y="1045"/>
                      <a:pt x="385" y="1057"/>
                      <a:pt x="393" y="1067"/>
                    </a:cubicBezTo>
                    <a:cubicBezTo>
                      <a:pt x="409" y="1087"/>
                      <a:pt x="425" y="1103"/>
                      <a:pt x="438" y="1115"/>
                    </a:cubicBezTo>
                    <a:cubicBezTo>
                      <a:pt x="452" y="1128"/>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2" y="1127"/>
                      <a:pt x="439" y="1115"/>
                    </a:cubicBezTo>
                    <a:cubicBezTo>
                      <a:pt x="426" y="1102"/>
                      <a:pt x="410" y="1086"/>
                      <a:pt x="394" y="1066"/>
                    </a:cubicBezTo>
                    <a:cubicBezTo>
                      <a:pt x="386" y="1056"/>
                      <a:pt x="378" y="1045"/>
                      <a:pt x="370" y="1033"/>
                    </a:cubicBezTo>
                    <a:cubicBezTo>
                      <a:pt x="366" y="1027"/>
                      <a:pt x="362" y="1021"/>
                      <a:pt x="358" y="1014"/>
                    </a:cubicBezTo>
                    <a:cubicBezTo>
                      <a:pt x="356" y="1011"/>
                      <a:pt x="354" y="1008"/>
                      <a:pt x="353" y="1004"/>
                    </a:cubicBezTo>
                    <a:cubicBezTo>
                      <a:pt x="351" y="1001"/>
                      <a:pt x="349" y="998"/>
                      <a:pt x="347" y="994"/>
                    </a:cubicBezTo>
                    <a:cubicBezTo>
                      <a:pt x="332" y="966"/>
                      <a:pt x="319" y="935"/>
                      <a:pt x="310" y="900"/>
                    </a:cubicBezTo>
                    <a:cubicBezTo>
                      <a:pt x="302" y="865"/>
                      <a:pt x="297" y="828"/>
                      <a:pt x="300" y="789"/>
                    </a:cubicBezTo>
                    <a:cubicBezTo>
                      <a:pt x="300" y="781"/>
                      <a:pt x="300" y="781"/>
                      <a:pt x="300" y="781"/>
                    </a:cubicBezTo>
                    <a:cubicBezTo>
                      <a:pt x="300" y="780"/>
                      <a:pt x="300" y="779"/>
                      <a:pt x="300" y="778"/>
                    </a:cubicBezTo>
                    <a:cubicBezTo>
                      <a:pt x="301" y="774"/>
                      <a:pt x="301" y="774"/>
                      <a:pt x="301" y="774"/>
                    </a:cubicBezTo>
                    <a:cubicBezTo>
                      <a:pt x="301" y="769"/>
                      <a:pt x="302" y="764"/>
                      <a:pt x="302" y="759"/>
                    </a:cubicBezTo>
                    <a:cubicBezTo>
                      <a:pt x="303" y="754"/>
                      <a:pt x="304" y="749"/>
                      <a:pt x="305" y="745"/>
                    </a:cubicBezTo>
                    <a:cubicBezTo>
                      <a:pt x="305" y="740"/>
                      <a:pt x="306" y="735"/>
                      <a:pt x="307" y="730"/>
                    </a:cubicBezTo>
                    <a:cubicBezTo>
                      <a:pt x="309" y="720"/>
                      <a:pt x="311" y="710"/>
                      <a:pt x="313" y="700"/>
                    </a:cubicBezTo>
                    <a:cubicBezTo>
                      <a:pt x="315" y="690"/>
                      <a:pt x="317" y="679"/>
                      <a:pt x="319" y="669"/>
                    </a:cubicBezTo>
                    <a:cubicBezTo>
                      <a:pt x="323" y="649"/>
                      <a:pt x="328" y="628"/>
                      <a:pt x="331" y="607"/>
                    </a:cubicBezTo>
                    <a:cubicBezTo>
                      <a:pt x="335" y="586"/>
                      <a:pt x="337" y="565"/>
                      <a:pt x="339" y="543"/>
                    </a:cubicBezTo>
                    <a:cubicBezTo>
                      <a:pt x="342" y="500"/>
                      <a:pt x="340" y="456"/>
                      <a:pt x="327" y="415"/>
                    </a:cubicBezTo>
                    <a:cubicBezTo>
                      <a:pt x="321" y="394"/>
                      <a:pt x="312" y="375"/>
                      <a:pt x="301" y="357"/>
                    </a:cubicBezTo>
                    <a:cubicBezTo>
                      <a:pt x="296" y="350"/>
                      <a:pt x="296" y="350"/>
                      <a:pt x="296" y="350"/>
                    </a:cubicBezTo>
                    <a:cubicBezTo>
                      <a:pt x="294" y="347"/>
                      <a:pt x="294" y="347"/>
                      <a:pt x="294" y="347"/>
                    </a:cubicBezTo>
                    <a:cubicBezTo>
                      <a:pt x="293" y="346"/>
                      <a:pt x="292" y="345"/>
                      <a:pt x="292" y="344"/>
                    </a:cubicBezTo>
                    <a:cubicBezTo>
                      <a:pt x="287" y="338"/>
                      <a:pt x="287" y="338"/>
                      <a:pt x="287" y="338"/>
                    </a:cubicBezTo>
                    <a:cubicBezTo>
                      <a:pt x="284" y="335"/>
                      <a:pt x="284" y="335"/>
                      <a:pt x="284" y="335"/>
                    </a:cubicBezTo>
                    <a:cubicBezTo>
                      <a:pt x="283" y="333"/>
                      <a:pt x="283" y="333"/>
                      <a:pt x="283" y="333"/>
                    </a:cubicBezTo>
                    <a:cubicBezTo>
                      <a:pt x="283" y="333"/>
                      <a:pt x="283" y="333"/>
                      <a:pt x="283" y="333"/>
                    </a:cubicBezTo>
                    <a:cubicBezTo>
                      <a:pt x="282" y="332"/>
                      <a:pt x="282" y="332"/>
                      <a:pt x="282" y="332"/>
                    </a:cubicBezTo>
                    <a:cubicBezTo>
                      <a:pt x="281" y="332"/>
                      <a:pt x="281" y="332"/>
                      <a:pt x="281" y="332"/>
                    </a:cubicBezTo>
                    <a:cubicBezTo>
                      <a:pt x="278" y="328"/>
                      <a:pt x="274" y="324"/>
                      <a:pt x="271" y="321"/>
                    </a:cubicBezTo>
                    <a:cubicBezTo>
                      <a:pt x="267" y="317"/>
                      <a:pt x="263" y="314"/>
                      <a:pt x="259" y="310"/>
                    </a:cubicBezTo>
                    <a:cubicBezTo>
                      <a:pt x="228" y="284"/>
                      <a:pt x="193" y="266"/>
                      <a:pt x="162" y="247"/>
                    </a:cubicBezTo>
                    <a:cubicBezTo>
                      <a:pt x="146" y="238"/>
                      <a:pt x="131" y="229"/>
                      <a:pt x="118" y="220"/>
                    </a:cubicBezTo>
                    <a:cubicBezTo>
                      <a:pt x="104" y="210"/>
                      <a:pt x="91" y="200"/>
                      <a:pt x="80" y="189"/>
                    </a:cubicBezTo>
                    <a:cubicBezTo>
                      <a:pt x="78" y="186"/>
                      <a:pt x="75" y="183"/>
                      <a:pt x="72" y="180"/>
                    </a:cubicBezTo>
                    <a:cubicBezTo>
                      <a:pt x="70" y="177"/>
                      <a:pt x="67" y="175"/>
                      <a:pt x="65" y="172"/>
                    </a:cubicBezTo>
                    <a:cubicBezTo>
                      <a:pt x="62" y="169"/>
                      <a:pt x="60" y="166"/>
                      <a:pt x="58" y="163"/>
                    </a:cubicBezTo>
                    <a:cubicBezTo>
                      <a:pt x="56" y="160"/>
                      <a:pt x="53" y="157"/>
                      <a:pt x="51" y="154"/>
                    </a:cubicBezTo>
                    <a:cubicBezTo>
                      <a:pt x="47" y="149"/>
                      <a:pt x="43" y="143"/>
                      <a:pt x="40" y="137"/>
                    </a:cubicBezTo>
                    <a:cubicBezTo>
                      <a:pt x="36" y="131"/>
                      <a:pt x="33" y="126"/>
                      <a:pt x="30" y="120"/>
                    </a:cubicBezTo>
                    <a:cubicBezTo>
                      <a:pt x="18" y="97"/>
                      <a:pt x="12" y="76"/>
                      <a:pt x="7" y="58"/>
                    </a:cubicBezTo>
                    <a:cubicBezTo>
                      <a:pt x="3" y="40"/>
                      <a:pt x="2" y="25"/>
                      <a:pt x="1"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1" name="Freeform 21"/>
              <p:cNvSpPr>
                <a:spLocks/>
              </p:cNvSpPr>
              <p:nvPr/>
            </p:nvSpPr>
            <p:spPr bwMode="auto">
              <a:xfrm>
                <a:off x="7714164" y="1362075"/>
                <a:ext cx="1809750" cy="4330700"/>
              </a:xfrm>
              <a:custGeom>
                <a:avLst/>
                <a:gdLst>
                  <a:gd name="T0" fmla="*/ 0 w 482"/>
                  <a:gd name="T1" fmla="*/ 16 h 1152"/>
                  <a:gd name="T2" fmla="*/ 73 w 482"/>
                  <a:gd name="T3" fmla="*/ 194 h 1152"/>
                  <a:gd name="T4" fmla="*/ 250 w 482"/>
                  <a:gd name="T5" fmla="*/ 320 h 1152"/>
                  <a:gd name="T6" fmla="*/ 280 w 482"/>
                  <a:gd name="T7" fmla="*/ 352 h 1152"/>
                  <a:gd name="T8" fmla="*/ 289 w 482"/>
                  <a:gd name="T9" fmla="*/ 364 h 1152"/>
                  <a:gd name="T10" fmla="*/ 323 w 482"/>
                  <a:gd name="T11" fmla="*/ 542 h 1152"/>
                  <a:gd name="T12" fmla="*/ 293 w 482"/>
                  <a:gd name="T13" fmla="*/ 727 h 1152"/>
                  <a:gd name="T14" fmla="*/ 287 w 482"/>
                  <a:gd name="T15" fmla="*/ 773 h 1152"/>
                  <a:gd name="T16" fmla="*/ 286 w 482"/>
                  <a:gd name="T17" fmla="*/ 788 h 1152"/>
                  <a:gd name="T18" fmla="*/ 345 w 482"/>
                  <a:gd name="T19" fmla="*/ 1008 h 1152"/>
                  <a:gd name="T20" fmla="*/ 389 w 482"/>
                  <a:gd name="T21" fmla="*/ 1069 h 1152"/>
                  <a:gd name="T22" fmla="*/ 482 w 482"/>
                  <a:gd name="T23" fmla="*/ 1152 h 1152"/>
                  <a:gd name="T24" fmla="*/ 470 w 482"/>
                  <a:gd name="T25" fmla="*/ 1143 h 1152"/>
                  <a:gd name="T26" fmla="*/ 364 w 482"/>
                  <a:gd name="T27" fmla="*/ 1036 h 1152"/>
                  <a:gd name="T28" fmla="*/ 340 w 482"/>
                  <a:gd name="T29" fmla="*/ 997 h 1152"/>
                  <a:gd name="T30" fmla="*/ 291 w 482"/>
                  <a:gd name="T31" fmla="*/ 758 h 1152"/>
                  <a:gd name="T32" fmla="*/ 307 w 482"/>
                  <a:gd name="T33" fmla="*/ 667 h 1152"/>
                  <a:gd name="T34" fmla="*/ 327 w 482"/>
                  <a:gd name="T35" fmla="*/ 480 h 1152"/>
                  <a:gd name="T36" fmla="*/ 287 w 482"/>
                  <a:gd name="T37" fmla="*/ 356 h 1152"/>
                  <a:gd name="T38" fmla="*/ 273 w 482"/>
                  <a:gd name="T39" fmla="*/ 339 h 1152"/>
                  <a:gd name="T40" fmla="*/ 157 w 482"/>
                  <a:gd name="T41" fmla="*/ 255 h 1152"/>
                  <a:gd name="T42" fmla="*/ 25 w 482"/>
                  <a:gd name="T43" fmla="*/ 122 h 1152"/>
                  <a:gd name="T44" fmla="*/ 0 w 482"/>
                  <a:gd name="T45" fmla="*/ 4 h 1152"/>
                  <a:gd name="T46" fmla="*/ 0 w 482"/>
                  <a:gd name="T47" fmla="*/ 16 h 1152"/>
                  <a:gd name="T48" fmla="*/ 36 w 482"/>
                  <a:gd name="T49" fmla="*/ 138 h 1152"/>
                  <a:gd name="T50" fmla="*/ 114 w 482"/>
                  <a:gd name="T51" fmla="*/ 223 h 1152"/>
                  <a:gd name="T52" fmla="*/ 266 w 482"/>
                  <a:gd name="T53" fmla="*/ 324 h 1152"/>
                  <a:gd name="T54" fmla="*/ 289 w 482"/>
                  <a:gd name="T55" fmla="*/ 350 h 1152"/>
                  <a:gd name="T56" fmla="*/ 321 w 482"/>
                  <a:gd name="T57" fmla="*/ 417 h 1152"/>
                  <a:gd name="T58" fmla="*/ 313 w 482"/>
                  <a:gd name="T59" fmla="*/ 668 h 1152"/>
                  <a:gd name="T60" fmla="*/ 343 w 482"/>
                  <a:gd name="T61" fmla="*/ 996 h 1152"/>
                  <a:gd name="T62" fmla="*/ 367 w 482"/>
                  <a:gd name="T63" fmla="*/ 1035 h 1152"/>
                  <a:gd name="T64" fmla="*/ 470 w 482"/>
                  <a:gd name="T65" fmla="*/ 1143 h 1152"/>
                  <a:gd name="T66" fmla="*/ 482 w 482"/>
                  <a:gd name="T67" fmla="*/ 1152 h 1152"/>
                  <a:gd name="T68" fmla="*/ 392 w 482"/>
                  <a:gd name="T69" fmla="*/ 1067 h 1152"/>
                  <a:gd name="T70" fmla="*/ 350 w 482"/>
                  <a:gd name="T71" fmla="*/ 1005 h 1152"/>
                  <a:gd name="T72" fmla="*/ 296 w 482"/>
                  <a:gd name="T73" fmla="*/ 789 h 1152"/>
                  <a:gd name="T74" fmla="*/ 297 w 482"/>
                  <a:gd name="T75" fmla="*/ 774 h 1152"/>
                  <a:gd name="T76" fmla="*/ 303 w 482"/>
                  <a:gd name="T77" fmla="*/ 729 h 1152"/>
                  <a:gd name="T78" fmla="*/ 335 w 482"/>
                  <a:gd name="T79" fmla="*/ 543 h 1152"/>
                  <a:gd name="T80" fmla="*/ 293 w 482"/>
                  <a:gd name="T81" fmla="*/ 352 h 1152"/>
                  <a:gd name="T82" fmla="*/ 278 w 482"/>
                  <a:gd name="T83" fmla="*/ 333 h 1152"/>
                  <a:gd name="T84" fmla="*/ 160 w 482"/>
                  <a:gd name="T85" fmla="*/ 249 h 1152"/>
                  <a:gd name="T86" fmla="*/ 49 w 482"/>
                  <a:gd name="T87" fmla="*/ 155 h 1152"/>
                  <a:gd name="T88" fmla="*/ 6 w 482"/>
                  <a:gd name="T89" fmla="*/ 58 h 1152"/>
                  <a:gd name="T90" fmla="*/ 0 w 482"/>
                  <a:gd name="T91"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2" h="1152">
                    <a:moveTo>
                      <a:pt x="0" y="0"/>
                    </a:moveTo>
                    <a:cubicBezTo>
                      <a:pt x="0" y="0"/>
                      <a:pt x="0" y="2"/>
                      <a:pt x="0" y="4"/>
                    </a:cubicBezTo>
                    <a:cubicBezTo>
                      <a:pt x="0" y="7"/>
                      <a:pt x="0" y="11"/>
                      <a:pt x="0" y="16"/>
                    </a:cubicBezTo>
                    <a:cubicBezTo>
                      <a:pt x="0" y="26"/>
                      <a:pt x="0" y="40"/>
                      <a:pt x="4" y="59"/>
                    </a:cubicBezTo>
                    <a:cubicBezTo>
                      <a:pt x="7" y="77"/>
                      <a:pt x="13" y="99"/>
                      <a:pt x="24" y="122"/>
                    </a:cubicBezTo>
                    <a:cubicBezTo>
                      <a:pt x="35" y="146"/>
                      <a:pt x="52" y="171"/>
                      <a:pt x="73" y="194"/>
                    </a:cubicBezTo>
                    <a:cubicBezTo>
                      <a:pt x="84" y="206"/>
                      <a:pt x="97" y="217"/>
                      <a:pt x="111" y="227"/>
                    </a:cubicBezTo>
                    <a:cubicBezTo>
                      <a:pt x="125" y="238"/>
                      <a:pt x="140" y="247"/>
                      <a:pt x="156" y="257"/>
                    </a:cubicBezTo>
                    <a:cubicBezTo>
                      <a:pt x="187" y="276"/>
                      <a:pt x="220" y="294"/>
                      <a:pt x="250" y="320"/>
                    </a:cubicBezTo>
                    <a:cubicBezTo>
                      <a:pt x="254" y="323"/>
                      <a:pt x="257" y="326"/>
                      <a:pt x="261" y="330"/>
                    </a:cubicBezTo>
                    <a:cubicBezTo>
                      <a:pt x="264" y="333"/>
                      <a:pt x="267" y="337"/>
                      <a:pt x="271" y="340"/>
                    </a:cubicBezTo>
                    <a:cubicBezTo>
                      <a:pt x="274" y="344"/>
                      <a:pt x="277" y="348"/>
                      <a:pt x="280" y="352"/>
                    </a:cubicBezTo>
                    <a:cubicBezTo>
                      <a:pt x="281" y="353"/>
                      <a:pt x="282" y="354"/>
                      <a:pt x="282" y="355"/>
                    </a:cubicBezTo>
                    <a:cubicBezTo>
                      <a:pt x="284" y="358"/>
                      <a:pt x="284" y="358"/>
                      <a:pt x="284" y="358"/>
                    </a:cubicBezTo>
                    <a:cubicBezTo>
                      <a:pt x="289" y="364"/>
                      <a:pt x="289" y="364"/>
                      <a:pt x="289" y="364"/>
                    </a:cubicBezTo>
                    <a:cubicBezTo>
                      <a:pt x="299" y="381"/>
                      <a:pt x="307" y="399"/>
                      <a:pt x="313" y="419"/>
                    </a:cubicBezTo>
                    <a:cubicBezTo>
                      <a:pt x="319" y="439"/>
                      <a:pt x="322" y="459"/>
                      <a:pt x="324" y="480"/>
                    </a:cubicBezTo>
                    <a:cubicBezTo>
                      <a:pt x="325" y="500"/>
                      <a:pt x="325" y="521"/>
                      <a:pt x="323" y="542"/>
                    </a:cubicBezTo>
                    <a:cubicBezTo>
                      <a:pt x="322" y="563"/>
                      <a:pt x="320" y="584"/>
                      <a:pt x="316" y="605"/>
                    </a:cubicBezTo>
                    <a:cubicBezTo>
                      <a:pt x="313" y="625"/>
                      <a:pt x="309" y="646"/>
                      <a:pt x="305" y="666"/>
                    </a:cubicBezTo>
                    <a:cubicBezTo>
                      <a:pt x="300" y="687"/>
                      <a:pt x="296" y="707"/>
                      <a:pt x="293" y="727"/>
                    </a:cubicBezTo>
                    <a:cubicBezTo>
                      <a:pt x="292" y="732"/>
                      <a:pt x="291" y="738"/>
                      <a:pt x="291" y="743"/>
                    </a:cubicBezTo>
                    <a:cubicBezTo>
                      <a:pt x="290" y="748"/>
                      <a:pt x="289" y="753"/>
                      <a:pt x="288" y="758"/>
                    </a:cubicBezTo>
                    <a:cubicBezTo>
                      <a:pt x="288" y="763"/>
                      <a:pt x="287" y="768"/>
                      <a:pt x="287" y="773"/>
                    </a:cubicBezTo>
                    <a:cubicBezTo>
                      <a:pt x="287" y="777"/>
                      <a:pt x="287" y="777"/>
                      <a:pt x="287" y="777"/>
                    </a:cubicBezTo>
                    <a:cubicBezTo>
                      <a:pt x="286" y="778"/>
                      <a:pt x="286" y="779"/>
                      <a:pt x="286" y="781"/>
                    </a:cubicBezTo>
                    <a:cubicBezTo>
                      <a:pt x="286" y="788"/>
                      <a:pt x="286" y="788"/>
                      <a:pt x="286" y="788"/>
                    </a:cubicBezTo>
                    <a:cubicBezTo>
                      <a:pt x="284" y="828"/>
                      <a:pt x="289" y="867"/>
                      <a:pt x="299" y="903"/>
                    </a:cubicBezTo>
                    <a:cubicBezTo>
                      <a:pt x="309" y="938"/>
                      <a:pt x="323" y="970"/>
                      <a:pt x="339" y="998"/>
                    </a:cubicBezTo>
                    <a:cubicBezTo>
                      <a:pt x="341" y="1002"/>
                      <a:pt x="343" y="1005"/>
                      <a:pt x="345" y="1008"/>
                    </a:cubicBezTo>
                    <a:cubicBezTo>
                      <a:pt x="347" y="1012"/>
                      <a:pt x="349" y="1015"/>
                      <a:pt x="351" y="1018"/>
                    </a:cubicBezTo>
                    <a:cubicBezTo>
                      <a:pt x="355" y="1025"/>
                      <a:pt x="359" y="1031"/>
                      <a:pt x="363" y="1037"/>
                    </a:cubicBezTo>
                    <a:cubicBezTo>
                      <a:pt x="372" y="1049"/>
                      <a:pt x="380" y="1060"/>
                      <a:pt x="389" y="1069"/>
                    </a:cubicBezTo>
                    <a:cubicBezTo>
                      <a:pt x="405" y="1089"/>
                      <a:pt x="422" y="1105"/>
                      <a:pt x="436" y="1117"/>
                    </a:cubicBezTo>
                    <a:cubicBezTo>
                      <a:pt x="450" y="1129"/>
                      <a:pt x="462" y="1138"/>
                      <a:pt x="470" y="1144"/>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8"/>
                      <a:pt x="450" y="1129"/>
                      <a:pt x="436" y="1117"/>
                    </a:cubicBezTo>
                    <a:cubicBezTo>
                      <a:pt x="423" y="1104"/>
                      <a:pt x="406" y="1089"/>
                      <a:pt x="390" y="1069"/>
                    </a:cubicBezTo>
                    <a:cubicBezTo>
                      <a:pt x="381" y="1059"/>
                      <a:pt x="373" y="1048"/>
                      <a:pt x="364" y="1036"/>
                    </a:cubicBezTo>
                    <a:cubicBezTo>
                      <a:pt x="360" y="1030"/>
                      <a:pt x="356" y="1024"/>
                      <a:pt x="352" y="1017"/>
                    </a:cubicBezTo>
                    <a:cubicBezTo>
                      <a:pt x="350" y="1014"/>
                      <a:pt x="348" y="1011"/>
                      <a:pt x="346" y="1008"/>
                    </a:cubicBezTo>
                    <a:cubicBezTo>
                      <a:pt x="344" y="1004"/>
                      <a:pt x="342" y="1001"/>
                      <a:pt x="340" y="997"/>
                    </a:cubicBezTo>
                    <a:cubicBezTo>
                      <a:pt x="325" y="969"/>
                      <a:pt x="311" y="938"/>
                      <a:pt x="301" y="902"/>
                    </a:cubicBezTo>
                    <a:cubicBezTo>
                      <a:pt x="292" y="867"/>
                      <a:pt x="286" y="828"/>
                      <a:pt x="289" y="788"/>
                    </a:cubicBezTo>
                    <a:cubicBezTo>
                      <a:pt x="289" y="778"/>
                      <a:pt x="290" y="768"/>
                      <a:pt x="291" y="758"/>
                    </a:cubicBezTo>
                    <a:cubicBezTo>
                      <a:pt x="292" y="753"/>
                      <a:pt x="292" y="748"/>
                      <a:pt x="293" y="743"/>
                    </a:cubicBezTo>
                    <a:cubicBezTo>
                      <a:pt x="294" y="738"/>
                      <a:pt x="295" y="733"/>
                      <a:pt x="296" y="728"/>
                    </a:cubicBezTo>
                    <a:cubicBezTo>
                      <a:pt x="299" y="708"/>
                      <a:pt x="303" y="687"/>
                      <a:pt x="307" y="667"/>
                    </a:cubicBezTo>
                    <a:cubicBezTo>
                      <a:pt x="312" y="647"/>
                      <a:pt x="316" y="626"/>
                      <a:pt x="319" y="605"/>
                    </a:cubicBezTo>
                    <a:cubicBezTo>
                      <a:pt x="322" y="584"/>
                      <a:pt x="325" y="564"/>
                      <a:pt x="326" y="543"/>
                    </a:cubicBezTo>
                    <a:cubicBezTo>
                      <a:pt x="328" y="522"/>
                      <a:pt x="328" y="500"/>
                      <a:pt x="327" y="480"/>
                    </a:cubicBezTo>
                    <a:cubicBezTo>
                      <a:pt x="325" y="459"/>
                      <a:pt x="322" y="438"/>
                      <a:pt x="316" y="418"/>
                    </a:cubicBezTo>
                    <a:cubicBezTo>
                      <a:pt x="310" y="398"/>
                      <a:pt x="302" y="380"/>
                      <a:pt x="291" y="363"/>
                    </a:cubicBezTo>
                    <a:cubicBezTo>
                      <a:pt x="287" y="356"/>
                      <a:pt x="287" y="356"/>
                      <a:pt x="287" y="356"/>
                    </a:cubicBezTo>
                    <a:cubicBezTo>
                      <a:pt x="285" y="353"/>
                      <a:pt x="285" y="353"/>
                      <a:pt x="285" y="353"/>
                    </a:cubicBezTo>
                    <a:cubicBezTo>
                      <a:pt x="284" y="352"/>
                      <a:pt x="283" y="351"/>
                      <a:pt x="282" y="350"/>
                    </a:cubicBezTo>
                    <a:cubicBezTo>
                      <a:pt x="279" y="346"/>
                      <a:pt x="276" y="342"/>
                      <a:pt x="273" y="339"/>
                    </a:cubicBezTo>
                    <a:cubicBezTo>
                      <a:pt x="269" y="335"/>
                      <a:pt x="266" y="331"/>
                      <a:pt x="262" y="328"/>
                    </a:cubicBezTo>
                    <a:cubicBezTo>
                      <a:pt x="259" y="324"/>
                      <a:pt x="255" y="321"/>
                      <a:pt x="252" y="318"/>
                    </a:cubicBezTo>
                    <a:cubicBezTo>
                      <a:pt x="222" y="292"/>
                      <a:pt x="188" y="274"/>
                      <a:pt x="157" y="255"/>
                    </a:cubicBezTo>
                    <a:cubicBezTo>
                      <a:pt x="141" y="245"/>
                      <a:pt x="126" y="236"/>
                      <a:pt x="112" y="226"/>
                    </a:cubicBezTo>
                    <a:cubicBezTo>
                      <a:pt x="98" y="216"/>
                      <a:pt x="86" y="205"/>
                      <a:pt x="74" y="193"/>
                    </a:cubicBezTo>
                    <a:cubicBezTo>
                      <a:pt x="53" y="170"/>
                      <a:pt x="36" y="145"/>
                      <a:pt x="25" y="122"/>
                    </a:cubicBezTo>
                    <a:cubicBezTo>
                      <a:pt x="14" y="99"/>
                      <a:pt x="8" y="77"/>
                      <a:pt x="4" y="58"/>
                    </a:cubicBezTo>
                    <a:cubicBezTo>
                      <a:pt x="1" y="40"/>
                      <a:pt x="0" y="26"/>
                      <a:pt x="0" y="16"/>
                    </a:cubicBezTo>
                    <a:cubicBezTo>
                      <a:pt x="0" y="11"/>
                      <a:pt x="0" y="7"/>
                      <a:pt x="0" y="4"/>
                    </a:cubicBezTo>
                    <a:cubicBezTo>
                      <a:pt x="0" y="2"/>
                      <a:pt x="0" y="0"/>
                      <a:pt x="0" y="0"/>
                    </a:cubicBezTo>
                    <a:cubicBezTo>
                      <a:pt x="0" y="0"/>
                      <a:pt x="0" y="2"/>
                      <a:pt x="0" y="4"/>
                    </a:cubicBezTo>
                    <a:cubicBezTo>
                      <a:pt x="0" y="7"/>
                      <a:pt x="0" y="11"/>
                      <a:pt x="0" y="16"/>
                    </a:cubicBezTo>
                    <a:cubicBezTo>
                      <a:pt x="0" y="25"/>
                      <a:pt x="1" y="40"/>
                      <a:pt x="5" y="58"/>
                    </a:cubicBezTo>
                    <a:cubicBezTo>
                      <a:pt x="9" y="76"/>
                      <a:pt x="15" y="98"/>
                      <a:pt x="27" y="121"/>
                    </a:cubicBezTo>
                    <a:cubicBezTo>
                      <a:pt x="30" y="127"/>
                      <a:pt x="33" y="132"/>
                      <a:pt x="36" y="138"/>
                    </a:cubicBezTo>
                    <a:cubicBezTo>
                      <a:pt x="40" y="144"/>
                      <a:pt x="44" y="150"/>
                      <a:pt x="48" y="156"/>
                    </a:cubicBezTo>
                    <a:cubicBezTo>
                      <a:pt x="56" y="168"/>
                      <a:pt x="66" y="180"/>
                      <a:pt x="77" y="191"/>
                    </a:cubicBezTo>
                    <a:cubicBezTo>
                      <a:pt x="88" y="202"/>
                      <a:pt x="100" y="213"/>
                      <a:pt x="114" y="223"/>
                    </a:cubicBezTo>
                    <a:cubicBezTo>
                      <a:pt x="128" y="233"/>
                      <a:pt x="143" y="242"/>
                      <a:pt x="159" y="251"/>
                    </a:cubicBezTo>
                    <a:cubicBezTo>
                      <a:pt x="190" y="270"/>
                      <a:pt x="224" y="288"/>
                      <a:pt x="255" y="314"/>
                    </a:cubicBezTo>
                    <a:cubicBezTo>
                      <a:pt x="259" y="317"/>
                      <a:pt x="262" y="321"/>
                      <a:pt x="266" y="324"/>
                    </a:cubicBezTo>
                    <a:cubicBezTo>
                      <a:pt x="270" y="328"/>
                      <a:pt x="273" y="332"/>
                      <a:pt x="277" y="335"/>
                    </a:cubicBezTo>
                    <a:cubicBezTo>
                      <a:pt x="280" y="339"/>
                      <a:pt x="283" y="343"/>
                      <a:pt x="286" y="347"/>
                    </a:cubicBezTo>
                    <a:cubicBezTo>
                      <a:pt x="287" y="348"/>
                      <a:pt x="288" y="349"/>
                      <a:pt x="289" y="350"/>
                    </a:cubicBezTo>
                    <a:cubicBezTo>
                      <a:pt x="291" y="353"/>
                      <a:pt x="291" y="353"/>
                      <a:pt x="291" y="353"/>
                    </a:cubicBezTo>
                    <a:cubicBezTo>
                      <a:pt x="295" y="360"/>
                      <a:pt x="295" y="360"/>
                      <a:pt x="295" y="360"/>
                    </a:cubicBezTo>
                    <a:cubicBezTo>
                      <a:pt x="306" y="377"/>
                      <a:pt x="315" y="396"/>
                      <a:pt x="321" y="417"/>
                    </a:cubicBezTo>
                    <a:cubicBezTo>
                      <a:pt x="333" y="457"/>
                      <a:pt x="335" y="501"/>
                      <a:pt x="332" y="543"/>
                    </a:cubicBezTo>
                    <a:cubicBezTo>
                      <a:pt x="331" y="564"/>
                      <a:pt x="328" y="585"/>
                      <a:pt x="325" y="606"/>
                    </a:cubicBezTo>
                    <a:cubicBezTo>
                      <a:pt x="321" y="627"/>
                      <a:pt x="317" y="648"/>
                      <a:pt x="313" y="668"/>
                    </a:cubicBezTo>
                    <a:cubicBezTo>
                      <a:pt x="304" y="709"/>
                      <a:pt x="295" y="749"/>
                      <a:pt x="294" y="788"/>
                    </a:cubicBezTo>
                    <a:cubicBezTo>
                      <a:pt x="291" y="828"/>
                      <a:pt x="296" y="866"/>
                      <a:pt x="305" y="901"/>
                    </a:cubicBezTo>
                    <a:cubicBezTo>
                      <a:pt x="314" y="936"/>
                      <a:pt x="328" y="968"/>
                      <a:pt x="343" y="996"/>
                    </a:cubicBezTo>
                    <a:cubicBezTo>
                      <a:pt x="345" y="999"/>
                      <a:pt x="347" y="1003"/>
                      <a:pt x="349" y="1006"/>
                    </a:cubicBezTo>
                    <a:cubicBezTo>
                      <a:pt x="351" y="1009"/>
                      <a:pt x="352" y="1013"/>
                      <a:pt x="355" y="1016"/>
                    </a:cubicBezTo>
                    <a:cubicBezTo>
                      <a:pt x="359" y="1022"/>
                      <a:pt x="363" y="1029"/>
                      <a:pt x="367" y="1035"/>
                    </a:cubicBezTo>
                    <a:cubicBezTo>
                      <a:pt x="375" y="1046"/>
                      <a:pt x="383" y="1058"/>
                      <a:pt x="391" y="1067"/>
                    </a:cubicBezTo>
                    <a:cubicBezTo>
                      <a:pt x="407" y="1088"/>
                      <a:pt x="423" y="1103"/>
                      <a:pt x="437" y="1116"/>
                    </a:cubicBezTo>
                    <a:cubicBezTo>
                      <a:pt x="451" y="1128"/>
                      <a:pt x="462" y="1138"/>
                      <a:pt x="470" y="1143"/>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7"/>
                      <a:pt x="451" y="1128"/>
                      <a:pt x="437" y="1115"/>
                    </a:cubicBezTo>
                    <a:cubicBezTo>
                      <a:pt x="424" y="1103"/>
                      <a:pt x="408" y="1087"/>
                      <a:pt x="392" y="1067"/>
                    </a:cubicBezTo>
                    <a:cubicBezTo>
                      <a:pt x="384" y="1057"/>
                      <a:pt x="376" y="1045"/>
                      <a:pt x="368" y="1034"/>
                    </a:cubicBezTo>
                    <a:cubicBezTo>
                      <a:pt x="364" y="1028"/>
                      <a:pt x="360" y="1021"/>
                      <a:pt x="356" y="1015"/>
                    </a:cubicBezTo>
                    <a:cubicBezTo>
                      <a:pt x="354" y="1012"/>
                      <a:pt x="352" y="1009"/>
                      <a:pt x="350" y="1005"/>
                    </a:cubicBezTo>
                    <a:cubicBezTo>
                      <a:pt x="348" y="1002"/>
                      <a:pt x="346" y="998"/>
                      <a:pt x="344" y="995"/>
                    </a:cubicBezTo>
                    <a:cubicBezTo>
                      <a:pt x="330" y="967"/>
                      <a:pt x="316" y="936"/>
                      <a:pt x="307" y="901"/>
                    </a:cubicBezTo>
                    <a:cubicBezTo>
                      <a:pt x="298" y="866"/>
                      <a:pt x="294" y="828"/>
                      <a:pt x="296" y="789"/>
                    </a:cubicBezTo>
                    <a:cubicBezTo>
                      <a:pt x="296" y="781"/>
                      <a:pt x="296" y="781"/>
                      <a:pt x="296" y="781"/>
                    </a:cubicBezTo>
                    <a:cubicBezTo>
                      <a:pt x="297" y="780"/>
                      <a:pt x="297" y="779"/>
                      <a:pt x="297" y="778"/>
                    </a:cubicBezTo>
                    <a:cubicBezTo>
                      <a:pt x="297" y="774"/>
                      <a:pt x="297" y="774"/>
                      <a:pt x="297" y="774"/>
                    </a:cubicBezTo>
                    <a:cubicBezTo>
                      <a:pt x="298" y="769"/>
                      <a:pt x="298" y="764"/>
                      <a:pt x="299" y="759"/>
                    </a:cubicBezTo>
                    <a:cubicBezTo>
                      <a:pt x="299" y="754"/>
                      <a:pt x="300" y="749"/>
                      <a:pt x="301" y="744"/>
                    </a:cubicBezTo>
                    <a:cubicBezTo>
                      <a:pt x="302" y="739"/>
                      <a:pt x="302" y="734"/>
                      <a:pt x="303" y="729"/>
                    </a:cubicBezTo>
                    <a:cubicBezTo>
                      <a:pt x="307" y="709"/>
                      <a:pt x="311" y="689"/>
                      <a:pt x="315" y="669"/>
                    </a:cubicBezTo>
                    <a:cubicBezTo>
                      <a:pt x="320" y="648"/>
                      <a:pt x="324" y="628"/>
                      <a:pt x="327" y="607"/>
                    </a:cubicBezTo>
                    <a:cubicBezTo>
                      <a:pt x="331" y="586"/>
                      <a:pt x="333" y="564"/>
                      <a:pt x="335" y="543"/>
                    </a:cubicBezTo>
                    <a:cubicBezTo>
                      <a:pt x="338" y="501"/>
                      <a:pt x="336" y="457"/>
                      <a:pt x="324" y="416"/>
                    </a:cubicBezTo>
                    <a:cubicBezTo>
                      <a:pt x="318" y="395"/>
                      <a:pt x="309" y="376"/>
                      <a:pt x="298" y="358"/>
                    </a:cubicBezTo>
                    <a:cubicBezTo>
                      <a:pt x="293" y="352"/>
                      <a:pt x="293" y="352"/>
                      <a:pt x="293" y="352"/>
                    </a:cubicBezTo>
                    <a:cubicBezTo>
                      <a:pt x="291" y="349"/>
                      <a:pt x="291" y="349"/>
                      <a:pt x="291" y="349"/>
                    </a:cubicBezTo>
                    <a:cubicBezTo>
                      <a:pt x="290" y="347"/>
                      <a:pt x="289" y="346"/>
                      <a:pt x="288" y="345"/>
                    </a:cubicBezTo>
                    <a:cubicBezTo>
                      <a:pt x="285" y="341"/>
                      <a:pt x="282" y="337"/>
                      <a:pt x="278" y="333"/>
                    </a:cubicBezTo>
                    <a:cubicBezTo>
                      <a:pt x="275" y="330"/>
                      <a:pt x="272" y="326"/>
                      <a:pt x="268" y="322"/>
                    </a:cubicBezTo>
                    <a:cubicBezTo>
                      <a:pt x="264" y="319"/>
                      <a:pt x="260" y="315"/>
                      <a:pt x="257" y="312"/>
                    </a:cubicBezTo>
                    <a:cubicBezTo>
                      <a:pt x="226" y="286"/>
                      <a:pt x="191" y="268"/>
                      <a:pt x="160" y="249"/>
                    </a:cubicBezTo>
                    <a:cubicBezTo>
                      <a:pt x="144" y="240"/>
                      <a:pt x="129" y="231"/>
                      <a:pt x="115" y="221"/>
                    </a:cubicBezTo>
                    <a:cubicBezTo>
                      <a:pt x="102" y="212"/>
                      <a:pt x="89" y="201"/>
                      <a:pt x="78" y="190"/>
                    </a:cubicBezTo>
                    <a:cubicBezTo>
                      <a:pt x="67" y="178"/>
                      <a:pt x="58" y="167"/>
                      <a:pt x="49" y="155"/>
                    </a:cubicBezTo>
                    <a:cubicBezTo>
                      <a:pt x="45" y="149"/>
                      <a:pt x="41" y="144"/>
                      <a:pt x="38" y="138"/>
                    </a:cubicBezTo>
                    <a:cubicBezTo>
                      <a:pt x="34" y="132"/>
                      <a:pt x="31" y="126"/>
                      <a:pt x="28" y="120"/>
                    </a:cubicBezTo>
                    <a:cubicBezTo>
                      <a:pt x="16" y="98"/>
                      <a:pt x="10" y="76"/>
                      <a:pt x="6" y="58"/>
                    </a:cubicBezTo>
                    <a:cubicBezTo>
                      <a:pt x="2" y="40"/>
                      <a:pt x="1"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2" name="Freeform 22"/>
              <p:cNvSpPr>
                <a:spLocks noEditPoints="1"/>
              </p:cNvSpPr>
              <p:nvPr/>
            </p:nvSpPr>
            <p:spPr bwMode="auto">
              <a:xfrm>
                <a:off x="7714164" y="1362075"/>
                <a:ext cx="1809750" cy="4330700"/>
              </a:xfrm>
              <a:custGeom>
                <a:avLst/>
                <a:gdLst>
                  <a:gd name="T0" fmla="*/ 482 w 482"/>
                  <a:gd name="T1" fmla="*/ 1152 h 1152"/>
                  <a:gd name="T2" fmla="*/ 482 w 482"/>
                  <a:gd name="T3" fmla="*/ 1152 h 1152"/>
                  <a:gd name="T4" fmla="*/ 0 w 482"/>
                  <a:gd name="T5" fmla="*/ 4 h 1152"/>
                  <a:gd name="T6" fmla="*/ 4 w 482"/>
                  <a:gd name="T7" fmla="*/ 58 h 1152"/>
                  <a:gd name="T8" fmla="*/ 74 w 482"/>
                  <a:gd name="T9" fmla="*/ 193 h 1152"/>
                  <a:gd name="T10" fmla="*/ 157 w 482"/>
                  <a:gd name="T11" fmla="*/ 255 h 1152"/>
                  <a:gd name="T12" fmla="*/ 262 w 482"/>
                  <a:gd name="T13" fmla="*/ 328 h 1152"/>
                  <a:gd name="T14" fmla="*/ 282 w 482"/>
                  <a:gd name="T15" fmla="*/ 350 h 1152"/>
                  <a:gd name="T16" fmla="*/ 287 w 482"/>
                  <a:gd name="T17" fmla="*/ 356 h 1152"/>
                  <a:gd name="T18" fmla="*/ 316 w 482"/>
                  <a:gd name="T19" fmla="*/ 418 h 1152"/>
                  <a:gd name="T20" fmla="*/ 326 w 482"/>
                  <a:gd name="T21" fmla="*/ 543 h 1152"/>
                  <a:gd name="T22" fmla="*/ 307 w 482"/>
                  <a:gd name="T23" fmla="*/ 667 h 1152"/>
                  <a:gd name="T24" fmla="*/ 293 w 482"/>
                  <a:gd name="T25" fmla="*/ 743 h 1152"/>
                  <a:gd name="T26" fmla="*/ 289 w 482"/>
                  <a:gd name="T27" fmla="*/ 788 h 1152"/>
                  <a:gd name="T28" fmla="*/ 340 w 482"/>
                  <a:gd name="T29" fmla="*/ 997 h 1152"/>
                  <a:gd name="T30" fmla="*/ 352 w 482"/>
                  <a:gd name="T31" fmla="*/ 1017 h 1152"/>
                  <a:gd name="T32" fmla="*/ 390 w 482"/>
                  <a:gd name="T33" fmla="*/ 1069 h 1152"/>
                  <a:gd name="T34" fmla="*/ 470 w 482"/>
                  <a:gd name="T35" fmla="*/ 1143 h 1152"/>
                  <a:gd name="T36" fmla="*/ 470 w 482"/>
                  <a:gd name="T37" fmla="*/ 1143 h 1152"/>
                  <a:gd name="T38" fmla="*/ 391 w 482"/>
                  <a:gd name="T39" fmla="*/ 1067 h 1152"/>
                  <a:gd name="T40" fmla="*/ 355 w 482"/>
                  <a:gd name="T41" fmla="*/ 1016 h 1152"/>
                  <a:gd name="T42" fmla="*/ 343 w 482"/>
                  <a:gd name="T43" fmla="*/ 996 h 1152"/>
                  <a:gd name="T44" fmla="*/ 294 w 482"/>
                  <a:gd name="T45" fmla="*/ 788 h 1152"/>
                  <a:gd name="T46" fmla="*/ 325 w 482"/>
                  <a:gd name="T47" fmla="*/ 606 h 1152"/>
                  <a:gd name="T48" fmla="*/ 321 w 482"/>
                  <a:gd name="T49" fmla="*/ 417 h 1152"/>
                  <a:gd name="T50" fmla="*/ 291 w 482"/>
                  <a:gd name="T51" fmla="*/ 353 h 1152"/>
                  <a:gd name="T52" fmla="*/ 286 w 482"/>
                  <a:gd name="T53" fmla="*/ 347 h 1152"/>
                  <a:gd name="T54" fmla="*/ 266 w 482"/>
                  <a:gd name="T55" fmla="*/ 324 h 1152"/>
                  <a:gd name="T56" fmla="*/ 159 w 482"/>
                  <a:gd name="T57" fmla="*/ 251 h 1152"/>
                  <a:gd name="T58" fmla="*/ 77 w 482"/>
                  <a:gd name="T59" fmla="*/ 191 h 1152"/>
                  <a:gd name="T60" fmla="*/ 36 w 482"/>
                  <a:gd name="T61" fmla="*/ 138 h 1152"/>
                  <a:gd name="T62" fmla="*/ 5 w 482"/>
                  <a:gd name="T63" fmla="*/ 58 h 1152"/>
                  <a:gd name="T64" fmla="*/ 0 w 482"/>
                  <a:gd name="T65"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2" h="1152">
                    <a:moveTo>
                      <a:pt x="482" y="1152"/>
                    </a:moveTo>
                    <a:cubicBezTo>
                      <a:pt x="482" y="1152"/>
                      <a:pt x="482" y="1152"/>
                      <a:pt x="482" y="1152"/>
                    </a:cubicBezTo>
                    <a:cubicBezTo>
                      <a:pt x="482" y="1152"/>
                      <a:pt x="482" y="1152"/>
                      <a:pt x="482" y="1152"/>
                    </a:cubicBezTo>
                    <a:cubicBezTo>
                      <a:pt x="482" y="1152"/>
                      <a:pt x="482" y="1152"/>
                      <a:pt x="482" y="1152"/>
                    </a:cubicBezTo>
                    <a:moveTo>
                      <a:pt x="0" y="0"/>
                    </a:moveTo>
                    <a:cubicBezTo>
                      <a:pt x="0" y="0"/>
                      <a:pt x="0" y="2"/>
                      <a:pt x="0" y="4"/>
                    </a:cubicBezTo>
                    <a:cubicBezTo>
                      <a:pt x="0" y="7"/>
                      <a:pt x="0" y="11"/>
                      <a:pt x="0" y="16"/>
                    </a:cubicBezTo>
                    <a:cubicBezTo>
                      <a:pt x="0" y="26"/>
                      <a:pt x="1" y="40"/>
                      <a:pt x="4" y="58"/>
                    </a:cubicBezTo>
                    <a:cubicBezTo>
                      <a:pt x="8" y="77"/>
                      <a:pt x="14" y="99"/>
                      <a:pt x="25" y="122"/>
                    </a:cubicBezTo>
                    <a:cubicBezTo>
                      <a:pt x="36" y="145"/>
                      <a:pt x="53" y="170"/>
                      <a:pt x="74" y="193"/>
                    </a:cubicBezTo>
                    <a:cubicBezTo>
                      <a:pt x="86" y="205"/>
                      <a:pt x="98" y="216"/>
                      <a:pt x="112" y="226"/>
                    </a:cubicBezTo>
                    <a:cubicBezTo>
                      <a:pt x="126" y="236"/>
                      <a:pt x="141" y="245"/>
                      <a:pt x="157" y="255"/>
                    </a:cubicBezTo>
                    <a:cubicBezTo>
                      <a:pt x="188" y="274"/>
                      <a:pt x="222" y="292"/>
                      <a:pt x="252" y="318"/>
                    </a:cubicBezTo>
                    <a:cubicBezTo>
                      <a:pt x="255" y="321"/>
                      <a:pt x="259" y="324"/>
                      <a:pt x="262" y="328"/>
                    </a:cubicBezTo>
                    <a:cubicBezTo>
                      <a:pt x="266" y="331"/>
                      <a:pt x="269" y="335"/>
                      <a:pt x="273" y="339"/>
                    </a:cubicBezTo>
                    <a:cubicBezTo>
                      <a:pt x="276" y="342"/>
                      <a:pt x="279" y="346"/>
                      <a:pt x="282" y="350"/>
                    </a:cubicBezTo>
                    <a:cubicBezTo>
                      <a:pt x="283" y="351"/>
                      <a:pt x="284" y="352"/>
                      <a:pt x="285" y="353"/>
                    </a:cubicBezTo>
                    <a:cubicBezTo>
                      <a:pt x="287" y="356"/>
                      <a:pt x="287" y="356"/>
                      <a:pt x="287" y="356"/>
                    </a:cubicBezTo>
                    <a:cubicBezTo>
                      <a:pt x="291" y="363"/>
                      <a:pt x="291" y="363"/>
                      <a:pt x="291" y="363"/>
                    </a:cubicBezTo>
                    <a:cubicBezTo>
                      <a:pt x="302" y="380"/>
                      <a:pt x="310" y="398"/>
                      <a:pt x="316" y="418"/>
                    </a:cubicBezTo>
                    <a:cubicBezTo>
                      <a:pt x="322" y="438"/>
                      <a:pt x="325" y="459"/>
                      <a:pt x="327" y="480"/>
                    </a:cubicBezTo>
                    <a:cubicBezTo>
                      <a:pt x="328" y="500"/>
                      <a:pt x="328" y="522"/>
                      <a:pt x="326" y="543"/>
                    </a:cubicBezTo>
                    <a:cubicBezTo>
                      <a:pt x="325" y="564"/>
                      <a:pt x="322" y="584"/>
                      <a:pt x="319" y="605"/>
                    </a:cubicBezTo>
                    <a:cubicBezTo>
                      <a:pt x="316" y="626"/>
                      <a:pt x="312" y="647"/>
                      <a:pt x="307" y="667"/>
                    </a:cubicBezTo>
                    <a:cubicBezTo>
                      <a:pt x="303" y="687"/>
                      <a:pt x="299" y="708"/>
                      <a:pt x="296" y="728"/>
                    </a:cubicBezTo>
                    <a:cubicBezTo>
                      <a:pt x="295" y="733"/>
                      <a:pt x="294" y="738"/>
                      <a:pt x="293" y="743"/>
                    </a:cubicBezTo>
                    <a:cubicBezTo>
                      <a:pt x="292" y="748"/>
                      <a:pt x="292" y="753"/>
                      <a:pt x="291" y="758"/>
                    </a:cubicBezTo>
                    <a:cubicBezTo>
                      <a:pt x="290" y="768"/>
                      <a:pt x="289" y="778"/>
                      <a:pt x="289" y="788"/>
                    </a:cubicBezTo>
                    <a:cubicBezTo>
                      <a:pt x="286" y="828"/>
                      <a:pt x="292" y="867"/>
                      <a:pt x="301" y="902"/>
                    </a:cubicBezTo>
                    <a:cubicBezTo>
                      <a:pt x="311" y="938"/>
                      <a:pt x="325" y="969"/>
                      <a:pt x="340" y="997"/>
                    </a:cubicBezTo>
                    <a:cubicBezTo>
                      <a:pt x="342" y="1001"/>
                      <a:pt x="344" y="1004"/>
                      <a:pt x="346" y="1008"/>
                    </a:cubicBezTo>
                    <a:cubicBezTo>
                      <a:pt x="348" y="1011"/>
                      <a:pt x="350" y="1014"/>
                      <a:pt x="352" y="1017"/>
                    </a:cubicBezTo>
                    <a:cubicBezTo>
                      <a:pt x="356" y="1024"/>
                      <a:pt x="360" y="1030"/>
                      <a:pt x="364" y="1036"/>
                    </a:cubicBezTo>
                    <a:cubicBezTo>
                      <a:pt x="373" y="1048"/>
                      <a:pt x="381" y="1059"/>
                      <a:pt x="390" y="1069"/>
                    </a:cubicBezTo>
                    <a:cubicBezTo>
                      <a:pt x="406" y="1089"/>
                      <a:pt x="423" y="1104"/>
                      <a:pt x="436" y="1117"/>
                    </a:cubicBezTo>
                    <a:cubicBezTo>
                      <a:pt x="450" y="1129"/>
                      <a:pt x="462" y="1138"/>
                      <a:pt x="470" y="1143"/>
                    </a:cubicBezTo>
                    <a:cubicBezTo>
                      <a:pt x="478" y="1149"/>
                      <a:pt x="482" y="1152"/>
                      <a:pt x="482" y="1152"/>
                    </a:cubicBezTo>
                    <a:cubicBezTo>
                      <a:pt x="482" y="1152"/>
                      <a:pt x="478" y="1149"/>
                      <a:pt x="470" y="1143"/>
                    </a:cubicBezTo>
                    <a:cubicBezTo>
                      <a:pt x="462" y="1138"/>
                      <a:pt x="451" y="1128"/>
                      <a:pt x="437" y="1116"/>
                    </a:cubicBezTo>
                    <a:cubicBezTo>
                      <a:pt x="423" y="1103"/>
                      <a:pt x="407" y="1088"/>
                      <a:pt x="391" y="1067"/>
                    </a:cubicBezTo>
                    <a:cubicBezTo>
                      <a:pt x="383" y="1058"/>
                      <a:pt x="375" y="1046"/>
                      <a:pt x="367" y="1035"/>
                    </a:cubicBezTo>
                    <a:cubicBezTo>
                      <a:pt x="363" y="1029"/>
                      <a:pt x="359" y="1022"/>
                      <a:pt x="355" y="1016"/>
                    </a:cubicBezTo>
                    <a:cubicBezTo>
                      <a:pt x="352" y="1013"/>
                      <a:pt x="351" y="1009"/>
                      <a:pt x="349" y="1006"/>
                    </a:cubicBezTo>
                    <a:cubicBezTo>
                      <a:pt x="347" y="1003"/>
                      <a:pt x="345" y="999"/>
                      <a:pt x="343" y="996"/>
                    </a:cubicBezTo>
                    <a:cubicBezTo>
                      <a:pt x="328" y="968"/>
                      <a:pt x="314" y="936"/>
                      <a:pt x="305" y="901"/>
                    </a:cubicBezTo>
                    <a:cubicBezTo>
                      <a:pt x="296" y="866"/>
                      <a:pt x="291" y="828"/>
                      <a:pt x="294" y="788"/>
                    </a:cubicBezTo>
                    <a:cubicBezTo>
                      <a:pt x="295" y="749"/>
                      <a:pt x="304" y="709"/>
                      <a:pt x="313" y="668"/>
                    </a:cubicBezTo>
                    <a:cubicBezTo>
                      <a:pt x="317" y="648"/>
                      <a:pt x="321" y="627"/>
                      <a:pt x="325" y="606"/>
                    </a:cubicBezTo>
                    <a:cubicBezTo>
                      <a:pt x="328" y="585"/>
                      <a:pt x="331" y="564"/>
                      <a:pt x="332" y="543"/>
                    </a:cubicBezTo>
                    <a:cubicBezTo>
                      <a:pt x="335" y="501"/>
                      <a:pt x="333" y="457"/>
                      <a:pt x="321" y="417"/>
                    </a:cubicBezTo>
                    <a:cubicBezTo>
                      <a:pt x="315" y="396"/>
                      <a:pt x="306" y="377"/>
                      <a:pt x="295" y="360"/>
                    </a:cubicBezTo>
                    <a:cubicBezTo>
                      <a:pt x="291" y="353"/>
                      <a:pt x="291" y="353"/>
                      <a:pt x="291" y="353"/>
                    </a:cubicBezTo>
                    <a:cubicBezTo>
                      <a:pt x="289" y="350"/>
                      <a:pt x="289" y="350"/>
                      <a:pt x="289" y="350"/>
                    </a:cubicBezTo>
                    <a:cubicBezTo>
                      <a:pt x="288" y="349"/>
                      <a:pt x="287" y="348"/>
                      <a:pt x="286" y="347"/>
                    </a:cubicBezTo>
                    <a:cubicBezTo>
                      <a:pt x="283" y="343"/>
                      <a:pt x="280" y="339"/>
                      <a:pt x="277" y="335"/>
                    </a:cubicBezTo>
                    <a:cubicBezTo>
                      <a:pt x="273" y="332"/>
                      <a:pt x="270" y="328"/>
                      <a:pt x="266" y="324"/>
                    </a:cubicBezTo>
                    <a:cubicBezTo>
                      <a:pt x="262" y="321"/>
                      <a:pt x="259" y="317"/>
                      <a:pt x="255" y="314"/>
                    </a:cubicBezTo>
                    <a:cubicBezTo>
                      <a:pt x="224" y="288"/>
                      <a:pt x="190" y="270"/>
                      <a:pt x="159" y="251"/>
                    </a:cubicBezTo>
                    <a:cubicBezTo>
                      <a:pt x="143" y="242"/>
                      <a:pt x="128" y="233"/>
                      <a:pt x="114" y="223"/>
                    </a:cubicBezTo>
                    <a:cubicBezTo>
                      <a:pt x="100" y="213"/>
                      <a:pt x="88" y="202"/>
                      <a:pt x="77" y="191"/>
                    </a:cubicBezTo>
                    <a:cubicBezTo>
                      <a:pt x="66" y="180"/>
                      <a:pt x="56" y="168"/>
                      <a:pt x="48" y="156"/>
                    </a:cubicBezTo>
                    <a:cubicBezTo>
                      <a:pt x="44" y="150"/>
                      <a:pt x="40" y="144"/>
                      <a:pt x="36" y="138"/>
                    </a:cubicBezTo>
                    <a:cubicBezTo>
                      <a:pt x="33" y="132"/>
                      <a:pt x="30" y="127"/>
                      <a:pt x="27" y="121"/>
                    </a:cubicBezTo>
                    <a:cubicBezTo>
                      <a:pt x="15" y="98"/>
                      <a:pt x="9" y="76"/>
                      <a:pt x="5" y="58"/>
                    </a:cubicBezTo>
                    <a:cubicBezTo>
                      <a:pt x="1" y="40"/>
                      <a:pt x="0"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sp>
          <p:nvSpPr>
            <p:cNvPr id="8" name="Freeform 8"/>
            <p:cNvSpPr>
              <a:spLocks/>
            </p:cNvSpPr>
            <p:nvPr/>
          </p:nvSpPr>
          <p:spPr bwMode="auto">
            <a:xfrm>
              <a:off x="-1" y="-1"/>
              <a:ext cx="6082845" cy="6901050"/>
            </a:xfrm>
            <a:custGeom>
              <a:avLst/>
              <a:gdLst>
                <a:gd name="T0" fmla="*/ 853 w 1044"/>
                <a:gd name="T1" fmla="*/ 778 h 1152"/>
                <a:gd name="T2" fmla="*/ 884 w 1044"/>
                <a:gd name="T3" fmla="*/ 600 h 1152"/>
                <a:gd name="T4" fmla="*/ 837 w 1044"/>
                <a:gd name="T5" fmla="*/ 337 h 1152"/>
                <a:gd name="T6" fmla="*/ 637 w 1044"/>
                <a:gd name="T7" fmla="*/ 192 h 1152"/>
                <a:gd name="T8" fmla="*/ 561 w 1044"/>
                <a:gd name="T9" fmla="*/ 0 h 1152"/>
                <a:gd name="T10" fmla="*/ 280 w 1044"/>
                <a:gd name="T11" fmla="*/ 0 h 1152"/>
                <a:gd name="T12" fmla="*/ 0 w 1044"/>
                <a:gd name="T13" fmla="*/ 0 h 1152"/>
                <a:gd name="T14" fmla="*/ 0 w 1044"/>
                <a:gd name="T15" fmla="*/ 1152 h 1152"/>
                <a:gd name="T16" fmla="*/ 0 w 1044"/>
                <a:gd name="T17" fmla="*/ 1152 h 1152"/>
                <a:gd name="T18" fmla="*/ 280 w 1044"/>
                <a:gd name="T19" fmla="*/ 1152 h 1152"/>
                <a:gd name="T20" fmla="*/ 1044 w 1044"/>
                <a:gd name="T21" fmla="*/ 1152 h 1152"/>
                <a:gd name="T22" fmla="*/ 853 w 1044"/>
                <a:gd name="T23" fmla="*/ 77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4" h="1152">
                  <a:moveTo>
                    <a:pt x="853" y="778"/>
                  </a:moveTo>
                  <a:cubicBezTo>
                    <a:pt x="858" y="718"/>
                    <a:pt x="875" y="659"/>
                    <a:pt x="884" y="600"/>
                  </a:cubicBezTo>
                  <a:cubicBezTo>
                    <a:pt x="898" y="511"/>
                    <a:pt x="900" y="409"/>
                    <a:pt x="837" y="337"/>
                  </a:cubicBezTo>
                  <a:cubicBezTo>
                    <a:pt x="781" y="274"/>
                    <a:pt x="695" y="252"/>
                    <a:pt x="637" y="192"/>
                  </a:cubicBezTo>
                  <a:cubicBezTo>
                    <a:pt x="587" y="139"/>
                    <a:pt x="559" y="73"/>
                    <a:pt x="561" y="0"/>
                  </a:cubicBezTo>
                  <a:cubicBezTo>
                    <a:pt x="280" y="0"/>
                    <a:pt x="280" y="0"/>
                    <a:pt x="280" y="0"/>
                  </a:cubicBezTo>
                  <a:cubicBezTo>
                    <a:pt x="0" y="0"/>
                    <a:pt x="0" y="0"/>
                    <a:pt x="0" y="0"/>
                  </a:cubicBezTo>
                  <a:cubicBezTo>
                    <a:pt x="0" y="1152"/>
                    <a:pt x="0" y="1152"/>
                    <a:pt x="0" y="1152"/>
                  </a:cubicBezTo>
                  <a:cubicBezTo>
                    <a:pt x="0" y="1152"/>
                    <a:pt x="0" y="1152"/>
                    <a:pt x="0" y="1152"/>
                  </a:cubicBezTo>
                  <a:cubicBezTo>
                    <a:pt x="280" y="1152"/>
                    <a:pt x="280" y="1152"/>
                    <a:pt x="280" y="1152"/>
                  </a:cubicBezTo>
                  <a:cubicBezTo>
                    <a:pt x="1044" y="1152"/>
                    <a:pt x="1044" y="1152"/>
                    <a:pt x="1044" y="1152"/>
                  </a:cubicBezTo>
                  <a:cubicBezTo>
                    <a:pt x="924" y="1070"/>
                    <a:pt x="841" y="924"/>
                    <a:pt x="853" y="7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sp>
        <p:nvSpPr>
          <p:cNvPr id="55" name="Oval 54"/>
          <p:cNvSpPr/>
          <p:nvPr/>
        </p:nvSpPr>
        <p:spPr>
          <a:xfrm>
            <a:off x="-422933" y="4881984"/>
            <a:ext cx="2430609" cy="228327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1" name="Group 30"/>
          <p:cNvGrpSpPr/>
          <p:nvPr/>
        </p:nvGrpSpPr>
        <p:grpSpPr>
          <a:xfrm>
            <a:off x="5484585" y="1700104"/>
            <a:ext cx="4212771" cy="2481943"/>
            <a:chOff x="-76200" y="1431801"/>
            <a:chExt cx="2013987" cy="1165708"/>
          </a:xfrm>
          <a:effectLst>
            <a:outerShdw blurRad="152400" dist="317500" dir="5400000" sx="90000" sy="-19000" rotWithShape="0">
              <a:prstClr val="black">
                <a:alpha val="15000"/>
              </a:prstClr>
            </a:outerShdw>
          </a:effectLst>
        </p:grpSpPr>
        <p:grpSp>
          <p:nvGrpSpPr>
            <p:cNvPr id="32" name="组合 1483"/>
            <p:cNvGrpSpPr/>
            <p:nvPr/>
          </p:nvGrpSpPr>
          <p:grpSpPr>
            <a:xfrm>
              <a:off x="697429" y="1982803"/>
              <a:ext cx="1240358" cy="614706"/>
              <a:chOff x="28079" y="1041053"/>
              <a:chExt cx="7035801" cy="4572000"/>
            </a:xfrm>
          </p:grpSpPr>
          <p:sp>
            <p:nvSpPr>
              <p:cNvPr id="3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37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37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3" name="TextBox 32"/>
            <p:cNvSpPr txBox="1"/>
            <p:nvPr/>
          </p:nvSpPr>
          <p:spPr>
            <a:xfrm>
              <a:off x="770495" y="2128003"/>
              <a:ext cx="1111475" cy="31440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Vận dụng</a:t>
              </a:r>
            </a:p>
          </p:txBody>
        </p:sp>
        <p:pic>
          <p:nvPicPr>
            <p:cNvPr id="34" name="Picture 2" descr="Đồ hoạ vector miễn phí của Hộp s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841744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515848"/>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18" name="矩形 5"/>
          <p:cNvSpPr/>
          <p:nvPr/>
        </p:nvSpPr>
        <p:spPr>
          <a:xfrm>
            <a:off x="3050191" y="0"/>
            <a:ext cx="1345326" cy="188685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1" name="TextBox 2"/>
          <p:cNvSpPr txBox="1"/>
          <p:nvPr/>
        </p:nvSpPr>
        <p:spPr>
          <a:xfrm>
            <a:off x="3345219" y="378343"/>
            <a:ext cx="8273319" cy="1243369"/>
          </a:xfrm>
          <a:prstGeom prst="rect">
            <a:avLst/>
          </a:prstGeom>
          <a:noFill/>
        </p:spPr>
        <p:txBody>
          <a:bodyPr wrap="square" lIns="121873" tIns="60936" rIns="121873" bIns="60936" rtlCol="0">
            <a:spAutoFit/>
          </a:bodyPr>
          <a:lstStyle/>
          <a:p>
            <a:pPr lvl="0" algn="just">
              <a:lnSpc>
                <a:spcPct val="130000"/>
              </a:lnSpc>
              <a:defRPr/>
            </a:pPr>
            <a:r>
              <a:rPr kumimoji="0" lang="vi-VN" altLang="zh-CN" sz="28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Câu hỏi: </a:t>
            </a:r>
            <a:r>
              <a:rPr lang="vi-VN" altLang="zh-CN" sz="2800" b="1">
                <a:solidFill>
                  <a:prstClr val="white"/>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Hãy tìm hiểu về một ngành dịch vụ ở địa phương em?</a:t>
            </a:r>
            <a:endParaRPr kumimoji="0" lang="vi-VN" altLang="zh-CN" sz="28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 name="Rectangle 1"/>
          <p:cNvSpPr/>
          <p:nvPr/>
        </p:nvSpPr>
        <p:spPr>
          <a:xfrm>
            <a:off x="775996" y="2104497"/>
            <a:ext cx="10719318" cy="3200876"/>
          </a:xfrm>
          <a:prstGeom prst="rect">
            <a:avLst/>
          </a:prstGeom>
        </p:spPr>
        <p:txBody>
          <a:bodyPr wrap="square">
            <a:spAutoFit/>
          </a:bodyPr>
          <a:lstStyle/>
          <a:p>
            <a:pPr marL="0" marR="0" lvl="0" indent="270510" algn="just" defTabSz="914400" rtl="0" eaLnBrk="1" fontAlgn="base"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Gợi ý:</a:t>
            </a:r>
            <a:endParaRPr kumimoji="0" lang="en-US" sz="26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endParaRPr>
          </a:p>
          <a:p>
            <a:pPr lvl="0" indent="270510" algn="just" fontAlgn="base">
              <a:spcBef>
                <a:spcPts val="600"/>
              </a:spcBef>
            </a:pPr>
            <a:r>
              <a:rPr lang="vi-VN" sz="2600">
                <a:solidFill>
                  <a:prstClr val="black"/>
                </a:solidFill>
                <a:latin typeface="Times New Roman" panose="02020603050405020304" pitchFamily="18" charset="0"/>
                <a:ea typeface="Times New Roman" panose="02020603050405020304" pitchFamily="18" charset="0"/>
              </a:rPr>
              <a:t>- Học sinh tìm hiểu các ngành dịch vụ ở địa phương qua sách, báo hoặc internet.</a:t>
            </a:r>
          </a:p>
          <a:p>
            <a:pPr lvl="0" indent="270510" algn="just" fontAlgn="base">
              <a:spcBef>
                <a:spcPts val="600"/>
              </a:spcBef>
            </a:pPr>
            <a:r>
              <a:rPr lang="vi-VN" sz="2600">
                <a:solidFill>
                  <a:prstClr val="black"/>
                </a:solidFill>
                <a:latin typeface="Times New Roman" panose="02020603050405020304" pitchFamily="18" charset="0"/>
                <a:ea typeface="Times New Roman" panose="02020603050405020304" pitchFamily="18" charset="0"/>
              </a:rPr>
              <a:t>- Ví dụ:</a:t>
            </a:r>
          </a:p>
          <a:p>
            <a:pPr lvl="0" indent="270510" algn="just" fontAlgn="base">
              <a:spcBef>
                <a:spcPts val="600"/>
              </a:spcBef>
            </a:pPr>
            <a:r>
              <a:rPr lang="vi-VN" sz="2600">
                <a:solidFill>
                  <a:prstClr val="black"/>
                </a:solidFill>
                <a:latin typeface="Times New Roman" panose="02020603050405020304" pitchFamily="18" charset="0"/>
                <a:ea typeface="Times New Roman" panose="02020603050405020304" pitchFamily="18" charset="0"/>
              </a:rPr>
              <a:t>+ Hà Nội phát triển nhiều loại hình dịch vụ: du lịch, ngân hàng, bưu chính, tài chính, vận tải, giáo dục, y tế…</a:t>
            </a:r>
          </a:p>
          <a:p>
            <a:pPr lvl="0" indent="270510" algn="just" fontAlgn="base">
              <a:spcBef>
                <a:spcPts val="600"/>
              </a:spcBef>
            </a:pPr>
            <a:r>
              <a:rPr lang="vi-VN" sz="2600">
                <a:solidFill>
                  <a:prstClr val="black"/>
                </a:solidFill>
                <a:latin typeface="Times New Roman" panose="02020603050405020304" pitchFamily="18" charset="0"/>
                <a:ea typeface="Times New Roman" panose="02020603050405020304" pitchFamily="18" charset="0"/>
              </a:rPr>
              <a:t>+ Điện Biên phát triển một số loại hình dịch vụ: du lịch, giáo dục, y tế,…</a:t>
            </a:r>
          </a:p>
        </p:txBody>
      </p:sp>
      <p:grpSp>
        <p:nvGrpSpPr>
          <p:cNvPr id="13" name="Group 12"/>
          <p:cNvGrpSpPr/>
          <p:nvPr/>
        </p:nvGrpSpPr>
        <p:grpSpPr>
          <a:xfrm>
            <a:off x="153731" y="545414"/>
            <a:ext cx="1381991" cy="773991"/>
            <a:chOff x="-76200" y="1431801"/>
            <a:chExt cx="2013987" cy="1165708"/>
          </a:xfrm>
          <a:effectLst>
            <a:outerShdw blurRad="50800" dist="38100" dir="2700000" algn="tl" rotWithShape="0">
              <a:prstClr val="black">
                <a:alpha val="40000"/>
              </a:prstClr>
            </a:outerShdw>
          </a:effectLst>
        </p:grpSpPr>
        <p:grpSp>
          <p:nvGrpSpPr>
            <p:cNvPr id="14" name="组合 1483"/>
            <p:cNvGrpSpPr/>
            <p:nvPr/>
          </p:nvGrpSpPr>
          <p:grpSpPr>
            <a:xfrm>
              <a:off x="697429" y="1982803"/>
              <a:ext cx="1240358" cy="614706"/>
              <a:chOff x="28079" y="1041053"/>
              <a:chExt cx="7035801" cy="4572000"/>
            </a:xfrm>
          </p:grpSpPr>
          <p:sp>
            <p:nvSpPr>
              <p:cNvPr id="1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5" name="TextBox 14"/>
            <p:cNvSpPr txBox="1"/>
            <p:nvPr/>
          </p:nvSpPr>
          <p:spPr>
            <a:xfrm>
              <a:off x="770495" y="2128003"/>
              <a:ext cx="1111474" cy="37083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Vận dụng</a:t>
              </a:r>
            </a:p>
          </p:txBody>
        </p:sp>
        <p:pic>
          <p:nvPicPr>
            <p:cNvPr id="16" name="Picture 2" descr="Đồ hoạ vector miễn phí của Hộp s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383449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0"/>
            </p:par>
            <p:par>
              <p:cTn id="21"/>
            </p:par>
            <p:par>
              <p:cTn id="22"/>
            </p:par>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2213111" y="-1"/>
            <a:ext cx="2032169" cy="5373105"/>
          </a:xfrm>
          <a:custGeom>
            <a:avLst/>
            <a:gdLst>
              <a:gd name="T0" fmla="*/ 411 w 459"/>
              <a:gd name="T1" fmla="*/ 368 h 897"/>
              <a:gd name="T2" fmla="*/ 244 w 459"/>
              <a:gd name="T3" fmla="*/ 169 h 897"/>
              <a:gd name="T4" fmla="*/ 160 w 459"/>
              <a:gd name="T5" fmla="*/ 0 h 897"/>
              <a:gd name="T6" fmla="*/ 2 w 459"/>
              <a:gd name="T7" fmla="*/ 0 h 897"/>
              <a:gd name="T8" fmla="*/ 78 w 459"/>
              <a:gd name="T9" fmla="*/ 192 h 897"/>
              <a:gd name="T10" fmla="*/ 278 w 459"/>
              <a:gd name="T11" fmla="*/ 337 h 897"/>
              <a:gd name="T12" fmla="*/ 325 w 459"/>
              <a:gd name="T13" fmla="*/ 600 h 897"/>
              <a:gd name="T14" fmla="*/ 294 w 459"/>
              <a:gd name="T15" fmla="*/ 778 h 897"/>
              <a:gd name="T16" fmla="*/ 304 w 459"/>
              <a:gd name="T17" fmla="*/ 897 h 897"/>
              <a:gd name="T18" fmla="*/ 411 w 459"/>
              <a:gd name="T19" fmla="*/ 368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897">
                <a:moveTo>
                  <a:pt x="411" y="368"/>
                </a:moveTo>
                <a:cubicBezTo>
                  <a:pt x="387" y="276"/>
                  <a:pt x="305" y="232"/>
                  <a:pt x="244" y="169"/>
                </a:cubicBezTo>
                <a:cubicBezTo>
                  <a:pt x="207" y="131"/>
                  <a:pt x="161" y="63"/>
                  <a:pt x="160" y="0"/>
                </a:cubicBezTo>
                <a:cubicBezTo>
                  <a:pt x="2" y="0"/>
                  <a:pt x="2" y="0"/>
                  <a:pt x="2" y="0"/>
                </a:cubicBezTo>
                <a:cubicBezTo>
                  <a:pt x="0" y="73"/>
                  <a:pt x="28" y="139"/>
                  <a:pt x="78" y="192"/>
                </a:cubicBezTo>
                <a:cubicBezTo>
                  <a:pt x="136" y="252"/>
                  <a:pt x="222" y="274"/>
                  <a:pt x="278" y="337"/>
                </a:cubicBezTo>
                <a:cubicBezTo>
                  <a:pt x="341" y="409"/>
                  <a:pt x="339" y="511"/>
                  <a:pt x="325" y="600"/>
                </a:cubicBezTo>
                <a:cubicBezTo>
                  <a:pt x="316" y="659"/>
                  <a:pt x="299" y="718"/>
                  <a:pt x="294" y="778"/>
                </a:cubicBezTo>
                <a:cubicBezTo>
                  <a:pt x="291" y="818"/>
                  <a:pt x="294" y="858"/>
                  <a:pt x="304" y="897"/>
                </a:cubicBezTo>
                <a:cubicBezTo>
                  <a:pt x="295" y="714"/>
                  <a:pt x="459" y="550"/>
                  <a:pt x="411" y="36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7" name="Freeform 7"/>
          <p:cNvSpPr>
            <a:spLocks/>
          </p:cNvSpPr>
          <p:nvPr/>
        </p:nvSpPr>
        <p:spPr bwMode="auto">
          <a:xfrm>
            <a:off x="2937367" y="-1"/>
            <a:ext cx="1678177" cy="5282035"/>
          </a:xfrm>
          <a:custGeom>
            <a:avLst/>
            <a:gdLst>
              <a:gd name="T0" fmla="*/ 337 w 379"/>
              <a:gd name="T1" fmla="*/ 359 h 882"/>
              <a:gd name="T2" fmla="*/ 143 w 379"/>
              <a:gd name="T3" fmla="*/ 0 h 882"/>
              <a:gd name="T4" fmla="*/ 0 w 379"/>
              <a:gd name="T5" fmla="*/ 0 h 882"/>
              <a:gd name="T6" fmla="*/ 84 w 379"/>
              <a:gd name="T7" fmla="*/ 169 h 882"/>
              <a:gd name="T8" fmla="*/ 251 w 379"/>
              <a:gd name="T9" fmla="*/ 368 h 882"/>
              <a:gd name="T10" fmla="*/ 144 w 379"/>
              <a:gd name="T11" fmla="*/ 882 h 882"/>
              <a:gd name="T12" fmla="*/ 337 w 379"/>
              <a:gd name="T13" fmla="*/ 359 h 882"/>
            </a:gdLst>
            <a:ahLst/>
            <a:cxnLst>
              <a:cxn ang="0">
                <a:pos x="T0" y="T1"/>
              </a:cxn>
              <a:cxn ang="0">
                <a:pos x="T2" y="T3"/>
              </a:cxn>
              <a:cxn ang="0">
                <a:pos x="T4" y="T5"/>
              </a:cxn>
              <a:cxn ang="0">
                <a:pos x="T6" y="T7"/>
              </a:cxn>
              <a:cxn ang="0">
                <a:pos x="T8" y="T9"/>
              </a:cxn>
              <a:cxn ang="0">
                <a:pos x="T10" y="T11"/>
              </a:cxn>
              <a:cxn ang="0">
                <a:pos x="T12" y="T13"/>
              </a:cxn>
            </a:cxnLst>
            <a:rect l="0" t="0" r="r" b="b"/>
            <a:pathLst>
              <a:path w="379" h="882">
                <a:moveTo>
                  <a:pt x="337" y="359"/>
                </a:moveTo>
                <a:cubicBezTo>
                  <a:pt x="307" y="206"/>
                  <a:pt x="132" y="172"/>
                  <a:pt x="143" y="0"/>
                </a:cubicBezTo>
                <a:cubicBezTo>
                  <a:pt x="0" y="0"/>
                  <a:pt x="0" y="0"/>
                  <a:pt x="0" y="0"/>
                </a:cubicBezTo>
                <a:cubicBezTo>
                  <a:pt x="1" y="63"/>
                  <a:pt x="47" y="131"/>
                  <a:pt x="84" y="169"/>
                </a:cubicBezTo>
                <a:cubicBezTo>
                  <a:pt x="145" y="232"/>
                  <a:pt x="227" y="276"/>
                  <a:pt x="251" y="368"/>
                </a:cubicBezTo>
                <a:cubicBezTo>
                  <a:pt x="298" y="545"/>
                  <a:pt x="144" y="705"/>
                  <a:pt x="144" y="882"/>
                </a:cubicBezTo>
                <a:cubicBezTo>
                  <a:pt x="146" y="712"/>
                  <a:pt x="379" y="567"/>
                  <a:pt x="337" y="359"/>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66" name="组合 65"/>
          <p:cNvGrpSpPr/>
          <p:nvPr/>
        </p:nvGrpSpPr>
        <p:grpSpPr>
          <a:xfrm>
            <a:off x="0" y="-1"/>
            <a:ext cx="4296230" cy="6956385"/>
            <a:chOff x="-1" y="-1"/>
            <a:chExt cx="6082845" cy="6956385"/>
          </a:xfrm>
          <a:solidFill>
            <a:schemeClr val="accent1">
              <a:lumMod val="75000"/>
            </a:schemeClr>
          </a:solidFill>
        </p:grpSpPr>
        <p:grpSp>
          <p:nvGrpSpPr>
            <p:cNvPr id="24" name="组合 23"/>
            <p:cNvGrpSpPr/>
            <p:nvPr/>
          </p:nvGrpSpPr>
          <p:grpSpPr>
            <a:xfrm>
              <a:off x="3069540" y="55334"/>
              <a:ext cx="2824706" cy="6901050"/>
              <a:chOff x="7703052" y="1362075"/>
              <a:chExt cx="1820863" cy="4330700"/>
            </a:xfrm>
            <a:grpFill/>
            <a:effectLst>
              <a:outerShdw blurRad="228600" dist="114300" algn="l" rotWithShape="0">
                <a:prstClr val="black">
                  <a:alpha val="81000"/>
                </a:prstClr>
              </a:outerShdw>
            </a:effectLst>
          </p:grpSpPr>
          <p:sp>
            <p:nvSpPr>
              <p:cNvPr id="14" name="Freeform 14"/>
              <p:cNvSpPr>
                <a:spLocks/>
              </p:cNvSpPr>
              <p:nvPr/>
            </p:nvSpPr>
            <p:spPr bwMode="auto">
              <a:xfrm>
                <a:off x="7703052" y="1362075"/>
                <a:ext cx="1820863" cy="4330700"/>
              </a:xfrm>
              <a:custGeom>
                <a:avLst/>
                <a:gdLst>
                  <a:gd name="T0" fmla="*/ 3 w 485"/>
                  <a:gd name="T1" fmla="*/ 59 h 1152"/>
                  <a:gd name="T2" fmla="*/ 53 w 485"/>
                  <a:gd name="T3" fmla="*/ 183 h 1152"/>
                  <a:gd name="T4" fmla="*/ 86 w 485"/>
                  <a:gd name="T5" fmla="*/ 221 h 1152"/>
                  <a:gd name="T6" fmla="*/ 241 w 485"/>
                  <a:gd name="T7" fmla="*/ 333 h 1152"/>
                  <a:gd name="T8" fmla="*/ 270 w 485"/>
                  <a:gd name="T9" fmla="*/ 366 h 1152"/>
                  <a:gd name="T10" fmla="*/ 306 w 485"/>
                  <a:gd name="T11" fmla="*/ 541 h 1152"/>
                  <a:gd name="T12" fmla="*/ 301 w 485"/>
                  <a:gd name="T13" fmla="*/ 594 h 1152"/>
                  <a:gd name="T14" fmla="*/ 289 w 485"/>
                  <a:gd name="T15" fmla="*/ 662 h 1152"/>
                  <a:gd name="T16" fmla="*/ 272 w 485"/>
                  <a:gd name="T17" fmla="*/ 771 h 1152"/>
                  <a:gd name="T18" fmla="*/ 271 w 485"/>
                  <a:gd name="T19" fmla="*/ 779 h 1152"/>
                  <a:gd name="T20" fmla="*/ 338 w 485"/>
                  <a:gd name="T21" fmla="*/ 1014 h 1152"/>
                  <a:gd name="T22" fmla="*/ 386 w 485"/>
                  <a:gd name="T23" fmla="*/ 1074 h 1152"/>
                  <a:gd name="T24" fmla="*/ 472 w 485"/>
                  <a:gd name="T25" fmla="*/ 1144 h 1152"/>
                  <a:gd name="T26" fmla="*/ 346 w 485"/>
                  <a:gd name="T27" fmla="*/ 1023 h 1152"/>
                  <a:gd name="T28" fmla="*/ 274 w 485"/>
                  <a:gd name="T29" fmla="*/ 787 h 1152"/>
                  <a:gd name="T30" fmla="*/ 274 w 485"/>
                  <a:gd name="T31" fmla="*/ 775 h 1152"/>
                  <a:gd name="T32" fmla="*/ 280 w 485"/>
                  <a:gd name="T33" fmla="*/ 725 h 1152"/>
                  <a:gd name="T34" fmla="*/ 303 w 485"/>
                  <a:gd name="T35" fmla="*/ 597 h 1152"/>
                  <a:gd name="T36" fmla="*/ 308 w 485"/>
                  <a:gd name="T37" fmla="*/ 556 h 1152"/>
                  <a:gd name="T38" fmla="*/ 274 w 485"/>
                  <a:gd name="T39" fmla="*/ 367 h 1152"/>
                  <a:gd name="T40" fmla="*/ 252 w 485"/>
                  <a:gd name="T41" fmla="*/ 340 h 1152"/>
                  <a:gd name="T42" fmla="*/ 97 w 485"/>
                  <a:gd name="T43" fmla="*/ 228 h 1152"/>
                  <a:gd name="T44" fmla="*/ 61 w 485"/>
                  <a:gd name="T45" fmla="*/ 192 h 1152"/>
                  <a:gd name="T46" fmla="*/ 21 w 485"/>
                  <a:gd name="T47" fmla="*/ 125 h 1152"/>
                  <a:gd name="T48" fmla="*/ 3 w 485"/>
                  <a:gd name="T49" fmla="*/ 0 h 1152"/>
                  <a:gd name="T50" fmla="*/ 47 w 485"/>
                  <a:gd name="T51" fmla="*/ 134 h 1152"/>
                  <a:gd name="T52" fmla="*/ 80 w 485"/>
                  <a:gd name="T53" fmla="*/ 175 h 1152"/>
                  <a:gd name="T54" fmla="*/ 115 w 485"/>
                  <a:gd name="T55" fmla="*/ 205 h 1152"/>
                  <a:gd name="T56" fmla="*/ 270 w 485"/>
                  <a:gd name="T57" fmla="*/ 300 h 1152"/>
                  <a:gd name="T58" fmla="*/ 294 w 485"/>
                  <a:gd name="T59" fmla="*/ 324 h 1152"/>
                  <a:gd name="T60" fmla="*/ 304 w 485"/>
                  <a:gd name="T61" fmla="*/ 336 h 1152"/>
                  <a:gd name="T62" fmla="*/ 343 w 485"/>
                  <a:gd name="T63" fmla="*/ 411 h 1152"/>
                  <a:gd name="T64" fmla="*/ 352 w 485"/>
                  <a:gd name="T65" fmla="*/ 577 h 1152"/>
                  <a:gd name="T66" fmla="*/ 347 w 485"/>
                  <a:gd name="T67" fmla="*/ 609 h 1152"/>
                  <a:gd name="T68" fmla="*/ 328 w 485"/>
                  <a:gd name="T69" fmla="*/ 702 h 1152"/>
                  <a:gd name="T70" fmla="*/ 316 w 485"/>
                  <a:gd name="T71" fmla="*/ 776 h 1152"/>
                  <a:gd name="T72" fmla="*/ 315 w 485"/>
                  <a:gd name="T73" fmla="*/ 780 h 1152"/>
                  <a:gd name="T74" fmla="*/ 323 w 485"/>
                  <a:gd name="T75" fmla="*/ 897 h 1152"/>
                  <a:gd name="T76" fmla="*/ 378 w 485"/>
                  <a:gd name="T77" fmla="*/ 1029 h 1152"/>
                  <a:gd name="T78" fmla="*/ 485 w 485"/>
                  <a:gd name="T79" fmla="*/ 1152 h 1152"/>
                  <a:gd name="T80" fmla="*/ 401 w 485"/>
                  <a:gd name="T81" fmla="*/ 1062 h 1152"/>
                  <a:gd name="T82" fmla="*/ 358 w 485"/>
                  <a:gd name="T83" fmla="*/ 989 h 1152"/>
                  <a:gd name="T84" fmla="*/ 317 w 485"/>
                  <a:gd name="T85" fmla="*/ 781 h 1152"/>
                  <a:gd name="T86" fmla="*/ 318 w 485"/>
                  <a:gd name="T87" fmla="*/ 780 h 1152"/>
                  <a:gd name="T88" fmla="*/ 325 w 485"/>
                  <a:gd name="T89" fmla="*/ 732 h 1152"/>
                  <a:gd name="T90" fmla="*/ 347 w 485"/>
                  <a:gd name="T91" fmla="*/ 626 h 1152"/>
                  <a:gd name="T92" fmla="*/ 353 w 485"/>
                  <a:gd name="T93" fmla="*/ 594 h 1152"/>
                  <a:gd name="T94" fmla="*/ 358 w 485"/>
                  <a:gd name="T95" fmla="*/ 477 h 1152"/>
                  <a:gd name="T96" fmla="*/ 333 w 485"/>
                  <a:gd name="T97" fmla="*/ 378 h 1152"/>
                  <a:gd name="T98" fmla="*/ 311 w 485"/>
                  <a:gd name="T99" fmla="*/ 341 h 1152"/>
                  <a:gd name="T100" fmla="*/ 298 w 485"/>
                  <a:gd name="T101" fmla="*/ 324 h 1152"/>
                  <a:gd name="T102" fmla="*/ 295 w 485"/>
                  <a:gd name="T103" fmla="*/ 321 h 1152"/>
                  <a:gd name="T104" fmla="*/ 171 w 485"/>
                  <a:gd name="T105" fmla="*/ 236 h 1152"/>
                  <a:gd name="T106" fmla="*/ 98 w 485"/>
                  <a:gd name="T107" fmla="*/ 189 h 1152"/>
                  <a:gd name="T108" fmla="*/ 67 w 485"/>
                  <a:gd name="T109" fmla="*/ 158 h 1152"/>
                  <a:gd name="T110" fmla="*/ 13 w 485"/>
                  <a:gd name="T111" fmla="*/ 5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5" h="1152">
                    <a:moveTo>
                      <a:pt x="3" y="0"/>
                    </a:moveTo>
                    <a:cubicBezTo>
                      <a:pt x="3" y="0"/>
                      <a:pt x="3" y="2"/>
                      <a:pt x="2" y="4"/>
                    </a:cubicBezTo>
                    <a:cubicBezTo>
                      <a:pt x="2" y="7"/>
                      <a:pt x="2" y="11"/>
                      <a:pt x="1" y="16"/>
                    </a:cubicBezTo>
                    <a:cubicBezTo>
                      <a:pt x="1" y="26"/>
                      <a:pt x="0" y="40"/>
                      <a:pt x="3" y="59"/>
                    </a:cubicBezTo>
                    <a:cubicBezTo>
                      <a:pt x="5" y="78"/>
                      <a:pt x="10" y="101"/>
                      <a:pt x="20" y="126"/>
                    </a:cubicBezTo>
                    <a:cubicBezTo>
                      <a:pt x="25" y="138"/>
                      <a:pt x="32" y="151"/>
                      <a:pt x="40" y="164"/>
                    </a:cubicBezTo>
                    <a:cubicBezTo>
                      <a:pt x="42" y="167"/>
                      <a:pt x="44" y="170"/>
                      <a:pt x="46" y="174"/>
                    </a:cubicBezTo>
                    <a:cubicBezTo>
                      <a:pt x="48" y="177"/>
                      <a:pt x="50" y="180"/>
                      <a:pt x="53" y="183"/>
                    </a:cubicBezTo>
                    <a:cubicBezTo>
                      <a:pt x="55" y="187"/>
                      <a:pt x="58" y="190"/>
                      <a:pt x="60" y="193"/>
                    </a:cubicBezTo>
                    <a:cubicBezTo>
                      <a:pt x="63" y="196"/>
                      <a:pt x="65" y="199"/>
                      <a:pt x="68" y="202"/>
                    </a:cubicBezTo>
                    <a:cubicBezTo>
                      <a:pt x="71" y="205"/>
                      <a:pt x="74" y="209"/>
                      <a:pt x="77" y="212"/>
                    </a:cubicBezTo>
                    <a:cubicBezTo>
                      <a:pt x="79" y="215"/>
                      <a:pt x="83" y="218"/>
                      <a:pt x="86" y="221"/>
                    </a:cubicBezTo>
                    <a:cubicBezTo>
                      <a:pt x="89" y="224"/>
                      <a:pt x="92" y="227"/>
                      <a:pt x="96" y="230"/>
                    </a:cubicBezTo>
                    <a:cubicBezTo>
                      <a:pt x="99" y="233"/>
                      <a:pt x="102" y="236"/>
                      <a:pt x="106" y="238"/>
                    </a:cubicBezTo>
                    <a:cubicBezTo>
                      <a:pt x="120" y="250"/>
                      <a:pt x="135" y="260"/>
                      <a:pt x="151" y="270"/>
                    </a:cubicBezTo>
                    <a:cubicBezTo>
                      <a:pt x="182" y="290"/>
                      <a:pt x="214" y="309"/>
                      <a:pt x="241" y="333"/>
                    </a:cubicBezTo>
                    <a:cubicBezTo>
                      <a:pt x="244" y="336"/>
                      <a:pt x="247" y="339"/>
                      <a:pt x="250" y="342"/>
                    </a:cubicBezTo>
                    <a:cubicBezTo>
                      <a:pt x="254" y="346"/>
                      <a:pt x="257" y="349"/>
                      <a:pt x="261" y="353"/>
                    </a:cubicBezTo>
                    <a:cubicBezTo>
                      <a:pt x="263" y="356"/>
                      <a:pt x="266" y="360"/>
                      <a:pt x="268" y="363"/>
                    </a:cubicBezTo>
                    <a:cubicBezTo>
                      <a:pt x="269" y="364"/>
                      <a:pt x="270" y="365"/>
                      <a:pt x="270" y="366"/>
                    </a:cubicBezTo>
                    <a:cubicBezTo>
                      <a:pt x="272" y="369"/>
                      <a:pt x="272" y="369"/>
                      <a:pt x="272" y="369"/>
                    </a:cubicBezTo>
                    <a:cubicBezTo>
                      <a:pt x="276" y="374"/>
                      <a:pt x="276" y="374"/>
                      <a:pt x="276" y="374"/>
                    </a:cubicBezTo>
                    <a:cubicBezTo>
                      <a:pt x="285" y="390"/>
                      <a:pt x="292" y="407"/>
                      <a:pt x="297" y="425"/>
                    </a:cubicBezTo>
                    <a:cubicBezTo>
                      <a:pt x="308" y="461"/>
                      <a:pt x="309" y="501"/>
                      <a:pt x="306" y="541"/>
                    </a:cubicBezTo>
                    <a:cubicBezTo>
                      <a:pt x="306" y="546"/>
                      <a:pt x="306" y="551"/>
                      <a:pt x="305" y="556"/>
                    </a:cubicBezTo>
                    <a:cubicBezTo>
                      <a:pt x="305" y="561"/>
                      <a:pt x="304" y="566"/>
                      <a:pt x="304" y="571"/>
                    </a:cubicBezTo>
                    <a:cubicBezTo>
                      <a:pt x="303" y="576"/>
                      <a:pt x="303" y="581"/>
                      <a:pt x="302" y="586"/>
                    </a:cubicBezTo>
                    <a:cubicBezTo>
                      <a:pt x="301" y="594"/>
                      <a:pt x="301" y="594"/>
                      <a:pt x="301" y="594"/>
                    </a:cubicBezTo>
                    <a:cubicBezTo>
                      <a:pt x="300" y="596"/>
                      <a:pt x="300" y="596"/>
                      <a:pt x="300" y="596"/>
                    </a:cubicBezTo>
                    <a:cubicBezTo>
                      <a:pt x="300" y="598"/>
                      <a:pt x="300" y="598"/>
                      <a:pt x="300" y="598"/>
                    </a:cubicBezTo>
                    <a:cubicBezTo>
                      <a:pt x="300" y="602"/>
                      <a:pt x="300" y="602"/>
                      <a:pt x="300" y="602"/>
                    </a:cubicBezTo>
                    <a:cubicBezTo>
                      <a:pt x="296" y="622"/>
                      <a:pt x="293" y="642"/>
                      <a:pt x="289" y="662"/>
                    </a:cubicBezTo>
                    <a:cubicBezTo>
                      <a:pt x="285" y="683"/>
                      <a:pt x="281" y="703"/>
                      <a:pt x="277" y="724"/>
                    </a:cubicBezTo>
                    <a:cubicBezTo>
                      <a:pt x="276" y="729"/>
                      <a:pt x="276" y="735"/>
                      <a:pt x="275" y="740"/>
                    </a:cubicBezTo>
                    <a:cubicBezTo>
                      <a:pt x="274" y="745"/>
                      <a:pt x="274" y="751"/>
                      <a:pt x="273" y="756"/>
                    </a:cubicBezTo>
                    <a:cubicBezTo>
                      <a:pt x="273" y="761"/>
                      <a:pt x="272" y="766"/>
                      <a:pt x="272" y="771"/>
                    </a:cubicBezTo>
                    <a:cubicBezTo>
                      <a:pt x="272" y="775"/>
                      <a:pt x="272" y="775"/>
                      <a:pt x="272" y="775"/>
                    </a:cubicBezTo>
                    <a:cubicBezTo>
                      <a:pt x="271" y="776"/>
                      <a:pt x="271" y="776"/>
                      <a:pt x="271" y="776"/>
                    </a:cubicBezTo>
                    <a:cubicBezTo>
                      <a:pt x="271" y="777"/>
                      <a:pt x="271" y="777"/>
                      <a:pt x="271" y="777"/>
                    </a:cubicBezTo>
                    <a:cubicBezTo>
                      <a:pt x="271" y="779"/>
                      <a:pt x="271" y="779"/>
                      <a:pt x="271" y="779"/>
                    </a:cubicBezTo>
                    <a:cubicBezTo>
                      <a:pt x="271" y="787"/>
                      <a:pt x="271" y="787"/>
                      <a:pt x="271" y="787"/>
                    </a:cubicBezTo>
                    <a:cubicBezTo>
                      <a:pt x="270" y="830"/>
                      <a:pt x="276" y="870"/>
                      <a:pt x="288" y="907"/>
                    </a:cubicBezTo>
                    <a:cubicBezTo>
                      <a:pt x="299" y="943"/>
                      <a:pt x="314" y="976"/>
                      <a:pt x="332" y="1004"/>
                    </a:cubicBezTo>
                    <a:cubicBezTo>
                      <a:pt x="334" y="1007"/>
                      <a:pt x="336" y="1011"/>
                      <a:pt x="338" y="1014"/>
                    </a:cubicBezTo>
                    <a:cubicBezTo>
                      <a:pt x="340" y="1017"/>
                      <a:pt x="342" y="1021"/>
                      <a:pt x="345" y="1024"/>
                    </a:cubicBezTo>
                    <a:cubicBezTo>
                      <a:pt x="349" y="1030"/>
                      <a:pt x="354" y="1036"/>
                      <a:pt x="358" y="1042"/>
                    </a:cubicBezTo>
                    <a:cubicBezTo>
                      <a:pt x="363" y="1048"/>
                      <a:pt x="368" y="1054"/>
                      <a:pt x="372" y="1059"/>
                    </a:cubicBezTo>
                    <a:cubicBezTo>
                      <a:pt x="376" y="1065"/>
                      <a:pt x="381" y="1070"/>
                      <a:pt x="386" y="1074"/>
                    </a:cubicBezTo>
                    <a:cubicBezTo>
                      <a:pt x="404" y="1094"/>
                      <a:pt x="422" y="1108"/>
                      <a:pt x="436" y="1120"/>
                    </a:cubicBezTo>
                    <a:cubicBezTo>
                      <a:pt x="451" y="1131"/>
                      <a:pt x="464" y="1140"/>
                      <a:pt x="472" y="1145"/>
                    </a:cubicBezTo>
                    <a:cubicBezTo>
                      <a:pt x="481" y="1150"/>
                      <a:pt x="485" y="1152"/>
                      <a:pt x="485" y="1152"/>
                    </a:cubicBezTo>
                    <a:cubicBezTo>
                      <a:pt x="485" y="1152"/>
                      <a:pt x="481" y="1150"/>
                      <a:pt x="472" y="1144"/>
                    </a:cubicBezTo>
                    <a:cubicBezTo>
                      <a:pt x="464" y="1139"/>
                      <a:pt x="452" y="1131"/>
                      <a:pt x="437" y="1120"/>
                    </a:cubicBezTo>
                    <a:cubicBezTo>
                      <a:pt x="422" y="1108"/>
                      <a:pt x="404" y="1093"/>
                      <a:pt x="387" y="1074"/>
                    </a:cubicBezTo>
                    <a:cubicBezTo>
                      <a:pt x="377" y="1064"/>
                      <a:pt x="369" y="1053"/>
                      <a:pt x="359" y="1042"/>
                    </a:cubicBezTo>
                    <a:cubicBezTo>
                      <a:pt x="355" y="1036"/>
                      <a:pt x="351" y="1029"/>
                      <a:pt x="346" y="1023"/>
                    </a:cubicBezTo>
                    <a:cubicBezTo>
                      <a:pt x="344" y="1020"/>
                      <a:pt x="342" y="1017"/>
                      <a:pt x="339" y="1013"/>
                    </a:cubicBezTo>
                    <a:cubicBezTo>
                      <a:pt x="337" y="1010"/>
                      <a:pt x="335" y="1006"/>
                      <a:pt x="333" y="1003"/>
                    </a:cubicBezTo>
                    <a:cubicBezTo>
                      <a:pt x="316" y="975"/>
                      <a:pt x="301" y="943"/>
                      <a:pt x="290" y="906"/>
                    </a:cubicBezTo>
                    <a:cubicBezTo>
                      <a:pt x="279" y="870"/>
                      <a:pt x="272" y="829"/>
                      <a:pt x="274" y="787"/>
                    </a:cubicBezTo>
                    <a:cubicBezTo>
                      <a:pt x="274" y="779"/>
                      <a:pt x="274" y="779"/>
                      <a:pt x="274" y="779"/>
                    </a:cubicBezTo>
                    <a:cubicBezTo>
                      <a:pt x="274" y="777"/>
                      <a:pt x="274" y="777"/>
                      <a:pt x="274" y="777"/>
                    </a:cubicBezTo>
                    <a:cubicBezTo>
                      <a:pt x="274" y="776"/>
                      <a:pt x="274" y="776"/>
                      <a:pt x="274" y="776"/>
                    </a:cubicBezTo>
                    <a:cubicBezTo>
                      <a:pt x="274" y="775"/>
                      <a:pt x="274" y="775"/>
                      <a:pt x="274" y="775"/>
                    </a:cubicBezTo>
                    <a:cubicBezTo>
                      <a:pt x="274" y="771"/>
                      <a:pt x="274" y="771"/>
                      <a:pt x="274" y="771"/>
                    </a:cubicBezTo>
                    <a:cubicBezTo>
                      <a:pt x="275" y="766"/>
                      <a:pt x="275" y="761"/>
                      <a:pt x="276" y="756"/>
                    </a:cubicBezTo>
                    <a:cubicBezTo>
                      <a:pt x="276" y="751"/>
                      <a:pt x="277" y="746"/>
                      <a:pt x="278" y="741"/>
                    </a:cubicBezTo>
                    <a:cubicBezTo>
                      <a:pt x="278" y="735"/>
                      <a:pt x="279" y="730"/>
                      <a:pt x="280" y="725"/>
                    </a:cubicBezTo>
                    <a:cubicBezTo>
                      <a:pt x="283" y="704"/>
                      <a:pt x="287" y="683"/>
                      <a:pt x="291" y="663"/>
                    </a:cubicBezTo>
                    <a:cubicBezTo>
                      <a:pt x="295" y="643"/>
                      <a:pt x="299" y="622"/>
                      <a:pt x="302" y="602"/>
                    </a:cubicBezTo>
                    <a:cubicBezTo>
                      <a:pt x="303" y="598"/>
                      <a:pt x="303" y="598"/>
                      <a:pt x="303" y="598"/>
                    </a:cubicBezTo>
                    <a:cubicBezTo>
                      <a:pt x="303" y="597"/>
                      <a:pt x="303" y="597"/>
                      <a:pt x="303" y="597"/>
                    </a:cubicBezTo>
                    <a:cubicBezTo>
                      <a:pt x="304" y="595"/>
                      <a:pt x="304" y="595"/>
                      <a:pt x="304" y="595"/>
                    </a:cubicBezTo>
                    <a:cubicBezTo>
                      <a:pt x="305" y="587"/>
                      <a:pt x="305" y="587"/>
                      <a:pt x="305" y="587"/>
                    </a:cubicBezTo>
                    <a:cubicBezTo>
                      <a:pt x="305" y="582"/>
                      <a:pt x="306" y="577"/>
                      <a:pt x="307" y="572"/>
                    </a:cubicBezTo>
                    <a:cubicBezTo>
                      <a:pt x="307" y="567"/>
                      <a:pt x="308" y="561"/>
                      <a:pt x="308" y="556"/>
                    </a:cubicBezTo>
                    <a:cubicBezTo>
                      <a:pt x="309" y="551"/>
                      <a:pt x="309" y="546"/>
                      <a:pt x="309" y="541"/>
                    </a:cubicBezTo>
                    <a:cubicBezTo>
                      <a:pt x="312" y="501"/>
                      <a:pt x="310" y="460"/>
                      <a:pt x="300" y="424"/>
                    </a:cubicBezTo>
                    <a:cubicBezTo>
                      <a:pt x="295" y="406"/>
                      <a:pt x="287" y="388"/>
                      <a:pt x="278" y="373"/>
                    </a:cubicBezTo>
                    <a:cubicBezTo>
                      <a:pt x="274" y="367"/>
                      <a:pt x="274" y="367"/>
                      <a:pt x="274" y="367"/>
                    </a:cubicBezTo>
                    <a:cubicBezTo>
                      <a:pt x="272" y="364"/>
                      <a:pt x="272" y="364"/>
                      <a:pt x="272" y="364"/>
                    </a:cubicBezTo>
                    <a:cubicBezTo>
                      <a:pt x="272" y="363"/>
                      <a:pt x="271" y="362"/>
                      <a:pt x="270" y="362"/>
                    </a:cubicBezTo>
                    <a:cubicBezTo>
                      <a:pt x="268" y="358"/>
                      <a:pt x="265" y="355"/>
                      <a:pt x="262" y="351"/>
                    </a:cubicBezTo>
                    <a:cubicBezTo>
                      <a:pt x="259" y="348"/>
                      <a:pt x="256" y="344"/>
                      <a:pt x="252" y="340"/>
                    </a:cubicBezTo>
                    <a:cubicBezTo>
                      <a:pt x="249" y="337"/>
                      <a:pt x="246" y="334"/>
                      <a:pt x="243" y="331"/>
                    </a:cubicBezTo>
                    <a:cubicBezTo>
                      <a:pt x="216" y="307"/>
                      <a:pt x="183" y="288"/>
                      <a:pt x="152" y="268"/>
                    </a:cubicBezTo>
                    <a:cubicBezTo>
                      <a:pt x="136" y="258"/>
                      <a:pt x="121" y="248"/>
                      <a:pt x="107" y="237"/>
                    </a:cubicBezTo>
                    <a:cubicBezTo>
                      <a:pt x="104" y="234"/>
                      <a:pt x="100" y="231"/>
                      <a:pt x="97" y="228"/>
                    </a:cubicBezTo>
                    <a:cubicBezTo>
                      <a:pt x="93" y="226"/>
                      <a:pt x="90" y="223"/>
                      <a:pt x="87" y="220"/>
                    </a:cubicBezTo>
                    <a:cubicBezTo>
                      <a:pt x="84" y="217"/>
                      <a:pt x="81" y="214"/>
                      <a:pt x="78" y="211"/>
                    </a:cubicBezTo>
                    <a:cubicBezTo>
                      <a:pt x="75" y="207"/>
                      <a:pt x="72" y="204"/>
                      <a:pt x="69" y="201"/>
                    </a:cubicBezTo>
                    <a:cubicBezTo>
                      <a:pt x="66" y="198"/>
                      <a:pt x="64" y="195"/>
                      <a:pt x="61" y="192"/>
                    </a:cubicBezTo>
                    <a:cubicBezTo>
                      <a:pt x="59" y="189"/>
                      <a:pt x="56" y="186"/>
                      <a:pt x="54" y="182"/>
                    </a:cubicBezTo>
                    <a:cubicBezTo>
                      <a:pt x="51" y="179"/>
                      <a:pt x="49" y="176"/>
                      <a:pt x="47" y="173"/>
                    </a:cubicBezTo>
                    <a:cubicBezTo>
                      <a:pt x="45" y="170"/>
                      <a:pt x="43" y="166"/>
                      <a:pt x="41" y="163"/>
                    </a:cubicBezTo>
                    <a:cubicBezTo>
                      <a:pt x="33" y="150"/>
                      <a:pt x="26" y="138"/>
                      <a:pt x="21" y="125"/>
                    </a:cubicBezTo>
                    <a:cubicBezTo>
                      <a:pt x="10" y="101"/>
                      <a:pt x="6" y="78"/>
                      <a:pt x="3" y="59"/>
                    </a:cubicBezTo>
                    <a:cubicBezTo>
                      <a:pt x="1" y="40"/>
                      <a:pt x="1" y="26"/>
                      <a:pt x="2" y="16"/>
                    </a:cubicBezTo>
                    <a:cubicBezTo>
                      <a:pt x="2" y="11"/>
                      <a:pt x="2" y="7"/>
                      <a:pt x="2" y="4"/>
                    </a:cubicBezTo>
                    <a:cubicBezTo>
                      <a:pt x="3" y="2"/>
                      <a:pt x="3" y="0"/>
                      <a:pt x="3" y="0"/>
                    </a:cubicBezTo>
                    <a:cubicBezTo>
                      <a:pt x="3" y="0"/>
                      <a:pt x="3" y="6"/>
                      <a:pt x="4" y="16"/>
                    </a:cubicBezTo>
                    <a:cubicBezTo>
                      <a:pt x="5" y="25"/>
                      <a:pt x="8" y="40"/>
                      <a:pt x="12" y="57"/>
                    </a:cubicBezTo>
                    <a:cubicBezTo>
                      <a:pt x="17" y="75"/>
                      <a:pt x="25" y="96"/>
                      <a:pt x="37" y="118"/>
                    </a:cubicBezTo>
                    <a:cubicBezTo>
                      <a:pt x="40" y="123"/>
                      <a:pt x="44" y="128"/>
                      <a:pt x="47" y="134"/>
                    </a:cubicBezTo>
                    <a:cubicBezTo>
                      <a:pt x="51" y="139"/>
                      <a:pt x="55" y="145"/>
                      <a:pt x="59" y="150"/>
                    </a:cubicBezTo>
                    <a:cubicBezTo>
                      <a:pt x="61" y="153"/>
                      <a:pt x="63" y="156"/>
                      <a:pt x="66" y="159"/>
                    </a:cubicBezTo>
                    <a:cubicBezTo>
                      <a:pt x="68" y="161"/>
                      <a:pt x="70" y="164"/>
                      <a:pt x="73" y="167"/>
                    </a:cubicBezTo>
                    <a:cubicBezTo>
                      <a:pt x="75" y="169"/>
                      <a:pt x="77" y="172"/>
                      <a:pt x="80" y="175"/>
                    </a:cubicBezTo>
                    <a:cubicBezTo>
                      <a:pt x="83" y="178"/>
                      <a:pt x="86" y="180"/>
                      <a:pt x="88" y="183"/>
                    </a:cubicBezTo>
                    <a:cubicBezTo>
                      <a:pt x="91" y="186"/>
                      <a:pt x="94" y="188"/>
                      <a:pt x="97" y="191"/>
                    </a:cubicBezTo>
                    <a:cubicBezTo>
                      <a:pt x="100" y="193"/>
                      <a:pt x="103" y="195"/>
                      <a:pt x="106" y="198"/>
                    </a:cubicBezTo>
                    <a:cubicBezTo>
                      <a:pt x="109" y="200"/>
                      <a:pt x="112" y="203"/>
                      <a:pt x="115" y="205"/>
                    </a:cubicBezTo>
                    <a:cubicBezTo>
                      <a:pt x="119" y="207"/>
                      <a:pt x="122" y="210"/>
                      <a:pt x="125" y="212"/>
                    </a:cubicBezTo>
                    <a:cubicBezTo>
                      <a:pt x="139" y="221"/>
                      <a:pt x="154" y="230"/>
                      <a:pt x="170" y="238"/>
                    </a:cubicBezTo>
                    <a:cubicBezTo>
                      <a:pt x="185" y="247"/>
                      <a:pt x="202" y="256"/>
                      <a:pt x="219" y="266"/>
                    </a:cubicBezTo>
                    <a:cubicBezTo>
                      <a:pt x="236" y="276"/>
                      <a:pt x="253" y="287"/>
                      <a:pt x="270" y="300"/>
                    </a:cubicBezTo>
                    <a:cubicBezTo>
                      <a:pt x="274" y="304"/>
                      <a:pt x="278" y="308"/>
                      <a:pt x="282" y="312"/>
                    </a:cubicBezTo>
                    <a:cubicBezTo>
                      <a:pt x="286" y="315"/>
                      <a:pt x="289" y="319"/>
                      <a:pt x="293" y="322"/>
                    </a:cubicBezTo>
                    <a:cubicBezTo>
                      <a:pt x="294" y="323"/>
                      <a:pt x="294" y="323"/>
                      <a:pt x="294" y="323"/>
                    </a:cubicBezTo>
                    <a:cubicBezTo>
                      <a:pt x="294" y="324"/>
                      <a:pt x="294" y="324"/>
                      <a:pt x="294" y="324"/>
                    </a:cubicBezTo>
                    <a:cubicBezTo>
                      <a:pt x="295" y="324"/>
                      <a:pt x="295" y="324"/>
                      <a:pt x="295" y="324"/>
                    </a:cubicBezTo>
                    <a:cubicBezTo>
                      <a:pt x="296" y="326"/>
                      <a:pt x="296" y="326"/>
                      <a:pt x="296" y="326"/>
                    </a:cubicBezTo>
                    <a:cubicBezTo>
                      <a:pt x="299" y="329"/>
                      <a:pt x="299" y="329"/>
                      <a:pt x="299" y="329"/>
                    </a:cubicBezTo>
                    <a:cubicBezTo>
                      <a:pt x="304" y="336"/>
                      <a:pt x="304" y="336"/>
                      <a:pt x="304" y="336"/>
                    </a:cubicBezTo>
                    <a:cubicBezTo>
                      <a:pt x="305" y="337"/>
                      <a:pt x="306" y="338"/>
                      <a:pt x="307" y="339"/>
                    </a:cubicBezTo>
                    <a:cubicBezTo>
                      <a:pt x="309" y="343"/>
                      <a:pt x="309" y="343"/>
                      <a:pt x="309" y="343"/>
                    </a:cubicBezTo>
                    <a:cubicBezTo>
                      <a:pt x="314" y="350"/>
                      <a:pt x="314" y="350"/>
                      <a:pt x="314" y="350"/>
                    </a:cubicBezTo>
                    <a:cubicBezTo>
                      <a:pt x="327" y="368"/>
                      <a:pt x="336" y="389"/>
                      <a:pt x="343" y="411"/>
                    </a:cubicBezTo>
                    <a:cubicBezTo>
                      <a:pt x="349" y="433"/>
                      <a:pt x="353" y="455"/>
                      <a:pt x="355" y="478"/>
                    </a:cubicBezTo>
                    <a:cubicBezTo>
                      <a:pt x="357" y="500"/>
                      <a:pt x="357" y="522"/>
                      <a:pt x="355" y="544"/>
                    </a:cubicBezTo>
                    <a:cubicBezTo>
                      <a:pt x="355" y="550"/>
                      <a:pt x="354" y="555"/>
                      <a:pt x="354" y="561"/>
                    </a:cubicBezTo>
                    <a:cubicBezTo>
                      <a:pt x="353" y="566"/>
                      <a:pt x="353" y="572"/>
                      <a:pt x="352" y="577"/>
                    </a:cubicBezTo>
                    <a:cubicBezTo>
                      <a:pt x="351" y="583"/>
                      <a:pt x="351" y="588"/>
                      <a:pt x="350" y="593"/>
                    </a:cubicBezTo>
                    <a:cubicBezTo>
                      <a:pt x="349" y="601"/>
                      <a:pt x="349" y="601"/>
                      <a:pt x="349" y="601"/>
                    </a:cubicBezTo>
                    <a:cubicBezTo>
                      <a:pt x="348" y="605"/>
                      <a:pt x="348" y="605"/>
                      <a:pt x="348" y="605"/>
                    </a:cubicBezTo>
                    <a:cubicBezTo>
                      <a:pt x="347" y="609"/>
                      <a:pt x="347" y="609"/>
                      <a:pt x="347" y="609"/>
                    </a:cubicBezTo>
                    <a:cubicBezTo>
                      <a:pt x="345" y="625"/>
                      <a:pt x="345" y="625"/>
                      <a:pt x="345" y="625"/>
                    </a:cubicBezTo>
                    <a:cubicBezTo>
                      <a:pt x="344" y="631"/>
                      <a:pt x="342" y="636"/>
                      <a:pt x="341" y="641"/>
                    </a:cubicBezTo>
                    <a:cubicBezTo>
                      <a:pt x="339" y="652"/>
                      <a:pt x="337" y="662"/>
                      <a:pt x="335" y="672"/>
                    </a:cubicBezTo>
                    <a:cubicBezTo>
                      <a:pt x="333" y="682"/>
                      <a:pt x="330" y="692"/>
                      <a:pt x="328" y="702"/>
                    </a:cubicBezTo>
                    <a:cubicBezTo>
                      <a:pt x="326" y="712"/>
                      <a:pt x="324" y="722"/>
                      <a:pt x="322" y="732"/>
                    </a:cubicBezTo>
                    <a:cubicBezTo>
                      <a:pt x="321" y="737"/>
                      <a:pt x="321" y="742"/>
                      <a:pt x="320" y="746"/>
                    </a:cubicBezTo>
                    <a:cubicBezTo>
                      <a:pt x="319" y="751"/>
                      <a:pt x="318" y="756"/>
                      <a:pt x="317" y="761"/>
                    </a:cubicBezTo>
                    <a:cubicBezTo>
                      <a:pt x="317" y="766"/>
                      <a:pt x="316" y="771"/>
                      <a:pt x="316" y="776"/>
                    </a:cubicBezTo>
                    <a:cubicBezTo>
                      <a:pt x="315" y="779"/>
                      <a:pt x="315" y="779"/>
                      <a:pt x="315" y="779"/>
                    </a:cubicBezTo>
                    <a:cubicBezTo>
                      <a:pt x="315" y="780"/>
                      <a:pt x="315" y="780"/>
                      <a:pt x="315" y="780"/>
                    </a:cubicBezTo>
                    <a:cubicBezTo>
                      <a:pt x="315" y="780"/>
                      <a:pt x="315" y="780"/>
                      <a:pt x="315" y="780"/>
                    </a:cubicBezTo>
                    <a:cubicBezTo>
                      <a:pt x="315" y="780"/>
                      <a:pt x="315" y="780"/>
                      <a:pt x="315" y="780"/>
                    </a:cubicBezTo>
                    <a:cubicBezTo>
                      <a:pt x="315" y="781"/>
                      <a:pt x="315" y="781"/>
                      <a:pt x="315" y="781"/>
                    </a:cubicBezTo>
                    <a:cubicBezTo>
                      <a:pt x="315" y="782"/>
                      <a:pt x="315" y="782"/>
                      <a:pt x="315" y="782"/>
                    </a:cubicBezTo>
                    <a:cubicBezTo>
                      <a:pt x="314" y="789"/>
                      <a:pt x="314" y="789"/>
                      <a:pt x="314" y="789"/>
                    </a:cubicBezTo>
                    <a:cubicBezTo>
                      <a:pt x="312" y="827"/>
                      <a:pt x="315" y="863"/>
                      <a:pt x="323" y="897"/>
                    </a:cubicBezTo>
                    <a:cubicBezTo>
                      <a:pt x="331" y="931"/>
                      <a:pt x="343" y="962"/>
                      <a:pt x="356" y="990"/>
                    </a:cubicBezTo>
                    <a:cubicBezTo>
                      <a:pt x="358" y="994"/>
                      <a:pt x="360" y="997"/>
                      <a:pt x="361" y="1000"/>
                    </a:cubicBezTo>
                    <a:cubicBezTo>
                      <a:pt x="363" y="1004"/>
                      <a:pt x="365" y="1007"/>
                      <a:pt x="367" y="1010"/>
                    </a:cubicBezTo>
                    <a:cubicBezTo>
                      <a:pt x="370" y="1017"/>
                      <a:pt x="374" y="1023"/>
                      <a:pt x="378" y="1029"/>
                    </a:cubicBezTo>
                    <a:cubicBezTo>
                      <a:pt x="385" y="1041"/>
                      <a:pt x="392" y="1052"/>
                      <a:pt x="400" y="1062"/>
                    </a:cubicBezTo>
                    <a:cubicBezTo>
                      <a:pt x="415" y="1083"/>
                      <a:pt x="430" y="1099"/>
                      <a:pt x="443" y="1113"/>
                    </a:cubicBezTo>
                    <a:cubicBezTo>
                      <a:pt x="456" y="1126"/>
                      <a:pt x="466" y="1136"/>
                      <a:pt x="474" y="1142"/>
                    </a:cubicBezTo>
                    <a:cubicBezTo>
                      <a:pt x="481" y="1149"/>
                      <a:pt x="485" y="1152"/>
                      <a:pt x="485" y="1152"/>
                    </a:cubicBezTo>
                    <a:cubicBezTo>
                      <a:pt x="485" y="1152"/>
                      <a:pt x="485" y="1152"/>
                      <a:pt x="485" y="1152"/>
                    </a:cubicBezTo>
                    <a:cubicBezTo>
                      <a:pt x="485" y="1152"/>
                      <a:pt x="481" y="1149"/>
                      <a:pt x="474" y="1142"/>
                    </a:cubicBezTo>
                    <a:cubicBezTo>
                      <a:pt x="466" y="1136"/>
                      <a:pt x="456" y="1125"/>
                      <a:pt x="443" y="1112"/>
                    </a:cubicBezTo>
                    <a:cubicBezTo>
                      <a:pt x="431" y="1099"/>
                      <a:pt x="416" y="1082"/>
                      <a:pt x="401" y="1062"/>
                    </a:cubicBezTo>
                    <a:cubicBezTo>
                      <a:pt x="393" y="1052"/>
                      <a:pt x="386" y="1040"/>
                      <a:pt x="379" y="1028"/>
                    </a:cubicBezTo>
                    <a:cubicBezTo>
                      <a:pt x="375" y="1022"/>
                      <a:pt x="372" y="1016"/>
                      <a:pt x="368" y="1009"/>
                    </a:cubicBezTo>
                    <a:cubicBezTo>
                      <a:pt x="366" y="1006"/>
                      <a:pt x="364" y="1003"/>
                      <a:pt x="363" y="1000"/>
                    </a:cubicBezTo>
                    <a:cubicBezTo>
                      <a:pt x="361" y="996"/>
                      <a:pt x="359" y="993"/>
                      <a:pt x="358" y="989"/>
                    </a:cubicBezTo>
                    <a:cubicBezTo>
                      <a:pt x="344" y="962"/>
                      <a:pt x="333" y="931"/>
                      <a:pt x="325" y="897"/>
                    </a:cubicBezTo>
                    <a:cubicBezTo>
                      <a:pt x="317" y="863"/>
                      <a:pt x="314" y="827"/>
                      <a:pt x="317" y="790"/>
                    </a:cubicBezTo>
                    <a:cubicBezTo>
                      <a:pt x="317" y="783"/>
                      <a:pt x="317" y="783"/>
                      <a:pt x="317" y="783"/>
                    </a:cubicBezTo>
                    <a:cubicBezTo>
                      <a:pt x="317" y="781"/>
                      <a:pt x="317" y="781"/>
                      <a:pt x="317" y="781"/>
                    </a:cubicBezTo>
                    <a:cubicBezTo>
                      <a:pt x="318" y="780"/>
                      <a:pt x="318" y="780"/>
                      <a:pt x="318" y="780"/>
                    </a:cubicBezTo>
                    <a:cubicBezTo>
                      <a:pt x="318" y="780"/>
                      <a:pt x="318" y="780"/>
                      <a:pt x="318" y="780"/>
                    </a:cubicBezTo>
                    <a:cubicBezTo>
                      <a:pt x="318" y="780"/>
                      <a:pt x="318" y="780"/>
                      <a:pt x="318" y="780"/>
                    </a:cubicBezTo>
                    <a:cubicBezTo>
                      <a:pt x="318" y="780"/>
                      <a:pt x="318" y="780"/>
                      <a:pt x="318" y="780"/>
                    </a:cubicBezTo>
                    <a:cubicBezTo>
                      <a:pt x="318" y="776"/>
                      <a:pt x="318" y="776"/>
                      <a:pt x="318" y="776"/>
                    </a:cubicBezTo>
                    <a:cubicBezTo>
                      <a:pt x="319" y="771"/>
                      <a:pt x="319" y="766"/>
                      <a:pt x="320" y="761"/>
                    </a:cubicBezTo>
                    <a:cubicBezTo>
                      <a:pt x="321" y="756"/>
                      <a:pt x="322" y="752"/>
                      <a:pt x="322" y="747"/>
                    </a:cubicBezTo>
                    <a:cubicBezTo>
                      <a:pt x="323" y="742"/>
                      <a:pt x="324" y="737"/>
                      <a:pt x="325" y="732"/>
                    </a:cubicBezTo>
                    <a:cubicBezTo>
                      <a:pt x="327" y="723"/>
                      <a:pt x="329" y="713"/>
                      <a:pt x="331" y="703"/>
                    </a:cubicBezTo>
                    <a:cubicBezTo>
                      <a:pt x="333" y="693"/>
                      <a:pt x="335" y="683"/>
                      <a:pt x="338" y="673"/>
                    </a:cubicBezTo>
                    <a:cubicBezTo>
                      <a:pt x="340" y="662"/>
                      <a:pt x="342" y="652"/>
                      <a:pt x="344" y="642"/>
                    </a:cubicBezTo>
                    <a:cubicBezTo>
                      <a:pt x="345" y="636"/>
                      <a:pt x="346" y="631"/>
                      <a:pt x="347" y="626"/>
                    </a:cubicBezTo>
                    <a:cubicBezTo>
                      <a:pt x="350" y="610"/>
                      <a:pt x="350" y="610"/>
                      <a:pt x="350" y="610"/>
                    </a:cubicBezTo>
                    <a:cubicBezTo>
                      <a:pt x="351" y="606"/>
                      <a:pt x="351" y="606"/>
                      <a:pt x="351" y="606"/>
                    </a:cubicBezTo>
                    <a:cubicBezTo>
                      <a:pt x="351" y="601"/>
                      <a:pt x="351" y="601"/>
                      <a:pt x="351" y="601"/>
                    </a:cubicBezTo>
                    <a:cubicBezTo>
                      <a:pt x="353" y="594"/>
                      <a:pt x="353" y="594"/>
                      <a:pt x="353" y="594"/>
                    </a:cubicBezTo>
                    <a:cubicBezTo>
                      <a:pt x="353" y="589"/>
                      <a:pt x="354" y="583"/>
                      <a:pt x="355" y="577"/>
                    </a:cubicBezTo>
                    <a:cubicBezTo>
                      <a:pt x="356" y="572"/>
                      <a:pt x="356" y="566"/>
                      <a:pt x="357" y="561"/>
                    </a:cubicBezTo>
                    <a:cubicBezTo>
                      <a:pt x="357" y="555"/>
                      <a:pt x="358" y="550"/>
                      <a:pt x="358" y="544"/>
                    </a:cubicBezTo>
                    <a:cubicBezTo>
                      <a:pt x="359" y="522"/>
                      <a:pt x="360" y="500"/>
                      <a:pt x="358" y="477"/>
                    </a:cubicBezTo>
                    <a:cubicBezTo>
                      <a:pt x="356" y="455"/>
                      <a:pt x="352" y="432"/>
                      <a:pt x="346" y="410"/>
                    </a:cubicBezTo>
                    <a:cubicBezTo>
                      <a:pt x="344" y="405"/>
                      <a:pt x="342" y="399"/>
                      <a:pt x="340" y="394"/>
                    </a:cubicBezTo>
                    <a:cubicBezTo>
                      <a:pt x="339" y="391"/>
                      <a:pt x="338" y="389"/>
                      <a:pt x="337" y="386"/>
                    </a:cubicBezTo>
                    <a:cubicBezTo>
                      <a:pt x="333" y="378"/>
                      <a:pt x="333" y="378"/>
                      <a:pt x="333" y="378"/>
                    </a:cubicBezTo>
                    <a:cubicBezTo>
                      <a:pt x="330" y="370"/>
                      <a:pt x="330" y="370"/>
                      <a:pt x="330" y="370"/>
                    </a:cubicBezTo>
                    <a:cubicBezTo>
                      <a:pt x="328" y="368"/>
                      <a:pt x="327" y="365"/>
                      <a:pt x="325" y="363"/>
                    </a:cubicBezTo>
                    <a:cubicBezTo>
                      <a:pt x="322" y="358"/>
                      <a:pt x="320" y="353"/>
                      <a:pt x="316" y="348"/>
                    </a:cubicBezTo>
                    <a:cubicBezTo>
                      <a:pt x="311" y="341"/>
                      <a:pt x="311" y="341"/>
                      <a:pt x="311" y="341"/>
                    </a:cubicBezTo>
                    <a:cubicBezTo>
                      <a:pt x="309" y="338"/>
                      <a:pt x="309" y="338"/>
                      <a:pt x="309" y="338"/>
                    </a:cubicBezTo>
                    <a:cubicBezTo>
                      <a:pt x="308" y="336"/>
                      <a:pt x="307" y="335"/>
                      <a:pt x="306" y="334"/>
                    </a:cubicBezTo>
                    <a:cubicBezTo>
                      <a:pt x="301" y="328"/>
                      <a:pt x="301" y="328"/>
                      <a:pt x="301" y="328"/>
                    </a:cubicBezTo>
                    <a:cubicBezTo>
                      <a:pt x="298" y="324"/>
                      <a:pt x="298" y="324"/>
                      <a:pt x="298" y="324"/>
                    </a:cubicBezTo>
                    <a:cubicBezTo>
                      <a:pt x="297" y="323"/>
                      <a:pt x="297" y="323"/>
                      <a:pt x="297" y="323"/>
                    </a:cubicBezTo>
                    <a:cubicBezTo>
                      <a:pt x="296" y="322"/>
                      <a:pt x="296" y="322"/>
                      <a:pt x="296" y="322"/>
                    </a:cubicBezTo>
                    <a:cubicBezTo>
                      <a:pt x="296" y="321"/>
                      <a:pt x="296" y="321"/>
                      <a:pt x="296" y="321"/>
                    </a:cubicBezTo>
                    <a:cubicBezTo>
                      <a:pt x="295" y="321"/>
                      <a:pt x="295" y="321"/>
                      <a:pt x="295" y="321"/>
                    </a:cubicBezTo>
                    <a:cubicBezTo>
                      <a:pt x="291" y="317"/>
                      <a:pt x="288" y="314"/>
                      <a:pt x="284" y="310"/>
                    </a:cubicBezTo>
                    <a:cubicBezTo>
                      <a:pt x="280" y="306"/>
                      <a:pt x="276" y="302"/>
                      <a:pt x="271" y="299"/>
                    </a:cubicBezTo>
                    <a:cubicBezTo>
                      <a:pt x="255" y="285"/>
                      <a:pt x="237" y="273"/>
                      <a:pt x="220" y="264"/>
                    </a:cubicBezTo>
                    <a:cubicBezTo>
                      <a:pt x="203" y="254"/>
                      <a:pt x="187" y="245"/>
                      <a:pt x="171" y="236"/>
                    </a:cubicBezTo>
                    <a:cubicBezTo>
                      <a:pt x="155" y="228"/>
                      <a:pt x="140" y="219"/>
                      <a:pt x="126" y="210"/>
                    </a:cubicBezTo>
                    <a:cubicBezTo>
                      <a:pt x="123" y="208"/>
                      <a:pt x="120" y="206"/>
                      <a:pt x="116" y="204"/>
                    </a:cubicBezTo>
                    <a:cubicBezTo>
                      <a:pt x="113" y="201"/>
                      <a:pt x="110" y="199"/>
                      <a:pt x="107" y="196"/>
                    </a:cubicBezTo>
                    <a:cubicBezTo>
                      <a:pt x="104" y="194"/>
                      <a:pt x="101" y="192"/>
                      <a:pt x="98" y="189"/>
                    </a:cubicBezTo>
                    <a:cubicBezTo>
                      <a:pt x="95" y="187"/>
                      <a:pt x="92" y="184"/>
                      <a:pt x="90" y="182"/>
                    </a:cubicBezTo>
                    <a:cubicBezTo>
                      <a:pt x="87" y="179"/>
                      <a:pt x="84" y="176"/>
                      <a:pt x="81" y="174"/>
                    </a:cubicBezTo>
                    <a:cubicBezTo>
                      <a:pt x="79" y="171"/>
                      <a:pt x="76" y="168"/>
                      <a:pt x="74" y="166"/>
                    </a:cubicBezTo>
                    <a:cubicBezTo>
                      <a:pt x="71" y="163"/>
                      <a:pt x="69" y="161"/>
                      <a:pt x="67" y="158"/>
                    </a:cubicBezTo>
                    <a:cubicBezTo>
                      <a:pt x="65" y="155"/>
                      <a:pt x="62" y="152"/>
                      <a:pt x="60" y="150"/>
                    </a:cubicBezTo>
                    <a:cubicBezTo>
                      <a:pt x="56" y="144"/>
                      <a:pt x="52" y="139"/>
                      <a:pt x="48" y="133"/>
                    </a:cubicBezTo>
                    <a:cubicBezTo>
                      <a:pt x="45" y="128"/>
                      <a:pt x="41" y="122"/>
                      <a:pt x="38" y="117"/>
                    </a:cubicBezTo>
                    <a:cubicBezTo>
                      <a:pt x="25" y="96"/>
                      <a:pt x="18" y="75"/>
                      <a:pt x="13" y="57"/>
                    </a:cubicBezTo>
                    <a:cubicBezTo>
                      <a:pt x="8" y="40"/>
                      <a:pt x="6" y="25"/>
                      <a:pt x="4" y="16"/>
                    </a:cubicBezTo>
                    <a:cubicBezTo>
                      <a:pt x="3" y="6"/>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5" name="Freeform 15"/>
              <p:cNvSpPr>
                <a:spLocks/>
              </p:cNvSpPr>
              <p:nvPr/>
            </p:nvSpPr>
            <p:spPr bwMode="auto">
              <a:xfrm>
                <a:off x="7707814" y="1362075"/>
                <a:ext cx="1816100" cy="4330700"/>
              </a:xfrm>
              <a:custGeom>
                <a:avLst/>
                <a:gdLst>
                  <a:gd name="T0" fmla="*/ 2 w 484"/>
                  <a:gd name="T1" fmla="*/ 59 h 1152"/>
                  <a:gd name="T2" fmla="*/ 53 w 484"/>
                  <a:gd name="T3" fmla="*/ 182 h 1152"/>
                  <a:gd name="T4" fmla="*/ 86 w 484"/>
                  <a:gd name="T5" fmla="*/ 220 h 1152"/>
                  <a:gd name="T6" fmla="*/ 242 w 484"/>
                  <a:gd name="T7" fmla="*/ 331 h 1152"/>
                  <a:gd name="T8" fmla="*/ 271 w 484"/>
                  <a:gd name="T9" fmla="*/ 364 h 1152"/>
                  <a:gd name="T10" fmla="*/ 308 w 484"/>
                  <a:gd name="T11" fmla="*/ 541 h 1152"/>
                  <a:gd name="T12" fmla="*/ 303 w 484"/>
                  <a:gd name="T13" fmla="*/ 595 h 1152"/>
                  <a:gd name="T14" fmla="*/ 290 w 484"/>
                  <a:gd name="T15" fmla="*/ 663 h 1152"/>
                  <a:gd name="T16" fmla="*/ 273 w 484"/>
                  <a:gd name="T17" fmla="*/ 771 h 1152"/>
                  <a:gd name="T18" fmla="*/ 273 w 484"/>
                  <a:gd name="T19" fmla="*/ 779 h 1152"/>
                  <a:gd name="T20" fmla="*/ 338 w 484"/>
                  <a:gd name="T21" fmla="*/ 1013 h 1152"/>
                  <a:gd name="T22" fmla="*/ 436 w 484"/>
                  <a:gd name="T23" fmla="*/ 1120 h 1152"/>
                  <a:gd name="T24" fmla="*/ 471 w 484"/>
                  <a:gd name="T25" fmla="*/ 1144 h 1152"/>
                  <a:gd name="T26" fmla="*/ 346 w 484"/>
                  <a:gd name="T27" fmla="*/ 1022 h 1152"/>
                  <a:gd name="T28" fmla="*/ 275 w 484"/>
                  <a:gd name="T29" fmla="*/ 787 h 1152"/>
                  <a:gd name="T30" fmla="*/ 276 w 484"/>
                  <a:gd name="T31" fmla="*/ 775 h 1152"/>
                  <a:gd name="T32" fmla="*/ 282 w 484"/>
                  <a:gd name="T33" fmla="*/ 725 h 1152"/>
                  <a:gd name="T34" fmla="*/ 305 w 484"/>
                  <a:gd name="T35" fmla="*/ 597 h 1152"/>
                  <a:gd name="T36" fmla="*/ 310 w 484"/>
                  <a:gd name="T37" fmla="*/ 557 h 1152"/>
                  <a:gd name="T38" fmla="*/ 275 w 484"/>
                  <a:gd name="T39" fmla="*/ 366 h 1152"/>
                  <a:gd name="T40" fmla="*/ 253 w 484"/>
                  <a:gd name="T41" fmla="*/ 338 h 1152"/>
                  <a:gd name="T42" fmla="*/ 69 w 484"/>
                  <a:gd name="T43" fmla="*/ 200 h 1152"/>
                  <a:gd name="T44" fmla="*/ 41 w 484"/>
                  <a:gd name="T45" fmla="*/ 162 h 1152"/>
                  <a:gd name="T46" fmla="*/ 1 w 484"/>
                  <a:gd name="T47" fmla="*/ 16 h 1152"/>
                  <a:gd name="T48" fmla="*/ 11 w 484"/>
                  <a:gd name="T49" fmla="*/ 58 h 1152"/>
                  <a:gd name="T50" fmla="*/ 64 w 484"/>
                  <a:gd name="T51" fmla="*/ 160 h 1152"/>
                  <a:gd name="T52" fmla="*/ 95 w 484"/>
                  <a:gd name="T53" fmla="*/ 192 h 1152"/>
                  <a:gd name="T54" fmla="*/ 168 w 484"/>
                  <a:gd name="T55" fmla="*/ 240 h 1152"/>
                  <a:gd name="T56" fmla="*/ 291 w 484"/>
                  <a:gd name="T57" fmla="*/ 325 h 1152"/>
                  <a:gd name="T58" fmla="*/ 296 w 484"/>
                  <a:gd name="T59" fmla="*/ 331 h 1152"/>
                  <a:gd name="T60" fmla="*/ 311 w 484"/>
                  <a:gd name="T61" fmla="*/ 351 h 1152"/>
                  <a:gd name="T62" fmla="*/ 350 w 484"/>
                  <a:gd name="T63" fmla="*/ 560 h 1152"/>
                  <a:gd name="T64" fmla="*/ 344 w 484"/>
                  <a:gd name="T65" fmla="*/ 605 h 1152"/>
                  <a:gd name="T66" fmla="*/ 331 w 484"/>
                  <a:gd name="T67" fmla="*/ 672 h 1152"/>
                  <a:gd name="T68" fmla="*/ 314 w 484"/>
                  <a:gd name="T69" fmla="*/ 760 h 1152"/>
                  <a:gd name="T70" fmla="*/ 311 w 484"/>
                  <a:gd name="T71" fmla="*/ 780 h 1152"/>
                  <a:gd name="T72" fmla="*/ 311 w 484"/>
                  <a:gd name="T73" fmla="*/ 782 h 1152"/>
                  <a:gd name="T74" fmla="*/ 359 w 484"/>
                  <a:gd name="T75" fmla="*/ 1001 h 1152"/>
                  <a:gd name="T76" fmla="*/ 441 w 484"/>
                  <a:gd name="T77" fmla="*/ 1113 h 1152"/>
                  <a:gd name="T78" fmla="*/ 473 w 484"/>
                  <a:gd name="T79" fmla="*/ 1142 h 1152"/>
                  <a:gd name="T80" fmla="*/ 366 w 484"/>
                  <a:gd name="T81" fmla="*/ 1010 h 1152"/>
                  <a:gd name="T82" fmla="*/ 313 w 484"/>
                  <a:gd name="T83" fmla="*/ 789 h 1152"/>
                  <a:gd name="T84" fmla="*/ 314 w 484"/>
                  <a:gd name="T85" fmla="*/ 780 h 1152"/>
                  <a:gd name="T86" fmla="*/ 316 w 484"/>
                  <a:gd name="T87" fmla="*/ 761 h 1152"/>
                  <a:gd name="T88" fmla="*/ 334 w 484"/>
                  <a:gd name="T89" fmla="*/ 672 h 1152"/>
                  <a:gd name="T90" fmla="*/ 347 w 484"/>
                  <a:gd name="T91" fmla="*/ 605 h 1152"/>
                  <a:gd name="T92" fmla="*/ 353 w 484"/>
                  <a:gd name="T93" fmla="*/ 561 h 1152"/>
                  <a:gd name="T94" fmla="*/ 313 w 484"/>
                  <a:gd name="T95" fmla="*/ 350 h 1152"/>
                  <a:gd name="T96" fmla="*/ 298 w 484"/>
                  <a:gd name="T97" fmla="*/ 329 h 1152"/>
                  <a:gd name="T98" fmla="*/ 293 w 484"/>
                  <a:gd name="T99" fmla="*/ 323 h 1152"/>
                  <a:gd name="T100" fmla="*/ 218 w 484"/>
                  <a:gd name="T101" fmla="*/ 266 h 1152"/>
                  <a:gd name="T102" fmla="*/ 105 w 484"/>
                  <a:gd name="T103" fmla="*/ 198 h 1152"/>
                  <a:gd name="T104" fmla="*/ 72 w 484"/>
                  <a:gd name="T105" fmla="*/ 167 h 1152"/>
                  <a:gd name="T106" fmla="*/ 36 w 484"/>
                  <a:gd name="T107" fmla="*/ 1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4" h="1152">
                    <a:moveTo>
                      <a:pt x="2" y="0"/>
                    </a:moveTo>
                    <a:cubicBezTo>
                      <a:pt x="2" y="0"/>
                      <a:pt x="2" y="2"/>
                      <a:pt x="1" y="4"/>
                    </a:cubicBezTo>
                    <a:cubicBezTo>
                      <a:pt x="1" y="7"/>
                      <a:pt x="1" y="11"/>
                      <a:pt x="1" y="16"/>
                    </a:cubicBezTo>
                    <a:cubicBezTo>
                      <a:pt x="0" y="26"/>
                      <a:pt x="0" y="40"/>
                      <a:pt x="2" y="59"/>
                    </a:cubicBezTo>
                    <a:cubicBezTo>
                      <a:pt x="5" y="78"/>
                      <a:pt x="9" y="101"/>
                      <a:pt x="20" y="125"/>
                    </a:cubicBezTo>
                    <a:cubicBezTo>
                      <a:pt x="25" y="138"/>
                      <a:pt x="32" y="150"/>
                      <a:pt x="40" y="163"/>
                    </a:cubicBezTo>
                    <a:cubicBezTo>
                      <a:pt x="42" y="166"/>
                      <a:pt x="44" y="170"/>
                      <a:pt x="46" y="173"/>
                    </a:cubicBezTo>
                    <a:cubicBezTo>
                      <a:pt x="48" y="176"/>
                      <a:pt x="50" y="179"/>
                      <a:pt x="53" y="182"/>
                    </a:cubicBezTo>
                    <a:cubicBezTo>
                      <a:pt x="55" y="186"/>
                      <a:pt x="58" y="189"/>
                      <a:pt x="60" y="192"/>
                    </a:cubicBezTo>
                    <a:cubicBezTo>
                      <a:pt x="63" y="195"/>
                      <a:pt x="65" y="198"/>
                      <a:pt x="68" y="201"/>
                    </a:cubicBezTo>
                    <a:cubicBezTo>
                      <a:pt x="71" y="204"/>
                      <a:pt x="74" y="207"/>
                      <a:pt x="77" y="211"/>
                    </a:cubicBezTo>
                    <a:cubicBezTo>
                      <a:pt x="80" y="214"/>
                      <a:pt x="83" y="217"/>
                      <a:pt x="86" y="220"/>
                    </a:cubicBezTo>
                    <a:cubicBezTo>
                      <a:pt x="89" y="223"/>
                      <a:pt x="92" y="226"/>
                      <a:pt x="96" y="228"/>
                    </a:cubicBezTo>
                    <a:cubicBezTo>
                      <a:pt x="99" y="231"/>
                      <a:pt x="103" y="234"/>
                      <a:pt x="106" y="237"/>
                    </a:cubicBezTo>
                    <a:cubicBezTo>
                      <a:pt x="120" y="248"/>
                      <a:pt x="135" y="258"/>
                      <a:pt x="151" y="268"/>
                    </a:cubicBezTo>
                    <a:cubicBezTo>
                      <a:pt x="182" y="288"/>
                      <a:pt x="215" y="307"/>
                      <a:pt x="242" y="331"/>
                    </a:cubicBezTo>
                    <a:cubicBezTo>
                      <a:pt x="245" y="334"/>
                      <a:pt x="248" y="337"/>
                      <a:pt x="251" y="340"/>
                    </a:cubicBezTo>
                    <a:cubicBezTo>
                      <a:pt x="255" y="344"/>
                      <a:pt x="258" y="348"/>
                      <a:pt x="261" y="351"/>
                    </a:cubicBezTo>
                    <a:cubicBezTo>
                      <a:pt x="264" y="355"/>
                      <a:pt x="267" y="358"/>
                      <a:pt x="269" y="362"/>
                    </a:cubicBezTo>
                    <a:cubicBezTo>
                      <a:pt x="270" y="362"/>
                      <a:pt x="271" y="363"/>
                      <a:pt x="271" y="364"/>
                    </a:cubicBezTo>
                    <a:cubicBezTo>
                      <a:pt x="273" y="367"/>
                      <a:pt x="273" y="367"/>
                      <a:pt x="273" y="367"/>
                    </a:cubicBezTo>
                    <a:cubicBezTo>
                      <a:pt x="277" y="373"/>
                      <a:pt x="277" y="373"/>
                      <a:pt x="277" y="373"/>
                    </a:cubicBezTo>
                    <a:cubicBezTo>
                      <a:pt x="286" y="388"/>
                      <a:pt x="294" y="406"/>
                      <a:pt x="299" y="424"/>
                    </a:cubicBezTo>
                    <a:cubicBezTo>
                      <a:pt x="309" y="460"/>
                      <a:pt x="311" y="501"/>
                      <a:pt x="308" y="541"/>
                    </a:cubicBezTo>
                    <a:cubicBezTo>
                      <a:pt x="308" y="546"/>
                      <a:pt x="308" y="551"/>
                      <a:pt x="307" y="556"/>
                    </a:cubicBezTo>
                    <a:cubicBezTo>
                      <a:pt x="307" y="561"/>
                      <a:pt x="306" y="567"/>
                      <a:pt x="306" y="572"/>
                    </a:cubicBezTo>
                    <a:cubicBezTo>
                      <a:pt x="305" y="577"/>
                      <a:pt x="304" y="582"/>
                      <a:pt x="304" y="587"/>
                    </a:cubicBezTo>
                    <a:cubicBezTo>
                      <a:pt x="303" y="595"/>
                      <a:pt x="303" y="595"/>
                      <a:pt x="303" y="595"/>
                    </a:cubicBezTo>
                    <a:cubicBezTo>
                      <a:pt x="302" y="597"/>
                      <a:pt x="302" y="597"/>
                      <a:pt x="302" y="597"/>
                    </a:cubicBezTo>
                    <a:cubicBezTo>
                      <a:pt x="302" y="598"/>
                      <a:pt x="302" y="598"/>
                      <a:pt x="302" y="598"/>
                    </a:cubicBezTo>
                    <a:cubicBezTo>
                      <a:pt x="301" y="602"/>
                      <a:pt x="301" y="602"/>
                      <a:pt x="301" y="602"/>
                    </a:cubicBezTo>
                    <a:cubicBezTo>
                      <a:pt x="298" y="622"/>
                      <a:pt x="294" y="643"/>
                      <a:pt x="290" y="663"/>
                    </a:cubicBezTo>
                    <a:cubicBezTo>
                      <a:pt x="286" y="683"/>
                      <a:pt x="282" y="704"/>
                      <a:pt x="279" y="725"/>
                    </a:cubicBezTo>
                    <a:cubicBezTo>
                      <a:pt x="278" y="730"/>
                      <a:pt x="277" y="735"/>
                      <a:pt x="277" y="741"/>
                    </a:cubicBezTo>
                    <a:cubicBezTo>
                      <a:pt x="276" y="746"/>
                      <a:pt x="275" y="751"/>
                      <a:pt x="275" y="756"/>
                    </a:cubicBezTo>
                    <a:cubicBezTo>
                      <a:pt x="274" y="761"/>
                      <a:pt x="274" y="766"/>
                      <a:pt x="273" y="771"/>
                    </a:cubicBezTo>
                    <a:cubicBezTo>
                      <a:pt x="273" y="775"/>
                      <a:pt x="273" y="775"/>
                      <a:pt x="273" y="775"/>
                    </a:cubicBezTo>
                    <a:cubicBezTo>
                      <a:pt x="273" y="776"/>
                      <a:pt x="273" y="776"/>
                      <a:pt x="273" y="776"/>
                    </a:cubicBezTo>
                    <a:cubicBezTo>
                      <a:pt x="273" y="777"/>
                      <a:pt x="273" y="777"/>
                      <a:pt x="273" y="777"/>
                    </a:cubicBezTo>
                    <a:cubicBezTo>
                      <a:pt x="273" y="779"/>
                      <a:pt x="273" y="779"/>
                      <a:pt x="273" y="779"/>
                    </a:cubicBezTo>
                    <a:cubicBezTo>
                      <a:pt x="273" y="787"/>
                      <a:pt x="273" y="787"/>
                      <a:pt x="273" y="787"/>
                    </a:cubicBezTo>
                    <a:cubicBezTo>
                      <a:pt x="271" y="829"/>
                      <a:pt x="278" y="870"/>
                      <a:pt x="289" y="906"/>
                    </a:cubicBezTo>
                    <a:cubicBezTo>
                      <a:pt x="300" y="943"/>
                      <a:pt x="315" y="975"/>
                      <a:pt x="332" y="1003"/>
                    </a:cubicBezTo>
                    <a:cubicBezTo>
                      <a:pt x="334" y="1006"/>
                      <a:pt x="336" y="1010"/>
                      <a:pt x="338" y="1013"/>
                    </a:cubicBezTo>
                    <a:cubicBezTo>
                      <a:pt x="341" y="1017"/>
                      <a:pt x="343" y="1020"/>
                      <a:pt x="345" y="1023"/>
                    </a:cubicBezTo>
                    <a:cubicBezTo>
                      <a:pt x="350" y="1029"/>
                      <a:pt x="354" y="1036"/>
                      <a:pt x="358" y="1042"/>
                    </a:cubicBezTo>
                    <a:cubicBezTo>
                      <a:pt x="368" y="1053"/>
                      <a:pt x="376" y="1064"/>
                      <a:pt x="386" y="1074"/>
                    </a:cubicBezTo>
                    <a:cubicBezTo>
                      <a:pt x="403" y="1093"/>
                      <a:pt x="421" y="1108"/>
                      <a:pt x="436" y="1120"/>
                    </a:cubicBezTo>
                    <a:cubicBezTo>
                      <a:pt x="451" y="1131"/>
                      <a:pt x="463" y="1139"/>
                      <a:pt x="471" y="1144"/>
                    </a:cubicBezTo>
                    <a:cubicBezTo>
                      <a:pt x="480" y="1150"/>
                      <a:pt x="484" y="1152"/>
                      <a:pt x="484" y="1152"/>
                    </a:cubicBezTo>
                    <a:cubicBezTo>
                      <a:pt x="484" y="1152"/>
                      <a:pt x="484" y="1152"/>
                      <a:pt x="484" y="1152"/>
                    </a:cubicBezTo>
                    <a:cubicBezTo>
                      <a:pt x="484" y="1152"/>
                      <a:pt x="480" y="1150"/>
                      <a:pt x="471" y="1144"/>
                    </a:cubicBezTo>
                    <a:cubicBezTo>
                      <a:pt x="463" y="1139"/>
                      <a:pt x="451" y="1131"/>
                      <a:pt x="436" y="1119"/>
                    </a:cubicBezTo>
                    <a:cubicBezTo>
                      <a:pt x="422" y="1107"/>
                      <a:pt x="404" y="1093"/>
                      <a:pt x="387" y="1073"/>
                    </a:cubicBezTo>
                    <a:cubicBezTo>
                      <a:pt x="377" y="1063"/>
                      <a:pt x="369" y="1052"/>
                      <a:pt x="360" y="1041"/>
                    </a:cubicBezTo>
                    <a:cubicBezTo>
                      <a:pt x="355" y="1035"/>
                      <a:pt x="351" y="1029"/>
                      <a:pt x="346" y="1022"/>
                    </a:cubicBezTo>
                    <a:cubicBezTo>
                      <a:pt x="344" y="1019"/>
                      <a:pt x="342" y="1016"/>
                      <a:pt x="340" y="1012"/>
                    </a:cubicBezTo>
                    <a:cubicBezTo>
                      <a:pt x="338" y="1009"/>
                      <a:pt x="336" y="1006"/>
                      <a:pt x="333" y="1002"/>
                    </a:cubicBezTo>
                    <a:cubicBezTo>
                      <a:pt x="317" y="974"/>
                      <a:pt x="301" y="942"/>
                      <a:pt x="291" y="906"/>
                    </a:cubicBezTo>
                    <a:cubicBezTo>
                      <a:pt x="280" y="869"/>
                      <a:pt x="274" y="829"/>
                      <a:pt x="275" y="787"/>
                    </a:cubicBezTo>
                    <a:cubicBezTo>
                      <a:pt x="275" y="780"/>
                      <a:pt x="275" y="780"/>
                      <a:pt x="275" y="780"/>
                    </a:cubicBezTo>
                    <a:cubicBezTo>
                      <a:pt x="276" y="778"/>
                      <a:pt x="276" y="778"/>
                      <a:pt x="276" y="778"/>
                    </a:cubicBezTo>
                    <a:cubicBezTo>
                      <a:pt x="276" y="777"/>
                      <a:pt x="276" y="777"/>
                      <a:pt x="276" y="777"/>
                    </a:cubicBezTo>
                    <a:cubicBezTo>
                      <a:pt x="276" y="775"/>
                      <a:pt x="276" y="775"/>
                      <a:pt x="276" y="775"/>
                    </a:cubicBezTo>
                    <a:cubicBezTo>
                      <a:pt x="276" y="772"/>
                      <a:pt x="276" y="772"/>
                      <a:pt x="276" y="772"/>
                    </a:cubicBezTo>
                    <a:cubicBezTo>
                      <a:pt x="276" y="767"/>
                      <a:pt x="277" y="762"/>
                      <a:pt x="277" y="757"/>
                    </a:cubicBezTo>
                    <a:cubicBezTo>
                      <a:pt x="278" y="752"/>
                      <a:pt x="279" y="746"/>
                      <a:pt x="279" y="741"/>
                    </a:cubicBezTo>
                    <a:cubicBezTo>
                      <a:pt x="280" y="736"/>
                      <a:pt x="281" y="730"/>
                      <a:pt x="282" y="725"/>
                    </a:cubicBezTo>
                    <a:cubicBezTo>
                      <a:pt x="285" y="704"/>
                      <a:pt x="289" y="684"/>
                      <a:pt x="293" y="664"/>
                    </a:cubicBezTo>
                    <a:cubicBezTo>
                      <a:pt x="297" y="643"/>
                      <a:pt x="301" y="623"/>
                      <a:pt x="304" y="603"/>
                    </a:cubicBezTo>
                    <a:cubicBezTo>
                      <a:pt x="305" y="599"/>
                      <a:pt x="305" y="599"/>
                      <a:pt x="305" y="599"/>
                    </a:cubicBezTo>
                    <a:cubicBezTo>
                      <a:pt x="305" y="597"/>
                      <a:pt x="305" y="597"/>
                      <a:pt x="305" y="597"/>
                    </a:cubicBezTo>
                    <a:cubicBezTo>
                      <a:pt x="305" y="595"/>
                      <a:pt x="305" y="595"/>
                      <a:pt x="305" y="595"/>
                    </a:cubicBezTo>
                    <a:cubicBezTo>
                      <a:pt x="306" y="587"/>
                      <a:pt x="306" y="587"/>
                      <a:pt x="306" y="587"/>
                    </a:cubicBezTo>
                    <a:cubicBezTo>
                      <a:pt x="307" y="582"/>
                      <a:pt x="308" y="577"/>
                      <a:pt x="308" y="572"/>
                    </a:cubicBezTo>
                    <a:cubicBezTo>
                      <a:pt x="309" y="567"/>
                      <a:pt x="310" y="562"/>
                      <a:pt x="310" y="557"/>
                    </a:cubicBezTo>
                    <a:cubicBezTo>
                      <a:pt x="310" y="552"/>
                      <a:pt x="311" y="546"/>
                      <a:pt x="311" y="541"/>
                    </a:cubicBezTo>
                    <a:cubicBezTo>
                      <a:pt x="314" y="501"/>
                      <a:pt x="312" y="460"/>
                      <a:pt x="302" y="423"/>
                    </a:cubicBezTo>
                    <a:cubicBezTo>
                      <a:pt x="296" y="405"/>
                      <a:pt x="289" y="387"/>
                      <a:pt x="279" y="371"/>
                    </a:cubicBezTo>
                    <a:cubicBezTo>
                      <a:pt x="275" y="366"/>
                      <a:pt x="275" y="366"/>
                      <a:pt x="275" y="366"/>
                    </a:cubicBezTo>
                    <a:cubicBezTo>
                      <a:pt x="274" y="363"/>
                      <a:pt x="274" y="363"/>
                      <a:pt x="274" y="363"/>
                    </a:cubicBezTo>
                    <a:cubicBezTo>
                      <a:pt x="273" y="362"/>
                      <a:pt x="272" y="361"/>
                      <a:pt x="271" y="360"/>
                    </a:cubicBezTo>
                    <a:cubicBezTo>
                      <a:pt x="269" y="356"/>
                      <a:pt x="266" y="353"/>
                      <a:pt x="263" y="350"/>
                    </a:cubicBezTo>
                    <a:cubicBezTo>
                      <a:pt x="260" y="346"/>
                      <a:pt x="257" y="342"/>
                      <a:pt x="253" y="338"/>
                    </a:cubicBezTo>
                    <a:cubicBezTo>
                      <a:pt x="250" y="335"/>
                      <a:pt x="247" y="332"/>
                      <a:pt x="244" y="329"/>
                    </a:cubicBezTo>
                    <a:cubicBezTo>
                      <a:pt x="216" y="305"/>
                      <a:pt x="183" y="286"/>
                      <a:pt x="152" y="266"/>
                    </a:cubicBezTo>
                    <a:cubicBezTo>
                      <a:pt x="137" y="256"/>
                      <a:pt x="121" y="246"/>
                      <a:pt x="107" y="235"/>
                    </a:cubicBezTo>
                    <a:cubicBezTo>
                      <a:pt x="93" y="224"/>
                      <a:pt x="81" y="213"/>
                      <a:pt x="69" y="200"/>
                    </a:cubicBezTo>
                    <a:cubicBezTo>
                      <a:pt x="66" y="197"/>
                      <a:pt x="64" y="194"/>
                      <a:pt x="61" y="191"/>
                    </a:cubicBezTo>
                    <a:cubicBezTo>
                      <a:pt x="59" y="188"/>
                      <a:pt x="56" y="185"/>
                      <a:pt x="54" y="181"/>
                    </a:cubicBezTo>
                    <a:cubicBezTo>
                      <a:pt x="52" y="178"/>
                      <a:pt x="49" y="175"/>
                      <a:pt x="47" y="172"/>
                    </a:cubicBezTo>
                    <a:cubicBezTo>
                      <a:pt x="45" y="169"/>
                      <a:pt x="43" y="166"/>
                      <a:pt x="41" y="162"/>
                    </a:cubicBezTo>
                    <a:cubicBezTo>
                      <a:pt x="37" y="156"/>
                      <a:pt x="33" y="150"/>
                      <a:pt x="30" y="143"/>
                    </a:cubicBezTo>
                    <a:cubicBezTo>
                      <a:pt x="27" y="137"/>
                      <a:pt x="24" y="131"/>
                      <a:pt x="21" y="125"/>
                    </a:cubicBezTo>
                    <a:cubicBezTo>
                      <a:pt x="10" y="100"/>
                      <a:pt x="5" y="78"/>
                      <a:pt x="3" y="59"/>
                    </a:cubicBezTo>
                    <a:cubicBezTo>
                      <a:pt x="0" y="40"/>
                      <a:pt x="0" y="26"/>
                      <a:pt x="1" y="16"/>
                    </a:cubicBezTo>
                    <a:cubicBezTo>
                      <a:pt x="1" y="11"/>
                      <a:pt x="1" y="7"/>
                      <a:pt x="2" y="4"/>
                    </a:cubicBezTo>
                    <a:cubicBezTo>
                      <a:pt x="2" y="2"/>
                      <a:pt x="2" y="0"/>
                      <a:pt x="2" y="0"/>
                    </a:cubicBezTo>
                    <a:cubicBezTo>
                      <a:pt x="2" y="0"/>
                      <a:pt x="2" y="6"/>
                      <a:pt x="3" y="16"/>
                    </a:cubicBezTo>
                    <a:cubicBezTo>
                      <a:pt x="4" y="25"/>
                      <a:pt x="6" y="40"/>
                      <a:pt x="11" y="58"/>
                    </a:cubicBezTo>
                    <a:cubicBezTo>
                      <a:pt x="15" y="75"/>
                      <a:pt x="23" y="96"/>
                      <a:pt x="35" y="118"/>
                    </a:cubicBezTo>
                    <a:cubicBezTo>
                      <a:pt x="38" y="124"/>
                      <a:pt x="41" y="129"/>
                      <a:pt x="45" y="135"/>
                    </a:cubicBezTo>
                    <a:cubicBezTo>
                      <a:pt x="49" y="140"/>
                      <a:pt x="53" y="146"/>
                      <a:pt x="57" y="151"/>
                    </a:cubicBezTo>
                    <a:cubicBezTo>
                      <a:pt x="59" y="154"/>
                      <a:pt x="61" y="157"/>
                      <a:pt x="64" y="160"/>
                    </a:cubicBezTo>
                    <a:cubicBezTo>
                      <a:pt x="66" y="162"/>
                      <a:pt x="68" y="165"/>
                      <a:pt x="71" y="168"/>
                    </a:cubicBezTo>
                    <a:cubicBezTo>
                      <a:pt x="73" y="170"/>
                      <a:pt x="75" y="173"/>
                      <a:pt x="78" y="176"/>
                    </a:cubicBezTo>
                    <a:cubicBezTo>
                      <a:pt x="81" y="179"/>
                      <a:pt x="83" y="181"/>
                      <a:pt x="86" y="184"/>
                    </a:cubicBezTo>
                    <a:cubicBezTo>
                      <a:pt x="89" y="187"/>
                      <a:pt x="92" y="189"/>
                      <a:pt x="95" y="192"/>
                    </a:cubicBezTo>
                    <a:cubicBezTo>
                      <a:pt x="97" y="194"/>
                      <a:pt x="101" y="197"/>
                      <a:pt x="104" y="199"/>
                    </a:cubicBezTo>
                    <a:cubicBezTo>
                      <a:pt x="107" y="202"/>
                      <a:pt x="110" y="204"/>
                      <a:pt x="113" y="206"/>
                    </a:cubicBezTo>
                    <a:cubicBezTo>
                      <a:pt x="116" y="209"/>
                      <a:pt x="120" y="211"/>
                      <a:pt x="123" y="213"/>
                    </a:cubicBezTo>
                    <a:cubicBezTo>
                      <a:pt x="137" y="223"/>
                      <a:pt x="152" y="231"/>
                      <a:pt x="168" y="240"/>
                    </a:cubicBezTo>
                    <a:cubicBezTo>
                      <a:pt x="199" y="258"/>
                      <a:pt x="234" y="275"/>
                      <a:pt x="267" y="302"/>
                    </a:cubicBezTo>
                    <a:cubicBezTo>
                      <a:pt x="271" y="306"/>
                      <a:pt x="275" y="310"/>
                      <a:pt x="279" y="313"/>
                    </a:cubicBezTo>
                    <a:cubicBezTo>
                      <a:pt x="283" y="317"/>
                      <a:pt x="287" y="321"/>
                      <a:pt x="290" y="324"/>
                    </a:cubicBezTo>
                    <a:cubicBezTo>
                      <a:pt x="291" y="325"/>
                      <a:pt x="291" y="325"/>
                      <a:pt x="291" y="325"/>
                    </a:cubicBezTo>
                    <a:cubicBezTo>
                      <a:pt x="291" y="326"/>
                      <a:pt x="291" y="326"/>
                      <a:pt x="291" y="326"/>
                    </a:cubicBezTo>
                    <a:cubicBezTo>
                      <a:pt x="292" y="326"/>
                      <a:pt x="292" y="326"/>
                      <a:pt x="292" y="326"/>
                    </a:cubicBezTo>
                    <a:cubicBezTo>
                      <a:pt x="293" y="328"/>
                      <a:pt x="293" y="328"/>
                      <a:pt x="293" y="328"/>
                    </a:cubicBezTo>
                    <a:cubicBezTo>
                      <a:pt x="296" y="331"/>
                      <a:pt x="296" y="331"/>
                      <a:pt x="296" y="331"/>
                    </a:cubicBezTo>
                    <a:cubicBezTo>
                      <a:pt x="301" y="337"/>
                      <a:pt x="301" y="337"/>
                      <a:pt x="301" y="337"/>
                    </a:cubicBezTo>
                    <a:cubicBezTo>
                      <a:pt x="302" y="338"/>
                      <a:pt x="303" y="340"/>
                      <a:pt x="304" y="341"/>
                    </a:cubicBezTo>
                    <a:cubicBezTo>
                      <a:pt x="306" y="344"/>
                      <a:pt x="306" y="344"/>
                      <a:pt x="306" y="344"/>
                    </a:cubicBezTo>
                    <a:cubicBezTo>
                      <a:pt x="311" y="351"/>
                      <a:pt x="311" y="351"/>
                      <a:pt x="311" y="351"/>
                    </a:cubicBezTo>
                    <a:cubicBezTo>
                      <a:pt x="323" y="370"/>
                      <a:pt x="333" y="390"/>
                      <a:pt x="339" y="412"/>
                    </a:cubicBezTo>
                    <a:cubicBezTo>
                      <a:pt x="346" y="433"/>
                      <a:pt x="350" y="456"/>
                      <a:pt x="351" y="478"/>
                    </a:cubicBezTo>
                    <a:cubicBezTo>
                      <a:pt x="353" y="500"/>
                      <a:pt x="353" y="522"/>
                      <a:pt x="351" y="544"/>
                    </a:cubicBezTo>
                    <a:cubicBezTo>
                      <a:pt x="351" y="550"/>
                      <a:pt x="350" y="555"/>
                      <a:pt x="350" y="560"/>
                    </a:cubicBezTo>
                    <a:cubicBezTo>
                      <a:pt x="349" y="566"/>
                      <a:pt x="349" y="571"/>
                      <a:pt x="348" y="577"/>
                    </a:cubicBezTo>
                    <a:cubicBezTo>
                      <a:pt x="347" y="582"/>
                      <a:pt x="347" y="588"/>
                      <a:pt x="346" y="593"/>
                    </a:cubicBezTo>
                    <a:cubicBezTo>
                      <a:pt x="345" y="601"/>
                      <a:pt x="345" y="601"/>
                      <a:pt x="345" y="601"/>
                    </a:cubicBezTo>
                    <a:cubicBezTo>
                      <a:pt x="344" y="605"/>
                      <a:pt x="344" y="605"/>
                      <a:pt x="344" y="605"/>
                    </a:cubicBezTo>
                    <a:cubicBezTo>
                      <a:pt x="344" y="609"/>
                      <a:pt x="344" y="609"/>
                      <a:pt x="344" y="609"/>
                    </a:cubicBezTo>
                    <a:cubicBezTo>
                      <a:pt x="341" y="625"/>
                      <a:pt x="341" y="625"/>
                      <a:pt x="341" y="625"/>
                    </a:cubicBezTo>
                    <a:cubicBezTo>
                      <a:pt x="340" y="630"/>
                      <a:pt x="339" y="635"/>
                      <a:pt x="338" y="641"/>
                    </a:cubicBezTo>
                    <a:cubicBezTo>
                      <a:pt x="336" y="651"/>
                      <a:pt x="333" y="661"/>
                      <a:pt x="331" y="672"/>
                    </a:cubicBezTo>
                    <a:cubicBezTo>
                      <a:pt x="329" y="682"/>
                      <a:pt x="327" y="692"/>
                      <a:pt x="325" y="702"/>
                    </a:cubicBezTo>
                    <a:cubicBezTo>
                      <a:pt x="322" y="712"/>
                      <a:pt x="320" y="722"/>
                      <a:pt x="319" y="732"/>
                    </a:cubicBezTo>
                    <a:cubicBezTo>
                      <a:pt x="318" y="736"/>
                      <a:pt x="317" y="741"/>
                      <a:pt x="316" y="746"/>
                    </a:cubicBezTo>
                    <a:cubicBezTo>
                      <a:pt x="315" y="751"/>
                      <a:pt x="314" y="755"/>
                      <a:pt x="314" y="760"/>
                    </a:cubicBezTo>
                    <a:cubicBezTo>
                      <a:pt x="313" y="765"/>
                      <a:pt x="313" y="770"/>
                      <a:pt x="312" y="775"/>
                    </a:cubicBezTo>
                    <a:cubicBezTo>
                      <a:pt x="311" y="779"/>
                      <a:pt x="311" y="779"/>
                      <a:pt x="311" y="779"/>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2"/>
                      <a:pt x="311" y="782"/>
                      <a:pt x="311" y="782"/>
                    </a:cubicBezTo>
                    <a:cubicBezTo>
                      <a:pt x="311" y="789"/>
                      <a:pt x="311" y="789"/>
                      <a:pt x="311" y="789"/>
                    </a:cubicBezTo>
                    <a:cubicBezTo>
                      <a:pt x="308" y="827"/>
                      <a:pt x="312" y="864"/>
                      <a:pt x="320" y="898"/>
                    </a:cubicBezTo>
                    <a:cubicBezTo>
                      <a:pt x="328" y="932"/>
                      <a:pt x="340" y="963"/>
                      <a:pt x="354" y="991"/>
                    </a:cubicBezTo>
                    <a:cubicBezTo>
                      <a:pt x="356" y="994"/>
                      <a:pt x="357" y="998"/>
                      <a:pt x="359" y="1001"/>
                    </a:cubicBezTo>
                    <a:cubicBezTo>
                      <a:pt x="361" y="1005"/>
                      <a:pt x="362" y="1008"/>
                      <a:pt x="364" y="1011"/>
                    </a:cubicBezTo>
                    <a:cubicBezTo>
                      <a:pt x="368" y="1018"/>
                      <a:pt x="372" y="1024"/>
                      <a:pt x="375" y="1030"/>
                    </a:cubicBezTo>
                    <a:cubicBezTo>
                      <a:pt x="383" y="1042"/>
                      <a:pt x="390" y="1053"/>
                      <a:pt x="398" y="1063"/>
                    </a:cubicBezTo>
                    <a:cubicBezTo>
                      <a:pt x="413" y="1084"/>
                      <a:pt x="429" y="1100"/>
                      <a:pt x="441" y="1113"/>
                    </a:cubicBezTo>
                    <a:cubicBezTo>
                      <a:pt x="454" y="1126"/>
                      <a:pt x="465" y="1136"/>
                      <a:pt x="473" y="1142"/>
                    </a:cubicBezTo>
                    <a:cubicBezTo>
                      <a:pt x="480" y="1149"/>
                      <a:pt x="484" y="1152"/>
                      <a:pt x="484" y="1152"/>
                    </a:cubicBezTo>
                    <a:cubicBezTo>
                      <a:pt x="484" y="1152"/>
                      <a:pt x="484" y="1152"/>
                      <a:pt x="484" y="1152"/>
                    </a:cubicBezTo>
                    <a:cubicBezTo>
                      <a:pt x="484" y="1152"/>
                      <a:pt x="480" y="1149"/>
                      <a:pt x="473" y="1142"/>
                    </a:cubicBezTo>
                    <a:cubicBezTo>
                      <a:pt x="465" y="1136"/>
                      <a:pt x="455" y="1126"/>
                      <a:pt x="442" y="1113"/>
                    </a:cubicBezTo>
                    <a:cubicBezTo>
                      <a:pt x="429" y="1099"/>
                      <a:pt x="414" y="1083"/>
                      <a:pt x="399" y="1062"/>
                    </a:cubicBezTo>
                    <a:cubicBezTo>
                      <a:pt x="391" y="1052"/>
                      <a:pt x="384" y="1041"/>
                      <a:pt x="377" y="1029"/>
                    </a:cubicBezTo>
                    <a:cubicBezTo>
                      <a:pt x="373" y="1023"/>
                      <a:pt x="369" y="1017"/>
                      <a:pt x="366" y="1010"/>
                    </a:cubicBezTo>
                    <a:cubicBezTo>
                      <a:pt x="364" y="1007"/>
                      <a:pt x="362" y="1004"/>
                      <a:pt x="360" y="1000"/>
                    </a:cubicBezTo>
                    <a:cubicBezTo>
                      <a:pt x="359" y="997"/>
                      <a:pt x="357" y="994"/>
                      <a:pt x="355" y="990"/>
                    </a:cubicBezTo>
                    <a:cubicBezTo>
                      <a:pt x="342" y="962"/>
                      <a:pt x="330" y="931"/>
                      <a:pt x="322" y="897"/>
                    </a:cubicBezTo>
                    <a:cubicBezTo>
                      <a:pt x="314" y="863"/>
                      <a:pt x="311" y="827"/>
                      <a:pt x="313" y="789"/>
                    </a:cubicBezTo>
                    <a:cubicBezTo>
                      <a:pt x="314" y="782"/>
                      <a:pt x="314" y="782"/>
                      <a:pt x="314" y="782"/>
                    </a:cubicBezTo>
                    <a:cubicBezTo>
                      <a:pt x="314" y="781"/>
                      <a:pt x="314" y="781"/>
                      <a:pt x="314" y="781"/>
                    </a:cubicBezTo>
                    <a:cubicBezTo>
                      <a:pt x="314" y="780"/>
                      <a:pt x="314" y="780"/>
                      <a:pt x="314" y="780"/>
                    </a:cubicBezTo>
                    <a:cubicBezTo>
                      <a:pt x="314" y="780"/>
                      <a:pt x="314" y="780"/>
                      <a:pt x="314" y="780"/>
                    </a:cubicBezTo>
                    <a:cubicBezTo>
                      <a:pt x="314" y="780"/>
                      <a:pt x="314" y="780"/>
                      <a:pt x="314" y="780"/>
                    </a:cubicBezTo>
                    <a:cubicBezTo>
                      <a:pt x="314" y="779"/>
                      <a:pt x="314" y="779"/>
                      <a:pt x="314" y="779"/>
                    </a:cubicBezTo>
                    <a:cubicBezTo>
                      <a:pt x="315" y="776"/>
                      <a:pt x="315" y="776"/>
                      <a:pt x="315" y="776"/>
                    </a:cubicBezTo>
                    <a:cubicBezTo>
                      <a:pt x="315" y="771"/>
                      <a:pt x="316" y="766"/>
                      <a:pt x="316" y="761"/>
                    </a:cubicBezTo>
                    <a:cubicBezTo>
                      <a:pt x="317" y="756"/>
                      <a:pt x="318" y="751"/>
                      <a:pt x="319" y="746"/>
                    </a:cubicBezTo>
                    <a:cubicBezTo>
                      <a:pt x="320" y="742"/>
                      <a:pt x="320" y="737"/>
                      <a:pt x="321" y="732"/>
                    </a:cubicBezTo>
                    <a:cubicBezTo>
                      <a:pt x="323" y="722"/>
                      <a:pt x="325" y="712"/>
                      <a:pt x="327" y="702"/>
                    </a:cubicBezTo>
                    <a:cubicBezTo>
                      <a:pt x="329" y="692"/>
                      <a:pt x="332" y="682"/>
                      <a:pt x="334" y="672"/>
                    </a:cubicBezTo>
                    <a:cubicBezTo>
                      <a:pt x="336" y="662"/>
                      <a:pt x="338" y="652"/>
                      <a:pt x="340" y="641"/>
                    </a:cubicBezTo>
                    <a:cubicBezTo>
                      <a:pt x="341" y="636"/>
                      <a:pt x="343" y="631"/>
                      <a:pt x="344" y="625"/>
                    </a:cubicBezTo>
                    <a:cubicBezTo>
                      <a:pt x="346" y="609"/>
                      <a:pt x="346" y="609"/>
                      <a:pt x="346" y="609"/>
                    </a:cubicBezTo>
                    <a:cubicBezTo>
                      <a:pt x="347" y="605"/>
                      <a:pt x="347" y="605"/>
                      <a:pt x="347" y="605"/>
                    </a:cubicBezTo>
                    <a:cubicBezTo>
                      <a:pt x="348" y="601"/>
                      <a:pt x="348" y="601"/>
                      <a:pt x="348" y="601"/>
                    </a:cubicBezTo>
                    <a:cubicBezTo>
                      <a:pt x="349" y="593"/>
                      <a:pt x="349" y="593"/>
                      <a:pt x="349" y="593"/>
                    </a:cubicBezTo>
                    <a:cubicBezTo>
                      <a:pt x="350" y="588"/>
                      <a:pt x="350" y="583"/>
                      <a:pt x="351" y="577"/>
                    </a:cubicBezTo>
                    <a:cubicBezTo>
                      <a:pt x="352" y="572"/>
                      <a:pt x="352" y="566"/>
                      <a:pt x="353" y="561"/>
                    </a:cubicBezTo>
                    <a:cubicBezTo>
                      <a:pt x="353" y="555"/>
                      <a:pt x="354" y="550"/>
                      <a:pt x="354" y="544"/>
                    </a:cubicBezTo>
                    <a:cubicBezTo>
                      <a:pt x="356" y="522"/>
                      <a:pt x="356" y="500"/>
                      <a:pt x="354" y="478"/>
                    </a:cubicBezTo>
                    <a:cubicBezTo>
                      <a:pt x="352" y="455"/>
                      <a:pt x="348" y="433"/>
                      <a:pt x="342" y="411"/>
                    </a:cubicBezTo>
                    <a:cubicBezTo>
                      <a:pt x="335" y="389"/>
                      <a:pt x="326" y="368"/>
                      <a:pt x="313" y="350"/>
                    </a:cubicBezTo>
                    <a:cubicBezTo>
                      <a:pt x="308" y="343"/>
                      <a:pt x="308" y="343"/>
                      <a:pt x="308" y="343"/>
                    </a:cubicBezTo>
                    <a:cubicBezTo>
                      <a:pt x="306" y="339"/>
                      <a:pt x="306" y="339"/>
                      <a:pt x="306" y="339"/>
                    </a:cubicBezTo>
                    <a:cubicBezTo>
                      <a:pt x="305" y="338"/>
                      <a:pt x="304" y="337"/>
                      <a:pt x="303" y="336"/>
                    </a:cubicBezTo>
                    <a:cubicBezTo>
                      <a:pt x="298" y="329"/>
                      <a:pt x="298" y="329"/>
                      <a:pt x="298" y="329"/>
                    </a:cubicBezTo>
                    <a:cubicBezTo>
                      <a:pt x="295" y="326"/>
                      <a:pt x="295" y="326"/>
                      <a:pt x="295" y="326"/>
                    </a:cubicBezTo>
                    <a:cubicBezTo>
                      <a:pt x="294" y="324"/>
                      <a:pt x="294" y="324"/>
                      <a:pt x="294" y="324"/>
                    </a:cubicBezTo>
                    <a:cubicBezTo>
                      <a:pt x="293" y="324"/>
                      <a:pt x="293" y="324"/>
                      <a:pt x="293" y="324"/>
                    </a:cubicBezTo>
                    <a:cubicBezTo>
                      <a:pt x="293" y="323"/>
                      <a:pt x="293" y="323"/>
                      <a:pt x="293" y="323"/>
                    </a:cubicBezTo>
                    <a:cubicBezTo>
                      <a:pt x="292" y="322"/>
                      <a:pt x="292" y="322"/>
                      <a:pt x="292" y="322"/>
                    </a:cubicBezTo>
                    <a:cubicBezTo>
                      <a:pt x="288" y="319"/>
                      <a:pt x="285" y="315"/>
                      <a:pt x="281" y="312"/>
                    </a:cubicBezTo>
                    <a:cubicBezTo>
                      <a:pt x="277" y="308"/>
                      <a:pt x="273" y="304"/>
                      <a:pt x="269" y="300"/>
                    </a:cubicBezTo>
                    <a:cubicBezTo>
                      <a:pt x="252" y="287"/>
                      <a:pt x="235" y="276"/>
                      <a:pt x="218" y="266"/>
                    </a:cubicBezTo>
                    <a:cubicBezTo>
                      <a:pt x="201" y="256"/>
                      <a:pt x="184" y="247"/>
                      <a:pt x="169" y="238"/>
                    </a:cubicBezTo>
                    <a:cubicBezTo>
                      <a:pt x="153" y="230"/>
                      <a:pt x="138" y="221"/>
                      <a:pt x="124" y="212"/>
                    </a:cubicBezTo>
                    <a:cubicBezTo>
                      <a:pt x="121" y="210"/>
                      <a:pt x="118" y="207"/>
                      <a:pt x="114" y="205"/>
                    </a:cubicBezTo>
                    <a:cubicBezTo>
                      <a:pt x="111" y="203"/>
                      <a:pt x="108" y="200"/>
                      <a:pt x="105" y="198"/>
                    </a:cubicBezTo>
                    <a:cubicBezTo>
                      <a:pt x="102" y="195"/>
                      <a:pt x="99" y="193"/>
                      <a:pt x="96" y="191"/>
                    </a:cubicBezTo>
                    <a:cubicBezTo>
                      <a:pt x="93" y="188"/>
                      <a:pt x="90" y="186"/>
                      <a:pt x="87" y="183"/>
                    </a:cubicBezTo>
                    <a:cubicBezTo>
                      <a:pt x="85" y="180"/>
                      <a:pt x="82" y="178"/>
                      <a:pt x="79" y="175"/>
                    </a:cubicBezTo>
                    <a:cubicBezTo>
                      <a:pt x="76" y="172"/>
                      <a:pt x="74" y="169"/>
                      <a:pt x="72" y="167"/>
                    </a:cubicBezTo>
                    <a:cubicBezTo>
                      <a:pt x="69" y="164"/>
                      <a:pt x="67" y="161"/>
                      <a:pt x="65" y="159"/>
                    </a:cubicBezTo>
                    <a:cubicBezTo>
                      <a:pt x="62" y="156"/>
                      <a:pt x="60" y="153"/>
                      <a:pt x="58" y="150"/>
                    </a:cubicBezTo>
                    <a:cubicBezTo>
                      <a:pt x="54" y="145"/>
                      <a:pt x="50" y="139"/>
                      <a:pt x="46" y="134"/>
                    </a:cubicBezTo>
                    <a:cubicBezTo>
                      <a:pt x="43" y="128"/>
                      <a:pt x="39" y="123"/>
                      <a:pt x="36" y="118"/>
                    </a:cubicBezTo>
                    <a:cubicBezTo>
                      <a:pt x="24" y="96"/>
                      <a:pt x="16" y="75"/>
                      <a:pt x="11" y="57"/>
                    </a:cubicBezTo>
                    <a:cubicBezTo>
                      <a:pt x="7" y="40"/>
                      <a:pt x="4" y="25"/>
                      <a:pt x="3" y="16"/>
                    </a:cubicBezTo>
                    <a:cubicBezTo>
                      <a:pt x="2" y="6"/>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Freeform 18"/>
              <p:cNvSpPr>
                <a:spLocks/>
              </p:cNvSpPr>
              <p:nvPr/>
            </p:nvSpPr>
            <p:spPr bwMode="auto">
              <a:xfrm>
                <a:off x="7710989" y="1362075"/>
                <a:ext cx="1812925" cy="4330700"/>
              </a:xfrm>
              <a:custGeom>
                <a:avLst/>
                <a:gdLst>
                  <a:gd name="T0" fmla="*/ 3 w 483"/>
                  <a:gd name="T1" fmla="*/ 59 h 1152"/>
                  <a:gd name="T2" fmla="*/ 49 w 483"/>
                  <a:gd name="T3" fmla="*/ 170 h 1152"/>
                  <a:gd name="T4" fmla="*/ 109 w 483"/>
                  <a:gd name="T5" fmla="*/ 232 h 1152"/>
                  <a:gd name="T6" fmla="*/ 266 w 483"/>
                  <a:gd name="T7" fmla="*/ 346 h 1152"/>
                  <a:gd name="T8" fmla="*/ 267 w 483"/>
                  <a:gd name="T9" fmla="*/ 346 h 1152"/>
                  <a:gd name="T10" fmla="*/ 270 w 483"/>
                  <a:gd name="T11" fmla="*/ 351 h 1152"/>
                  <a:gd name="T12" fmla="*/ 283 w 483"/>
                  <a:gd name="T13" fmla="*/ 368 h 1152"/>
                  <a:gd name="T14" fmla="*/ 315 w 483"/>
                  <a:gd name="T15" fmla="*/ 557 h 1152"/>
                  <a:gd name="T16" fmla="*/ 310 w 483"/>
                  <a:gd name="T17" fmla="*/ 598 h 1152"/>
                  <a:gd name="T18" fmla="*/ 286 w 483"/>
                  <a:gd name="T19" fmla="*/ 726 h 1152"/>
                  <a:gd name="T20" fmla="*/ 280 w 483"/>
                  <a:gd name="T21" fmla="*/ 776 h 1152"/>
                  <a:gd name="T22" fmla="*/ 279 w 483"/>
                  <a:gd name="T23" fmla="*/ 788 h 1152"/>
                  <a:gd name="T24" fmla="*/ 348 w 483"/>
                  <a:gd name="T25" fmla="*/ 1021 h 1152"/>
                  <a:gd name="T26" fmla="*/ 470 w 483"/>
                  <a:gd name="T27" fmla="*/ 1144 h 1152"/>
                  <a:gd name="T28" fmla="*/ 471 w 483"/>
                  <a:gd name="T29" fmla="*/ 1144 h 1152"/>
                  <a:gd name="T30" fmla="*/ 349 w 483"/>
                  <a:gd name="T31" fmla="*/ 1020 h 1152"/>
                  <a:gd name="T32" fmla="*/ 282 w 483"/>
                  <a:gd name="T33" fmla="*/ 788 h 1152"/>
                  <a:gd name="T34" fmla="*/ 284 w 483"/>
                  <a:gd name="T35" fmla="*/ 757 h 1152"/>
                  <a:gd name="T36" fmla="*/ 312 w 483"/>
                  <a:gd name="T37" fmla="*/ 604 h 1152"/>
                  <a:gd name="T38" fmla="*/ 285 w 483"/>
                  <a:gd name="T39" fmla="*/ 367 h 1152"/>
                  <a:gd name="T40" fmla="*/ 272 w 483"/>
                  <a:gd name="T41" fmla="*/ 349 h 1152"/>
                  <a:gd name="T42" fmla="*/ 269 w 483"/>
                  <a:gd name="T43" fmla="*/ 345 h 1152"/>
                  <a:gd name="T44" fmla="*/ 268 w 483"/>
                  <a:gd name="T45" fmla="*/ 344 h 1152"/>
                  <a:gd name="T46" fmla="*/ 110 w 483"/>
                  <a:gd name="T47" fmla="*/ 231 h 1152"/>
                  <a:gd name="T48" fmla="*/ 50 w 483"/>
                  <a:gd name="T49" fmla="*/ 169 h 1152"/>
                  <a:gd name="T50" fmla="*/ 3 w 483"/>
                  <a:gd name="T51" fmla="*/ 59 h 1152"/>
                  <a:gd name="T52" fmla="*/ 1 w 483"/>
                  <a:gd name="T53" fmla="*/ 4 h 1152"/>
                  <a:gd name="T54" fmla="*/ 41 w 483"/>
                  <a:gd name="T55" fmla="*/ 137 h 1152"/>
                  <a:gd name="T56" fmla="*/ 73 w 483"/>
                  <a:gd name="T57" fmla="*/ 179 h 1152"/>
                  <a:gd name="T58" fmla="*/ 261 w 483"/>
                  <a:gd name="T59" fmla="*/ 308 h 1152"/>
                  <a:gd name="T60" fmla="*/ 284 w 483"/>
                  <a:gd name="T61" fmla="*/ 331 h 1152"/>
                  <a:gd name="T62" fmla="*/ 294 w 483"/>
                  <a:gd name="T63" fmla="*/ 342 h 1152"/>
                  <a:gd name="T64" fmla="*/ 330 w 483"/>
                  <a:gd name="T65" fmla="*/ 414 h 1152"/>
                  <a:gd name="T66" fmla="*/ 316 w 483"/>
                  <a:gd name="T67" fmla="*/ 700 h 1152"/>
                  <a:gd name="T68" fmla="*/ 303 w 483"/>
                  <a:gd name="T69" fmla="*/ 775 h 1152"/>
                  <a:gd name="T70" fmla="*/ 313 w 483"/>
                  <a:gd name="T71" fmla="*/ 899 h 1152"/>
                  <a:gd name="T72" fmla="*/ 371 w 483"/>
                  <a:gd name="T73" fmla="*/ 1032 h 1152"/>
                  <a:gd name="T74" fmla="*/ 483 w 483"/>
                  <a:gd name="T75" fmla="*/ 1152 h 1152"/>
                  <a:gd name="T76" fmla="*/ 396 w 483"/>
                  <a:gd name="T77" fmla="*/ 1065 h 1152"/>
                  <a:gd name="T78" fmla="*/ 350 w 483"/>
                  <a:gd name="T79" fmla="*/ 993 h 1152"/>
                  <a:gd name="T80" fmla="*/ 305 w 483"/>
                  <a:gd name="T81" fmla="*/ 780 h 1152"/>
                  <a:gd name="T82" fmla="*/ 306 w 483"/>
                  <a:gd name="T83" fmla="*/ 775 h 1152"/>
                  <a:gd name="T84" fmla="*/ 318 w 483"/>
                  <a:gd name="T85" fmla="*/ 701 h 1152"/>
                  <a:gd name="T86" fmla="*/ 338 w 483"/>
                  <a:gd name="T87" fmla="*/ 600 h 1152"/>
                  <a:gd name="T88" fmla="*/ 345 w 483"/>
                  <a:gd name="T89" fmla="*/ 544 h 1152"/>
                  <a:gd name="T90" fmla="*/ 325 w 483"/>
                  <a:gd name="T91" fmla="*/ 390 h 1152"/>
                  <a:gd name="T92" fmla="*/ 305 w 483"/>
                  <a:gd name="T93" fmla="*/ 354 h 1152"/>
                  <a:gd name="T94" fmla="*/ 291 w 483"/>
                  <a:gd name="T95" fmla="*/ 334 h 1152"/>
                  <a:gd name="T96" fmla="*/ 286 w 483"/>
                  <a:gd name="T97" fmla="*/ 329 h 1152"/>
                  <a:gd name="T98" fmla="*/ 164 w 483"/>
                  <a:gd name="T99" fmla="*/ 244 h 1152"/>
                  <a:gd name="T100" fmla="*/ 67 w 483"/>
                  <a:gd name="T101" fmla="*/ 170 h 1152"/>
                  <a:gd name="T102" fmla="*/ 32 w 483"/>
                  <a:gd name="T103" fmla="*/ 119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1152">
                    <a:moveTo>
                      <a:pt x="1" y="0"/>
                    </a:moveTo>
                    <a:cubicBezTo>
                      <a:pt x="1" y="0"/>
                      <a:pt x="1" y="2"/>
                      <a:pt x="1" y="4"/>
                    </a:cubicBezTo>
                    <a:cubicBezTo>
                      <a:pt x="0" y="7"/>
                      <a:pt x="0" y="11"/>
                      <a:pt x="0" y="16"/>
                    </a:cubicBezTo>
                    <a:cubicBezTo>
                      <a:pt x="0" y="26"/>
                      <a:pt x="0" y="40"/>
                      <a:pt x="3" y="59"/>
                    </a:cubicBezTo>
                    <a:cubicBezTo>
                      <a:pt x="6" y="77"/>
                      <a:pt x="11" y="100"/>
                      <a:pt x="22" y="124"/>
                    </a:cubicBezTo>
                    <a:cubicBezTo>
                      <a:pt x="25" y="130"/>
                      <a:pt x="28" y="136"/>
                      <a:pt x="31" y="142"/>
                    </a:cubicBezTo>
                    <a:cubicBezTo>
                      <a:pt x="35" y="148"/>
                      <a:pt x="38" y="155"/>
                      <a:pt x="42" y="161"/>
                    </a:cubicBezTo>
                    <a:cubicBezTo>
                      <a:pt x="44" y="164"/>
                      <a:pt x="46" y="167"/>
                      <a:pt x="49" y="170"/>
                    </a:cubicBezTo>
                    <a:cubicBezTo>
                      <a:pt x="51" y="173"/>
                      <a:pt x="53" y="176"/>
                      <a:pt x="55" y="179"/>
                    </a:cubicBezTo>
                    <a:cubicBezTo>
                      <a:pt x="58" y="183"/>
                      <a:pt x="60" y="186"/>
                      <a:pt x="63" y="189"/>
                    </a:cubicBezTo>
                    <a:cubicBezTo>
                      <a:pt x="65" y="192"/>
                      <a:pt x="68" y="195"/>
                      <a:pt x="71" y="198"/>
                    </a:cubicBezTo>
                    <a:cubicBezTo>
                      <a:pt x="82" y="210"/>
                      <a:pt x="95" y="221"/>
                      <a:pt x="109" y="232"/>
                    </a:cubicBezTo>
                    <a:cubicBezTo>
                      <a:pt x="123" y="243"/>
                      <a:pt x="138" y="253"/>
                      <a:pt x="153" y="262"/>
                    </a:cubicBezTo>
                    <a:cubicBezTo>
                      <a:pt x="184" y="282"/>
                      <a:pt x="218" y="300"/>
                      <a:pt x="246" y="325"/>
                    </a:cubicBezTo>
                    <a:cubicBezTo>
                      <a:pt x="249" y="329"/>
                      <a:pt x="253" y="332"/>
                      <a:pt x="256" y="335"/>
                    </a:cubicBezTo>
                    <a:cubicBezTo>
                      <a:pt x="259" y="338"/>
                      <a:pt x="263" y="342"/>
                      <a:pt x="266" y="346"/>
                    </a:cubicBezTo>
                    <a:cubicBezTo>
                      <a:pt x="267" y="347"/>
                      <a:pt x="267" y="347"/>
                      <a:pt x="267" y="347"/>
                    </a:cubicBezTo>
                    <a:cubicBezTo>
                      <a:pt x="267" y="347"/>
                      <a:pt x="267" y="347"/>
                      <a:pt x="267" y="347"/>
                    </a:cubicBezTo>
                    <a:cubicBezTo>
                      <a:pt x="267" y="347"/>
                      <a:pt x="267" y="347"/>
                      <a:pt x="267" y="346"/>
                    </a:cubicBezTo>
                    <a:cubicBezTo>
                      <a:pt x="267" y="346"/>
                      <a:pt x="267" y="346"/>
                      <a:pt x="267" y="346"/>
                    </a:cubicBezTo>
                    <a:cubicBezTo>
                      <a:pt x="267" y="346"/>
                      <a:pt x="267" y="346"/>
                      <a:pt x="267" y="347"/>
                    </a:cubicBezTo>
                    <a:cubicBezTo>
                      <a:pt x="267" y="347"/>
                      <a:pt x="267" y="347"/>
                      <a:pt x="267" y="347"/>
                    </a:cubicBezTo>
                    <a:cubicBezTo>
                      <a:pt x="268" y="348"/>
                      <a:pt x="268" y="348"/>
                      <a:pt x="268" y="348"/>
                    </a:cubicBezTo>
                    <a:cubicBezTo>
                      <a:pt x="270" y="351"/>
                      <a:pt x="270" y="351"/>
                      <a:pt x="270" y="351"/>
                    </a:cubicBezTo>
                    <a:cubicBezTo>
                      <a:pt x="275" y="357"/>
                      <a:pt x="275" y="357"/>
                      <a:pt x="275" y="357"/>
                    </a:cubicBezTo>
                    <a:cubicBezTo>
                      <a:pt x="276" y="358"/>
                      <a:pt x="276" y="359"/>
                      <a:pt x="277" y="359"/>
                    </a:cubicBezTo>
                    <a:cubicBezTo>
                      <a:pt x="279" y="362"/>
                      <a:pt x="279" y="362"/>
                      <a:pt x="279" y="362"/>
                    </a:cubicBezTo>
                    <a:cubicBezTo>
                      <a:pt x="283" y="368"/>
                      <a:pt x="283" y="368"/>
                      <a:pt x="283" y="368"/>
                    </a:cubicBezTo>
                    <a:cubicBezTo>
                      <a:pt x="293" y="385"/>
                      <a:pt x="301" y="402"/>
                      <a:pt x="306" y="421"/>
                    </a:cubicBezTo>
                    <a:cubicBezTo>
                      <a:pt x="312" y="440"/>
                      <a:pt x="315" y="460"/>
                      <a:pt x="316" y="480"/>
                    </a:cubicBezTo>
                    <a:cubicBezTo>
                      <a:pt x="318" y="501"/>
                      <a:pt x="317" y="521"/>
                      <a:pt x="316" y="542"/>
                    </a:cubicBezTo>
                    <a:cubicBezTo>
                      <a:pt x="316" y="547"/>
                      <a:pt x="315" y="552"/>
                      <a:pt x="315" y="557"/>
                    </a:cubicBezTo>
                    <a:cubicBezTo>
                      <a:pt x="314" y="562"/>
                      <a:pt x="314" y="567"/>
                      <a:pt x="313" y="573"/>
                    </a:cubicBezTo>
                    <a:cubicBezTo>
                      <a:pt x="313" y="578"/>
                      <a:pt x="312" y="583"/>
                      <a:pt x="311" y="588"/>
                    </a:cubicBezTo>
                    <a:cubicBezTo>
                      <a:pt x="310" y="596"/>
                      <a:pt x="310" y="596"/>
                      <a:pt x="310" y="596"/>
                    </a:cubicBezTo>
                    <a:cubicBezTo>
                      <a:pt x="310" y="598"/>
                      <a:pt x="310" y="598"/>
                      <a:pt x="310" y="598"/>
                    </a:cubicBezTo>
                    <a:cubicBezTo>
                      <a:pt x="310" y="600"/>
                      <a:pt x="310" y="600"/>
                      <a:pt x="310" y="600"/>
                    </a:cubicBezTo>
                    <a:cubicBezTo>
                      <a:pt x="309" y="603"/>
                      <a:pt x="309" y="603"/>
                      <a:pt x="309" y="603"/>
                    </a:cubicBezTo>
                    <a:cubicBezTo>
                      <a:pt x="306" y="624"/>
                      <a:pt x="302" y="644"/>
                      <a:pt x="298" y="665"/>
                    </a:cubicBezTo>
                    <a:cubicBezTo>
                      <a:pt x="293" y="685"/>
                      <a:pt x="289" y="706"/>
                      <a:pt x="286" y="726"/>
                    </a:cubicBezTo>
                    <a:cubicBezTo>
                      <a:pt x="285" y="731"/>
                      <a:pt x="284" y="736"/>
                      <a:pt x="284" y="742"/>
                    </a:cubicBezTo>
                    <a:cubicBezTo>
                      <a:pt x="283" y="747"/>
                      <a:pt x="282" y="752"/>
                      <a:pt x="282" y="757"/>
                    </a:cubicBezTo>
                    <a:cubicBezTo>
                      <a:pt x="281" y="762"/>
                      <a:pt x="281" y="767"/>
                      <a:pt x="280" y="772"/>
                    </a:cubicBezTo>
                    <a:cubicBezTo>
                      <a:pt x="280" y="776"/>
                      <a:pt x="280" y="776"/>
                      <a:pt x="280" y="776"/>
                    </a:cubicBezTo>
                    <a:cubicBezTo>
                      <a:pt x="280" y="777"/>
                      <a:pt x="280" y="777"/>
                      <a:pt x="280" y="777"/>
                    </a:cubicBezTo>
                    <a:cubicBezTo>
                      <a:pt x="280" y="778"/>
                      <a:pt x="280" y="778"/>
                      <a:pt x="280" y="778"/>
                    </a:cubicBezTo>
                    <a:cubicBezTo>
                      <a:pt x="280" y="780"/>
                      <a:pt x="280" y="780"/>
                      <a:pt x="280" y="780"/>
                    </a:cubicBezTo>
                    <a:cubicBezTo>
                      <a:pt x="279" y="788"/>
                      <a:pt x="279" y="788"/>
                      <a:pt x="279" y="788"/>
                    </a:cubicBezTo>
                    <a:cubicBezTo>
                      <a:pt x="278" y="829"/>
                      <a:pt x="284" y="869"/>
                      <a:pt x="294" y="904"/>
                    </a:cubicBezTo>
                    <a:cubicBezTo>
                      <a:pt x="304" y="940"/>
                      <a:pt x="319" y="973"/>
                      <a:pt x="335" y="1000"/>
                    </a:cubicBezTo>
                    <a:cubicBezTo>
                      <a:pt x="338" y="1004"/>
                      <a:pt x="340" y="1007"/>
                      <a:pt x="342" y="1011"/>
                    </a:cubicBezTo>
                    <a:cubicBezTo>
                      <a:pt x="344" y="1014"/>
                      <a:pt x="346" y="1018"/>
                      <a:pt x="348" y="1021"/>
                    </a:cubicBezTo>
                    <a:cubicBezTo>
                      <a:pt x="352" y="1027"/>
                      <a:pt x="357" y="1033"/>
                      <a:pt x="361" y="1039"/>
                    </a:cubicBezTo>
                    <a:cubicBezTo>
                      <a:pt x="370" y="1051"/>
                      <a:pt x="378" y="1062"/>
                      <a:pt x="387" y="1072"/>
                    </a:cubicBezTo>
                    <a:cubicBezTo>
                      <a:pt x="404" y="1091"/>
                      <a:pt x="422" y="1106"/>
                      <a:pt x="436" y="1118"/>
                    </a:cubicBezTo>
                    <a:cubicBezTo>
                      <a:pt x="450" y="1130"/>
                      <a:pt x="462" y="1139"/>
                      <a:pt x="470" y="1144"/>
                    </a:cubicBezTo>
                    <a:cubicBezTo>
                      <a:pt x="479" y="1149"/>
                      <a:pt x="483" y="1152"/>
                      <a:pt x="483" y="1152"/>
                    </a:cubicBezTo>
                    <a:cubicBezTo>
                      <a:pt x="483" y="1152"/>
                      <a:pt x="483" y="1152"/>
                      <a:pt x="483" y="1152"/>
                    </a:cubicBezTo>
                    <a:cubicBezTo>
                      <a:pt x="483" y="1152"/>
                      <a:pt x="483" y="1152"/>
                      <a:pt x="483" y="1152"/>
                    </a:cubicBezTo>
                    <a:cubicBezTo>
                      <a:pt x="483" y="1152"/>
                      <a:pt x="479" y="1149"/>
                      <a:pt x="471" y="1144"/>
                    </a:cubicBezTo>
                    <a:cubicBezTo>
                      <a:pt x="462" y="1139"/>
                      <a:pt x="451" y="1130"/>
                      <a:pt x="436" y="1118"/>
                    </a:cubicBezTo>
                    <a:cubicBezTo>
                      <a:pt x="422" y="1106"/>
                      <a:pt x="405" y="1091"/>
                      <a:pt x="388" y="1071"/>
                    </a:cubicBezTo>
                    <a:cubicBezTo>
                      <a:pt x="379" y="1061"/>
                      <a:pt x="371" y="1050"/>
                      <a:pt x="362" y="1039"/>
                    </a:cubicBezTo>
                    <a:cubicBezTo>
                      <a:pt x="358" y="1032"/>
                      <a:pt x="354" y="1026"/>
                      <a:pt x="349" y="1020"/>
                    </a:cubicBezTo>
                    <a:cubicBezTo>
                      <a:pt x="347" y="1017"/>
                      <a:pt x="345" y="1013"/>
                      <a:pt x="343" y="1010"/>
                    </a:cubicBezTo>
                    <a:cubicBezTo>
                      <a:pt x="341" y="1007"/>
                      <a:pt x="339" y="1003"/>
                      <a:pt x="337" y="1000"/>
                    </a:cubicBezTo>
                    <a:cubicBezTo>
                      <a:pt x="321" y="972"/>
                      <a:pt x="306" y="940"/>
                      <a:pt x="296" y="904"/>
                    </a:cubicBezTo>
                    <a:cubicBezTo>
                      <a:pt x="286" y="868"/>
                      <a:pt x="280" y="829"/>
                      <a:pt x="282" y="788"/>
                    </a:cubicBezTo>
                    <a:cubicBezTo>
                      <a:pt x="282" y="780"/>
                      <a:pt x="282" y="780"/>
                      <a:pt x="282" y="780"/>
                    </a:cubicBezTo>
                    <a:cubicBezTo>
                      <a:pt x="282" y="779"/>
                      <a:pt x="282" y="778"/>
                      <a:pt x="282" y="776"/>
                    </a:cubicBezTo>
                    <a:cubicBezTo>
                      <a:pt x="283" y="772"/>
                      <a:pt x="283" y="772"/>
                      <a:pt x="283" y="772"/>
                    </a:cubicBezTo>
                    <a:cubicBezTo>
                      <a:pt x="283" y="767"/>
                      <a:pt x="284" y="762"/>
                      <a:pt x="284" y="757"/>
                    </a:cubicBezTo>
                    <a:cubicBezTo>
                      <a:pt x="285" y="752"/>
                      <a:pt x="286" y="747"/>
                      <a:pt x="286" y="742"/>
                    </a:cubicBezTo>
                    <a:cubicBezTo>
                      <a:pt x="287" y="737"/>
                      <a:pt x="288" y="732"/>
                      <a:pt x="289" y="727"/>
                    </a:cubicBezTo>
                    <a:cubicBezTo>
                      <a:pt x="292" y="706"/>
                      <a:pt x="296" y="686"/>
                      <a:pt x="300" y="665"/>
                    </a:cubicBezTo>
                    <a:cubicBezTo>
                      <a:pt x="304" y="645"/>
                      <a:pt x="309" y="624"/>
                      <a:pt x="312" y="604"/>
                    </a:cubicBezTo>
                    <a:cubicBezTo>
                      <a:pt x="315" y="583"/>
                      <a:pt x="317" y="563"/>
                      <a:pt x="319" y="542"/>
                    </a:cubicBezTo>
                    <a:cubicBezTo>
                      <a:pt x="320" y="521"/>
                      <a:pt x="321" y="501"/>
                      <a:pt x="319" y="480"/>
                    </a:cubicBezTo>
                    <a:cubicBezTo>
                      <a:pt x="318" y="460"/>
                      <a:pt x="314" y="440"/>
                      <a:pt x="309" y="421"/>
                    </a:cubicBezTo>
                    <a:cubicBezTo>
                      <a:pt x="303" y="401"/>
                      <a:pt x="295" y="383"/>
                      <a:pt x="285" y="367"/>
                    </a:cubicBezTo>
                    <a:cubicBezTo>
                      <a:pt x="281" y="361"/>
                      <a:pt x="281" y="361"/>
                      <a:pt x="281" y="361"/>
                    </a:cubicBezTo>
                    <a:cubicBezTo>
                      <a:pt x="279" y="358"/>
                      <a:pt x="279" y="358"/>
                      <a:pt x="279" y="358"/>
                    </a:cubicBezTo>
                    <a:cubicBezTo>
                      <a:pt x="278" y="357"/>
                      <a:pt x="278" y="356"/>
                      <a:pt x="277" y="355"/>
                    </a:cubicBezTo>
                    <a:cubicBezTo>
                      <a:pt x="272" y="349"/>
                      <a:pt x="272" y="349"/>
                      <a:pt x="272" y="349"/>
                    </a:cubicBezTo>
                    <a:cubicBezTo>
                      <a:pt x="270" y="347"/>
                      <a:pt x="270" y="347"/>
                      <a:pt x="270" y="347"/>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8" y="344"/>
                      <a:pt x="268" y="344"/>
                      <a:pt x="268" y="344"/>
                    </a:cubicBezTo>
                    <a:cubicBezTo>
                      <a:pt x="265" y="340"/>
                      <a:pt x="261" y="337"/>
                      <a:pt x="258" y="333"/>
                    </a:cubicBezTo>
                    <a:cubicBezTo>
                      <a:pt x="254" y="330"/>
                      <a:pt x="251" y="327"/>
                      <a:pt x="248" y="324"/>
                    </a:cubicBezTo>
                    <a:cubicBezTo>
                      <a:pt x="219" y="298"/>
                      <a:pt x="186" y="280"/>
                      <a:pt x="154" y="260"/>
                    </a:cubicBezTo>
                    <a:cubicBezTo>
                      <a:pt x="139" y="251"/>
                      <a:pt x="124" y="241"/>
                      <a:pt x="110" y="231"/>
                    </a:cubicBezTo>
                    <a:cubicBezTo>
                      <a:pt x="96" y="220"/>
                      <a:pt x="83" y="209"/>
                      <a:pt x="72" y="197"/>
                    </a:cubicBezTo>
                    <a:cubicBezTo>
                      <a:pt x="69" y="194"/>
                      <a:pt x="67" y="191"/>
                      <a:pt x="64" y="188"/>
                    </a:cubicBezTo>
                    <a:cubicBezTo>
                      <a:pt x="61" y="185"/>
                      <a:pt x="59" y="182"/>
                      <a:pt x="57" y="178"/>
                    </a:cubicBezTo>
                    <a:cubicBezTo>
                      <a:pt x="54" y="175"/>
                      <a:pt x="52" y="172"/>
                      <a:pt x="50" y="169"/>
                    </a:cubicBezTo>
                    <a:cubicBezTo>
                      <a:pt x="47" y="166"/>
                      <a:pt x="45" y="163"/>
                      <a:pt x="43" y="160"/>
                    </a:cubicBezTo>
                    <a:cubicBezTo>
                      <a:pt x="39" y="154"/>
                      <a:pt x="36" y="148"/>
                      <a:pt x="32" y="142"/>
                    </a:cubicBezTo>
                    <a:cubicBezTo>
                      <a:pt x="29" y="135"/>
                      <a:pt x="26" y="129"/>
                      <a:pt x="23" y="123"/>
                    </a:cubicBezTo>
                    <a:cubicBezTo>
                      <a:pt x="12" y="100"/>
                      <a:pt x="7" y="77"/>
                      <a:pt x="3" y="59"/>
                    </a:cubicBezTo>
                    <a:cubicBezTo>
                      <a:pt x="0" y="40"/>
                      <a:pt x="0" y="26"/>
                      <a:pt x="0" y="16"/>
                    </a:cubicBezTo>
                    <a:cubicBezTo>
                      <a:pt x="0" y="11"/>
                      <a:pt x="1" y="7"/>
                      <a:pt x="1" y="4"/>
                    </a:cubicBezTo>
                    <a:cubicBezTo>
                      <a:pt x="1" y="2"/>
                      <a:pt x="1" y="0"/>
                      <a:pt x="1" y="0"/>
                    </a:cubicBezTo>
                    <a:cubicBezTo>
                      <a:pt x="1" y="0"/>
                      <a:pt x="1" y="2"/>
                      <a:pt x="1" y="4"/>
                    </a:cubicBezTo>
                    <a:cubicBezTo>
                      <a:pt x="1" y="7"/>
                      <a:pt x="1" y="11"/>
                      <a:pt x="2" y="16"/>
                    </a:cubicBezTo>
                    <a:cubicBezTo>
                      <a:pt x="2" y="25"/>
                      <a:pt x="4" y="40"/>
                      <a:pt x="8" y="58"/>
                    </a:cubicBezTo>
                    <a:cubicBezTo>
                      <a:pt x="12" y="76"/>
                      <a:pt x="19" y="97"/>
                      <a:pt x="31" y="119"/>
                    </a:cubicBezTo>
                    <a:cubicBezTo>
                      <a:pt x="34" y="125"/>
                      <a:pt x="37" y="131"/>
                      <a:pt x="41" y="137"/>
                    </a:cubicBezTo>
                    <a:cubicBezTo>
                      <a:pt x="44" y="142"/>
                      <a:pt x="48" y="148"/>
                      <a:pt x="52" y="154"/>
                    </a:cubicBezTo>
                    <a:cubicBezTo>
                      <a:pt x="54" y="157"/>
                      <a:pt x="57" y="159"/>
                      <a:pt x="59" y="162"/>
                    </a:cubicBezTo>
                    <a:cubicBezTo>
                      <a:pt x="61" y="165"/>
                      <a:pt x="63" y="168"/>
                      <a:pt x="66" y="171"/>
                    </a:cubicBezTo>
                    <a:cubicBezTo>
                      <a:pt x="68" y="174"/>
                      <a:pt x="71" y="176"/>
                      <a:pt x="73" y="179"/>
                    </a:cubicBezTo>
                    <a:cubicBezTo>
                      <a:pt x="76" y="182"/>
                      <a:pt x="79" y="185"/>
                      <a:pt x="82" y="188"/>
                    </a:cubicBezTo>
                    <a:cubicBezTo>
                      <a:pt x="92" y="198"/>
                      <a:pt x="105" y="209"/>
                      <a:pt x="119" y="218"/>
                    </a:cubicBezTo>
                    <a:cubicBezTo>
                      <a:pt x="132" y="228"/>
                      <a:pt x="147" y="237"/>
                      <a:pt x="163" y="246"/>
                    </a:cubicBezTo>
                    <a:cubicBezTo>
                      <a:pt x="194" y="264"/>
                      <a:pt x="229" y="281"/>
                      <a:pt x="261" y="308"/>
                    </a:cubicBezTo>
                    <a:cubicBezTo>
                      <a:pt x="265" y="312"/>
                      <a:pt x="269" y="315"/>
                      <a:pt x="273" y="319"/>
                    </a:cubicBezTo>
                    <a:cubicBezTo>
                      <a:pt x="276" y="323"/>
                      <a:pt x="280" y="326"/>
                      <a:pt x="283" y="330"/>
                    </a:cubicBezTo>
                    <a:cubicBezTo>
                      <a:pt x="284" y="330"/>
                      <a:pt x="284" y="330"/>
                      <a:pt x="284" y="330"/>
                    </a:cubicBezTo>
                    <a:cubicBezTo>
                      <a:pt x="284" y="331"/>
                      <a:pt x="284" y="331"/>
                      <a:pt x="284" y="331"/>
                    </a:cubicBezTo>
                    <a:cubicBezTo>
                      <a:pt x="285" y="331"/>
                      <a:pt x="285" y="331"/>
                      <a:pt x="285" y="331"/>
                    </a:cubicBezTo>
                    <a:cubicBezTo>
                      <a:pt x="286" y="333"/>
                      <a:pt x="286" y="333"/>
                      <a:pt x="286" y="333"/>
                    </a:cubicBezTo>
                    <a:cubicBezTo>
                      <a:pt x="289" y="336"/>
                      <a:pt x="289" y="336"/>
                      <a:pt x="289" y="336"/>
                    </a:cubicBezTo>
                    <a:cubicBezTo>
                      <a:pt x="294" y="342"/>
                      <a:pt x="294" y="342"/>
                      <a:pt x="294" y="342"/>
                    </a:cubicBezTo>
                    <a:cubicBezTo>
                      <a:pt x="295" y="343"/>
                      <a:pt x="295" y="344"/>
                      <a:pt x="296" y="345"/>
                    </a:cubicBezTo>
                    <a:cubicBezTo>
                      <a:pt x="298" y="349"/>
                      <a:pt x="298" y="349"/>
                      <a:pt x="298" y="349"/>
                    </a:cubicBezTo>
                    <a:cubicBezTo>
                      <a:pt x="303" y="355"/>
                      <a:pt x="303" y="355"/>
                      <a:pt x="303" y="355"/>
                    </a:cubicBezTo>
                    <a:cubicBezTo>
                      <a:pt x="315" y="373"/>
                      <a:pt x="324" y="393"/>
                      <a:pt x="330" y="414"/>
                    </a:cubicBezTo>
                    <a:cubicBezTo>
                      <a:pt x="343" y="456"/>
                      <a:pt x="344" y="500"/>
                      <a:pt x="342" y="543"/>
                    </a:cubicBezTo>
                    <a:cubicBezTo>
                      <a:pt x="340" y="565"/>
                      <a:pt x="337" y="586"/>
                      <a:pt x="334" y="607"/>
                    </a:cubicBezTo>
                    <a:cubicBezTo>
                      <a:pt x="331" y="629"/>
                      <a:pt x="326" y="649"/>
                      <a:pt x="322" y="670"/>
                    </a:cubicBezTo>
                    <a:cubicBezTo>
                      <a:pt x="320" y="680"/>
                      <a:pt x="318" y="690"/>
                      <a:pt x="316" y="700"/>
                    </a:cubicBezTo>
                    <a:cubicBezTo>
                      <a:pt x="313" y="710"/>
                      <a:pt x="311" y="720"/>
                      <a:pt x="310" y="730"/>
                    </a:cubicBezTo>
                    <a:cubicBezTo>
                      <a:pt x="309" y="735"/>
                      <a:pt x="308" y="740"/>
                      <a:pt x="307" y="745"/>
                    </a:cubicBezTo>
                    <a:cubicBezTo>
                      <a:pt x="306" y="750"/>
                      <a:pt x="305" y="755"/>
                      <a:pt x="305" y="760"/>
                    </a:cubicBezTo>
                    <a:cubicBezTo>
                      <a:pt x="304" y="765"/>
                      <a:pt x="304" y="770"/>
                      <a:pt x="303" y="775"/>
                    </a:cubicBezTo>
                    <a:cubicBezTo>
                      <a:pt x="303" y="778"/>
                      <a:pt x="303" y="778"/>
                      <a:pt x="303" y="778"/>
                    </a:cubicBezTo>
                    <a:cubicBezTo>
                      <a:pt x="303" y="779"/>
                      <a:pt x="303" y="781"/>
                      <a:pt x="303" y="782"/>
                    </a:cubicBezTo>
                    <a:cubicBezTo>
                      <a:pt x="302" y="789"/>
                      <a:pt x="302" y="789"/>
                      <a:pt x="302" y="789"/>
                    </a:cubicBezTo>
                    <a:cubicBezTo>
                      <a:pt x="300" y="827"/>
                      <a:pt x="304" y="865"/>
                      <a:pt x="313" y="899"/>
                    </a:cubicBezTo>
                    <a:cubicBezTo>
                      <a:pt x="321" y="934"/>
                      <a:pt x="334" y="966"/>
                      <a:pt x="348" y="993"/>
                    </a:cubicBezTo>
                    <a:cubicBezTo>
                      <a:pt x="350" y="997"/>
                      <a:pt x="352" y="1000"/>
                      <a:pt x="354" y="1004"/>
                    </a:cubicBezTo>
                    <a:cubicBezTo>
                      <a:pt x="356" y="1007"/>
                      <a:pt x="357" y="1010"/>
                      <a:pt x="359" y="1014"/>
                    </a:cubicBezTo>
                    <a:cubicBezTo>
                      <a:pt x="363" y="1020"/>
                      <a:pt x="367" y="1026"/>
                      <a:pt x="371" y="1032"/>
                    </a:cubicBezTo>
                    <a:cubicBezTo>
                      <a:pt x="379" y="1044"/>
                      <a:pt x="387" y="1055"/>
                      <a:pt x="395" y="1065"/>
                    </a:cubicBezTo>
                    <a:cubicBezTo>
                      <a:pt x="410" y="1086"/>
                      <a:pt x="426" y="1102"/>
                      <a:pt x="439" y="1115"/>
                    </a:cubicBezTo>
                    <a:cubicBezTo>
                      <a:pt x="453" y="1127"/>
                      <a:pt x="463" y="1137"/>
                      <a:pt x="471" y="1143"/>
                    </a:cubicBezTo>
                    <a:cubicBezTo>
                      <a:pt x="479" y="1149"/>
                      <a:pt x="483" y="1152"/>
                      <a:pt x="483" y="1152"/>
                    </a:cubicBezTo>
                    <a:cubicBezTo>
                      <a:pt x="483" y="1152"/>
                      <a:pt x="483" y="1152"/>
                      <a:pt x="483" y="1152"/>
                    </a:cubicBezTo>
                    <a:cubicBezTo>
                      <a:pt x="483" y="1152"/>
                      <a:pt x="479" y="1149"/>
                      <a:pt x="471" y="1143"/>
                    </a:cubicBezTo>
                    <a:cubicBezTo>
                      <a:pt x="464" y="1137"/>
                      <a:pt x="453" y="1127"/>
                      <a:pt x="440" y="1114"/>
                    </a:cubicBezTo>
                    <a:cubicBezTo>
                      <a:pt x="427" y="1101"/>
                      <a:pt x="411" y="1085"/>
                      <a:pt x="396" y="1065"/>
                    </a:cubicBezTo>
                    <a:cubicBezTo>
                      <a:pt x="388" y="1055"/>
                      <a:pt x="380" y="1043"/>
                      <a:pt x="372" y="1031"/>
                    </a:cubicBezTo>
                    <a:cubicBezTo>
                      <a:pt x="368" y="1025"/>
                      <a:pt x="365" y="1019"/>
                      <a:pt x="361" y="1013"/>
                    </a:cubicBezTo>
                    <a:cubicBezTo>
                      <a:pt x="359" y="1010"/>
                      <a:pt x="357" y="1006"/>
                      <a:pt x="355" y="1003"/>
                    </a:cubicBezTo>
                    <a:cubicBezTo>
                      <a:pt x="353" y="999"/>
                      <a:pt x="352" y="996"/>
                      <a:pt x="350" y="993"/>
                    </a:cubicBezTo>
                    <a:cubicBezTo>
                      <a:pt x="336" y="965"/>
                      <a:pt x="323" y="933"/>
                      <a:pt x="315" y="899"/>
                    </a:cubicBezTo>
                    <a:cubicBezTo>
                      <a:pt x="306" y="865"/>
                      <a:pt x="302" y="827"/>
                      <a:pt x="305" y="789"/>
                    </a:cubicBezTo>
                    <a:cubicBezTo>
                      <a:pt x="305" y="782"/>
                      <a:pt x="305" y="782"/>
                      <a:pt x="305" y="782"/>
                    </a:cubicBezTo>
                    <a:cubicBezTo>
                      <a:pt x="305" y="780"/>
                      <a:pt x="305" y="780"/>
                      <a:pt x="305" y="780"/>
                    </a:cubicBezTo>
                    <a:cubicBezTo>
                      <a:pt x="305" y="779"/>
                      <a:pt x="305" y="779"/>
                      <a:pt x="305" y="779"/>
                    </a:cubicBezTo>
                    <a:cubicBezTo>
                      <a:pt x="305" y="779"/>
                      <a:pt x="305" y="779"/>
                      <a:pt x="305" y="779"/>
                    </a:cubicBezTo>
                    <a:cubicBezTo>
                      <a:pt x="305" y="779"/>
                      <a:pt x="305" y="779"/>
                      <a:pt x="305" y="779"/>
                    </a:cubicBezTo>
                    <a:cubicBezTo>
                      <a:pt x="306" y="775"/>
                      <a:pt x="306" y="775"/>
                      <a:pt x="306" y="775"/>
                    </a:cubicBezTo>
                    <a:cubicBezTo>
                      <a:pt x="306" y="770"/>
                      <a:pt x="307" y="765"/>
                      <a:pt x="307" y="760"/>
                    </a:cubicBezTo>
                    <a:cubicBezTo>
                      <a:pt x="308" y="755"/>
                      <a:pt x="309" y="750"/>
                      <a:pt x="310" y="745"/>
                    </a:cubicBezTo>
                    <a:cubicBezTo>
                      <a:pt x="311" y="740"/>
                      <a:pt x="311" y="736"/>
                      <a:pt x="312" y="731"/>
                    </a:cubicBezTo>
                    <a:cubicBezTo>
                      <a:pt x="314" y="721"/>
                      <a:pt x="316" y="711"/>
                      <a:pt x="318" y="701"/>
                    </a:cubicBezTo>
                    <a:cubicBezTo>
                      <a:pt x="320" y="691"/>
                      <a:pt x="323" y="681"/>
                      <a:pt x="325" y="670"/>
                    </a:cubicBezTo>
                    <a:cubicBezTo>
                      <a:pt x="329" y="650"/>
                      <a:pt x="333" y="629"/>
                      <a:pt x="337" y="608"/>
                    </a:cubicBezTo>
                    <a:cubicBezTo>
                      <a:pt x="337" y="604"/>
                      <a:pt x="337" y="604"/>
                      <a:pt x="337" y="604"/>
                    </a:cubicBezTo>
                    <a:cubicBezTo>
                      <a:pt x="338" y="600"/>
                      <a:pt x="338" y="600"/>
                      <a:pt x="338" y="600"/>
                    </a:cubicBezTo>
                    <a:cubicBezTo>
                      <a:pt x="339" y="592"/>
                      <a:pt x="339" y="592"/>
                      <a:pt x="339" y="592"/>
                    </a:cubicBezTo>
                    <a:cubicBezTo>
                      <a:pt x="340" y="587"/>
                      <a:pt x="341" y="581"/>
                      <a:pt x="341" y="576"/>
                    </a:cubicBezTo>
                    <a:cubicBezTo>
                      <a:pt x="342" y="571"/>
                      <a:pt x="343" y="565"/>
                      <a:pt x="343" y="560"/>
                    </a:cubicBezTo>
                    <a:cubicBezTo>
                      <a:pt x="344" y="554"/>
                      <a:pt x="344" y="549"/>
                      <a:pt x="345" y="544"/>
                    </a:cubicBezTo>
                    <a:cubicBezTo>
                      <a:pt x="346" y="522"/>
                      <a:pt x="346" y="500"/>
                      <a:pt x="344" y="478"/>
                    </a:cubicBezTo>
                    <a:cubicBezTo>
                      <a:pt x="343" y="456"/>
                      <a:pt x="339" y="435"/>
                      <a:pt x="333" y="414"/>
                    </a:cubicBezTo>
                    <a:cubicBezTo>
                      <a:pt x="331" y="408"/>
                      <a:pt x="329" y="403"/>
                      <a:pt x="328" y="398"/>
                    </a:cubicBezTo>
                    <a:cubicBezTo>
                      <a:pt x="327" y="395"/>
                      <a:pt x="326" y="393"/>
                      <a:pt x="325" y="390"/>
                    </a:cubicBezTo>
                    <a:cubicBezTo>
                      <a:pt x="321" y="383"/>
                      <a:pt x="321" y="383"/>
                      <a:pt x="321" y="383"/>
                    </a:cubicBezTo>
                    <a:cubicBezTo>
                      <a:pt x="318" y="375"/>
                      <a:pt x="318" y="375"/>
                      <a:pt x="318" y="375"/>
                    </a:cubicBezTo>
                    <a:cubicBezTo>
                      <a:pt x="314" y="368"/>
                      <a:pt x="314" y="368"/>
                      <a:pt x="314" y="368"/>
                    </a:cubicBezTo>
                    <a:cubicBezTo>
                      <a:pt x="311" y="363"/>
                      <a:pt x="308" y="358"/>
                      <a:pt x="305" y="354"/>
                    </a:cubicBezTo>
                    <a:cubicBezTo>
                      <a:pt x="301" y="347"/>
                      <a:pt x="301" y="347"/>
                      <a:pt x="301" y="347"/>
                    </a:cubicBezTo>
                    <a:cubicBezTo>
                      <a:pt x="298" y="344"/>
                      <a:pt x="298" y="344"/>
                      <a:pt x="298" y="344"/>
                    </a:cubicBezTo>
                    <a:cubicBezTo>
                      <a:pt x="298" y="343"/>
                      <a:pt x="297" y="342"/>
                      <a:pt x="296" y="341"/>
                    </a:cubicBezTo>
                    <a:cubicBezTo>
                      <a:pt x="291" y="334"/>
                      <a:pt x="291" y="334"/>
                      <a:pt x="291" y="334"/>
                    </a:cubicBezTo>
                    <a:cubicBezTo>
                      <a:pt x="288" y="331"/>
                      <a:pt x="288" y="331"/>
                      <a:pt x="288" y="331"/>
                    </a:cubicBezTo>
                    <a:cubicBezTo>
                      <a:pt x="287" y="330"/>
                      <a:pt x="287" y="330"/>
                      <a:pt x="287" y="330"/>
                    </a:cubicBezTo>
                    <a:cubicBezTo>
                      <a:pt x="286" y="329"/>
                      <a:pt x="286" y="329"/>
                      <a:pt x="286" y="329"/>
                    </a:cubicBezTo>
                    <a:cubicBezTo>
                      <a:pt x="286" y="329"/>
                      <a:pt x="286" y="329"/>
                      <a:pt x="286" y="329"/>
                    </a:cubicBezTo>
                    <a:cubicBezTo>
                      <a:pt x="285" y="328"/>
                      <a:pt x="285" y="328"/>
                      <a:pt x="285" y="328"/>
                    </a:cubicBezTo>
                    <a:cubicBezTo>
                      <a:pt x="282" y="324"/>
                      <a:pt x="278" y="321"/>
                      <a:pt x="275" y="317"/>
                    </a:cubicBezTo>
                    <a:cubicBezTo>
                      <a:pt x="271" y="314"/>
                      <a:pt x="267" y="310"/>
                      <a:pt x="263" y="306"/>
                    </a:cubicBezTo>
                    <a:cubicBezTo>
                      <a:pt x="231" y="279"/>
                      <a:pt x="196" y="262"/>
                      <a:pt x="164" y="244"/>
                    </a:cubicBezTo>
                    <a:cubicBezTo>
                      <a:pt x="149" y="235"/>
                      <a:pt x="134" y="226"/>
                      <a:pt x="120" y="217"/>
                    </a:cubicBezTo>
                    <a:cubicBezTo>
                      <a:pt x="106" y="207"/>
                      <a:pt x="93" y="197"/>
                      <a:pt x="83" y="187"/>
                    </a:cubicBezTo>
                    <a:cubicBezTo>
                      <a:pt x="80" y="184"/>
                      <a:pt x="77" y="181"/>
                      <a:pt x="75" y="178"/>
                    </a:cubicBezTo>
                    <a:cubicBezTo>
                      <a:pt x="72" y="175"/>
                      <a:pt x="70" y="173"/>
                      <a:pt x="67" y="170"/>
                    </a:cubicBezTo>
                    <a:cubicBezTo>
                      <a:pt x="65" y="167"/>
                      <a:pt x="62" y="164"/>
                      <a:pt x="60" y="161"/>
                    </a:cubicBezTo>
                    <a:cubicBezTo>
                      <a:pt x="58" y="159"/>
                      <a:pt x="56" y="156"/>
                      <a:pt x="54" y="153"/>
                    </a:cubicBezTo>
                    <a:cubicBezTo>
                      <a:pt x="49" y="147"/>
                      <a:pt x="46" y="141"/>
                      <a:pt x="42" y="136"/>
                    </a:cubicBezTo>
                    <a:cubicBezTo>
                      <a:pt x="38" y="130"/>
                      <a:pt x="35" y="125"/>
                      <a:pt x="32" y="119"/>
                    </a:cubicBezTo>
                    <a:cubicBezTo>
                      <a:pt x="20" y="97"/>
                      <a:pt x="13" y="76"/>
                      <a:pt x="9" y="58"/>
                    </a:cubicBezTo>
                    <a:cubicBezTo>
                      <a:pt x="4" y="40"/>
                      <a:pt x="3" y="25"/>
                      <a:pt x="2" y="16"/>
                    </a:cubicBezTo>
                    <a:cubicBezTo>
                      <a:pt x="1" y="6"/>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Freeform 19"/>
              <p:cNvSpPr>
                <a:spLocks/>
              </p:cNvSpPr>
              <p:nvPr/>
            </p:nvSpPr>
            <p:spPr bwMode="auto">
              <a:xfrm>
                <a:off x="7710989" y="1362075"/>
                <a:ext cx="1812925" cy="4330700"/>
              </a:xfrm>
              <a:custGeom>
                <a:avLst/>
                <a:gdLst>
                  <a:gd name="T0" fmla="*/ 0 w 483"/>
                  <a:gd name="T1" fmla="*/ 16 h 1152"/>
                  <a:gd name="T2" fmla="*/ 32 w 483"/>
                  <a:gd name="T3" fmla="*/ 142 h 1152"/>
                  <a:gd name="T4" fmla="*/ 57 w 483"/>
                  <a:gd name="T5" fmla="*/ 178 h 1152"/>
                  <a:gd name="T6" fmla="*/ 110 w 483"/>
                  <a:gd name="T7" fmla="*/ 231 h 1152"/>
                  <a:gd name="T8" fmla="*/ 258 w 483"/>
                  <a:gd name="T9" fmla="*/ 333 h 1152"/>
                  <a:gd name="T10" fmla="*/ 269 w 483"/>
                  <a:gd name="T11" fmla="*/ 345 h 1152"/>
                  <a:gd name="T12" fmla="*/ 269 w 483"/>
                  <a:gd name="T13" fmla="*/ 345 h 1152"/>
                  <a:gd name="T14" fmla="*/ 272 w 483"/>
                  <a:gd name="T15" fmla="*/ 349 h 1152"/>
                  <a:gd name="T16" fmla="*/ 281 w 483"/>
                  <a:gd name="T17" fmla="*/ 361 h 1152"/>
                  <a:gd name="T18" fmla="*/ 319 w 483"/>
                  <a:gd name="T19" fmla="*/ 480 h 1152"/>
                  <a:gd name="T20" fmla="*/ 300 w 483"/>
                  <a:gd name="T21" fmla="*/ 665 h 1152"/>
                  <a:gd name="T22" fmla="*/ 284 w 483"/>
                  <a:gd name="T23" fmla="*/ 757 h 1152"/>
                  <a:gd name="T24" fmla="*/ 282 w 483"/>
                  <a:gd name="T25" fmla="*/ 780 h 1152"/>
                  <a:gd name="T26" fmla="*/ 337 w 483"/>
                  <a:gd name="T27" fmla="*/ 1000 h 1152"/>
                  <a:gd name="T28" fmla="*/ 362 w 483"/>
                  <a:gd name="T29" fmla="*/ 1039 h 1152"/>
                  <a:gd name="T30" fmla="*/ 471 w 483"/>
                  <a:gd name="T31" fmla="*/ 1144 h 1152"/>
                  <a:gd name="T32" fmla="*/ 471 w 483"/>
                  <a:gd name="T33" fmla="*/ 1144 h 1152"/>
                  <a:gd name="T34" fmla="*/ 363 w 483"/>
                  <a:gd name="T35" fmla="*/ 1038 h 1152"/>
                  <a:gd name="T36" fmla="*/ 338 w 483"/>
                  <a:gd name="T37" fmla="*/ 999 h 1152"/>
                  <a:gd name="T38" fmla="*/ 285 w 483"/>
                  <a:gd name="T39" fmla="*/ 780 h 1152"/>
                  <a:gd name="T40" fmla="*/ 287 w 483"/>
                  <a:gd name="T41" fmla="*/ 758 h 1152"/>
                  <a:gd name="T42" fmla="*/ 303 w 483"/>
                  <a:gd name="T43" fmla="*/ 666 h 1152"/>
                  <a:gd name="T44" fmla="*/ 322 w 483"/>
                  <a:gd name="T45" fmla="*/ 480 h 1152"/>
                  <a:gd name="T46" fmla="*/ 283 w 483"/>
                  <a:gd name="T47" fmla="*/ 359 h 1152"/>
                  <a:gd name="T48" fmla="*/ 274 w 483"/>
                  <a:gd name="T49" fmla="*/ 348 h 1152"/>
                  <a:gd name="T50" fmla="*/ 271 w 483"/>
                  <a:gd name="T51" fmla="*/ 343 h 1152"/>
                  <a:gd name="T52" fmla="*/ 260 w 483"/>
                  <a:gd name="T53" fmla="*/ 331 h 1152"/>
                  <a:gd name="T54" fmla="*/ 111 w 483"/>
                  <a:gd name="T55" fmla="*/ 229 h 1152"/>
                  <a:gd name="T56" fmla="*/ 4 w 483"/>
                  <a:gd name="T57" fmla="*/ 59 h 1152"/>
                  <a:gd name="T58" fmla="*/ 1 w 483"/>
                  <a:gd name="T59" fmla="*/ 0 h 1152"/>
                  <a:gd name="T60" fmla="*/ 7 w 483"/>
                  <a:gd name="T61" fmla="*/ 58 h 1152"/>
                  <a:gd name="T62" fmla="*/ 51 w 483"/>
                  <a:gd name="T63" fmla="*/ 154 h 1152"/>
                  <a:gd name="T64" fmla="*/ 72 w 483"/>
                  <a:gd name="T65" fmla="*/ 180 h 1152"/>
                  <a:gd name="T66" fmla="*/ 162 w 483"/>
                  <a:gd name="T67" fmla="*/ 247 h 1152"/>
                  <a:gd name="T68" fmla="*/ 281 w 483"/>
                  <a:gd name="T69" fmla="*/ 332 h 1152"/>
                  <a:gd name="T70" fmla="*/ 283 w 483"/>
                  <a:gd name="T71" fmla="*/ 333 h 1152"/>
                  <a:gd name="T72" fmla="*/ 292 w 483"/>
                  <a:gd name="T73" fmla="*/ 344 h 1152"/>
                  <a:gd name="T74" fmla="*/ 301 w 483"/>
                  <a:gd name="T75" fmla="*/ 357 h 1152"/>
                  <a:gd name="T76" fmla="*/ 331 w 483"/>
                  <a:gd name="T77" fmla="*/ 607 h 1152"/>
                  <a:gd name="T78" fmla="*/ 307 w 483"/>
                  <a:gd name="T79" fmla="*/ 730 h 1152"/>
                  <a:gd name="T80" fmla="*/ 301 w 483"/>
                  <a:gd name="T81" fmla="*/ 774 h 1152"/>
                  <a:gd name="T82" fmla="*/ 300 w 483"/>
                  <a:gd name="T83" fmla="*/ 789 h 1152"/>
                  <a:gd name="T84" fmla="*/ 353 w 483"/>
                  <a:gd name="T85" fmla="*/ 1004 h 1152"/>
                  <a:gd name="T86" fmla="*/ 394 w 483"/>
                  <a:gd name="T87" fmla="*/ 1066 h 1152"/>
                  <a:gd name="T88" fmla="*/ 483 w 483"/>
                  <a:gd name="T89" fmla="*/ 1152 h 1152"/>
                  <a:gd name="T90" fmla="*/ 439 w 483"/>
                  <a:gd name="T91" fmla="*/ 1115 h 1152"/>
                  <a:gd name="T92" fmla="*/ 359 w 483"/>
                  <a:gd name="T93" fmla="*/ 1014 h 1152"/>
                  <a:gd name="T94" fmla="*/ 313 w 483"/>
                  <a:gd name="T95" fmla="*/ 899 h 1152"/>
                  <a:gd name="T96" fmla="*/ 303 w 483"/>
                  <a:gd name="T97" fmla="*/ 778 h 1152"/>
                  <a:gd name="T98" fmla="*/ 307 w 483"/>
                  <a:gd name="T99" fmla="*/ 745 h 1152"/>
                  <a:gd name="T100" fmla="*/ 322 w 483"/>
                  <a:gd name="T101" fmla="*/ 670 h 1152"/>
                  <a:gd name="T102" fmla="*/ 330 w 483"/>
                  <a:gd name="T103" fmla="*/ 414 h 1152"/>
                  <a:gd name="T104" fmla="*/ 296 w 483"/>
                  <a:gd name="T105" fmla="*/ 345 h 1152"/>
                  <a:gd name="T106" fmla="*/ 286 w 483"/>
                  <a:gd name="T107" fmla="*/ 333 h 1152"/>
                  <a:gd name="T108" fmla="*/ 284 w 483"/>
                  <a:gd name="T109" fmla="*/ 330 h 1152"/>
                  <a:gd name="T110" fmla="*/ 261 w 483"/>
                  <a:gd name="T111" fmla="*/ 308 h 1152"/>
                  <a:gd name="T112" fmla="*/ 82 w 483"/>
                  <a:gd name="T113" fmla="*/ 188 h 1152"/>
                  <a:gd name="T114" fmla="*/ 59 w 483"/>
                  <a:gd name="T115" fmla="*/ 162 h 1152"/>
                  <a:gd name="T116" fmla="*/ 31 w 483"/>
                  <a:gd name="T117" fmla="*/ 119 h 1152"/>
                  <a:gd name="T118" fmla="*/ 1 w 483"/>
                  <a:gd name="T119"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3" h="1152">
                    <a:moveTo>
                      <a:pt x="1" y="0"/>
                    </a:moveTo>
                    <a:cubicBezTo>
                      <a:pt x="1" y="0"/>
                      <a:pt x="1" y="2"/>
                      <a:pt x="1" y="4"/>
                    </a:cubicBezTo>
                    <a:cubicBezTo>
                      <a:pt x="1" y="7"/>
                      <a:pt x="0" y="11"/>
                      <a:pt x="0" y="16"/>
                    </a:cubicBezTo>
                    <a:cubicBezTo>
                      <a:pt x="0" y="26"/>
                      <a:pt x="0" y="40"/>
                      <a:pt x="3" y="59"/>
                    </a:cubicBezTo>
                    <a:cubicBezTo>
                      <a:pt x="7" y="77"/>
                      <a:pt x="12" y="100"/>
                      <a:pt x="23" y="123"/>
                    </a:cubicBezTo>
                    <a:cubicBezTo>
                      <a:pt x="26" y="129"/>
                      <a:pt x="29" y="135"/>
                      <a:pt x="32" y="142"/>
                    </a:cubicBezTo>
                    <a:cubicBezTo>
                      <a:pt x="36" y="148"/>
                      <a:pt x="39" y="154"/>
                      <a:pt x="43" y="160"/>
                    </a:cubicBezTo>
                    <a:cubicBezTo>
                      <a:pt x="45" y="163"/>
                      <a:pt x="47" y="166"/>
                      <a:pt x="50" y="169"/>
                    </a:cubicBezTo>
                    <a:cubicBezTo>
                      <a:pt x="52" y="172"/>
                      <a:pt x="54" y="175"/>
                      <a:pt x="57" y="178"/>
                    </a:cubicBezTo>
                    <a:cubicBezTo>
                      <a:pt x="59" y="182"/>
                      <a:pt x="61" y="185"/>
                      <a:pt x="64" y="188"/>
                    </a:cubicBezTo>
                    <a:cubicBezTo>
                      <a:pt x="67" y="191"/>
                      <a:pt x="69" y="194"/>
                      <a:pt x="72" y="197"/>
                    </a:cubicBezTo>
                    <a:cubicBezTo>
                      <a:pt x="83" y="209"/>
                      <a:pt x="96" y="220"/>
                      <a:pt x="110" y="231"/>
                    </a:cubicBezTo>
                    <a:cubicBezTo>
                      <a:pt x="124" y="241"/>
                      <a:pt x="139" y="251"/>
                      <a:pt x="154" y="260"/>
                    </a:cubicBezTo>
                    <a:cubicBezTo>
                      <a:pt x="186" y="280"/>
                      <a:pt x="219" y="298"/>
                      <a:pt x="248" y="324"/>
                    </a:cubicBezTo>
                    <a:cubicBezTo>
                      <a:pt x="251" y="327"/>
                      <a:pt x="254" y="330"/>
                      <a:pt x="258" y="333"/>
                    </a:cubicBezTo>
                    <a:cubicBezTo>
                      <a:pt x="261" y="337"/>
                      <a:pt x="265" y="340"/>
                      <a:pt x="268" y="344"/>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70" y="347"/>
                      <a:pt x="270" y="347"/>
                      <a:pt x="270" y="347"/>
                    </a:cubicBezTo>
                    <a:cubicBezTo>
                      <a:pt x="272" y="349"/>
                      <a:pt x="272" y="349"/>
                      <a:pt x="272" y="349"/>
                    </a:cubicBezTo>
                    <a:cubicBezTo>
                      <a:pt x="277" y="355"/>
                      <a:pt x="277" y="355"/>
                      <a:pt x="277" y="355"/>
                    </a:cubicBezTo>
                    <a:cubicBezTo>
                      <a:pt x="278" y="356"/>
                      <a:pt x="278" y="357"/>
                      <a:pt x="279" y="358"/>
                    </a:cubicBezTo>
                    <a:cubicBezTo>
                      <a:pt x="281" y="361"/>
                      <a:pt x="281" y="361"/>
                      <a:pt x="281" y="361"/>
                    </a:cubicBezTo>
                    <a:cubicBezTo>
                      <a:pt x="285" y="367"/>
                      <a:pt x="285" y="367"/>
                      <a:pt x="285" y="367"/>
                    </a:cubicBezTo>
                    <a:cubicBezTo>
                      <a:pt x="295" y="383"/>
                      <a:pt x="303" y="401"/>
                      <a:pt x="309" y="421"/>
                    </a:cubicBezTo>
                    <a:cubicBezTo>
                      <a:pt x="314" y="440"/>
                      <a:pt x="318" y="460"/>
                      <a:pt x="319" y="480"/>
                    </a:cubicBezTo>
                    <a:cubicBezTo>
                      <a:pt x="321" y="501"/>
                      <a:pt x="320" y="521"/>
                      <a:pt x="319" y="542"/>
                    </a:cubicBezTo>
                    <a:cubicBezTo>
                      <a:pt x="317" y="563"/>
                      <a:pt x="315" y="583"/>
                      <a:pt x="312" y="604"/>
                    </a:cubicBezTo>
                    <a:cubicBezTo>
                      <a:pt x="309" y="624"/>
                      <a:pt x="304" y="645"/>
                      <a:pt x="300" y="665"/>
                    </a:cubicBezTo>
                    <a:cubicBezTo>
                      <a:pt x="296" y="686"/>
                      <a:pt x="292" y="706"/>
                      <a:pt x="289" y="727"/>
                    </a:cubicBezTo>
                    <a:cubicBezTo>
                      <a:pt x="288" y="732"/>
                      <a:pt x="287" y="737"/>
                      <a:pt x="286" y="742"/>
                    </a:cubicBezTo>
                    <a:cubicBezTo>
                      <a:pt x="286" y="747"/>
                      <a:pt x="285" y="752"/>
                      <a:pt x="284" y="757"/>
                    </a:cubicBezTo>
                    <a:cubicBezTo>
                      <a:pt x="284" y="762"/>
                      <a:pt x="283" y="767"/>
                      <a:pt x="283" y="772"/>
                    </a:cubicBezTo>
                    <a:cubicBezTo>
                      <a:pt x="282" y="776"/>
                      <a:pt x="282" y="776"/>
                      <a:pt x="282" y="776"/>
                    </a:cubicBezTo>
                    <a:cubicBezTo>
                      <a:pt x="282" y="778"/>
                      <a:pt x="282" y="779"/>
                      <a:pt x="282" y="780"/>
                    </a:cubicBezTo>
                    <a:cubicBezTo>
                      <a:pt x="282" y="788"/>
                      <a:pt x="282" y="788"/>
                      <a:pt x="282" y="788"/>
                    </a:cubicBezTo>
                    <a:cubicBezTo>
                      <a:pt x="280" y="829"/>
                      <a:pt x="286" y="868"/>
                      <a:pt x="296" y="904"/>
                    </a:cubicBezTo>
                    <a:cubicBezTo>
                      <a:pt x="306" y="940"/>
                      <a:pt x="321" y="972"/>
                      <a:pt x="337" y="1000"/>
                    </a:cubicBezTo>
                    <a:cubicBezTo>
                      <a:pt x="339" y="1003"/>
                      <a:pt x="341" y="1007"/>
                      <a:pt x="343" y="1010"/>
                    </a:cubicBezTo>
                    <a:cubicBezTo>
                      <a:pt x="345" y="1013"/>
                      <a:pt x="347" y="1017"/>
                      <a:pt x="349" y="1020"/>
                    </a:cubicBezTo>
                    <a:cubicBezTo>
                      <a:pt x="354" y="1026"/>
                      <a:pt x="358" y="1032"/>
                      <a:pt x="362" y="1039"/>
                    </a:cubicBezTo>
                    <a:cubicBezTo>
                      <a:pt x="371" y="1050"/>
                      <a:pt x="379" y="1061"/>
                      <a:pt x="388" y="1071"/>
                    </a:cubicBezTo>
                    <a:cubicBezTo>
                      <a:pt x="405" y="1091"/>
                      <a:pt x="422" y="1106"/>
                      <a:pt x="436" y="1118"/>
                    </a:cubicBezTo>
                    <a:cubicBezTo>
                      <a:pt x="451" y="1130"/>
                      <a:pt x="462" y="1139"/>
                      <a:pt x="471" y="1144"/>
                    </a:cubicBezTo>
                    <a:cubicBezTo>
                      <a:pt x="479" y="1149"/>
                      <a:pt x="483" y="1152"/>
                      <a:pt x="483" y="1152"/>
                    </a:cubicBezTo>
                    <a:cubicBezTo>
                      <a:pt x="483" y="1152"/>
                      <a:pt x="483" y="1152"/>
                      <a:pt x="483" y="1152"/>
                    </a:cubicBezTo>
                    <a:cubicBezTo>
                      <a:pt x="483" y="1152"/>
                      <a:pt x="479" y="1149"/>
                      <a:pt x="471" y="1144"/>
                    </a:cubicBezTo>
                    <a:cubicBezTo>
                      <a:pt x="462" y="1138"/>
                      <a:pt x="451" y="1129"/>
                      <a:pt x="436" y="1118"/>
                    </a:cubicBezTo>
                    <a:cubicBezTo>
                      <a:pt x="423" y="1105"/>
                      <a:pt x="406" y="1090"/>
                      <a:pt x="389" y="1070"/>
                    </a:cubicBezTo>
                    <a:cubicBezTo>
                      <a:pt x="380" y="1061"/>
                      <a:pt x="372" y="1049"/>
                      <a:pt x="363" y="1038"/>
                    </a:cubicBezTo>
                    <a:cubicBezTo>
                      <a:pt x="359" y="1032"/>
                      <a:pt x="355" y="1025"/>
                      <a:pt x="350" y="1019"/>
                    </a:cubicBezTo>
                    <a:cubicBezTo>
                      <a:pt x="348" y="1016"/>
                      <a:pt x="346" y="1013"/>
                      <a:pt x="344" y="1009"/>
                    </a:cubicBezTo>
                    <a:cubicBezTo>
                      <a:pt x="342" y="1006"/>
                      <a:pt x="340" y="1002"/>
                      <a:pt x="338" y="999"/>
                    </a:cubicBezTo>
                    <a:cubicBezTo>
                      <a:pt x="322" y="971"/>
                      <a:pt x="308" y="939"/>
                      <a:pt x="298" y="903"/>
                    </a:cubicBezTo>
                    <a:cubicBezTo>
                      <a:pt x="288" y="868"/>
                      <a:pt x="283" y="829"/>
                      <a:pt x="284" y="788"/>
                    </a:cubicBezTo>
                    <a:cubicBezTo>
                      <a:pt x="285" y="780"/>
                      <a:pt x="285" y="780"/>
                      <a:pt x="285" y="780"/>
                    </a:cubicBezTo>
                    <a:cubicBezTo>
                      <a:pt x="285" y="779"/>
                      <a:pt x="285" y="778"/>
                      <a:pt x="285" y="776"/>
                    </a:cubicBezTo>
                    <a:cubicBezTo>
                      <a:pt x="285" y="773"/>
                      <a:pt x="285" y="773"/>
                      <a:pt x="285" y="773"/>
                    </a:cubicBezTo>
                    <a:cubicBezTo>
                      <a:pt x="286" y="768"/>
                      <a:pt x="286" y="763"/>
                      <a:pt x="287" y="758"/>
                    </a:cubicBezTo>
                    <a:cubicBezTo>
                      <a:pt x="287" y="753"/>
                      <a:pt x="288" y="747"/>
                      <a:pt x="289" y="742"/>
                    </a:cubicBezTo>
                    <a:cubicBezTo>
                      <a:pt x="290" y="737"/>
                      <a:pt x="290" y="732"/>
                      <a:pt x="291" y="727"/>
                    </a:cubicBezTo>
                    <a:cubicBezTo>
                      <a:pt x="295" y="707"/>
                      <a:pt x="299" y="686"/>
                      <a:pt x="303" y="666"/>
                    </a:cubicBezTo>
                    <a:cubicBezTo>
                      <a:pt x="307" y="645"/>
                      <a:pt x="311" y="625"/>
                      <a:pt x="314" y="604"/>
                    </a:cubicBezTo>
                    <a:cubicBezTo>
                      <a:pt x="318" y="584"/>
                      <a:pt x="320" y="563"/>
                      <a:pt x="322" y="542"/>
                    </a:cubicBezTo>
                    <a:cubicBezTo>
                      <a:pt x="323" y="521"/>
                      <a:pt x="323" y="500"/>
                      <a:pt x="322" y="480"/>
                    </a:cubicBezTo>
                    <a:cubicBezTo>
                      <a:pt x="320" y="459"/>
                      <a:pt x="317" y="439"/>
                      <a:pt x="311" y="420"/>
                    </a:cubicBezTo>
                    <a:cubicBezTo>
                      <a:pt x="306" y="400"/>
                      <a:pt x="298" y="382"/>
                      <a:pt x="287" y="366"/>
                    </a:cubicBezTo>
                    <a:cubicBezTo>
                      <a:pt x="283" y="359"/>
                      <a:pt x="283" y="359"/>
                      <a:pt x="283" y="359"/>
                    </a:cubicBezTo>
                    <a:cubicBezTo>
                      <a:pt x="281" y="356"/>
                      <a:pt x="281" y="356"/>
                      <a:pt x="281" y="356"/>
                    </a:cubicBezTo>
                    <a:cubicBezTo>
                      <a:pt x="281" y="355"/>
                      <a:pt x="280" y="354"/>
                      <a:pt x="279" y="353"/>
                    </a:cubicBezTo>
                    <a:cubicBezTo>
                      <a:pt x="274" y="348"/>
                      <a:pt x="274" y="348"/>
                      <a:pt x="274" y="348"/>
                    </a:cubicBezTo>
                    <a:cubicBezTo>
                      <a:pt x="272" y="345"/>
                      <a:pt x="272" y="345"/>
                      <a:pt x="272" y="345"/>
                    </a:cubicBezTo>
                    <a:cubicBezTo>
                      <a:pt x="271" y="343"/>
                      <a:pt x="271" y="343"/>
                      <a:pt x="271" y="343"/>
                    </a:cubicBezTo>
                    <a:cubicBezTo>
                      <a:pt x="271" y="343"/>
                      <a:pt x="271" y="343"/>
                      <a:pt x="271" y="343"/>
                    </a:cubicBezTo>
                    <a:cubicBezTo>
                      <a:pt x="271" y="343"/>
                      <a:pt x="271" y="343"/>
                      <a:pt x="271" y="343"/>
                    </a:cubicBezTo>
                    <a:cubicBezTo>
                      <a:pt x="270" y="342"/>
                      <a:pt x="270" y="342"/>
                      <a:pt x="270" y="342"/>
                    </a:cubicBezTo>
                    <a:cubicBezTo>
                      <a:pt x="267" y="339"/>
                      <a:pt x="263" y="335"/>
                      <a:pt x="260" y="331"/>
                    </a:cubicBezTo>
                    <a:cubicBezTo>
                      <a:pt x="256" y="328"/>
                      <a:pt x="253" y="325"/>
                      <a:pt x="249" y="322"/>
                    </a:cubicBezTo>
                    <a:cubicBezTo>
                      <a:pt x="220" y="296"/>
                      <a:pt x="187" y="278"/>
                      <a:pt x="156" y="259"/>
                    </a:cubicBezTo>
                    <a:cubicBezTo>
                      <a:pt x="140" y="249"/>
                      <a:pt x="125" y="240"/>
                      <a:pt x="111" y="229"/>
                    </a:cubicBezTo>
                    <a:cubicBezTo>
                      <a:pt x="97" y="219"/>
                      <a:pt x="84" y="207"/>
                      <a:pt x="73" y="195"/>
                    </a:cubicBezTo>
                    <a:cubicBezTo>
                      <a:pt x="51" y="172"/>
                      <a:pt x="35" y="147"/>
                      <a:pt x="24" y="123"/>
                    </a:cubicBezTo>
                    <a:cubicBezTo>
                      <a:pt x="13" y="99"/>
                      <a:pt x="7" y="77"/>
                      <a:pt x="4" y="59"/>
                    </a:cubicBezTo>
                    <a:cubicBezTo>
                      <a:pt x="1" y="40"/>
                      <a:pt x="1" y="26"/>
                      <a:pt x="0" y="16"/>
                    </a:cubicBezTo>
                    <a:cubicBezTo>
                      <a:pt x="0" y="11"/>
                      <a:pt x="1" y="7"/>
                      <a:pt x="1" y="4"/>
                    </a:cubicBezTo>
                    <a:cubicBezTo>
                      <a:pt x="1" y="2"/>
                      <a:pt x="1" y="0"/>
                      <a:pt x="1" y="0"/>
                    </a:cubicBezTo>
                    <a:cubicBezTo>
                      <a:pt x="1" y="0"/>
                      <a:pt x="1" y="2"/>
                      <a:pt x="1" y="4"/>
                    </a:cubicBezTo>
                    <a:cubicBezTo>
                      <a:pt x="1" y="7"/>
                      <a:pt x="1" y="11"/>
                      <a:pt x="1" y="16"/>
                    </a:cubicBezTo>
                    <a:cubicBezTo>
                      <a:pt x="2" y="25"/>
                      <a:pt x="3" y="40"/>
                      <a:pt x="7" y="58"/>
                    </a:cubicBezTo>
                    <a:cubicBezTo>
                      <a:pt x="12" y="76"/>
                      <a:pt x="18" y="97"/>
                      <a:pt x="30" y="120"/>
                    </a:cubicBezTo>
                    <a:cubicBezTo>
                      <a:pt x="33" y="126"/>
                      <a:pt x="36" y="131"/>
                      <a:pt x="40" y="137"/>
                    </a:cubicBezTo>
                    <a:cubicBezTo>
                      <a:pt x="43" y="143"/>
                      <a:pt x="47" y="149"/>
                      <a:pt x="51" y="154"/>
                    </a:cubicBezTo>
                    <a:cubicBezTo>
                      <a:pt x="53" y="157"/>
                      <a:pt x="56" y="160"/>
                      <a:pt x="58" y="163"/>
                    </a:cubicBezTo>
                    <a:cubicBezTo>
                      <a:pt x="60" y="166"/>
                      <a:pt x="62" y="169"/>
                      <a:pt x="65" y="172"/>
                    </a:cubicBezTo>
                    <a:cubicBezTo>
                      <a:pt x="67" y="175"/>
                      <a:pt x="70" y="177"/>
                      <a:pt x="72" y="180"/>
                    </a:cubicBezTo>
                    <a:cubicBezTo>
                      <a:pt x="75" y="183"/>
                      <a:pt x="78" y="186"/>
                      <a:pt x="80" y="189"/>
                    </a:cubicBezTo>
                    <a:cubicBezTo>
                      <a:pt x="91" y="200"/>
                      <a:pt x="104" y="210"/>
                      <a:pt x="118" y="220"/>
                    </a:cubicBezTo>
                    <a:cubicBezTo>
                      <a:pt x="131" y="229"/>
                      <a:pt x="146" y="238"/>
                      <a:pt x="162" y="247"/>
                    </a:cubicBezTo>
                    <a:cubicBezTo>
                      <a:pt x="193" y="266"/>
                      <a:pt x="228" y="284"/>
                      <a:pt x="259" y="310"/>
                    </a:cubicBezTo>
                    <a:cubicBezTo>
                      <a:pt x="263" y="314"/>
                      <a:pt x="267" y="317"/>
                      <a:pt x="271" y="321"/>
                    </a:cubicBezTo>
                    <a:cubicBezTo>
                      <a:pt x="274" y="324"/>
                      <a:pt x="278" y="328"/>
                      <a:pt x="281" y="332"/>
                    </a:cubicBezTo>
                    <a:cubicBezTo>
                      <a:pt x="282" y="332"/>
                      <a:pt x="282" y="332"/>
                      <a:pt x="282" y="332"/>
                    </a:cubicBezTo>
                    <a:cubicBezTo>
                      <a:pt x="283" y="333"/>
                      <a:pt x="283" y="333"/>
                      <a:pt x="283" y="333"/>
                    </a:cubicBezTo>
                    <a:cubicBezTo>
                      <a:pt x="283" y="333"/>
                      <a:pt x="283" y="333"/>
                      <a:pt x="283" y="333"/>
                    </a:cubicBezTo>
                    <a:cubicBezTo>
                      <a:pt x="284" y="335"/>
                      <a:pt x="284" y="335"/>
                      <a:pt x="284" y="335"/>
                    </a:cubicBezTo>
                    <a:cubicBezTo>
                      <a:pt x="287" y="338"/>
                      <a:pt x="287" y="338"/>
                      <a:pt x="287" y="338"/>
                    </a:cubicBezTo>
                    <a:cubicBezTo>
                      <a:pt x="292" y="344"/>
                      <a:pt x="292" y="344"/>
                      <a:pt x="292" y="344"/>
                    </a:cubicBezTo>
                    <a:cubicBezTo>
                      <a:pt x="292" y="345"/>
                      <a:pt x="293" y="346"/>
                      <a:pt x="294" y="347"/>
                    </a:cubicBezTo>
                    <a:cubicBezTo>
                      <a:pt x="296" y="350"/>
                      <a:pt x="296" y="350"/>
                      <a:pt x="296" y="350"/>
                    </a:cubicBezTo>
                    <a:cubicBezTo>
                      <a:pt x="301" y="357"/>
                      <a:pt x="301" y="357"/>
                      <a:pt x="301" y="357"/>
                    </a:cubicBezTo>
                    <a:cubicBezTo>
                      <a:pt x="312" y="375"/>
                      <a:pt x="321" y="394"/>
                      <a:pt x="327" y="415"/>
                    </a:cubicBezTo>
                    <a:cubicBezTo>
                      <a:pt x="340" y="456"/>
                      <a:pt x="342" y="500"/>
                      <a:pt x="339" y="543"/>
                    </a:cubicBezTo>
                    <a:cubicBezTo>
                      <a:pt x="337" y="565"/>
                      <a:pt x="335" y="586"/>
                      <a:pt x="331" y="607"/>
                    </a:cubicBezTo>
                    <a:cubicBezTo>
                      <a:pt x="328" y="628"/>
                      <a:pt x="323" y="649"/>
                      <a:pt x="319" y="669"/>
                    </a:cubicBezTo>
                    <a:cubicBezTo>
                      <a:pt x="317" y="679"/>
                      <a:pt x="315" y="690"/>
                      <a:pt x="313" y="700"/>
                    </a:cubicBezTo>
                    <a:cubicBezTo>
                      <a:pt x="311" y="710"/>
                      <a:pt x="309" y="720"/>
                      <a:pt x="307" y="730"/>
                    </a:cubicBezTo>
                    <a:cubicBezTo>
                      <a:pt x="306" y="735"/>
                      <a:pt x="305" y="740"/>
                      <a:pt x="305" y="745"/>
                    </a:cubicBezTo>
                    <a:cubicBezTo>
                      <a:pt x="304" y="749"/>
                      <a:pt x="303" y="754"/>
                      <a:pt x="302" y="759"/>
                    </a:cubicBezTo>
                    <a:cubicBezTo>
                      <a:pt x="302" y="764"/>
                      <a:pt x="301" y="769"/>
                      <a:pt x="301" y="774"/>
                    </a:cubicBezTo>
                    <a:cubicBezTo>
                      <a:pt x="300" y="778"/>
                      <a:pt x="300" y="778"/>
                      <a:pt x="300" y="778"/>
                    </a:cubicBezTo>
                    <a:cubicBezTo>
                      <a:pt x="300" y="779"/>
                      <a:pt x="300" y="780"/>
                      <a:pt x="300" y="781"/>
                    </a:cubicBezTo>
                    <a:cubicBezTo>
                      <a:pt x="300" y="789"/>
                      <a:pt x="300" y="789"/>
                      <a:pt x="300" y="789"/>
                    </a:cubicBezTo>
                    <a:cubicBezTo>
                      <a:pt x="297" y="828"/>
                      <a:pt x="302" y="865"/>
                      <a:pt x="310" y="900"/>
                    </a:cubicBezTo>
                    <a:cubicBezTo>
                      <a:pt x="319" y="935"/>
                      <a:pt x="332" y="966"/>
                      <a:pt x="347" y="994"/>
                    </a:cubicBezTo>
                    <a:cubicBezTo>
                      <a:pt x="349" y="998"/>
                      <a:pt x="351" y="1001"/>
                      <a:pt x="353" y="1004"/>
                    </a:cubicBezTo>
                    <a:cubicBezTo>
                      <a:pt x="354" y="1008"/>
                      <a:pt x="356" y="1011"/>
                      <a:pt x="358" y="1014"/>
                    </a:cubicBezTo>
                    <a:cubicBezTo>
                      <a:pt x="362" y="1021"/>
                      <a:pt x="366" y="1027"/>
                      <a:pt x="370" y="1033"/>
                    </a:cubicBezTo>
                    <a:cubicBezTo>
                      <a:pt x="378" y="1045"/>
                      <a:pt x="386" y="1056"/>
                      <a:pt x="394" y="1066"/>
                    </a:cubicBezTo>
                    <a:cubicBezTo>
                      <a:pt x="410" y="1086"/>
                      <a:pt x="426" y="1102"/>
                      <a:pt x="439" y="1115"/>
                    </a:cubicBezTo>
                    <a:cubicBezTo>
                      <a:pt x="452" y="1127"/>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3" y="1127"/>
                      <a:pt x="439" y="1115"/>
                    </a:cubicBezTo>
                    <a:cubicBezTo>
                      <a:pt x="426" y="1102"/>
                      <a:pt x="410" y="1086"/>
                      <a:pt x="395" y="1065"/>
                    </a:cubicBezTo>
                    <a:cubicBezTo>
                      <a:pt x="387" y="1055"/>
                      <a:pt x="379" y="1044"/>
                      <a:pt x="371" y="1032"/>
                    </a:cubicBezTo>
                    <a:cubicBezTo>
                      <a:pt x="367" y="1026"/>
                      <a:pt x="363" y="1020"/>
                      <a:pt x="359" y="1014"/>
                    </a:cubicBezTo>
                    <a:cubicBezTo>
                      <a:pt x="357" y="1010"/>
                      <a:pt x="356" y="1007"/>
                      <a:pt x="354" y="1004"/>
                    </a:cubicBezTo>
                    <a:cubicBezTo>
                      <a:pt x="352" y="1000"/>
                      <a:pt x="350" y="997"/>
                      <a:pt x="348" y="993"/>
                    </a:cubicBezTo>
                    <a:cubicBezTo>
                      <a:pt x="334" y="966"/>
                      <a:pt x="321" y="934"/>
                      <a:pt x="313" y="899"/>
                    </a:cubicBezTo>
                    <a:cubicBezTo>
                      <a:pt x="304" y="865"/>
                      <a:pt x="300" y="827"/>
                      <a:pt x="302" y="789"/>
                    </a:cubicBezTo>
                    <a:cubicBezTo>
                      <a:pt x="303" y="782"/>
                      <a:pt x="303" y="782"/>
                      <a:pt x="303" y="782"/>
                    </a:cubicBezTo>
                    <a:cubicBezTo>
                      <a:pt x="303" y="781"/>
                      <a:pt x="303" y="779"/>
                      <a:pt x="303" y="778"/>
                    </a:cubicBezTo>
                    <a:cubicBezTo>
                      <a:pt x="303" y="775"/>
                      <a:pt x="303" y="775"/>
                      <a:pt x="303" y="775"/>
                    </a:cubicBezTo>
                    <a:cubicBezTo>
                      <a:pt x="304" y="770"/>
                      <a:pt x="304" y="765"/>
                      <a:pt x="305" y="760"/>
                    </a:cubicBezTo>
                    <a:cubicBezTo>
                      <a:pt x="305" y="755"/>
                      <a:pt x="306" y="750"/>
                      <a:pt x="307" y="745"/>
                    </a:cubicBezTo>
                    <a:cubicBezTo>
                      <a:pt x="308" y="740"/>
                      <a:pt x="309" y="735"/>
                      <a:pt x="310" y="730"/>
                    </a:cubicBezTo>
                    <a:cubicBezTo>
                      <a:pt x="311" y="720"/>
                      <a:pt x="313" y="710"/>
                      <a:pt x="316" y="700"/>
                    </a:cubicBezTo>
                    <a:cubicBezTo>
                      <a:pt x="318" y="690"/>
                      <a:pt x="320" y="680"/>
                      <a:pt x="322" y="670"/>
                    </a:cubicBezTo>
                    <a:cubicBezTo>
                      <a:pt x="326" y="649"/>
                      <a:pt x="331" y="629"/>
                      <a:pt x="334" y="607"/>
                    </a:cubicBezTo>
                    <a:cubicBezTo>
                      <a:pt x="337" y="586"/>
                      <a:pt x="340" y="565"/>
                      <a:pt x="342" y="543"/>
                    </a:cubicBezTo>
                    <a:cubicBezTo>
                      <a:pt x="344" y="500"/>
                      <a:pt x="343" y="456"/>
                      <a:pt x="330" y="414"/>
                    </a:cubicBezTo>
                    <a:cubicBezTo>
                      <a:pt x="324" y="393"/>
                      <a:pt x="315" y="373"/>
                      <a:pt x="303" y="355"/>
                    </a:cubicBezTo>
                    <a:cubicBezTo>
                      <a:pt x="298" y="349"/>
                      <a:pt x="298" y="349"/>
                      <a:pt x="298" y="349"/>
                    </a:cubicBezTo>
                    <a:cubicBezTo>
                      <a:pt x="296" y="345"/>
                      <a:pt x="296" y="345"/>
                      <a:pt x="296" y="345"/>
                    </a:cubicBezTo>
                    <a:cubicBezTo>
                      <a:pt x="295" y="344"/>
                      <a:pt x="295" y="343"/>
                      <a:pt x="294" y="342"/>
                    </a:cubicBezTo>
                    <a:cubicBezTo>
                      <a:pt x="289" y="336"/>
                      <a:pt x="289" y="336"/>
                      <a:pt x="289" y="336"/>
                    </a:cubicBezTo>
                    <a:cubicBezTo>
                      <a:pt x="286" y="333"/>
                      <a:pt x="286" y="333"/>
                      <a:pt x="286" y="333"/>
                    </a:cubicBezTo>
                    <a:cubicBezTo>
                      <a:pt x="285" y="331"/>
                      <a:pt x="285" y="331"/>
                      <a:pt x="285" y="331"/>
                    </a:cubicBezTo>
                    <a:cubicBezTo>
                      <a:pt x="284" y="331"/>
                      <a:pt x="284" y="331"/>
                      <a:pt x="284" y="331"/>
                    </a:cubicBezTo>
                    <a:cubicBezTo>
                      <a:pt x="284" y="330"/>
                      <a:pt x="284" y="330"/>
                      <a:pt x="284" y="330"/>
                    </a:cubicBezTo>
                    <a:cubicBezTo>
                      <a:pt x="283" y="330"/>
                      <a:pt x="283" y="330"/>
                      <a:pt x="283" y="330"/>
                    </a:cubicBezTo>
                    <a:cubicBezTo>
                      <a:pt x="280" y="326"/>
                      <a:pt x="276" y="323"/>
                      <a:pt x="273" y="319"/>
                    </a:cubicBezTo>
                    <a:cubicBezTo>
                      <a:pt x="269" y="315"/>
                      <a:pt x="265" y="312"/>
                      <a:pt x="261" y="308"/>
                    </a:cubicBezTo>
                    <a:cubicBezTo>
                      <a:pt x="229" y="281"/>
                      <a:pt x="194" y="264"/>
                      <a:pt x="163" y="246"/>
                    </a:cubicBezTo>
                    <a:cubicBezTo>
                      <a:pt x="147" y="237"/>
                      <a:pt x="132" y="228"/>
                      <a:pt x="119" y="218"/>
                    </a:cubicBezTo>
                    <a:cubicBezTo>
                      <a:pt x="105" y="209"/>
                      <a:pt x="92" y="198"/>
                      <a:pt x="82" y="188"/>
                    </a:cubicBezTo>
                    <a:cubicBezTo>
                      <a:pt x="79" y="185"/>
                      <a:pt x="76" y="182"/>
                      <a:pt x="73" y="179"/>
                    </a:cubicBezTo>
                    <a:cubicBezTo>
                      <a:pt x="71" y="176"/>
                      <a:pt x="68" y="174"/>
                      <a:pt x="66" y="171"/>
                    </a:cubicBezTo>
                    <a:cubicBezTo>
                      <a:pt x="63" y="168"/>
                      <a:pt x="61" y="165"/>
                      <a:pt x="59" y="162"/>
                    </a:cubicBezTo>
                    <a:cubicBezTo>
                      <a:pt x="57" y="159"/>
                      <a:pt x="54" y="157"/>
                      <a:pt x="52" y="154"/>
                    </a:cubicBezTo>
                    <a:cubicBezTo>
                      <a:pt x="48" y="148"/>
                      <a:pt x="44" y="142"/>
                      <a:pt x="41" y="137"/>
                    </a:cubicBezTo>
                    <a:cubicBezTo>
                      <a:pt x="37" y="131"/>
                      <a:pt x="34" y="125"/>
                      <a:pt x="31" y="119"/>
                    </a:cubicBezTo>
                    <a:cubicBezTo>
                      <a:pt x="19" y="97"/>
                      <a:pt x="12" y="76"/>
                      <a:pt x="8" y="58"/>
                    </a:cubicBezTo>
                    <a:cubicBezTo>
                      <a:pt x="4" y="40"/>
                      <a:pt x="2" y="25"/>
                      <a:pt x="2"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0" name="Freeform 20"/>
              <p:cNvSpPr>
                <a:spLocks/>
              </p:cNvSpPr>
              <p:nvPr/>
            </p:nvSpPr>
            <p:spPr bwMode="auto">
              <a:xfrm>
                <a:off x="7710989" y="1362075"/>
                <a:ext cx="1812925" cy="4330700"/>
              </a:xfrm>
              <a:custGeom>
                <a:avLst/>
                <a:gdLst>
                  <a:gd name="T0" fmla="*/ 0 w 483"/>
                  <a:gd name="T1" fmla="*/ 16 h 1152"/>
                  <a:gd name="T2" fmla="*/ 73 w 483"/>
                  <a:gd name="T3" fmla="*/ 195 h 1152"/>
                  <a:gd name="T4" fmla="*/ 249 w 483"/>
                  <a:gd name="T5" fmla="*/ 322 h 1152"/>
                  <a:gd name="T6" fmla="*/ 271 w 483"/>
                  <a:gd name="T7" fmla="*/ 343 h 1152"/>
                  <a:gd name="T8" fmla="*/ 272 w 483"/>
                  <a:gd name="T9" fmla="*/ 345 h 1152"/>
                  <a:gd name="T10" fmla="*/ 281 w 483"/>
                  <a:gd name="T11" fmla="*/ 356 h 1152"/>
                  <a:gd name="T12" fmla="*/ 311 w 483"/>
                  <a:gd name="T13" fmla="*/ 420 h 1152"/>
                  <a:gd name="T14" fmla="*/ 314 w 483"/>
                  <a:gd name="T15" fmla="*/ 604 h 1152"/>
                  <a:gd name="T16" fmla="*/ 289 w 483"/>
                  <a:gd name="T17" fmla="*/ 742 h 1152"/>
                  <a:gd name="T18" fmla="*/ 285 w 483"/>
                  <a:gd name="T19" fmla="*/ 776 h 1152"/>
                  <a:gd name="T20" fmla="*/ 298 w 483"/>
                  <a:gd name="T21" fmla="*/ 903 h 1152"/>
                  <a:gd name="T22" fmla="*/ 350 w 483"/>
                  <a:gd name="T23" fmla="*/ 1019 h 1152"/>
                  <a:gd name="T24" fmla="*/ 436 w 483"/>
                  <a:gd name="T25" fmla="*/ 1118 h 1152"/>
                  <a:gd name="T26" fmla="*/ 483 w 483"/>
                  <a:gd name="T27" fmla="*/ 1152 h 1152"/>
                  <a:gd name="T28" fmla="*/ 390 w 483"/>
                  <a:gd name="T29" fmla="*/ 1069 h 1152"/>
                  <a:gd name="T30" fmla="*/ 346 w 483"/>
                  <a:gd name="T31" fmla="*/ 1008 h 1152"/>
                  <a:gd name="T32" fmla="*/ 287 w 483"/>
                  <a:gd name="T33" fmla="*/ 788 h 1152"/>
                  <a:gd name="T34" fmla="*/ 288 w 483"/>
                  <a:gd name="T35" fmla="*/ 773 h 1152"/>
                  <a:gd name="T36" fmla="*/ 294 w 483"/>
                  <a:gd name="T37" fmla="*/ 727 h 1152"/>
                  <a:gd name="T38" fmla="*/ 324 w 483"/>
                  <a:gd name="T39" fmla="*/ 542 h 1152"/>
                  <a:gd name="T40" fmla="*/ 290 w 483"/>
                  <a:gd name="T41" fmla="*/ 364 h 1152"/>
                  <a:gd name="T42" fmla="*/ 281 w 483"/>
                  <a:gd name="T43" fmla="*/ 352 h 1152"/>
                  <a:gd name="T44" fmla="*/ 251 w 483"/>
                  <a:gd name="T45" fmla="*/ 320 h 1152"/>
                  <a:gd name="T46" fmla="*/ 74 w 483"/>
                  <a:gd name="T47" fmla="*/ 194 h 1152"/>
                  <a:gd name="T48" fmla="*/ 1 w 483"/>
                  <a:gd name="T49" fmla="*/ 16 h 1152"/>
                  <a:gd name="T50" fmla="*/ 1 w 483"/>
                  <a:gd name="T51" fmla="*/ 4 h 1152"/>
                  <a:gd name="T52" fmla="*/ 29 w 483"/>
                  <a:gd name="T53" fmla="*/ 120 h 1152"/>
                  <a:gd name="T54" fmla="*/ 79 w 483"/>
                  <a:gd name="T55" fmla="*/ 190 h 1152"/>
                  <a:gd name="T56" fmla="*/ 258 w 483"/>
                  <a:gd name="T57" fmla="*/ 312 h 1152"/>
                  <a:gd name="T58" fmla="*/ 289 w 483"/>
                  <a:gd name="T59" fmla="*/ 345 h 1152"/>
                  <a:gd name="T60" fmla="*/ 299 w 483"/>
                  <a:gd name="T61" fmla="*/ 358 h 1152"/>
                  <a:gd name="T62" fmla="*/ 328 w 483"/>
                  <a:gd name="T63" fmla="*/ 607 h 1152"/>
                  <a:gd name="T64" fmla="*/ 302 w 483"/>
                  <a:gd name="T65" fmla="*/ 744 h 1152"/>
                  <a:gd name="T66" fmla="*/ 298 w 483"/>
                  <a:gd name="T67" fmla="*/ 778 h 1152"/>
                  <a:gd name="T68" fmla="*/ 308 w 483"/>
                  <a:gd name="T69" fmla="*/ 901 h 1152"/>
                  <a:gd name="T70" fmla="*/ 357 w 483"/>
                  <a:gd name="T71" fmla="*/ 1015 h 1152"/>
                  <a:gd name="T72" fmla="*/ 438 w 483"/>
                  <a:gd name="T73" fmla="*/ 1115 h 1152"/>
                  <a:gd name="T74" fmla="*/ 483 w 483"/>
                  <a:gd name="T75" fmla="*/ 1152 h 1152"/>
                  <a:gd name="T76" fmla="*/ 394 w 483"/>
                  <a:gd name="T77" fmla="*/ 1066 h 1152"/>
                  <a:gd name="T78" fmla="*/ 353 w 483"/>
                  <a:gd name="T79" fmla="*/ 1004 h 1152"/>
                  <a:gd name="T80" fmla="*/ 300 w 483"/>
                  <a:gd name="T81" fmla="*/ 789 h 1152"/>
                  <a:gd name="T82" fmla="*/ 301 w 483"/>
                  <a:gd name="T83" fmla="*/ 774 h 1152"/>
                  <a:gd name="T84" fmla="*/ 307 w 483"/>
                  <a:gd name="T85" fmla="*/ 730 h 1152"/>
                  <a:gd name="T86" fmla="*/ 331 w 483"/>
                  <a:gd name="T87" fmla="*/ 607 h 1152"/>
                  <a:gd name="T88" fmla="*/ 301 w 483"/>
                  <a:gd name="T89" fmla="*/ 357 h 1152"/>
                  <a:gd name="T90" fmla="*/ 292 w 483"/>
                  <a:gd name="T91" fmla="*/ 344 h 1152"/>
                  <a:gd name="T92" fmla="*/ 283 w 483"/>
                  <a:gd name="T93" fmla="*/ 333 h 1152"/>
                  <a:gd name="T94" fmla="*/ 281 w 483"/>
                  <a:gd name="T95" fmla="*/ 332 h 1152"/>
                  <a:gd name="T96" fmla="*/ 162 w 483"/>
                  <a:gd name="T97" fmla="*/ 247 h 1152"/>
                  <a:gd name="T98" fmla="*/ 72 w 483"/>
                  <a:gd name="T99" fmla="*/ 180 h 1152"/>
                  <a:gd name="T100" fmla="*/ 51 w 483"/>
                  <a:gd name="T101" fmla="*/ 154 h 1152"/>
                  <a:gd name="T102" fmla="*/ 7 w 483"/>
                  <a:gd name="T103" fmla="*/ 58 h 1152"/>
                  <a:gd name="T104" fmla="*/ 1 w 483"/>
                  <a:gd name="T105"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 h="1152">
                    <a:moveTo>
                      <a:pt x="1" y="0"/>
                    </a:moveTo>
                    <a:cubicBezTo>
                      <a:pt x="1" y="0"/>
                      <a:pt x="1" y="2"/>
                      <a:pt x="1" y="4"/>
                    </a:cubicBezTo>
                    <a:cubicBezTo>
                      <a:pt x="1" y="7"/>
                      <a:pt x="0" y="11"/>
                      <a:pt x="0" y="16"/>
                    </a:cubicBezTo>
                    <a:cubicBezTo>
                      <a:pt x="1" y="26"/>
                      <a:pt x="1" y="40"/>
                      <a:pt x="4" y="59"/>
                    </a:cubicBezTo>
                    <a:cubicBezTo>
                      <a:pt x="7" y="77"/>
                      <a:pt x="13" y="99"/>
                      <a:pt x="24" y="123"/>
                    </a:cubicBezTo>
                    <a:cubicBezTo>
                      <a:pt x="35" y="147"/>
                      <a:pt x="51" y="172"/>
                      <a:pt x="73" y="195"/>
                    </a:cubicBezTo>
                    <a:cubicBezTo>
                      <a:pt x="84" y="207"/>
                      <a:pt x="97" y="219"/>
                      <a:pt x="111" y="229"/>
                    </a:cubicBezTo>
                    <a:cubicBezTo>
                      <a:pt x="125" y="240"/>
                      <a:pt x="140" y="249"/>
                      <a:pt x="156" y="259"/>
                    </a:cubicBezTo>
                    <a:cubicBezTo>
                      <a:pt x="187" y="278"/>
                      <a:pt x="220" y="296"/>
                      <a:pt x="249" y="322"/>
                    </a:cubicBezTo>
                    <a:cubicBezTo>
                      <a:pt x="253" y="325"/>
                      <a:pt x="256" y="328"/>
                      <a:pt x="260" y="331"/>
                    </a:cubicBezTo>
                    <a:cubicBezTo>
                      <a:pt x="263" y="335"/>
                      <a:pt x="267" y="339"/>
                      <a:pt x="270" y="342"/>
                    </a:cubicBezTo>
                    <a:cubicBezTo>
                      <a:pt x="271" y="343"/>
                      <a:pt x="271" y="343"/>
                      <a:pt x="271" y="343"/>
                    </a:cubicBezTo>
                    <a:cubicBezTo>
                      <a:pt x="271" y="343"/>
                      <a:pt x="271" y="343"/>
                      <a:pt x="271" y="343"/>
                    </a:cubicBezTo>
                    <a:cubicBezTo>
                      <a:pt x="271" y="343"/>
                      <a:pt x="271" y="343"/>
                      <a:pt x="271" y="343"/>
                    </a:cubicBezTo>
                    <a:cubicBezTo>
                      <a:pt x="272" y="345"/>
                      <a:pt x="272" y="345"/>
                      <a:pt x="272" y="345"/>
                    </a:cubicBezTo>
                    <a:cubicBezTo>
                      <a:pt x="274" y="348"/>
                      <a:pt x="274" y="348"/>
                      <a:pt x="274" y="348"/>
                    </a:cubicBezTo>
                    <a:cubicBezTo>
                      <a:pt x="279" y="353"/>
                      <a:pt x="279" y="353"/>
                      <a:pt x="279" y="353"/>
                    </a:cubicBezTo>
                    <a:cubicBezTo>
                      <a:pt x="280" y="354"/>
                      <a:pt x="281" y="355"/>
                      <a:pt x="281" y="356"/>
                    </a:cubicBezTo>
                    <a:cubicBezTo>
                      <a:pt x="283" y="359"/>
                      <a:pt x="283" y="359"/>
                      <a:pt x="283" y="359"/>
                    </a:cubicBezTo>
                    <a:cubicBezTo>
                      <a:pt x="287" y="366"/>
                      <a:pt x="287" y="366"/>
                      <a:pt x="287" y="366"/>
                    </a:cubicBezTo>
                    <a:cubicBezTo>
                      <a:pt x="298" y="382"/>
                      <a:pt x="306" y="400"/>
                      <a:pt x="311" y="420"/>
                    </a:cubicBezTo>
                    <a:cubicBezTo>
                      <a:pt x="317" y="439"/>
                      <a:pt x="320" y="459"/>
                      <a:pt x="322" y="480"/>
                    </a:cubicBezTo>
                    <a:cubicBezTo>
                      <a:pt x="323" y="500"/>
                      <a:pt x="323" y="521"/>
                      <a:pt x="322" y="542"/>
                    </a:cubicBezTo>
                    <a:cubicBezTo>
                      <a:pt x="320" y="563"/>
                      <a:pt x="318" y="584"/>
                      <a:pt x="314" y="604"/>
                    </a:cubicBezTo>
                    <a:cubicBezTo>
                      <a:pt x="311" y="625"/>
                      <a:pt x="307" y="645"/>
                      <a:pt x="303" y="666"/>
                    </a:cubicBezTo>
                    <a:cubicBezTo>
                      <a:pt x="299" y="686"/>
                      <a:pt x="295" y="707"/>
                      <a:pt x="291" y="727"/>
                    </a:cubicBezTo>
                    <a:cubicBezTo>
                      <a:pt x="290" y="732"/>
                      <a:pt x="290" y="737"/>
                      <a:pt x="289" y="742"/>
                    </a:cubicBezTo>
                    <a:cubicBezTo>
                      <a:pt x="288" y="747"/>
                      <a:pt x="287" y="753"/>
                      <a:pt x="287" y="758"/>
                    </a:cubicBezTo>
                    <a:cubicBezTo>
                      <a:pt x="286" y="763"/>
                      <a:pt x="286" y="768"/>
                      <a:pt x="285" y="773"/>
                    </a:cubicBezTo>
                    <a:cubicBezTo>
                      <a:pt x="285" y="776"/>
                      <a:pt x="285" y="776"/>
                      <a:pt x="285" y="776"/>
                    </a:cubicBezTo>
                    <a:cubicBezTo>
                      <a:pt x="285" y="778"/>
                      <a:pt x="285" y="779"/>
                      <a:pt x="285" y="780"/>
                    </a:cubicBezTo>
                    <a:cubicBezTo>
                      <a:pt x="284" y="788"/>
                      <a:pt x="284" y="788"/>
                      <a:pt x="284" y="788"/>
                    </a:cubicBezTo>
                    <a:cubicBezTo>
                      <a:pt x="283" y="829"/>
                      <a:pt x="288" y="868"/>
                      <a:pt x="298" y="903"/>
                    </a:cubicBezTo>
                    <a:cubicBezTo>
                      <a:pt x="308" y="939"/>
                      <a:pt x="322" y="971"/>
                      <a:pt x="338" y="999"/>
                    </a:cubicBezTo>
                    <a:cubicBezTo>
                      <a:pt x="340" y="1002"/>
                      <a:pt x="342" y="1006"/>
                      <a:pt x="344" y="1009"/>
                    </a:cubicBezTo>
                    <a:cubicBezTo>
                      <a:pt x="346" y="1013"/>
                      <a:pt x="348" y="1016"/>
                      <a:pt x="350" y="1019"/>
                    </a:cubicBezTo>
                    <a:cubicBezTo>
                      <a:pt x="355" y="1025"/>
                      <a:pt x="359" y="1032"/>
                      <a:pt x="363" y="1038"/>
                    </a:cubicBezTo>
                    <a:cubicBezTo>
                      <a:pt x="372" y="1049"/>
                      <a:pt x="380" y="1061"/>
                      <a:pt x="389" y="1070"/>
                    </a:cubicBezTo>
                    <a:cubicBezTo>
                      <a:pt x="406" y="1090"/>
                      <a:pt x="423" y="1105"/>
                      <a:pt x="436" y="1118"/>
                    </a:cubicBezTo>
                    <a:cubicBezTo>
                      <a:pt x="451" y="1129"/>
                      <a:pt x="462" y="1138"/>
                      <a:pt x="471" y="1144"/>
                    </a:cubicBezTo>
                    <a:cubicBezTo>
                      <a:pt x="479" y="1149"/>
                      <a:pt x="483" y="1152"/>
                      <a:pt x="483" y="1152"/>
                    </a:cubicBezTo>
                    <a:cubicBezTo>
                      <a:pt x="483" y="1152"/>
                      <a:pt x="483" y="1152"/>
                      <a:pt x="483" y="1152"/>
                    </a:cubicBezTo>
                    <a:cubicBezTo>
                      <a:pt x="483" y="1152"/>
                      <a:pt x="479" y="1149"/>
                      <a:pt x="471" y="1144"/>
                    </a:cubicBezTo>
                    <a:cubicBezTo>
                      <a:pt x="463" y="1138"/>
                      <a:pt x="451" y="1129"/>
                      <a:pt x="437" y="1117"/>
                    </a:cubicBezTo>
                    <a:cubicBezTo>
                      <a:pt x="423" y="1105"/>
                      <a:pt x="406" y="1089"/>
                      <a:pt x="390" y="1069"/>
                    </a:cubicBezTo>
                    <a:cubicBezTo>
                      <a:pt x="381" y="1060"/>
                      <a:pt x="373" y="1049"/>
                      <a:pt x="364" y="1037"/>
                    </a:cubicBezTo>
                    <a:cubicBezTo>
                      <a:pt x="360" y="1031"/>
                      <a:pt x="356" y="1025"/>
                      <a:pt x="352" y="1018"/>
                    </a:cubicBezTo>
                    <a:cubicBezTo>
                      <a:pt x="350" y="1015"/>
                      <a:pt x="348" y="1012"/>
                      <a:pt x="346" y="1008"/>
                    </a:cubicBezTo>
                    <a:cubicBezTo>
                      <a:pt x="344" y="1005"/>
                      <a:pt x="342" y="1002"/>
                      <a:pt x="340" y="998"/>
                    </a:cubicBezTo>
                    <a:cubicBezTo>
                      <a:pt x="324" y="970"/>
                      <a:pt x="310" y="938"/>
                      <a:pt x="300" y="903"/>
                    </a:cubicBezTo>
                    <a:cubicBezTo>
                      <a:pt x="290" y="867"/>
                      <a:pt x="285" y="828"/>
                      <a:pt x="287" y="788"/>
                    </a:cubicBezTo>
                    <a:cubicBezTo>
                      <a:pt x="287" y="781"/>
                      <a:pt x="287" y="781"/>
                      <a:pt x="287" y="781"/>
                    </a:cubicBezTo>
                    <a:cubicBezTo>
                      <a:pt x="287" y="779"/>
                      <a:pt x="287" y="778"/>
                      <a:pt x="288" y="777"/>
                    </a:cubicBezTo>
                    <a:cubicBezTo>
                      <a:pt x="288" y="773"/>
                      <a:pt x="288" y="773"/>
                      <a:pt x="288" y="773"/>
                    </a:cubicBezTo>
                    <a:cubicBezTo>
                      <a:pt x="288" y="768"/>
                      <a:pt x="289" y="763"/>
                      <a:pt x="289" y="758"/>
                    </a:cubicBezTo>
                    <a:cubicBezTo>
                      <a:pt x="290" y="753"/>
                      <a:pt x="291" y="748"/>
                      <a:pt x="292" y="743"/>
                    </a:cubicBezTo>
                    <a:cubicBezTo>
                      <a:pt x="292" y="738"/>
                      <a:pt x="293" y="732"/>
                      <a:pt x="294" y="727"/>
                    </a:cubicBezTo>
                    <a:cubicBezTo>
                      <a:pt x="297" y="707"/>
                      <a:pt x="301" y="687"/>
                      <a:pt x="306" y="666"/>
                    </a:cubicBezTo>
                    <a:cubicBezTo>
                      <a:pt x="310" y="646"/>
                      <a:pt x="314" y="625"/>
                      <a:pt x="317" y="605"/>
                    </a:cubicBezTo>
                    <a:cubicBezTo>
                      <a:pt x="321" y="584"/>
                      <a:pt x="323" y="563"/>
                      <a:pt x="324" y="542"/>
                    </a:cubicBezTo>
                    <a:cubicBezTo>
                      <a:pt x="326" y="521"/>
                      <a:pt x="326" y="500"/>
                      <a:pt x="325" y="480"/>
                    </a:cubicBezTo>
                    <a:cubicBezTo>
                      <a:pt x="323" y="459"/>
                      <a:pt x="320" y="439"/>
                      <a:pt x="314" y="419"/>
                    </a:cubicBezTo>
                    <a:cubicBezTo>
                      <a:pt x="308" y="399"/>
                      <a:pt x="300" y="381"/>
                      <a:pt x="290" y="364"/>
                    </a:cubicBezTo>
                    <a:cubicBezTo>
                      <a:pt x="285" y="358"/>
                      <a:pt x="285" y="358"/>
                      <a:pt x="285" y="358"/>
                    </a:cubicBezTo>
                    <a:cubicBezTo>
                      <a:pt x="283" y="355"/>
                      <a:pt x="283" y="355"/>
                      <a:pt x="283" y="355"/>
                    </a:cubicBezTo>
                    <a:cubicBezTo>
                      <a:pt x="283" y="354"/>
                      <a:pt x="282" y="353"/>
                      <a:pt x="281" y="352"/>
                    </a:cubicBezTo>
                    <a:cubicBezTo>
                      <a:pt x="278" y="348"/>
                      <a:pt x="275" y="344"/>
                      <a:pt x="272" y="340"/>
                    </a:cubicBezTo>
                    <a:cubicBezTo>
                      <a:pt x="268" y="337"/>
                      <a:pt x="265" y="333"/>
                      <a:pt x="262" y="330"/>
                    </a:cubicBezTo>
                    <a:cubicBezTo>
                      <a:pt x="258" y="326"/>
                      <a:pt x="255" y="323"/>
                      <a:pt x="251" y="320"/>
                    </a:cubicBezTo>
                    <a:cubicBezTo>
                      <a:pt x="221" y="294"/>
                      <a:pt x="188" y="276"/>
                      <a:pt x="157" y="257"/>
                    </a:cubicBezTo>
                    <a:cubicBezTo>
                      <a:pt x="141" y="247"/>
                      <a:pt x="126" y="238"/>
                      <a:pt x="112" y="227"/>
                    </a:cubicBezTo>
                    <a:cubicBezTo>
                      <a:pt x="98" y="217"/>
                      <a:pt x="85" y="206"/>
                      <a:pt x="74" y="194"/>
                    </a:cubicBezTo>
                    <a:cubicBezTo>
                      <a:pt x="53" y="171"/>
                      <a:pt x="36" y="146"/>
                      <a:pt x="25" y="122"/>
                    </a:cubicBezTo>
                    <a:cubicBezTo>
                      <a:pt x="14" y="99"/>
                      <a:pt x="8" y="77"/>
                      <a:pt x="5" y="59"/>
                    </a:cubicBezTo>
                    <a:cubicBezTo>
                      <a:pt x="1" y="40"/>
                      <a:pt x="1" y="26"/>
                      <a:pt x="1" y="16"/>
                    </a:cubicBezTo>
                    <a:cubicBezTo>
                      <a:pt x="1" y="11"/>
                      <a:pt x="1" y="7"/>
                      <a:pt x="1" y="4"/>
                    </a:cubicBezTo>
                    <a:cubicBezTo>
                      <a:pt x="1" y="2"/>
                      <a:pt x="1" y="0"/>
                      <a:pt x="1" y="0"/>
                    </a:cubicBezTo>
                    <a:cubicBezTo>
                      <a:pt x="1" y="0"/>
                      <a:pt x="1" y="2"/>
                      <a:pt x="1" y="4"/>
                    </a:cubicBezTo>
                    <a:cubicBezTo>
                      <a:pt x="1" y="7"/>
                      <a:pt x="1" y="11"/>
                      <a:pt x="1" y="16"/>
                    </a:cubicBezTo>
                    <a:cubicBezTo>
                      <a:pt x="2" y="25"/>
                      <a:pt x="3" y="40"/>
                      <a:pt x="7" y="58"/>
                    </a:cubicBezTo>
                    <a:cubicBezTo>
                      <a:pt x="11" y="76"/>
                      <a:pt x="17" y="98"/>
                      <a:pt x="29" y="120"/>
                    </a:cubicBezTo>
                    <a:cubicBezTo>
                      <a:pt x="32" y="126"/>
                      <a:pt x="35" y="132"/>
                      <a:pt x="39" y="138"/>
                    </a:cubicBezTo>
                    <a:cubicBezTo>
                      <a:pt x="42" y="144"/>
                      <a:pt x="46" y="149"/>
                      <a:pt x="50" y="155"/>
                    </a:cubicBezTo>
                    <a:cubicBezTo>
                      <a:pt x="59" y="167"/>
                      <a:pt x="68" y="178"/>
                      <a:pt x="79" y="190"/>
                    </a:cubicBezTo>
                    <a:cubicBezTo>
                      <a:pt x="90" y="201"/>
                      <a:pt x="103" y="212"/>
                      <a:pt x="116" y="221"/>
                    </a:cubicBezTo>
                    <a:cubicBezTo>
                      <a:pt x="130" y="231"/>
                      <a:pt x="145" y="240"/>
                      <a:pt x="161" y="249"/>
                    </a:cubicBezTo>
                    <a:cubicBezTo>
                      <a:pt x="192" y="268"/>
                      <a:pt x="227" y="286"/>
                      <a:pt x="258" y="312"/>
                    </a:cubicBezTo>
                    <a:cubicBezTo>
                      <a:pt x="261" y="315"/>
                      <a:pt x="265" y="319"/>
                      <a:pt x="269" y="322"/>
                    </a:cubicBezTo>
                    <a:cubicBezTo>
                      <a:pt x="273" y="326"/>
                      <a:pt x="276" y="330"/>
                      <a:pt x="279" y="333"/>
                    </a:cubicBezTo>
                    <a:cubicBezTo>
                      <a:pt x="283" y="337"/>
                      <a:pt x="286" y="341"/>
                      <a:pt x="289" y="345"/>
                    </a:cubicBezTo>
                    <a:cubicBezTo>
                      <a:pt x="290" y="346"/>
                      <a:pt x="291" y="347"/>
                      <a:pt x="292" y="349"/>
                    </a:cubicBezTo>
                    <a:cubicBezTo>
                      <a:pt x="294" y="352"/>
                      <a:pt x="294" y="352"/>
                      <a:pt x="294" y="352"/>
                    </a:cubicBezTo>
                    <a:cubicBezTo>
                      <a:pt x="299" y="358"/>
                      <a:pt x="299" y="358"/>
                      <a:pt x="299" y="358"/>
                    </a:cubicBezTo>
                    <a:cubicBezTo>
                      <a:pt x="310" y="376"/>
                      <a:pt x="319" y="395"/>
                      <a:pt x="325" y="416"/>
                    </a:cubicBezTo>
                    <a:cubicBezTo>
                      <a:pt x="337" y="457"/>
                      <a:pt x="339" y="501"/>
                      <a:pt x="336" y="543"/>
                    </a:cubicBezTo>
                    <a:cubicBezTo>
                      <a:pt x="334" y="564"/>
                      <a:pt x="332" y="586"/>
                      <a:pt x="328" y="607"/>
                    </a:cubicBezTo>
                    <a:cubicBezTo>
                      <a:pt x="325" y="628"/>
                      <a:pt x="321" y="648"/>
                      <a:pt x="316" y="669"/>
                    </a:cubicBezTo>
                    <a:cubicBezTo>
                      <a:pt x="312" y="689"/>
                      <a:pt x="308" y="709"/>
                      <a:pt x="304" y="729"/>
                    </a:cubicBezTo>
                    <a:cubicBezTo>
                      <a:pt x="303" y="734"/>
                      <a:pt x="303" y="739"/>
                      <a:pt x="302" y="744"/>
                    </a:cubicBezTo>
                    <a:cubicBezTo>
                      <a:pt x="301" y="749"/>
                      <a:pt x="300" y="754"/>
                      <a:pt x="300" y="759"/>
                    </a:cubicBezTo>
                    <a:cubicBezTo>
                      <a:pt x="299" y="764"/>
                      <a:pt x="299" y="769"/>
                      <a:pt x="298" y="774"/>
                    </a:cubicBezTo>
                    <a:cubicBezTo>
                      <a:pt x="298" y="778"/>
                      <a:pt x="298" y="778"/>
                      <a:pt x="298" y="778"/>
                    </a:cubicBezTo>
                    <a:cubicBezTo>
                      <a:pt x="298" y="779"/>
                      <a:pt x="298" y="780"/>
                      <a:pt x="297" y="781"/>
                    </a:cubicBezTo>
                    <a:cubicBezTo>
                      <a:pt x="297" y="789"/>
                      <a:pt x="297" y="789"/>
                      <a:pt x="297" y="789"/>
                    </a:cubicBezTo>
                    <a:cubicBezTo>
                      <a:pt x="295" y="828"/>
                      <a:pt x="299" y="866"/>
                      <a:pt x="308" y="901"/>
                    </a:cubicBezTo>
                    <a:cubicBezTo>
                      <a:pt x="317" y="936"/>
                      <a:pt x="331" y="967"/>
                      <a:pt x="345" y="995"/>
                    </a:cubicBezTo>
                    <a:cubicBezTo>
                      <a:pt x="347" y="998"/>
                      <a:pt x="349" y="1002"/>
                      <a:pt x="351" y="1005"/>
                    </a:cubicBezTo>
                    <a:cubicBezTo>
                      <a:pt x="353" y="1009"/>
                      <a:pt x="355" y="1012"/>
                      <a:pt x="357" y="1015"/>
                    </a:cubicBezTo>
                    <a:cubicBezTo>
                      <a:pt x="361" y="1021"/>
                      <a:pt x="365" y="1028"/>
                      <a:pt x="369" y="1034"/>
                    </a:cubicBezTo>
                    <a:cubicBezTo>
                      <a:pt x="377" y="1045"/>
                      <a:pt x="385" y="1057"/>
                      <a:pt x="393" y="1067"/>
                    </a:cubicBezTo>
                    <a:cubicBezTo>
                      <a:pt x="409" y="1087"/>
                      <a:pt x="425" y="1103"/>
                      <a:pt x="438" y="1115"/>
                    </a:cubicBezTo>
                    <a:cubicBezTo>
                      <a:pt x="452" y="1128"/>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2" y="1127"/>
                      <a:pt x="439" y="1115"/>
                    </a:cubicBezTo>
                    <a:cubicBezTo>
                      <a:pt x="426" y="1102"/>
                      <a:pt x="410" y="1086"/>
                      <a:pt x="394" y="1066"/>
                    </a:cubicBezTo>
                    <a:cubicBezTo>
                      <a:pt x="386" y="1056"/>
                      <a:pt x="378" y="1045"/>
                      <a:pt x="370" y="1033"/>
                    </a:cubicBezTo>
                    <a:cubicBezTo>
                      <a:pt x="366" y="1027"/>
                      <a:pt x="362" y="1021"/>
                      <a:pt x="358" y="1014"/>
                    </a:cubicBezTo>
                    <a:cubicBezTo>
                      <a:pt x="356" y="1011"/>
                      <a:pt x="354" y="1008"/>
                      <a:pt x="353" y="1004"/>
                    </a:cubicBezTo>
                    <a:cubicBezTo>
                      <a:pt x="351" y="1001"/>
                      <a:pt x="349" y="998"/>
                      <a:pt x="347" y="994"/>
                    </a:cubicBezTo>
                    <a:cubicBezTo>
                      <a:pt x="332" y="966"/>
                      <a:pt x="319" y="935"/>
                      <a:pt x="310" y="900"/>
                    </a:cubicBezTo>
                    <a:cubicBezTo>
                      <a:pt x="302" y="865"/>
                      <a:pt x="297" y="828"/>
                      <a:pt x="300" y="789"/>
                    </a:cubicBezTo>
                    <a:cubicBezTo>
                      <a:pt x="300" y="781"/>
                      <a:pt x="300" y="781"/>
                      <a:pt x="300" y="781"/>
                    </a:cubicBezTo>
                    <a:cubicBezTo>
                      <a:pt x="300" y="780"/>
                      <a:pt x="300" y="779"/>
                      <a:pt x="300" y="778"/>
                    </a:cubicBezTo>
                    <a:cubicBezTo>
                      <a:pt x="301" y="774"/>
                      <a:pt x="301" y="774"/>
                      <a:pt x="301" y="774"/>
                    </a:cubicBezTo>
                    <a:cubicBezTo>
                      <a:pt x="301" y="769"/>
                      <a:pt x="302" y="764"/>
                      <a:pt x="302" y="759"/>
                    </a:cubicBezTo>
                    <a:cubicBezTo>
                      <a:pt x="303" y="754"/>
                      <a:pt x="304" y="749"/>
                      <a:pt x="305" y="745"/>
                    </a:cubicBezTo>
                    <a:cubicBezTo>
                      <a:pt x="305" y="740"/>
                      <a:pt x="306" y="735"/>
                      <a:pt x="307" y="730"/>
                    </a:cubicBezTo>
                    <a:cubicBezTo>
                      <a:pt x="309" y="720"/>
                      <a:pt x="311" y="710"/>
                      <a:pt x="313" y="700"/>
                    </a:cubicBezTo>
                    <a:cubicBezTo>
                      <a:pt x="315" y="690"/>
                      <a:pt x="317" y="679"/>
                      <a:pt x="319" y="669"/>
                    </a:cubicBezTo>
                    <a:cubicBezTo>
                      <a:pt x="323" y="649"/>
                      <a:pt x="328" y="628"/>
                      <a:pt x="331" y="607"/>
                    </a:cubicBezTo>
                    <a:cubicBezTo>
                      <a:pt x="335" y="586"/>
                      <a:pt x="337" y="565"/>
                      <a:pt x="339" y="543"/>
                    </a:cubicBezTo>
                    <a:cubicBezTo>
                      <a:pt x="342" y="500"/>
                      <a:pt x="340" y="456"/>
                      <a:pt x="327" y="415"/>
                    </a:cubicBezTo>
                    <a:cubicBezTo>
                      <a:pt x="321" y="394"/>
                      <a:pt x="312" y="375"/>
                      <a:pt x="301" y="357"/>
                    </a:cubicBezTo>
                    <a:cubicBezTo>
                      <a:pt x="296" y="350"/>
                      <a:pt x="296" y="350"/>
                      <a:pt x="296" y="350"/>
                    </a:cubicBezTo>
                    <a:cubicBezTo>
                      <a:pt x="294" y="347"/>
                      <a:pt x="294" y="347"/>
                      <a:pt x="294" y="347"/>
                    </a:cubicBezTo>
                    <a:cubicBezTo>
                      <a:pt x="293" y="346"/>
                      <a:pt x="292" y="345"/>
                      <a:pt x="292" y="344"/>
                    </a:cubicBezTo>
                    <a:cubicBezTo>
                      <a:pt x="287" y="338"/>
                      <a:pt x="287" y="338"/>
                      <a:pt x="287" y="338"/>
                    </a:cubicBezTo>
                    <a:cubicBezTo>
                      <a:pt x="284" y="335"/>
                      <a:pt x="284" y="335"/>
                      <a:pt x="284" y="335"/>
                    </a:cubicBezTo>
                    <a:cubicBezTo>
                      <a:pt x="283" y="333"/>
                      <a:pt x="283" y="333"/>
                      <a:pt x="283" y="333"/>
                    </a:cubicBezTo>
                    <a:cubicBezTo>
                      <a:pt x="283" y="333"/>
                      <a:pt x="283" y="333"/>
                      <a:pt x="283" y="333"/>
                    </a:cubicBezTo>
                    <a:cubicBezTo>
                      <a:pt x="282" y="332"/>
                      <a:pt x="282" y="332"/>
                      <a:pt x="282" y="332"/>
                    </a:cubicBezTo>
                    <a:cubicBezTo>
                      <a:pt x="281" y="332"/>
                      <a:pt x="281" y="332"/>
                      <a:pt x="281" y="332"/>
                    </a:cubicBezTo>
                    <a:cubicBezTo>
                      <a:pt x="278" y="328"/>
                      <a:pt x="274" y="324"/>
                      <a:pt x="271" y="321"/>
                    </a:cubicBezTo>
                    <a:cubicBezTo>
                      <a:pt x="267" y="317"/>
                      <a:pt x="263" y="314"/>
                      <a:pt x="259" y="310"/>
                    </a:cubicBezTo>
                    <a:cubicBezTo>
                      <a:pt x="228" y="284"/>
                      <a:pt x="193" y="266"/>
                      <a:pt x="162" y="247"/>
                    </a:cubicBezTo>
                    <a:cubicBezTo>
                      <a:pt x="146" y="238"/>
                      <a:pt x="131" y="229"/>
                      <a:pt x="118" y="220"/>
                    </a:cubicBezTo>
                    <a:cubicBezTo>
                      <a:pt x="104" y="210"/>
                      <a:pt x="91" y="200"/>
                      <a:pt x="80" y="189"/>
                    </a:cubicBezTo>
                    <a:cubicBezTo>
                      <a:pt x="78" y="186"/>
                      <a:pt x="75" y="183"/>
                      <a:pt x="72" y="180"/>
                    </a:cubicBezTo>
                    <a:cubicBezTo>
                      <a:pt x="70" y="177"/>
                      <a:pt x="67" y="175"/>
                      <a:pt x="65" y="172"/>
                    </a:cubicBezTo>
                    <a:cubicBezTo>
                      <a:pt x="62" y="169"/>
                      <a:pt x="60" y="166"/>
                      <a:pt x="58" y="163"/>
                    </a:cubicBezTo>
                    <a:cubicBezTo>
                      <a:pt x="56" y="160"/>
                      <a:pt x="53" y="157"/>
                      <a:pt x="51" y="154"/>
                    </a:cubicBezTo>
                    <a:cubicBezTo>
                      <a:pt x="47" y="149"/>
                      <a:pt x="43" y="143"/>
                      <a:pt x="40" y="137"/>
                    </a:cubicBezTo>
                    <a:cubicBezTo>
                      <a:pt x="36" y="131"/>
                      <a:pt x="33" y="126"/>
                      <a:pt x="30" y="120"/>
                    </a:cubicBezTo>
                    <a:cubicBezTo>
                      <a:pt x="18" y="97"/>
                      <a:pt x="12" y="76"/>
                      <a:pt x="7" y="58"/>
                    </a:cubicBezTo>
                    <a:cubicBezTo>
                      <a:pt x="3" y="40"/>
                      <a:pt x="2" y="25"/>
                      <a:pt x="1"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1" name="Freeform 21"/>
              <p:cNvSpPr>
                <a:spLocks/>
              </p:cNvSpPr>
              <p:nvPr/>
            </p:nvSpPr>
            <p:spPr bwMode="auto">
              <a:xfrm>
                <a:off x="7714164" y="1362075"/>
                <a:ext cx="1809750" cy="4330700"/>
              </a:xfrm>
              <a:custGeom>
                <a:avLst/>
                <a:gdLst>
                  <a:gd name="T0" fmla="*/ 0 w 482"/>
                  <a:gd name="T1" fmla="*/ 16 h 1152"/>
                  <a:gd name="T2" fmla="*/ 73 w 482"/>
                  <a:gd name="T3" fmla="*/ 194 h 1152"/>
                  <a:gd name="T4" fmla="*/ 250 w 482"/>
                  <a:gd name="T5" fmla="*/ 320 h 1152"/>
                  <a:gd name="T6" fmla="*/ 280 w 482"/>
                  <a:gd name="T7" fmla="*/ 352 h 1152"/>
                  <a:gd name="T8" fmla="*/ 289 w 482"/>
                  <a:gd name="T9" fmla="*/ 364 h 1152"/>
                  <a:gd name="T10" fmla="*/ 323 w 482"/>
                  <a:gd name="T11" fmla="*/ 542 h 1152"/>
                  <a:gd name="T12" fmla="*/ 293 w 482"/>
                  <a:gd name="T13" fmla="*/ 727 h 1152"/>
                  <a:gd name="T14" fmla="*/ 287 w 482"/>
                  <a:gd name="T15" fmla="*/ 773 h 1152"/>
                  <a:gd name="T16" fmla="*/ 286 w 482"/>
                  <a:gd name="T17" fmla="*/ 788 h 1152"/>
                  <a:gd name="T18" fmla="*/ 345 w 482"/>
                  <a:gd name="T19" fmla="*/ 1008 h 1152"/>
                  <a:gd name="T20" fmla="*/ 389 w 482"/>
                  <a:gd name="T21" fmla="*/ 1069 h 1152"/>
                  <a:gd name="T22" fmla="*/ 482 w 482"/>
                  <a:gd name="T23" fmla="*/ 1152 h 1152"/>
                  <a:gd name="T24" fmla="*/ 470 w 482"/>
                  <a:gd name="T25" fmla="*/ 1143 h 1152"/>
                  <a:gd name="T26" fmla="*/ 364 w 482"/>
                  <a:gd name="T27" fmla="*/ 1036 h 1152"/>
                  <a:gd name="T28" fmla="*/ 340 w 482"/>
                  <a:gd name="T29" fmla="*/ 997 h 1152"/>
                  <a:gd name="T30" fmla="*/ 291 w 482"/>
                  <a:gd name="T31" fmla="*/ 758 h 1152"/>
                  <a:gd name="T32" fmla="*/ 307 w 482"/>
                  <a:gd name="T33" fmla="*/ 667 h 1152"/>
                  <a:gd name="T34" fmla="*/ 327 w 482"/>
                  <a:gd name="T35" fmla="*/ 480 h 1152"/>
                  <a:gd name="T36" fmla="*/ 287 w 482"/>
                  <a:gd name="T37" fmla="*/ 356 h 1152"/>
                  <a:gd name="T38" fmla="*/ 273 w 482"/>
                  <a:gd name="T39" fmla="*/ 339 h 1152"/>
                  <a:gd name="T40" fmla="*/ 157 w 482"/>
                  <a:gd name="T41" fmla="*/ 255 h 1152"/>
                  <a:gd name="T42" fmla="*/ 25 w 482"/>
                  <a:gd name="T43" fmla="*/ 122 h 1152"/>
                  <a:gd name="T44" fmla="*/ 0 w 482"/>
                  <a:gd name="T45" fmla="*/ 4 h 1152"/>
                  <a:gd name="T46" fmla="*/ 0 w 482"/>
                  <a:gd name="T47" fmla="*/ 16 h 1152"/>
                  <a:gd name="T48" fmla="*/ 36 w 482"/>
                  <a:gd name="T49" fmla="*/ 138 h 1152"/>
                  <a:gd name="T50" fmla="*/ 114 w 482"/>
                  <a:gd name="T51" fmla="*/ 223 h 1152"/>
                  <a:gd name="T52" fmla="*/ 266 w 482"/>
                  <a:gd name="T53" fmla="*/ 324 h 1152"/>
                  <a:gd name="T54" fmla="*/ 289 w 482"/>
                  <a:gd name="T55" fmla="*/ 350 h 1152"/>
                  <a:gd name="T56" fmla="*/ 321 w 482"/>
                  <a:gd name="T57" fmla="*/ 417 h 1152"/>
                  <a:gd name="T58" fmla="*/ 313 w 482"/>
                  <a:gd name="T59" fmla="*/ 668 h 1152"/>
                  <a:gd name="T60" fmla="*/ 343 w 482"/>
                  <a:gd name="T61" fmla="*/ 996 h 1152"/>
                  <a:gd name="T62" fmla="*/ 367 w 482"/>
                  <a:gd name="T63" fmla="*/ 1035 h 1152"/>
                  <a:gd name="T64" fmla="*/ 470 w 482"/>
                  <a:gd name="T65" fmla="*/ 1143 h 1152"/>
                  <a:gd name="T66" fmla="*/ 482 w 482"/>
                  <a:gd name="T67" fmla="*/ 1152 h 1152"/>
                  <a:gd name="T68" fmla="*/ 392 w 482"/>
                  <a:gd name="T69" fmla="*/ 1067 h 1152"/>
                  <a:gd name="T70" fmla="*/ 350 w 482"/>
                  <a:gd name="T71" fmla="*/ 1005 h 1152"/>
                  <a:gd name="T72" fmla="*/ 296 w 482"/>
                  <a:gd name="T73" fmla="*/ 789 h 1152"/>
                  <a:gd name="T74" fmla="*/ 297 w 482"/>
                  <a:gd name="T75" fmla="*/ 774 h 1152"/>
                  <a:gd name="T76" fmla="*/ 303 w 482"/>
                  <a:gd name="T77" fmla="*/ 729 h 1152"/>
                  <a:gd name="T78" fmla="*/ 335 w 482"/>
                  <a:gd name="T79" fmla="*/ 543 h 1152"/>
                  <a:gd name="T80" fmla="*/ 293 w 482"/>
                  <a:gd name="T81" fmla="*/ 352 h 1152"/>
                  <a:gd name="T82" fmla="*/ 278 w 482"/>
                  <a:gd name="T83" fmla="*/ 333 h 1152"/>
                  <a:gd name="T84" fmla="*/ 160 w 482"/>
                  <a:gd name="T85" fmla="*/ 249 h 1152"/>
                  <a:gd name="T86" fmla="*/ 49 w 482"/>
                  <a:gd name="T87" fmla="*/ 155 h 1152"/>
                  <a:gd name="T88" fmla="*/ 6 w 482"/>
                  <a:gd name="T89" fmla="*/ 58 h 1152"/>
                  <a:gd name="T90" fmla="*/ 0 w 482"/>
                  <a:gd name="T91"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2" h="1152">
                    <a:moveTo>
                      <a:pt x="0" y="0"/>
                    </a:moveTo>
                    <a:cubicBezTo>
                      <a:pt x="0" y="0"/>
                      <a:pt x="0" y="2"/>
                      <a:pt x="0" y="4"/>
                    </a:cubicBezTo>
                    <a:cubicBezTo>
                      <a:pt x="0" y="7"/>
                      <a:pt x="0" y="11"/>
                      <a:pt x="0" y="16"/>
                    </a:cubicBezTo>
                    <a:cubicBezTo>
                      <a:pt x="0" y="26"/>
                      <a:pt x="0" y="40"/>
                      <a:pt x="4" y="59"/>
                    </a:cubicBezTo>
                    <a:cubicBezTo>
                      <a:pt x="7" y="77"/>
                      <a:pt x="13" y="99"/>
                      <a:pt x="24" y="122"/>
                    </a:cubicBezTo>
                    <a:cubicBezTo>
                      <a:pt x="35" y="146"/>
                      <a:pt x="52" y="171"/>
                      <a:pt x="73" y="194"/>
                    </a:cubicBezTo>
                    <a:cubicBezTo>
                      <a:pt x="84" y="206"/>
                      <a:pt x="97" y="217"/>
                      <a:pt x="111" y="227"/>
                    </a:cubicBezTo>
                    <a:cubicBezTo>
                      <a:pt x="125" y="238"/>
                      <a:pt x="140" y="247"/>
                      <a:pt x="156" y="257"/>
                    </a:cubicBezTo>
                    <a:cubicBezTo>
                      <a:pt x="187" y="276"/>
                      <a:pt x="220" y="294"/>
                      <a:pt x="250" y="320"/>
                    </a:cubicBezTo>
                    <a:cubicBezTo>
                      <a:pt x="254" y="323"/>
                      <a:pt x="257" y="326"/>
                      <a:pt x="261" y="330"/>
                    </a:cubicBezTo>
                    <a:cubicBezTo>
                      <a:pt x="264" y="333"/>
                      <a:pt x="267" y="337"/>
                      <a:pt x="271" y="340"/>
                    </a:cubicBezTo>
                    <a:cubicBezTo>
                      <a:pt x="274" y="344"/>
                      <a:pt x="277" y="348"/>
                      <a:pt x="280" y="352"/>
                    </a:cubicBezTo>
                    <a:cubicBezTo>
                      <a:pt x="281" y="353"/>
                      <a:pt x="282" y="354"/>
                      <a:pt x="282" y="355"/>
                    </a:cubicBezTo>
                    <a:cubicBezTo>
                      <a:pt x="284" y="358"/>
                      <a:pt x="284" y="358"/>
                      <a:pt x="284" y="358"/>
                    </a:cubicBezTo>
                    <a:cubicBezTo>
                      <a:pt x="289" y="364"/>
                      <a:pt x="289" y="364"/>
                      <a:pt x="289" y="364"/>
                    </a:cubicBezTo>
                    <a:cubicBezTo>
                      <a:pt x="299" y="381"/>
                      <a:pt x="307" y="399"/>
                      <a:pt x="313" y="419"/>
                    </a:cubicBezTo>
                    <a:cubicBezTo>
                      <a:pt x="319" y="439"/>
                      <a:pt x="322" y="459"/>
                      <a:pt x="324" y="480"/>
                    </a:cubicBezTo>
                    <a:cubicBezTo>
                      <a:pt x="325" y="500"/>
                      <a:pt x="325" y="521"/>
                      <a:pt x="323" y="542"/>
                    </a:cubicBezTo>
                    <a:cubicBezTo>
                      <a:pt x="322" y="563"/>
                      <a:pt x="320" y="584"/>
                      <a:pt x="316" y="605"/>
                    </a:cubicBezTo>
                    <a:cubicBezTo>
                      <a:pt x="313" y="625"/>
                      <a:pt x="309" y="646"/>
                      <a:pt x="305" y="666"/>
                    </a:cubicBezTo>
                    <a:cubicBezTo>
                      <a:pt x="300" y="687"/>
                      <a:pt x="296" y="707"/>
                      <a:pt x="293" y="727"/>
                    </a:cubicBezTo>
                    <a:cubicBezTo>
                      <a:pt x="292" y="732"/>
                      <a:pt x="291" y="738"/>
                      <a:pt x="291" y="743"/>
                    </a:cubicBezTo>
                    <a:cubicBezTo>
                      <a:pt x="290" y="748"/>
                      <a:pt x="289" y="753"/>
                      <a:pt x="288" y="758"/>
                    </a:cubicBezTo>
                    <a:cubicBezTo>
                      <a:pt x="288" y="763"/>
                      <a:pt x="287" y="768"/>
                      <a:pt x="287" y="773"/>
                    </a:cubicBezTo>
                    <a:cubicBezTo>
                      <a:pt x="287" y="777"/>
                      <a:pt x="287" y="777"/>
                      <a:pt x="287" y="777"/>
                    </a:cubicBezTo>
                    <a:cubicBezTo>
                      <a:pt x="286" y="778"/>
                      <a:pt x="286" y="779"/>
                      <a:pt x="286" y="781"/>
                    </a:cubicBezTo>
                    <a:cubicBezTo>
                      <a:pt x="286" y="788"/>
                      <a:pt x="286" y="788"/>
                      <a:pt x="286" y="788"/>
                    </a:cubicBezTo>
                    <a:cubicBezTo>
                      <a:pt x="284" y="828"/>
                      <a:pt x="289" y="867"/>
                      <a:pt x="299" y="903"/>
                    </a:cubicBezTo>
                    <a:cubicBezTo>
                      <a:pt x="309" y="938"/>
                      <a:pt x="323" y="970"/>
                      <a:pt x="339" y="998"/>
                    </a:cubicBezTo>
                    <a:cubicBezTo>
                      <a:pt x="341" y="1002"/>
                      <a:pt x="343" y="1005"/>
                      <a:pt x="345" y="1008"/>
                    </a:cubicBezTo>
                    <a:cubicBezTo>
                      <a:pt x="347" y="1012"/>
                      <a:pt x="349" y="1015"/>
                      <a:pt x="351" y="1018"/>
                    </a:cubicBezTo>
                    <a:cubicBezTo>
                      <a:pt x="355" y="1025"/>
                      <a:pt x="359" y="1031"/>
                      <a:pt x="363" y="1037"/>
                    </a:cubicBezTo>
                    <a:cubicBezTo>
                      <a:pt x="372" y="1049"/>
                      <a:pt x="380" y="1060"/>
                      <a:pt x="389" y="1069"/>
                    </a:cubicBezTo>
                    <a:cubicBezTo>
                      <a:pt x="405" y="1089"/>
                      <a:pt x="422" y="1105"/>
                      <a:pt x="436" y="1117"/>
                    </a:cubicBezTo>
                    <a:cubicBezTo>
                      <a:pt x="450" y="1129"/>
                      <a:pt x="462" y="1138"/>
                      <a:pt x="470" y="1144"/>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8"/>
                      <a:pt x="450" y="1129"/>
                      <a:pt x="436" y="1117"/>
                    </a:cubicBezTo>
                    <a:cubicBezTo>
                      <a:pt x="423" y="1104"/>
                      <a:pt x="406" y="1089"/>
                      <a:pt x="390" y="1069"/>
                    </a:cubicBezTo>
                    <a:cubicBezTo>
                      <a:pt x="381" y="1059"/>
                      <a:pt x="373" y="1048"/>
                      <a:pt x="364" y="1036"/>
                    </a:cubicBezTo>
                    <a:cubicBezTo>
                      <a:pt x="360" y="1030"/>
                      <a:pt x="356" y="1024"/>
                      <a:pt x="352" y="1017"/>
                    </a:cubicBezTo>
                    <a:cubicBezTo>
                      <a:pt x="350" y="1014"/>
                      <a:pt x="348" y="1011"/>
                      <a:pt x="346" y="1008"/>
                    </a:cubicBezTo>
                    <a:cubicBezTo>
                      <a:pt x="344" y="1004"/>
                      <a:pt x="342" y="1001"/>
                      <a:pt x="340" y="997"/>
                    </a:cubicBezTo>
                    <a:cubicBezTo>
                      <a:pt x="325" y="969"/>
                      <a:pt x="311" y="938"/>
                      <a:pt x="301" y="902"/>
                    </a:cubicBezTo>
                    <a:cubicBezTo>
                      <a:pt x="292" y="867"/>
                      <a:pt x="286" y="828"/>
                      <a:pt x="289" y="788"/>
                    </a:cubicBezTo>
                    <a:cubicBezTo>
                      <a:pt x="289" y="778"/>
                      <a:pt x="290" y="768"/>
                      <a:pt x="291" y="758"/>
                    </a:cubicBezTo>
                    <a:cubicBezTo>
                      <a:pt x="292" y="753"/>
                      <a:pt x="292" y="748"/>
                      <a:pt x="293" y="743"/>
                    </a:cubicBezTo>
                    <a:cubicBezTo>
                      <a:pt x="294" y="738"/>
                      <a:pt x="295" y="733"/>
                      <a:pt x="296" y="728"/>
                    </a:cubicBezTo>
                    <a:cubicBezTo>
                      <a:pt x="299" y="708"/>
                      <a:pt x="303" y="687"/>
                      <a:pt x="307" y="667"/>
                    </a:cubicBezTo>
                    <a:cubicBezTo>
                      <a:pt x="312" y="647"/>
                      <a:pt x="316" y="626"/>
                      <a:pt x="319" y="605"/>
                    </a:cubicBezTo>
                    <a:cubicBezTo>
                      <a:pt x="322" y="584"/>
                      <a:pt x="325" y="564"/>
                      <a:pt x="326" y="543"/>
                    </a:cubicBezTo>
                    <a:cubicBezTo>
                      <a:pt x="328" y="522"/>
                      <a:pt x="328" y="500"/>
                      <a:pt x="327" y="480"/>
                    </a:cubicBezTo>
                    <a:cubicBezTo>
                      <a:pt x="325" y="459"/>
                      <a:pt x="322" y="438"/>
                      <a:pt x="316" y="418"/>
                    </a:cubicBezTo>
                    <a:cubicBezTo>
                      <a:pt x="310" y="398"/>
                      <a:pt x="302" y="380"/>
                      <a:pt x="291" y="363"/>
                    </a:cubicBezTo>
                    <a:cubicBezTo>
                      <a:pt x="287" y="356"/>
                      <a:pt x="287" y="356"/>
                      <a:pt x="287" y="356"/>
                    </a:cubicBezTo>
                    <a:cubicBezTo>
                      <a:pt x="285" y="353"/>
                      <a:pt x="285" y="353"/>
                      <a:pt x="285" y="353"/>
                    </a:cubicBezTo>
                    <a:cubicBezTo>
                      <a:pt x="284" y="352"/>
                      <a:pt x="283" y="351"/>
                      <a:pt x="282" y="350"/>
                    </a:cubicBezTo>
                    <a:cubicBezTo>
                      <a:pt x="279" y="346"/>
                      <a:pt x="276" y="342"/>
                      <a:pt x="273" y="339"/>
                    </a:cubicBezTo>
                    <a:cubicBezTo>
                      <a:pt x="269" y="335"/>
                      <a:pt x="266" y="331"/>
                      <a:pt x="262" y="328"/>
                    </a:cubicBezTo>
                    <a:cubicBezTo>
                      <a:pt x="259" y="324"/>
                      <a:pt x="255" y="321"/>
                      <a:pt x="252" y="318"/>
                    </a:cubicBezTo>
                    <a:cubicBezTo>
                      <a:pt x="222" y="292"/>
                      <a:pt x="188" y="274"/>
                      <a:pt x="157" y="255"/>
                    </a:cubicBezTo>
                    <a:cubicBezTo>
                      <a:pt x="141" y="245"/>
                      <a:pt x="126" y="236"/>
                      <a:pt x="112" y="226"/>
                    </a:cubicBezTo>
                    <a:cubicBezTo>
                      <a:pt x="98" y="216"/>
                      <a:pt x="86" y="205"/>
                      <a:pt x="74" y="193"/>
                    </a:cubicBezTo>
                    <a:cubicBezTo>
                      <a:pt x="53" y="170"/>
                      <a:pt x="36" y="145"/>
                      <a:pt x="25" y="122"/>
                    </a:cubicBezTo>
                    <a:cubicBezTo>
                      <a:pt x="14" y="99"/>
                      <a:pt x="8" y="77"/>
                      <a:pt x="4" y="58"/>
                    </a:cubicBezTo>
                    <a:cubicBezTo>
                      <a:pt x="1" y="40"/>
                      <a:pt x="0" y="26"/>
                      <a:pt x="0" y="16"/>
                    </a:cubicBezTo>
                    <a:cubicBezTo>
                      <a:pt x="0" y="11"/>
                      <a:pt x="0" y="7"/>
                      <a:pt x="0" y="4"/>
                    </a:cubicBezTo>
                    <a:cubicBezTo>
                      <a:pt x="0" y="2"/>
                      <a:pt x="0" y="0"/>
                      <a:pt x="0" y="0"/>
                    </a:cubicBezTo>
                    <a:cubicBezTo>
                      <a:pt x="0" y="0"/>
                      <a:pt x="0" y="2"/>
                      <a:pt x="0" y="4"/>
                    </a:cubicBezTo>
                    <a:cubicBezTo>
                      <a:pt x="0" y="7"/>
                      <a:pt x="0" y="11"/>
                      <a:pt x="0" y="16"/>
                    </a:cubicBezTo>
                    <a:cubicBezTo>
                      <a:pt x="0" y="25"/>
                      <a:pt x="1" y="40"/>
                      <a:pt x="5" y="58"/>
                    </a:cubicBezTo>
                    <a:cubicBezTo>
                      <a:pt x="9" y="76"/>
                      <a:pt x="15" y="98"/>
                      <a:pt x="27" y="121"/>
                    </a:cubicBezTo>
                    <a:cubicBezTo>
                      <a:pt x="30" y="127"/>
                      <a:pt x="33" y="132"/>
                      <a:pt x="36" y="138"/>
                    </a:cubicBezTo>
                    <a:cubicBezTo>
                      <a:pt x="40" y="144"/>
                      <a:pt x="44" y="150"/>
                      <a:pt x="48" y="156"/>
                    </a:cubicBezTo>
                    <a:cubicBezTo>
                      <a:pt x="56" y="168"/>
                      <a:pt x="66" y="180"/>
                      <a:pt x="77" y="191"/>
                    </a:cubicBezTo>
                    <a:cubicBezTo>
                      <a:pt x="88" y="202"/>
                      <a:pt x="100" y="213"/>
                      <a:pt x="114" y="223"/>
                    </a:cubicBezTo>
                    <a:cubicBezTo>
                      <a:pt x="128" y="233"/>
                      <a:pt x="143" y="242"/>
                      <a:pt x="159" y="251"/>
                    </a:cubicBezTo>
                    <a:cubicBezTo>
                      <a:pt x="190" y="270"/>
                      <a:pt x="224" y="288"/>
                      <a:pt x="255" y="314"/>
                    </a:cubicBezTo>
                    <a:cubicBezTo>
                      <a:pt x="259" y="317"/>
                      <a:pt x="262" y="321"/>
                      <a:pt x="266" y="324"/>
                    </a:cubicBezTo>
                    <a:cubicBezTo>
                      <a:pt x="270" y="328"/>
                      <a:pt x="273" y="332"/>
                      <a:pt x="277" y="335"/>
                    </a:cubicBezTo>
                    <a:cubicBezTo>
                      <a:pt x="280" y="339"/>
                      <a:pt x="283" y="343"/>
                      <a:pt x="286" y="347"/>
                    </a:cubicBezTo>
                    <a:cubicBezTo>
                      <a:pt x="287" y="348"/>
                      <a:pt x="288" y="349"/>
                      <a:pt x="289" y="350"/>
                    </a:cubicBezTo>
                    <a:cubicBezTo>
                      <a:pt x="291" y="353"/>
                      <a:pt x="291" y="353"/>
                      <a:pt x="291" y="353"/>
                    </a:cubicBezTo>
                    <a:cubicBezTo>
                      <a:pt x="295" y="360"/>
                      <a:pt x="295" y="360"/>
                      <a:pt x="295" y="360"/>
                    </a:cubicBezTo>
                    <a:cubicBezTo>
                      <a:pt x="306" y="377"/>
                      <a:pt x="315" y="396"/>
                      <a:pt x="321" y="417"/>
                    </a:cubicBezTo>
                    <a:cubicBezTo>
                      <a:pt x="333" y="457"/>
                      <a:pt x="335" y="501"/>
                      <a:pt x="332" y="543"/>
                    </a:cubicBezTo>
                    <a:cubicBezTo>
                      <a:pt x="331" y="564"/>
                      <a:pt x="328" y="585"/>
                      <a:pt x="325" y="606"/>
                    </a:cubicBezTo>
                    <a:cubicBezTo>
                      <a:pt x="321" y="627"/>
                      <a:pt x="317" y="648"/>
                      <a:pt x="313" y="668"/>
                    </a:cubicBezTo>
                    <a:cubicBezTo>
                      <a:pt x="304" y="709"/>
                      <a:pt x="295" y="749"/>
                      <a:pt x="294" y="788"/>
                    </a:cubicBezTo>
                    <a:cubicBezTo>
                      <a:pt x="291" y="828"/>
                      <a:pt x="296" y="866"/>
                      <a:pt x="305" y="901"/>
                    </a:cubicBezTo>
                    <a:cubicBezTo>
                      <a:pt x="314" y="936"/>
                      <a:pt x="328" y="968"/>
                      <a:pt x="343" y="996"/>
                    </a:cubicBezTo>
                    <a:cubicBezTo>
                      <a:pt x="345" y="999"/>
                      <a:pt x="347" y="1003"/>
                      <a:pt x="349" y="1006"/>
                    </a:cubicBezTo>
                    <a:cubicBezTo>
                      <a:pt x="351" y="1009"/>
                      <a:pt x="352" y="1013"/>
                      <a:pt x="355" y="1016"/>
                    </a:cubicBezTo>
                    <a:cubicBezTo>
                      <a:pt x="359" y="1022"/>
                      <a:pt x="363" y="1029"/>
                      <a:pt x="367" y="1035"/>
                    </a:cubicBezTo>
                    <a:cubicBezTo>
                      <a:pt x="375" y="1046"/>
                      <a:pt x="383" y="1058"/>
                      <a:pt x="391" y="1067"/>
                    </a:cubicBezTo>
                    <a:cubicBezTo>
                      <a:pt x="407" y="1088"/>
                      <a:pt x="423" y="1103"/>
                      <a:pt x="437" y="1116"/>
                    </a:cubicBezTo>
                    <a:cubicBezTo>
                      <a:pt x="451" y="1128"/>
                      <a:pt x="462" y="1138"/>
                      <a:pt x="470" y="1143"/>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7"/>
                      <a:pt x="451" y="1128"/>
                      <a:pt x="437" y="1115"/>
                    </a:cubicBezTo>
                    <a:cubicBezTo>
                      <a:pt x="424" y="1103"/>
                      <a:pt x="408" y="1087"/>
                      <a:pt x="392" y="1067"/>
                    </a:cubicBezTo>
                    <a:cubicBezTo>
                      <a:pt x="384" y="1057"/>
                      <a:pt x="376" y="1045"/>
                      <a:pt x="368" y="1034"/>
                    </a:cubicBezTo>
                    <a:cubicBezTo>
                      <a:pt x="364" y="1028"/>
                      <a:pt x="360" y="1021"/>
                      <a:pt x="356" y="1015"/>
                    </a:cubicBezTo>
                    <a:cubicBezTo>
                      <a:pt x="354" y="1012"/>
                      <a:pt x="352" y="1009"/>
                      <a:pt x="350" y="1005"/>
                    </a:cubicBezTo>
                    <a:cubicBezTo>
                      <a:pt x="348" y="1002"/>
                      <a:pt x="346" y="998"/>
                      <a:pt x="344" y="995"/>
                    </a:cubicBezTo>
                    <a:cubicBezTo>
                      <a:pt x="330" y="967"/>
                      <a:pt x="316" y="936"/>
                      <a:pt x="307" y="901"/>
                    </a:cubicBezTo>
                    <a:cubicBezTo>
                      <a:pt x="298" y="866"/>
                      <a:pt x="294" y="828"/>
                      <a:pt x="296" y="789"/>
                    </a:cubicBezTo>
                    <a:cubicBezTo>
                      <a:pt x="296" y="781"/>
                      <a:pt x="296" y="781"/>
                      <a:pt x="296" y="781"/>
                    </a:cubicBezTo>
                    <a:cubicBezTo>
                      <a:pt x="297" y="780"/>
                      <a:pt x="297" y="779"/>
                      <a:pt x="297" y="778"/>
                    </a:cubicBezTo>
                    <a:cubicBezTo>
                      <a:pt x="297" y="774"/>
                      <a:pt x="297" y="774"/>
                      <a:pt x="297" y="774"/>
                    </a:cubicBezTo>
                    <a:cubicBezTo>
                      <a:pt x="298" y="769"/>
                      <a:pt x="298" y="764"/>
                      <a:pt x="299" y="759"/>
                    </a:cubicBezTo>
                    <a:cubicBezTo>
                      <a:pt x="299" y="754"/>
                      <a:pt x="300" y="749"/>
                      <a:pt x="301" y="744"/>
                    </a:cubicBezTo>
                    <a:cubicBezTo>
                      <a:pt x="302" y="739"/>
                      <a:pt x="302" y="734"/>
                      <a:pt x="303" y="729"/>
                    </a:cubicBezTo>
                    <a:cubicBezTo>
                      <a:pt x="307" y="709"/>
                      <a:pt x="311" y="689"/>
                      <a:pt x="315" y="669"/>
                    </a:cubicBezTo>
                    <a:cubicBezTo>
                      <a:pt x="320" y="648"/>
                      <a:pt x="324" y="628"/>
                      <a:pt x="327" y="607"/>
                    </a:cubicBezTo>
                    <a:cubicBezTo>
                      <a:pt x="331" y="586"/>
                      <a:pt x="333" y="564"/>
                      <a:pt x="335" y="543"/>
                    </a:cubicBezTo>
                    <a:cubicBezTo>
                      <a:pt x="338" y="501"/>
                      <a:pt x="336" y="457"/>
                      <a:pt x="324" y="416"/>
                    </a:cubicBezTo>
                    <a:cubicBezTo>
                      <a:pt x="318" y="395"/>
                      <a:pt x="309" y="376"/>
                      <a:pt x="298" y="358"/>
                    </a:cubicBezTo>
                    <a:cubicBezTo>
                      <a:pt x="293" y="352"/>
                      <a:pt x="293" y="352"/>
                      <a:pt x="293" y="352"/>
                    </a:cubicBezTo>
                    <a:cubicBezTo>
                      <a:pt x="291" y="349"/>
                      <a:pt x="291" y="349"/>
                      <a:pt x="291" y="349"/>
                    </a:cubicBezTo>
                    <a:cubicBezTo>
                      <a:pt x="290" y="347"/>
                      <a:pt x="289" y="346"/>
                      <a:pt x="288" y="345"/>
                    </a:cubicBezTo>
                    <a:cubicBezTo>
                      <a:pt x="285" y="341"/>
                      <a:pt x="282" y="337"/>
                      <a:pt x="278" y="333"/>
                    </a:cubicBezTo>
                    <a:cubicBezTo>
                      <a:pt x="275" y="330"/>
                      <a:pt x="272" y="326"/>
                      <a:pt x="268" y="322"/>
                    </a:cubicBezTo>
                    <a:cubicBezTo>
                      <a:pt x="264" y="319"/>
                      <a:pt x="260" y="315"/>
                      <a:pt x="257" y="312"/>
                    </a:cubicBezTo>
                    <a:cubicBezTo>
                      <a:pt x="226" y="286"/>
                      <a:pt x="191" y="268"/>
                      <a:pt x="160" y="249"/>
                    </a:cubicBezTo>
                    <a:cubicBezTo>
                      <a:pt x="144" y="240"/>
                      <a:pt x="129" y="231"/>
                      <a:pt x="115" y="221"/>
                    </a:cubicBezTo>
                    <a:cubicBezTo>
                      <a:pt x="102" y="212"/>
                      <a:pt x="89" y="201"/>
                      <a:pt x="78" y="190"/>
                    </a:cubicBezTo>
                    <a:cubicBezTo>
                      <a:pt x="67" y="178"/>
                      <a:pt x="58" y="167"/>
                      <a:pt x="49" y="155"/>
                    </a:cubicBezTo>
                    <a:cubicBezTo>
                      <a:pt x="45" y="149"/>
                      <a:pt x="41" y="144"/>
                      <a:pt x="38" y="138"/>
                    </a:cubicBezTo>
                    <a:cubicBezTo>
                      <a:pt x="34" y="132"/>
                      <a:pt x="31" y="126"/>
                      <a:pt x="28" y="120"/>
                    </a:cubicBezTo>
                    <a:cubicBezTo>
                      <a:pt x="16" y="98"/>
                      <a:pt x="10" y="76"/>
                      <a:pt x="6" y="58"/>
                    </a:cubicBezTo>
                    <a:cubicBezTo>
                      <a:pt x="2" y="40"/>
                      <a:pt x="1"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2" name="Freeform 22"/>
              <p:cNvSpPr>
                <a:spLocks noEditPoints="1"/>
              </p:cNvSpPr>
              <p:nvPr/>
            </p:nvSpPr>
            <p:spPr bwMode="auto">
              <a:xfrm>
                <a:off x="7714164" y="1362075"/>
                <a:ext cx="1809750" cy="4330700"/>
              </a:xfrm>
              <a:custGeom>
                <a:avLst/>
                <a:gdLst>
                  <a:gd name="T0" fmla="*/ 482 w 482"/>
                  <a:gd name="T1" fmla="*/ 1152 h 1152"/>
                  <a:gd name="T2" fmla="*/ 482 w 482"/>
                  <a:gd name="T3" fmla="*/ 1152 h 1152"/>
                  <a:gd name="T4" fmla="*/ 0 w 482"/>
                  <a:gd name="T5" fmla="*/ 4 h 1152"/>
                  <a:gd name="T6" fmla="*/ 4 w 482"/>
                  <a:gd name="T7" fmla="*/ 58 h 1152"/>
                  <a:gd name="T8" fmla="*/ 74 w 482"/>
                  <a:gd name="T9" fmla="*/ 193 h 1152"/>
                  <a:gd name="T10" fmla="*/ 157 w 482"/>
                  <a:gd name="T11" fmla="*/ 255 h 1152"/>
                  <a:gd name="T12" fmla="*/ 262 w 482"/>
                  <a:gd name="T13" fmla="*/ 328 h 1152"/>
                  <a:gd name="T14" fmla="*/ 282 w 482"/>
                  <a:gd name="T15" fmla="*/ 350 h 1152"/>
                  <a:gd name="T16" fmla="*/ 287 w 482"/>
                  <a:gd name="T17" fmla="*/ 356 h 1152"/>
                  <a:gd name="T18" fmla="*/ 316 w 482"/>
                  <a:gd name="T19" fmla="*/ 418 h 1152"/>
                  <a:gd name="T20" fmla="*/ 326 w 482"/>
                  <a:gd name="T21" fmla="*/ 543 h 1152"/>
                  <a:gd name="T22" fmla="*/ 307 w 482"/>
                  <a:gd name="T23" fmla="*/ 667 h 1152"/>
                  <a:gd name="T24" fmla="*/ 293 w 482"/>
                  <a:gd name="T25" fmla="*/ 743 h 1152"/>
                  <a:gd name="T26" fmla="*/ 289 w 482"/>
                  <a:gd name="T27" fmla="*/ 788 h 1152"/>
                  <a:gd name="T28" fmla="*/ 340 w 482"/>
                  <a:gd name="T29" fmla="*/ 997 h 1152"/>
                  <a:gd name="T30" fmla="*/ 352 w 482"/>
                  <a:gd name="T31" fmla="*/ 1017 h 1152"/>
                  <a:gd name="T32" fmla="*/ 390 w 482"/>
                  <a:gd name="T33" fmla="*/ 1069 h 1152"/>
                  <a:gd name="T34" fmla="*/ 470 w 482"/>
                  <a:gd name="T35" fmla="*/ 1143 h 1152"/>
                  <a:gd name="T36" fmla="*/ 470 w 482"/>
                  <a:gd name="T37" fmla="*/ 1143 h 1152"/>
                  <a:gd name="T38" fmla="*/ 391 w 482"/>
                  <a:gd name="T39" fmla="*/ 1067 h 1152"/>
                  <a:gd name="T40" fmla="*/ 355 w 482"/>
                  <a:gd name="T41" fmla="*/ 1016 h 1152"/>
                  <a:gd name="T42" fmla="*/ 343 w 482"/>
                  <a:gd name="T43" fmla="*/ 996 h 1152"/>
                  <a:gd name="T44" fmla="*/ 294 w 482"/>
                  <a:gd name="T45" fmla="*/ 788 h 1152"/>
                  <a:gd name="T46" fmla="*/ 325 w 482"/>
                  <a:gd name="T47" fmla="*/ 606 h 1152"/>
                  <a:gd name="T48" fmla="*/ 321 w 482"/>
                  <a:gd name="T49" fmla="*/ 417 h 1152"/>
                  <a:gd name="T50" fmla="*/ 291 w 482"/>
                  <a:gd name="T51" fmla="*/ 353 h 1152"/>
                  <a:gd name="T52" fmla="*/ 286 w 482"/>
                  <a:gd name="T53" fmla="*/ 347 h 1152"/>
                  <a:gd name="T54" fmla="*/ 266 w 482"/>
                  <a:gd name="T55" fmla="*/ 324 h 1152"/>
                  <a:gd name="T56" fmla="*/ 159 w 482"/>
                  <a:gd name="T57" fmla="*/ 251 h 1152"/>
                  <a:gd name="T58" fmla="*/ 77 w 482"/>
                  <a:gd name="T59" fmla="*/ 191 h 1152"/>
                  <a:gd name="T60" fmla="*/ 36 w 482"/>
                  <a:gd name="T61" fmla="*/ 138 h 1152"/>
                  <a:gd name="T62" fmla="*/ 5 w 482"/>
                  <a:gd name="T63" fmla="*/ 58 h 1152"/>
                  <a:gd name="T64" fmla="*/ 0 w 482"/>
                  <a:gd name="T65"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2" h="1152">
                    <a:moveTo>
                      <a:pt x="482" y="1152"/>
                    </a:moveTo>
                    <a:cubicBezTo>
                      <a:pt x="482" y="1152"/>
                      <a:pt x="482" y="1152"/>
                      <a:pt x="482" y="1152"/>
                    </a:cubicBezTo>
                    <a:cubicBezTo>
                      <a:pt x="482" y="1152"/>
                      <a:pt x="482" y="1152"/>
                      <a:pt x="482" y="1152"/>
                    </a:cubicBezTo>
                    <a:cubicBezTo>
                      <a:pt x="482" y="1152"/>
                      <a:pt x="482" y="1152"/>
                      <a:pt x="482" y="1152"/>
                    </a:cubicBezTo>
                    <a:moveTo>
                      <a:pt x="0" y="0"/>
                    </a:moveTo>
                    <a:cubicBezTo>
                      <a:pt x="0" y="0"/>
                      <a:pt x="0" y="2"/>
                      <a:pt x="0" y="4"/>
                    </a:cubicBezTo>
                    <a:cubicBezTo>
                      <a:pt x="0" y="7"/>
                      <a:pt x="0" y="11"/>
                      <a:pt x="0" y="16"/>
                    </a:cubicBezTo>
                    <a:cubicBezTo>
                      <a:pt x="0" y="26"/>
                      <a:pt x="1" y="40"/>
                      <a:pt x="4" y="58"/>
                    </a:cubicBezTo>
                    <a:cubicBezTo>
                      <a:pt x="8" y="77"/>
                      <a:pt x="14" y="99"/>
                      <a:pt x="25" y="122"/>
                    </a:cubicBezTo>
                    <a:cubicBezTo>
                      <a:pt x="36" y="145"/>
                      <a:pt x="53" y="170"/>
                      <a:pt x="74" y="193"/>
                    </a:cubicBezTo>
                    <a:cubicBezTo>
                      <a:pt x="86" y="205"/>
                      <a:pt x="98" y="216"/>
                      <a:pt x="112" y="226"/>
                    </a:cubicBezTo>
                    <a:cubicBezTo>
                      <a:pt x="126" y="236"/>
                      <a:pt x="141" y="245"/>
                      <a:pt x="157" y="255"/>
                    </a:cubicBezTo>
                    <a:cubicBezTo>
                      <a:pt x="188" y="274"/>
                      <a:pt x="222" y="292"/>
                      <a:pt x="252" y="318"/>
                    </a:cubicBezTo>
                    <a:cubicBezTo>
                      <a:pt x="255" y="321"/>
                      <a:pt x="259" y="324"/>
                      <a:pt x="262" y="328"/>
                    </a:cubicBezTo>
                    <a:cubicBezTo>
                      <a:pt x="266" y="331"/>
                      <a:pt x="269" y="335"/>
                      <a:pt x="273" y="339"/>
                    </a:cubicBezTo>
                    <a:cubicBezTo>
                      <a:pt x="276" y="342"/>
                      <a:pt x="279" y="346"/>
                      <a:pt x="282" y="350"/>
                    </a:cubicBezTo>
                    <a:cubicBezTo>
                      <a:pt x="283" y="351"/>
                      <a:pt x="284" y="352"/>
                      <a:pt x="285" y="353"/>
                    </a:cubicBezTo>
                    <a:cubicBezTo>
                      <a:pt x="287" y="356"/>
                      <a:pt x="287" y="356"/>
                      <a:pt x="287" y="356"/>
                    </a:cubicBezTo>
                    <a:cubicBezTo>
                      <a:pt x="291" y="363"/>
                      <a:pt x="291" y="363"/>
                      <a:pt x="291" y="363"/>
                    </a:cubicBezTo>
                    <a:cubicBezTo>
                      <a:pt x="302" y="380"/>
                      <a:pt x="310" y="398"/>
                      <a:pt x="316" y="418"/>
                    </a:cubicBezTo>
                    <a:cubicBezTo>
                      <a:pt x="322" y="438"/>
                      <a:pt x="325" y="459"/>
                      <a:pt x="327" y="480"/>
                    </a:cubicBezTo>
                    <a:cubicBezTo>
                      <a:pt x="328" y="500"/>
                      <a:pt x="328" y="522"/>
                      <a:pt x="326" y="543"/>
                    </a:cubicBezTo>
                    <a:cubicBezTo>
                      <a:pt x="325" y="564"/>
                      <a:pt x="322" y="584"/>
                      <a:pt x="319" y="605"/>
                    </a:cubicBezTo>
                    <a:cubicBezTo>
                      <a:pt x="316" y="626"/>
                      <a:pt x="312" y="647"/>
                      <a:pt x="307" y="667"/>
                    </a:cubicBezTo>
                    <a:cubicBezTo>
                      <a:pt x="303" y="687"/>
                      <a:pt x="299" y="708"/>
                      <a:pt x="296" y="728"/>
                    </a:cubicBezTo>
                    <a:cubicBezTo>
                      <a:pt x="295" y="733"/>
                      <a:pt x="294" y="738"/>
                      <a:pt x="293" y="743"/>
                    </a:cubicBezTo>
                    <a:cubicBezTo>
                      <a:pt x="292" y="748"/>
                      <a:pt x="292" y="753"/>
                      <a:pt x="291" y="758"/>
                    </a:cubicBezTo>
                    <a:cubicBezTo>
                      <a:pt x="290" y="768"/>
                      <a:pt x="289" y="778"/>
                      <a:pt x="289" y="788"/>
                    </a:cubicBezTo>
                    <a:cubicBezTo>
                      <a:pt x="286" y="828"/>
                      <a:pt x="292" y="867"/>
                      <a:pt x="301" y="902"/>
                    </a:cubicBezTo>
                    <a:cubicBezTo>
                      <a:pt x="311" y="938"/>
                      <a:pt x="325" y="969"/>
                      <a:pt x="340" y="997"/>
                    </a:cubicBezTo>
                    <a:cubicBezTo>
                      <a:pt x="342" y="1001"/>
                      <a:pt x="344" y="1004"/>
                      <a:pt x="346" y="1008"/>
                    </a:cubicBezTo>
                    <a:cubicBezTo>
                      <a:pt x="348" y="1011"/>
                      <a:pt x="350" y="1014"/>
                      <a:pt x="352" y="1017"/>
                    </a:cubicBezTo>
                    <a:cubicBezTo>
                      <a:pt x="356" y="1024"/>
                      <a:pt x="360" y="1030"/>
                      <a:pt x="364" y="1036"/>
                    </a:cubicBezTo>
                    <a:cubicBezTo>
                      <a:pt x="373" y="1048"/>
                      <a:pt x="381" y="1059"/>
                      <a:pt x="390" y="1069"/>
                    </a:cubicBezTo>
                    <a:cubicBezTo>
                      <a:pt x="406" y="1089"/>
                      <a:pt x="423" y="1104"/>
                      <a:pt x="436" y="1117"/>
                    </a:cubicBezTo>
                    <a:cubicBezTo>
                      <a:pt x="450" y="1129"/>
                      <a:pt x="462" y="1138"/>
                      <a:pt x="470" y="1143"/>
                    </a:cubicBezTo>
                    <a:cubicBezTo>
                      <a:pt x="478" y="1149"/>
                      <a:pt x="482" y="1152"/>
                      <a:pt x="482" y="1152"/>
                    </a:cubicBezTo>
                    <a:cubicBezTo>
                      <a:pt x="482" y="1152"/>
                      <a:pt x="478" y="1149"/>
                      <a:pt x="470" y="1143"/>
                    </a:cubicBezTo>
                    <a:cubicBezTo>
                      <a:pt x="462" y="1138"/>
                      <a:pt x="451" y="1128"/>
                      <a:pt x="437" y="1116"/>
                    </a:cubicBezTo>
                    <a:cubicBezTo>
                      <a:pt x="423" y="1103"/>
                      <a:pt x="407" y="1088"/>
                      <a:pt x="391" y="1067"/>
                    </a:cubicBezTo>
                    <a:cubicBezTo>
                      <a:pt x="383" y="1058"/>
                      <a:pt x="375" y="1046"/>
                      <a:pt x="367" y="1035"/>
                    </a:cubicBezTo>
                    <a:cubicBezTo>
                      <a:pt x="363" y="1029"/>
                      <a:pt x="359" y="1022"/>
                      <a:pt x="355" y="1016"/>
                    </a:cubicBezTo>
                    <a:cubicBezTo>
                      <a:pt x="352" y="1013"/>
                      <a:pt x="351" y="1009"/>
                      <a:pt x="349" y="1006"/>
                    </a:cubicBezTo>
                    <a:cubicBezTo>
                      <a:pt x="347" y="1003"/>
                      <a:pt x="345" y="999"/>
                      <a:pt x="343" y="996"/>
                    </a:cubicBezTo>
                    <a:cubicBezTo>
                      <a:pt x="328" y="968"/>
                      <a:pt x="314" y="936"/>
                      <a:pt x="305" y="901"/>
                    </a:cubicBezTo>
                    <a:cubicBezTo>
                      <a:pt x="296" y="866"/>
                      <a:pt x="291" y="828"/>
                      <a:pt x="294" y="788"/>
                    </a:cubicBezTo>
                    <a:cubicBezTo>
                      <a:pt x="295" y="749"/>
                      <a:pt x="304" y="709"/>
                      <a:pt x="313" y="668"/>
                    </a:cubicBezTo>
                    <a:cubicBezTo>
                      <a:pt x="317" y="648"/>
                      <a:pt x="321" y="627"/>
                      <a:pt x="325" y="606"/>
                    </a:cubicBezTo>
                    <a:cubicBezTo>
                      <a:pt x="328" y="585"/>
                      <a:pt x="331" y="564"/>
                      <a:pt x="332" y="543"/>
                    </a:cubicBezTo>
                    <a:cubicBezTo>
                      <a:pt x="335" y="501"/>
                      <a:pt x="333" y="457"/>
                      <a:pt x="321" y="417"/>
                    </a:cubicBezTo>
                    <a:cubicBezTo>
                      <a:pt x="315" y="396"/>
                      <a:pt x="306" y="377"/>
                      <a:pt x="295" y="360"/>
                    </a:cubicBezTo>
                    <a:cubicBezTo>
                      <a:pt x="291" y="353"/>
                      <a:pt x="291" y="353"/>
                      <a:pt x="291" y="353"/>
                    </a:cubicBezTo>
                    <a:cubicBezTo>
                      <a:pt x="289" y="350"/>
                      <a:pt x="289" y="350"/>
                      <a:pt x="289" y="350"/>
                    </a:cubicBezTo>
                    <a:cubicBezTo>
                      <a:pt x="288" y="349"/>
                      <a:pt x="287" y="348"/>
                      <a:pt x="286" y="347"/>
                    </a:cubicBezTo>
                    <a:cubicBezTo>
                      <a:pt x="283" y="343"/>
                      <a:pt x="280" y="339"/>
                      <a:pt x="277" y="335"/>
                    </a:cubicBezTo>
                    <a:cubicBezTo>
                      <a:pt x="273" y="332"/>
                      <a:pt x="270" y="328"/>
                      <a:pt x="266" y="324"/>
                    </a:cubicBezTo>
                    <a:cubicBezTo>
                      <a:pt x="262" y="321"/>
                      <a:pt x="259" y="317"/>
                      <a:pt x="255" y="314"/>
                    </a:cubicBezTo>
                    <a:cubicBezTo>
                      <a:pt x="224" y="288"/>
                      <a:pt x="190" y="270"/>
                      <a:pt x="159" y="251"/>
                    </a:cubicBezTo>
                    <a:cubicBezTo>
                      <a:pt x="143" y="242"/>
                      <a:pt x="128" y="233"/>
                      <a:pt x="114" y="223"/>
                    </a:cubicBezTo>
                    <a:cubicBezTo>
                      <a:pt x="100" y="213"/>
                      <a:pt x="88" y="202"/>
                      <a:pt x="77" y="191"/>
                    </a:cubicBezTo>
                    <a:cubicBezTo>
                      <a:pt x="66" y="180"/>
                      <a:pt x="56" y="168"/>
                      <a:pt x="48" y="156"/>
                    </a:cubicBezTo>
                    <a:cubicBezTo>
                      <a:pt x="44" y="150"/>
                      <a:pt x="40" y="144"/>
                      <a:pt x="36" y="138"/>
                    </a:cubicBezTo>
                    <a:cubicBezTo>
                      <a:pt x="33" y="132"/>
                      <a:pt x="30" y="127"/>
                      <a:pt x="27" y="121"/>
                    </a:cubicBezTo>
                    <a:cubicBezTo>
                      <a:pt x="15" y="98"/>
                      <a:pt x="9" y="76"/>
                      <a:pt x="5" y="58"/>
                    </a:cubicBezTo>
                    <a:cubicBezTo>
                      <a:pt x="1" y="40"/>
                      <a:pt x="0"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sp>
          <p:nvSpPr>
            <p:cNvPr id="8" name="Freeform 8"/>
            <p:cNvSpPr>
              <a:spLocks/>
            </p:cNvSpPr>
            <p:nvPr/>
          </p:nvSpPr>
          <p:spPr bwMode="auto">
            <a:xfrm>
              <a:off x="-1" y="-1"/>
              <a:ext cx="6082845" cy="6901050"/>
            </a:xfrm>
            <a:custGeom>
              <a:avLst/>
              <a:gdLst>
                <a:gd name="T0" fmla="*/ 853 w 1044"/>
                <a:gd name="T1" fmla="*/ 778 h 1152"/>
                <a:gd name="T2" fmla="*/ 884 w 1044"/>
                <a:gd name="T3" fmla="*/ 600 h 1152"/>
                <a:gd name="T4" fmla="*/ 837 w 1044"/>
                <a:gd name="T5" fmla="*/ 337 h 1152"/>
                <a:gd name="T6" fmla="*/ 637 w 1044"/>
                <a:gd name="T7" fmla="*/ 192 h 1152"/>
                <a:gd name="T8" fmla="*/ 561 w 1044"/>
                <a:gd name="T9" fmla="*/ 0 h 1152"/>
                <a:gd name="T10" fmla="*/ 280 w 1044"/>
                <a:gd name="T11" fmla="*/ 0 h 1152"/>
                <a:gd name="T12" fmla="*/ 0 w 1044"/>
                <a:gd name="T13" fmla="*/ 0 h 1152"/>
                <a:gd name="T14" fmla="*/ 0 w 1044"/>
                <a:gd name="T15" fmla="*/ 1152 h 1152"/>
                <a:gd name="T16" fmla="*/ 0 w 1044"/>
                <a:gd name="T17" fmla="*/ 1152 h 1152"/>
                <a:gd name="T18" fmla="*/ 280 w 1044"/>
                <a:gd name="T19" fmla="*/ 1152 h 1152"/>
                <a:gd name="T20" fmla="*/ 1044 w 1044"/>
                <a:gd name="T21" fmla="*/ 1152 h 1152"/>
                <a:gd name="T22" fmla="*/ 853 w 1044"/>
                <a:gd name="T23" fmla="*/ 77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4" h="1152">
                  <a:moveTo>
                    <a:pt x="853" y="778"/>
                  </a:moveTo>
                  <a:cubicBezTo>
                    <a:pt x="858" y="718"/>
                    <a:pt x="875" y="659"/>
                    <a:pt x="884" y="600"/>
                  </a:cubicBezTo>
                  <a:cubicBezTo>
                    <a:pt x="898" y="511"/>
                    <a:pt x="900" y="409"/>
                    <a:pt x="837" y="337"/>
                  </a:cubicBezTo>
                  <a:cubicBezTo>
                    <a:pt x="781" y="274"/>
                    <a:pt x="695" y="252"/>
                    <a:pt x="637" y="192"/>
                  </a:cubicBezTo>
                  <a:cubicBezTo>
                    <a:pt x="587" y="139"/>
                    <a:pt x="559" y="73"/>
                    <a:pt x="561" y="0"/>
                  </a:cubicBezTo>
                  <a:cubicBezTo>
                    <a:pt x="280" y="0"/>
                    <a:pt x="280" y="0"/>
                    <a:pt x="280" y="0"/>
                  </a:cubicBezTo>
                  <a:cubicBezTo>
                    <a:pt x="0" y="0"/>
                    <a:pt x="0" y="0"/>
                    <a:pt x="0" y="0"/>
                  </a:cubicBezTo>
                  <a:cubicBezTo>
                    <a:pt x="0" y="1152"/>
                    <a:pt x="0" y="1152"/>
                    <a:pt x="0" y="1152"/>
                  </a:cubicBezTo>
                  <a:cubicBezTo>
                    <a:pt x="0" y="1152"/>
                    <a:pt x="0" y="1152"/>
                    <a:pt x="0" y="1152"/>
                  </a:cubicBezTo>
                  <a:cubicBezTo>
                    <a:pt x="280" y="1152"/>
                    <a:pt x="280" y="1152"/>
                    <a:pt x="280" y="1152"/>
                  </a:cubicBezTo>
                  <a:cubicBezTo>
                    <a:pt x="1044" y="1152"/>
                    <a:pt x="1044" y="1152"/>
                    <a:pt x="1044" y="1152"/>
                  </a:cubicBezTo>
                  <a:cubicBezTo>
                    <a:pt x="924" y="1070"/>
                    <a:pt x="841" y="924"/>
                    <a:pt x="853" y="7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sp>
        <p:nvSpPr>
          <p:cNvPr id="55" name="Oval 54"/>
          <p:cNvSpPr/>
          <p:nvPr/>
        </p:nvSpPr>
        <p:spPr>
          <a:xfrm>
            <a:off x="-422933" y="4881984"/>
            <a:ext cx="2430609" cy="228327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3" name="Group 22"/>
          <p:cNvGrpSpPr/>
          <p:nvPr/>
        </p:nvGrpSpPr>
        <p:grpSpPr>
          <a:xfrm>
            <a:off x="5983990" y="261258"/>
            <a:ext cx="3574061" cy="1355657"/>
            <a:chOff x="4114800" y="474427"/>
            <a:chExt cx="4024766" cy="1662958"/>
          </a:xfrm>
          <a:effectLst>
            <a:outerShdw blurRad="50800" dist="38100" dir="2700000" algn="tl" rotWithShape="0">
              <a:prstClr val="black">
                <a:alpha val="40000"/>
              </a:prstClr>
            </a:outerShdw>
          </a:effectLst>
        </p:grpSpPr>
        <p:grpSp>
          <p:nvGrpSpPr>
            <p:cNvPr id="25" name="Group 24"/>
            <p:cNvGrpSpPr/>
            <p:nvPr/>
          </p:nvGrpSpPr>
          <p:grpSpPr>
            <a:xfrm>
              <a:off x="4866821" y="895061"/>
              <a:ext cx="3272745" cy="1242324"/>
              <a:chOff x="784588" y="577069"/>
              <a:chExt cx="1240358" cy="833560"/>
            </a:xfrm>
          </p:grpSpPr>
          <p:grpSp>
            <p:nvGrpSpPr>
              <p:cNvPr id="27" name="组合 1483"/>
              <p:cNvGrpSpPr/>
              <p:nvPr/>
            </p:nvGrpSpPr>
            <p:grpSpPr>
              <a:xfrm>
                <a:off x="784588" y="577069"/>
                <a:ext cx="1240358" cy="642222"/>
                <a:chOff x="28079" y="1041053"/>
                <a:chExt cx="7035801" cy="4776654"/>
              </a:xfrm>
            </p:grpSpPr>
            <p:sp>
              <p:nvSpPr>
                <p:cNvPr id="29" name="Freeform 422"/>
                <p:cNvSpPr>
                  <a:spLocks/>
                </p:cNvSpPr>
                <p:nvPr/>
              </p:nvSpPr>
              <p:spPr bwMode="auto">
                <a:xfrm>
                  <a:off x="28079" y="1041053"/>
                  <a:ext cx="7035801" cy="4776654"/>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2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2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8" name="TextBox 27"/>
              <p:cNvSpPr txBox="1"/>
              <p:nvPr/>
            </p:nvSpPr>
            <p:spPr>
              <a:xfrm>
                <a:off x="857654" y="722269"/>
                <a:ext cx="1111475" cy="6883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Hướng dẫn tự học</a:t>
                </a:r>
              </a:p>
            </p:txBody>
          </p:sp>
        </p:grpSp>
        <p:pic>
          <p:nvPicPr>
            <p:cNvPr id="26" name="Picture 4" descr="Đồ hoạ vector miễn phí của Biểu tư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36"/>
          <p:cNvSpPr/>
          <p:nvPr/>
        </p:nvSpPr>
        <p:spPr>
          <a:xfrm>
            <a:off x="5070885" y="2358646"/>
            <a:ext cx="6108494" cy="3708708"/>
          </a:xfrm>
          <a:prstGeom prst="rect">
            <a:avLst/>
          </a:prstGeom>
        </p:spPr>
        <p:txBody>
          <a:bodyPr wrap="square">
            <a:spAutoFit/>
          </a:bodyPr>
          <a:lstStyle/>
          <a:p>
            <a:pPr lvl="0" algn="just" defTabSz="685800">
              <a:spcBef>
                <a:spcPts val="600"/>
              </a:spcBef>
            </a:pPr>
            <a:r>
              <a:rPr lang="vi-VN" sz="3000">
                <a:solidFill>
                  <a:prstClr val="black"/>
                </a:solidFill>
                <a:latin typeface="Times New Roman" pitchFamily="18" charset="0"/>
                <a:cs typeface="Times New Roman" pitchFamily="18" charset="0"/>
              </a:rPr>
              <a:t>- Học bài cũ, trả lời câu hỏi SGK. </a:t>
            </a:r>
          </a:p>
          <a:p>
            <a:pPr lvl="0" algn="just" defTabSz="685800">
              <a:spcBef>
                <a:spcPts val="600"/>
              </a:spcBef>
            </a:pPr>
            <a:r>
              <a:rPr lang="vi-VN" sz="3000">
                <a:solidFill>
                  <a:prstClr val="black"/>
                </a:solidFill>
                <a:latin typeface="Times New Roman" pitchFamily="18" charset="0"/>
                <a:cs typeface="Times New Roman" pitchFamily="18" charset="0"/>
              </a:rPr>
              <a:t>- Hoàn thành câu hỏi phần vận dụng. </a:t>
            </a:r>
          </a:p>
          <a:p>
            <a:pPr lvl="0" algn="just" defTabSz="685800">
              <a:spcBef>
                <a:spcPts val="600"/>
              </a:spcBef>
            </a:pPr>
            <a:r>
              <a:rPr lang="vi-VN" sz="3000">
                <a:solidFill>
                  <a:prstClr val="black"/>
                </a:solidFill>
                <a:latin typeface="Times New Roman" pitchFamily="18" charset="0"/>
                <a:cs typeface="Times New Roman" pitchFamily="18" charset="0"/>
              </a:rPr>
              <a:t>- Chuẩn bị bài mới: Bài 27. Địa lí giao thông vận tải và bưu chính viễn thông.</a:t>
            </a:r>
          </a:p>
          <a:p>
            <a:pPr lvl="0" algn="just" defTabSz="685800">
              <a:spcBef>
                <a:spcPts val="600"/>
              </a:spcBef>
            </a:pPr>
            <a:r>
              <a:rPr lang="vi-VN" sz="3000">
                <a:solidFill>
                  <a:prstClr val="black"/>
                </a:solidFill>
                <a:latin typeface="Times New Roman" pitchFamily="18" charset="0"/>
                <a:cs typeface="Times New Roman" pitchFamily="18" charset="0"/>
              </a:rPr>
              <a:t>Nội dung:</a:t>
            </a:r>
          </a:p>
          <a:p>
            <a:pPr lvl="0" algn="just" defTabSz="685800">
              <a:spcBef>
                <a:spcPts val="600"/>
              </a:spcBef>
            </a:pPr>
            <a:r>
              <a:rPr lang="vi-VN" sz="3000">
                <a:solidFill>
                  <a:prstClr val="black"/>
                </a:solidFill>
                <a:latin typeface="Times New Roman" pitchFamily="18" charset="0"/>
                <a:cs typeface="Times New Roman" pitchFamily="18" charset="0"/>
              </a:rPr>
              <a:t>+ Giao thông vận tải.</a:t>
            </a:r>
          </a:p>
          <a:p>
            <a:pPr lvl="0" algn="just" defTabSz="685800">
              <a:spcBef>
                <a:spcPts val="600"/>
              </a:spcBef>
            </a:pPr>
            <a:r>
              <a:rPr lang="vi-VN" sz="3000">
                <a:solidFill>
                  <a:prstClr val="black"/>
                </a:solidFill>
                <a:latin typeface="Times New Roman" pitchFamily="18" charset="0"/>
                <a:cs typeface="Times New Roman" pitchFamily="18" charset="0"/>
              </a:rPr>
              <a:t>+ Bưu chính viễn thông.</a:t>
            </a:r>
          </a:p>
        </p:txBody>
      </p:sp>
    </p:spTree>
    <p:extLst>
      <p:ext uri="{BB962C8B-B14F-4D97-AF65-F5344CB8AC3E}">
        <p14:creationId xmlns:p14="http://schemas.microsoft.com/office/powerpoint/2010/main" val="113984475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par>
                                <p:cTn id="17" presetID="2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2213111" y="-1"/>
            <a:ext cx="2032169" cy="5373105"/>
          </a:xfrm>
          <a:custGeom>
            <a:avLst/>
            <a:gdLst>
              <a:gd name="T0" fmla="*/ 411 w 459"/>
              <a:gd name="T1" fmla="*/ 368 h 897"/>
              <a:gd name="T2" fmla="*/ 244 w 459"/>
              <a:gd name="T3" fmla="*/ 169 h 897"/>
              <a:gd name="T4" fmla="*/ 160 w 459"/>
              <a:gd name="T5" fmla="*/ 0 h 897"/>
              <a:gd name="T6" fmla="*/ 2 w 459"/>
              <a:gd name="T7" fmla="*/ 0 h 897"/>
              <a:gd name="T8" fmla="*/ 78 w 459"/>
              <a:gd name="T9" fmla="*/ 192 h 897"/>
              <a:gd name="T10" fmla="*/ 278 w 459"/>
              <a:gd name="T11" fmla="*/ 337 h 897"/>
              <a:gd name="T12" fmla="*/ 325 w 459"/>
              <a:gd name="T13" fmla="*/ 600 h 897"/>
              <a:gd name="T14" fmla="*/ 294 w 459"/>
              <a:gd name="T15" fmla="*/ 778 h 897"/>
              <a:gd name="T16" fmla="*/ 304 w 459"/>
              <a:gd name="T17" fmla="*/ 897 h 897"/>
              <a:gd name="T18" fmla="*/ 411 w 459"/>
              <a:gd name="T19" fmla="*/ 368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897">
                <a:moveTo>
                  <a:pt x="411" y="368"/>
                </a:moveTo>
                <a:cubicBezTo>
                  <a:pt x="387" y="276"/>
                  <a:pt x="305" y="232"/>
                  <a:pt x="244" y="169"/>
                </a:cubicBezTo>
                <a:cubicBezTo>
                  <a:pt x="207" y="131"/>
                  <a:pt x="161" y="63"/>
                  <a:pt x="160" y="0"/>
                </a:cubicBezTo>
                <a:cubicBezTo>
                  <a:pt x="2" y="0"/>
                  <a:pt x="2" y="0"/>
                  <a:pt x="2" y="0"/>
                </a:cubicBezTo>
                <a:cubicBezTo>
                  <a:pt x="0" y="73"/>
                  <a:pt x="28" y="139"/>
                  <a:pt x="78" y="192"/>
                </a:cubicBezTo>
                <a:cubicBezTo>
                  <a:pt x="136" y="252"/>
                  <a:pt x="222" y="274"/>
                  <a:pt x="278" y="337"/>
                </a:cubicBezTo>
                <a:cubicBezTo>
                  <a:pt x="341" y="409"/>
                  <a:pt x="339" y="511"/>
                  <a:pt x="325" y="600"/>
                </a:cubicBezTo>
                <a:cubicBezTo>
                  <a:pt x="316" y="659"/>
                  <a:pt x="299" y="718"/>
                  <a:pt x="294" y="778"/>
                </a:cubicBezTo>
                <a:cubicBezTo>
                  <a:pt x="291" y="818"/>
                  <a:pt x="294" y="858"/>
                  <a:pt x="304" y="897"/>
                </a:cubicBezTo>
                <a:cubicBezTo>
                  <a:pt x="295" y="714"/>
                  <a:pt x="459" y="550"/>
                  <a:pt x="411" y="36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7" name="Freeform 7"/>
          <p:cNvSpPr>
            <a:spLocks/>
          </p:cNvSpPr>
          <p:nvPr/>
        </p:nvSpPr>
        <p:spPr bwMode="auto">
          <a:xfrm>
            <a:off x="2937367" y="-1"/>
            <a:ext cx="1678177" cy="5282035"/>
          </a:xfrm>
          <a:custGeom>
            <a:avLst/>
            <a:gdLst>
              <a:gd name="T0" fmla="*/ 337 w 379"/>
              <a:gd name="T1" fmla="*/ 359 h 882"/>
              <a:gd name="T2" fmla="*/ 143 w 379"/>
              <a:gd name="T3" fmla="*/ 0 h 882"/>
              <a:gd name="T4" fmla="*/ 0 w 379"/>
              <a:gd name="T5" fmla="*/ 0 h 882"/>
              <a:gd name="T6" fmla="*/ 84 w 379"/>
              <a:gd name="T7" fmla="*/ 169 h 882"/>
              <a:gd name="T8" fmla="*/ 251 w 379"/>
              <a:gd name="T9" fmla="*/ 368 h 882"/>
              <a:gd name="T10" fmla="*/ 144 w 379"/>
              <a:gd name="T11" fmla="*/ 882 h 882"/>
              <a:gd name="T12" fmla="*/ 337 w 379"/>
              <a:gd name="T13" fmla="*/ 359 h 882"/>
            </a:gdLst>
            <a:ahLst/>
            <a:cxnLst>
              <a:cxn ang="0">
                <a:pos x="T0" y="T1"/>
              </a:cxn>
              <a:cxn ang="0">
                <a:pos x="T2" y="T3"/>
              </a:cxn>
              <a:cxn ang="0">
                <a:pos x="T4" y="T5"/>
              </a:cxn>
              <a:cxn ang="0">
                <a:pos x="T6" y="T7"/>
              </a:cxn>
              <a:cxn ang="0">
                <a:pos x="T8" y="T9"/>
              </a:cxn>
              <a:cxn ang="0">
                <a:pos x="T10" y="T11"/>
              </a:cxn>
              <a:cxn ang="0">
                <a:pos x="T12" y="T13"/>
              </a:cxn>
            </a:cxnLst>
            <a:rect l="0" t="0" r="r" b="b"/>
            <a:pathLst>
              <a:path w="379" h="882">
                <a:moveTo>
                  <a:pt x="337" y="359"/>
                </a:moveTo>
                <a:cubicBezTo>
                  <a:pt x="307" y="206"/>
                  <a:pt x="132" y="172"/>
                  <a:pt x="143" y="0"/>
                </a:cubicBezTo>
                <a:cubicBezTo>
                  <a:pt x="0" y="0"/>
                  <a:pt x="0" y="0"/>
                  <a:pt x="0" y="0"/>
                </a:cubicBezTo>
                <a:cubicBezTo>
                  <a:pt x="1" y="63"/>
                  <a:pt x="47" y="131"/>
                  <a:pt x="84" y="169"/>
                </a:cubicBezTo>
                <a:cubicBezTo>
                  <a:pt x="145" y="232"/>
                  <a:pt x="227" y="276"/>
                  <a:pt x="251" y="368"/>
                </a:cubicBezTo>
                <a:cubicBezTo>
                  <a:pt x="298" y="545"/>
                  <a:pt x="144" y="705"/>
                  <a:pt x="144" y="882"/>
                </a:cubicBezTo>
                <a:cubicBezTo>
                  <a:pt x="146" y="712"/>
                  <a:pt x="379" y="567"/>
                  <a:pt x="337" y="359"/>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66" name="组合 65"/>
          <p:cNvGrpSpPr/>
          <p:nvPr/>
        </p:nvGrpSpPr>
        <p:grpSpPr>
          <a:xfrm>
            <a:off x="0" y="-1"/>
            <a:ext cx="4296230" cy="6956385"/>
            <a:chOff x="-1" y="-1"/>
            <a:chExt cx="6082845" cy="6956385"/>
          </a:xfrm>
          <a:solidFill>
            <a:schemeClr val="accent1">
              <a:lumMod val="75000"/>
            </a:schemeClr>
          </a:solidFill>
        </p:grpSpPr>
        <p:grpSp>
          <p:nvGrpSpPr>
            <p:cNvPr id="24" name="组合 23"/>
            <p:cNvGrpSpPr/>
            <p:nvPr/>
          </p:nvGrpSpPr>
          <p:grpSpPr>
            <a:xfrm>
              <a:off x="3069540" y="55334"/>
              <a:ext cx="2824706" cy="6901050"/>
              <a:chOff x="7703052" y="1362075"/>
              <a:chExt cx="1820863" cy="4330700"/>
            </a:xfrm>
            <a:grpFill/>
            <a:effectLst>
              <a:outerShdw blurRad="228600" dist="114300" algn="l" rotWithShape="0">
                <a:prstClr val="black">
                  <a:alpha val="81000"/>
                </a:prstClr>
              </a:outerShdw>
            </a:effectLst>
          </p:grpSpPr>
          <p:sp>
            <p:nvSpPr>
              <p:cNvPr id="14" name="Freeform 14"/>
              <p:cNvSpPr>
                <a:spLocks/>
              </p:cNvSpPr>
              <p:nvPr/>
            </p:nvSpPr>
            <p:spPr bwMode="auto">
              <a:xfrm>
                <a:off x="7703052" y="1362075"/>
                <a:ext cx="1820863" cy="4330700"/>
              </a:xfrm>
              <a:custGeom>
                <a:avLst/>
                <a:gdLst>
                  <a:gd name="T0" fmla="*/ 3 w 485"/>
                  <a:gd name="T1" fmla="*/ 59 h 1152"/>
                  <a:gd name="T2" fmla="*/ 53 w 485"/>
                  <a:gd name="T3" fmla="*/ 183 h 1152"/>
                  <a:gd name="T4" fmla="*/ 86 w 485"/>
                  <a:gd name="T5" fmla="*/ 221 h 1152"/>
                  <a:gd name="T6" fmla="*/ 241 w 485"/>
                  <a:gd name="T7" fmla="*/ 333 h 1152"/>
                  <a:gd name="T8" fmla="*/ 270 w 485"/>
                  <a:gd name="T9" fmla="*/ 366 h 1152"/>
                  <a:gd name="T10" fmla="*/ 306 w 485"/>
                  <a:gd name="T11" fmla="*/ 541 h 1152"/>
                  <a:gd name="T12" fmla="*/ 301 w 485"/>
                  <a:gd name="T13" fmla="*/ 594 h 1152"/>
                  <a:gd name="T14" fmla="*/ 289 w 485"/>
                  <a:gd name="T15" fmla="*/ 662 h 1152"/>
                  <a:gd name="T16" fmla="*/ 272 w 485"/>
                  <a:gd name="T17" fmla="*/ 771 h 1152"/>
                  <a:gd name="T18" fmla="*/ 271 w 485"/>
                  <a:gd name="T19" fmla="*/ 779 h 1152"/>
                  <a:gd name="T20" fmla="*/ 338 w 485"/>
                  <a:gd name="T21" fmla="*/ 1014 h 1152"/>
                  <a:gd name="T22" fmla="*/ 386 w 485"/>
                  <a:gd name="T23" fmla="*/ 1074 h 1152"/>
                  <a:gd name="T24" fmla="*/ 472 w 485"/>
                  <a:gd name="T25" fmla="*/ 1144 h 1152"/>
                  <a:gd name="T26" fmla="*/ 346 w 485"/>
                  <a:gd name="T27" fmla="*/ 1023 h 1152"/>
                  <a:gd name="T28" fmla="*/ 274 w 485"/>
                  <a:gd name="T29" fmla="*/ 787 h 1152"/>
                  <a:gd name="T30" fmla="*/ 274 w 485"/>
                  <a:gd name="T31" fmla="*/ 775 h 1152"/>
                  <a:gd name="T32" fmla="*/ 280 w 485"/>
                  <a:gd name="T33" fmla="*/ 725 h 1152"/>
                  <a:gd name="T34" fmla="*/ 303 w 485"/>
                  <a:gd name="T35" fmla="*/ 597 h 1152"/>
                  <a:gd name="T36" fmla="*/ 308 w 485"/>
                  <a:gd name="T37" fmla="*/ 556 h 1152"/>
                  <a:gd name="T38" fmla="*/ 274 w 485"/>
                  <a:gd name="T39" fmla="*/ 367 h 1152"/>
                  <a:gd name="T40" fmla="*/ 252 w 485"/>
                  <a:gd name="T41" fmla="*/ 340 h 1152"/>
                  <a:gd name="T42" fmla="*/ 97 w 485"/>
                  <a:gd name="T43" fmla="*/ 228 h 1152"/>
                  <a:gd name="T44" fmla="*/ 61 w 485"/>
                  <a:gd name="T45" fmla="*/ 192 h 1152"/>
                  <a:gd name="T46" fmla="*/ 21 w 485"/>
                  <a:gd name="T47" fmla="*/ 125 h 1152"/>
                  <a:gd name="T48" fmla="*/ 3 w 485"/>
                  <a:gd name="T49" fmla="*/ 0 h 1152"/>
                  <a:gd name="T50" fmla="*/ 47 w 485"/>
                  <a:gd name="T51" fmla="*/ 134 h 1152"/>
                  <a:gd name="T52" fmla="*/ 80 w 485"/>
                  <a:gd name="T53" fmla="*/ 175 h 1152"/>
                  <a:gd name="T54" fmla="*/ 115 w 485"/>
                  <a:gd name="T55" fmla="*/ 205 h 1152"/>
                  <a:gd name="T56" fmla="*/ 270 w 485"/>
                  <a:gd name="T57" fmla="*/ 300 h 1152"/>
                  <a:gd name="T58" fmla="*/ 294 w 485"/>
                  <a:gd name="T59" fmla="*/ 324 h 1152"/>
                  <a:gd name="T60" fmla="*/ 304 w 485"/>
                  <a:gd name="T61" fmla="*/ 336 h 1152"/>
                  <a:gd name="T62" fmla="*/ 343 w 485"/>
                  <a:gd name="T63" fmla="*/ 411 h 1152"/>
                  <a:gd name="T64" fmla="*/ 352 w 485"/>
                  <a:gd name="T65" fmla="*/ 577 h 1152"/>
                  <a:gd name="T66" fmla="*/ 347 w 485"/>
                  <a:gd name="T67" fmla="*/ 609 h 1152"/>
                  <a:gd name="T68" fmla="*/ 328 w 485"/>
                  <a:gd name="T69" fmla="*/ 702 h 1152"/>
                  <a:gd name="T70" fmla="*/ 316 w 485"/>
                  <a:gd name="T71" fmla="*/ 776 h 1152"/>
                  <a:gd name="T72" fmla="*/ 315 w 485"/>
                  <a:gd name="T73" fmla="*/ 780 h 1152"/>
                  <a:gd name="T74" fmla="*/ 323 w 485"/>
                  <a:gd name="T75" fmla="*/ 897 h 1152"/>
                  <a:gd name="T76" fmla="*/ 378 w 485"/>
                  <a:gd name="T77" fmla="*/ 1029 h 1152"/>
                  <a:gd name="T78" fmla="*/ 485 w 485"/>
                  <a:gd name="T79" fmla="*/ 1152 h 1152"/>
                  <a:gd name="T80" fmla="*/ 401 w 485"/>
                  <a:gd name="T81" fmla="*/ 1062 h 1152"/>
                  <a:gd name="T82" fmla="*/ 358 w 485"/>
                  <a:gd name="T83" fmla="*/ 989 h 1152"/>
                  <a:gd name="T84" fmla="*/ 317 w 485"/>
                  <a:gd name="T85" fmla="*/ 781 h 1152"/>
                  <a:gd name="T86" fmla="*/ 318 w 485"/>
                  <a:gd name="T87" fmla="*/ 780 h 1152"/>
                  <a:gd name="T88" fmla="*/ 325 w 485"/>
                  <a:gd name="T89" fmla="*/ 732 h 1152"/>
                  <a:gd name="T90" fmla="*/ 347 w 485"/>
                  <a:gd name="T91" fmla="*/ 626 h 1152"/>
                  <a:gd name="T92" fmla="*/ 353 w 485"/>
                  <a:gd name="T93" fmla="*/ 594 h 1152"/>
                  <a:gd name="T94" fmla="*/ 358 w 485"/>
                  <a:gd name="T95" fmla="*/ 477 h 1152"/>
                  <a:gd name="T96" fmla="*/ 333 w 485"/>
                  <a:gd name="T97" fmla="*/ 378 h 1152"/>
                  <a:gd name="T98" fmla="*/ 311 w 485"/>
                  <a:gd name="T99" fmla="*/ 341 h 1152"/>
                  <a:gd name="T100" fmla="*/ 298 w 485"/>
                  <a:gd name="T101" fmla="*/ 324 h 1152"/>
                  <a:gd name="T102" fmla="*/ 295 w 485"/>
                  <a:gd name="T103" fmla="*/ 321 h 1152"/>
                  <a:gd name="T104" fmla="*/ 171 w 485"/>
                  <a:gd name="T105" fmla="*/ 236 h 1152"/>
                  <a:gd name="T106" fmla="*/ 98 w 485"/>
                  <a:gd name="T107" fmla="*/ 189 h 1152"/>
                  <a:gd name="T108" fmla="*/ 67 w 485"/>
                  <a:gd name="T109" fmla="*/ 158 h 1152"/>
                  <a:gd name="T110" fmla="*/ 13 w 485"/>
                  <a:gd name="T111" fmla="*/ 5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5" h="1152">
                    <a:moveTo>
                      <a:pt x="3" y="0"/>
                    </a:moveTo>
                    <a:cubicBezTo>
                      <a:pt x="3" y="0"/>
                      <a:pt x="3" y="2"/>
                      <a:pt x="2" y="4"/>
                    </a:cubicBezTo>
                    <a:cubicBezTo>
                      <a:pt x="2" y="7"/>
                      <a:pt x="2" y="11"/>
                      <a:pt x="1" y="16"/>
                    </a:cubicBezTo>
                    <a:cubicBezTo>
                      <a:pt x="1" y="26"/>
                      <a:pt x="0" y="40"/>
                      <a:pt x="3" y="59"/>
                    </a:cubicBezTo>
                    <a:cubicBezTo>
                      <a:pt x="5" y="78"/>
                      <a:pt x="10" y="101"/>
                      <a:pt x="20" y="126"/>
                    </a:cubicBezTo>
                    <a:cubicBezTo>
                      <a:pt x="25" y="138"/>
                      <a:pt x="32" y="151"/>
                      <a:pt x="40" y="164"/>
                    </a:cubicBezTo>
                    <a:cubicBezTo>
                      <a:pt x="42" y="167"/>
                      <a:pt x="44" y="170"/>
                      <a:pt x="46" y="174"/>
                    </a:cubicBezTo>
                    <a:cubicBezTo>
                      <a:pt x="48" y="177"/>
                      <a:pt x="50" y="180"/>
                      <a:pt x="53" y="183"/>
                    </a:cubicBezTo>
                    <a:cubicBezTo>
                      <a:pt x="55" y="187"/>
                      <a:pt x="58" y="190"/>
                      <a:pt x="60" y="193"/>
                    </a:cubicBezTo>
                    <a:cubicBezTo>
                      <a:pt x="63" y="196"/>
                      <a:pt x="65" y="199"/>
                      <a:pt x="68" y="202"/>
                    </a:cubicBezTo>
                    <a:cubicBezTo>
                      <a:pt x="71" y="205"/>
                      <a:pt x="74" y="209"/>
                      <a:pt x="77" y="212"/>
                    </a:cubicBezTo>
                    <a:cubicBezTo>
                      <a:pt x="79" y="215"/>
                      <a:pt x="83" y="218"/>
                      <a:pt x="86" y="221"/>
                    </a:cubicBezTo>
                    <a:cubicBezTo>
                      <a:pt x="89" y="224"/>
                      <a:pt x="92" y="227"/>
                      <a:pt x="96" y="230"/>
                    </a:cubicBezTo>
                    <a:cubicBezTo>
                      <a:pt x="99" y="233"/>
                      <a:pt x="102" y="236"/>
                      <a:pt x="106" y="238"/>
                    </a:cubicBezTo>
                    <a:cubicBezTo>
                      <a:pt x="120" y="250"/>
                      <a:pt x="135" y="260"/>
                      <a:pt x="151" y="270"/>
                    </a:cubicBezTo>
                    <a:cubicBezTo>
                      <a:pt x="182" y="290"/>
                      <a:pt x="214" y="309"/>
                      <a:pt x="241" y="333"/>
                    </a:cubicBezTo>
                    <a:cubicBezTo>
                      <a:pt x="244" y="336"/>
                      <a:pt x="247" y="339"/>
                      <a:pt x="250" y="342"/>
                    </a:cubicBezTo>
                    <a:cubicBezTo>
                      <a:pt x="254" y="346"/>
                      <a:pt x="257" y="349"/>
                      <a:pt x="261" y="353"/>
                    </a:cubicBezTo>
                    <a:cubicBezTo>
                      <a:pt x="263" y="356"/>
                      <a:pt x="266" y="360"/>
                      <a:pt x="268" y="363"/>
                    </a:cubicBezTo>
                    <a:cubicBezTo>
                      <a:pt x="269" y="364"/>
                      <a:pt x="270" y="365"/>
                      <a:pt x="270" y="366"/>
                    </a:cubicBezTo>
                    <a:cubicBezTo>
                      <a:pt x="272" y="369"/>
                      <a:pt x="272" y="369"/>
                      <a:pt x="272" y="369"/>
                    </a:cubicBezTo>
                    <a:cubicBezTo>
                      <a:pt x="276" y="374"/>
                      <a:pt x="276" y="374"/>
                      <a:pt x="276" y="374"/>
                    </a:cubicBezTo>
                    <a:cubicBezTo>
                      <a:pt x="285" y="390"/>
                      <a:pt x="292" y="407"/>
                      <a:pt x="297" y="425"/>
                    </a:cubicBezTo>
                    <a:cubicBezTo>
                      <a:pt x="308" y="461"/>
                      <a:pt x="309" y="501"/>
                      <a:pt x="306" y="541"/>
                    </a:cubicBezTo>
                    <a:cubicBezTo>
                      <a:pt x="306" y="546"/>
                      <a:pt x="306" y="551"/>
                      <a:pt x="305" y="556"/>
                    </a:cubicBezTo>
                    <a:cubicBezTo>
                      <a:pt x="305" y="561"/>
                      <a:pt x="304" y="566"/>
                      <a:pt x="304" y="571"/>
                    </a:cubicBezTo>
                    <a:cubicBezTo>
                      <a:pt x="303" y="576"/>
                      <a:pt x="303" y="581"/>
                      <a:pt x="302" y="586"/>
                    </a:cubicBezTo>
                    <a:cubicBezTo>
                      <a:pt x="301" y="594"/>
                      <a:pt x="301" y="594"/>
                      <a:pt x="301" y="594"/>
                    </a:cubicBezTo>
                    <a:cubicBezTo>
                      <a:pt x="300" y="596"/>
                      <a:pt x="300" y="596"/>
                      <a:pt x="300" y="596"/>
                    </a:cubicBezTo>
                    <a:cubicBezTo>
                      <a:pt x="300" y="598"/>
                      <a:pt x="300" y="598"/>
                      <a:pt x="300" y="598"/>
                    </a:cubicBezTo>
                    <a:cubicBezTo>
                      <a:pt x="300" y="602"/>
                      <a:pt x="300" y="602"/>
                      <a:pt x="300" y="602"/>
                    </a:cubicBezTo>
                    <a:cubicBezTo>
                      <a:pt x="296" y="622"/>
                      <a:pt x="293" y="642"/>
                      <a:pt x="289" y="662"/>
                    </a:cubicBezTo>
                    <a:cubicBezTo>
                      <a:pt x="285" y="683"/>
                      <a:pt x="281" y="703"/>
                      <a:pt x="277" y="724"/>
                    </a:cubicBezTo>
                    <a:cubicBezTo>
                      <a:pt x="276" y="729"/>
                      <a:pt x="276" y="735"/>
                      <a:pt x="275" y="740"/>
                    </a:cubicBezTo>
                    <a:cubicBezTo>
                      <a:pt x="274" y="745"/>
                      <a:pt x="274" y="751"/>
                      <a:pt x="273" y="756"/>
                    </a:cubicBezTo>
                    <a:cubicBezTo>
                      <a:pt x="273" y="761"/>
                      <a:pt x="272" y="766"/>
                      <a:pt x="272" y="771"/>
                    </a:cubicBezTo>
                    <a:cubicBezTo>
                      <a:pt x="272" y="775"/>
                      <a:pt x="272" y="775"/>
                      <a:pt x="272" y="775"/>
                    </a:cubicBezTo>
                    <a:cubicBezTo>
                      <a:pt x="271" y="776"/>
                      <a:pt x="271" y="776"/>
                      <a:pt x="271" y="776"/>
                    </a:cubicBezTo>
                    <a:cubicBezTo>
                      <a:pt x="271" y="777"/>
                      <a:pt x="271" y="777"/>
                      <a:pt x="271" y="777"/>
                    </a:cubicBezTo>
                    <a:cubicBezTo>
                      <a:pt x="271" y="779"/>
                      <a:pt x="271" y="779"/>
                      <a:pt x="271" y="779"/>
                    </a:cubicBezTo>
                    <a:cubicBezTo>
                      <a:pt x="271" y="787"/>
                      <a:pt x="271" y="787"/>
                      <a:pt x="271" y="787"/>
                    </a:cubicBezTo>
                    <a:cubicBezTo>
                      <a:pt x="270" y="830"/>
                      <a:pt x="276" y="870"/>
                      <a:pt x="288" y="907"/>
                    </a:cubicBezTo>
                    <a:cubicBezTo>
                      <a:pt x="299" y="943"/>
                      <a:pt x="314" y="976"/>
                      <a:pt x="332" y="1004"/>
                    </a:cubicBezTo>
                    <a:cubicBezTo>
                      <a:pt x="334" y="1007"/>
                      <a:pt x="336" y="1011"/>
                      <a:pt x="338" y="1014"/>
                    </a:cubicBezTo>
                    <a:cubicBezTo>
                      <a:pt x="340" y="1017"/>
                      <a:pt x="342" y="1021"/>
                      <a:pt x="345" y="1024"/>
                    </a:cubicBezTo>
                    <a:cubicBezTo>
                      <a:pt x="349" y="1030"/>
                      <a:pt x="354" y="1036"/>
                      <a:pt x="358" y="1042"/>
                    </a:cubicBezTo>
                    <a:cubicBezTo>
                      <a:pt x="363" y="1048"/>
                      <a:pt x="368" y="1054"/>
                      <a:pt x="372" y="1059"/>
                    </a:cubicBezTo>
                    <a:cubicBezTo>
                      <a:pt x="376" y="1065"/>
                      <a:pt x="381" y="1070"/>
                      <a:pt x="386" y="1074"/>
                    </a:cubicBezTo>
                    <a:cubicBezTo>
                      <a:pt x="404" y="1094"/>
                      <a:pt x="422" y="1108"/>
                      <a:pt x="436" y="1120"/>
                    </a:cubicBezTo>
                    <a:cubicBezTo>
                      <a:pt x="451" y="1131"/>
                      <a:pt x="464" y="1140"/>
                      <a:pt x="472" y="1145"/>
                    </a:cubicBezTo>
                    <a:cubicBezTo>
                      <a:pt x="481" y="1150"/>
                      <a:pt x="485" y="1152"/>
                      <a:pt x="485" y="1152"/>
                    </a:cubicBezTo>
                    <a:cubicBezTo>
                      <a:pt x="485" y="1152"/>
                      <a:pt x="481" y="1150"/>
                      <a:pt x="472" y="1144"/>
                    </a:cubicBezTo>
                    <a:cubicBezTo>
                      <a:pt x="464" y="1139"/>
                      <a:pt x="452" y="1131"/>
                      <a:pt x="437" y="1120"/>
                    </a:cubicBezTo>
                    <a:cubicBezTo>
                      <a:pt x="422" y="1108"/>
                      <a:pt x="404" y="1093"/>
                      <a:pt x="387" y="1074"/>
                    </a:cubicBezTo>
                    <a:cubicBezTo>
                      <a:pt x="377" y="1064"/>
                      <a:pt x="369" y="1053"/>
                      <a:pt x="359" y="1042"/>
                    </a:cubicBezTo>
                    <a:cubicBezTo>
                      <a:pt x="355" y="1036"/>
                      <a:pt x="351" y="1029"/>
                      <a:pt x="346" y="1023"/>
                    </a:cubicBezTo>
                    <a:cubicBezTo>
                      <a:pt x="344" y="1020"/>
                      <a:pt x="342" y="1017"/>
                      <a:pt x="339" y="1013"/>
                    </a:cubicBezTo>
                    <a:cubicBezTo>
                      <a:pt x="337" y="1010"/>
                      <a:pt x="335" y="1006"/>
                      <a:pt x="333" y="1003"/>
                    </a:cubicBezTo>
                    <a:cubicBezTo>
                      <a:pt x="316" y="975"/>
                      <a:pt x="301" y="943"/>
                      <a:pt x="290" y="906"/>
                    </a:cubicBezTo>
                    <a:cubicBezTo>
                      <a:pt x="279" y="870"/>
                      <a:pt x="272" y="829"/>
                      <a:pt x="274" y="787"/>
                    </a:cubicBezTo>
                    <a:cubicBezTo>
                      <a:pt x="274" y="779"/>
                      <a:pt x="274" y="779"/>
                      <a:pt x="274" y="779"/>
                    </a:cubicBezTo>
                    <a:cubicBezTo>
                      <a:pt x="274" y="777"/>
                      <a:pt x="274" y="777"/>
                      <a:pt x="274" y="777"/>
                    </a:cubicBezTo>
                    <a:cubicBezTo>
                      <a:pt x="274" y="776"/>
                      <a:pt x="274" y="776"/>
                      <a:pt x="274" y="776"/>
                    </a:cubicBezTo>
                    <a:cubicBezTo>
                      <a:pt x="274" y="775"/>
                      <a:pt x="274" y="775"/>
                      <a:pt x="274" y="775"/>
                    </a:cubicBezTo>
                    <a:cubicBezTo>
                      <a:pt x="274" y="771"/>
                      <a:pt x="274" y="771"/>
                      <a:pt x="274" y="771"/>
                    </a:cubicBezTo>
                    <a:cubicBezTo>
                      <a:pt x="275" y="766"/>
                      <a:pt x="275" y="761"/>
                      <a:pt x="276" y="756"/>
                    </a:cubicBezTo>
                    <a:cubicBezTo>
                      <a:pt x="276" y="751"/>
                      <a:pt x="277" y="746"/>
                      <a:pt x="278" y="741"/>
                    </a:cubicBezTo>
                    <a:cubicBezTo>
                      <a:pt x="278" y="735"/>
                      <a:pt x="279" y="730"/>
                      <a:pt x="280" y="725"/>
                    </a:cubicBezTo>
                    <a:cubicBezTo>
                      <a:pt x="283" y="704"/>
                      <a:pt x="287" y="683"/>
                      <a:pt x="291" y="663"/>
                    </a:cubicBezTo>
                    <a:cubicBezTo>
                      <a:pt x="295" y="643"/>
                      <a:pt x="299" y="622"/>
                      <a:pt x="302" y="602"/>
                    </a:cubicBezTo>
                    <a:cubicBezTo>
                      <a:pt x="303" y="598"/>
                      <a:pt x="303" y="598"/>
                      <a:pt x="303" y="598"/>
                    </a:cubicBezTo>
                    <a:cubicBezTo>
                      <a:pt x="303" y="597"/>
                      <a:pt x="303" y="597"/>
                      <a:pt x="303" y="597"/>
                    </a:cubicBezTo>
                    <a:cubicBezTo>
                      <a:pt x="304" y="595"/>
                      <a:pt x="304" y="595"/>
                      <a:pt x="304" y="595"/>
                    </a:cubicBezTo>
                    <a:cubicBezTo>
                      <a:pt x="305" y="587"/>
                      <a:pt x="305" y="587"/>
                      <a:pt x="305" y="587"/>
                    </a:cubicBezTo>
                    <a:cubicBezTo>
                      <a:pt x="305" y="582"/>
                      <a:pt x="306" y="577"/>
                      <a:pt x="307" y="572"/>
                    </a:cubicBezTo>
                    <a:cubicBezTo>
                      <a:pt x="307" y="567"/>
                      <a:pt x="308" y="561"/>
                      <a:pt x="308" y="556"/>
                    </a:cubicBezTo>
                    <a:cubicBezTo>
                      <a:pt x="309" y="551"/>
                      <a:pt x="309" y="546"/>
                      <a:pt x="309" y="541"/>
                    </a:cubicBezTo>
                    <a:cubicBezTo>
                      <a:pt x="312" y="501"/>
                      <a:pt x="310" y="460"/>
                      <a:pt x="300" y="424"/>
                    </a:cubicBezTo>
                    <a:cubicBezTo>
                      <a:pt x="295" y="406"/>
                      <a:pt x="287" y="388"/>
                      <a:pt x="278" y="373"/>
                    </a:cubicBezTo>
                    <a:cubicBezTo>
                      <a:pt x="274" y="367"/>
                      <a:pt x="274" y="367"/>
                      <a:pt x="274" y="367"/>
                    </a:cubicBezTo>
                    <a:cubicBezTo>
                      <a:pt x="272" y="364"/>
                      <a:pt x="272" y="364"/>
                      <a:pt x="272" y="364"/>
                    </a:cubicBezTo>
                    <a:cubicBezTo>
                      <a:pt x="272" y="363"/>
                      <a:pt x="271" y="362"/>
                      <a:pt x="270" y="362"/>
                    </a:cubicBezTo>
                    <a:cubicBezTo>
                      <a:pt x="268" y="358"/>
                      <a:pt x="265" y="355"/>
                      <a:pt x="262" y="351"/>
                    </a:cubicBezTo>
                    <a:cubicBezTo>
                      <a:pt x="259" y="348"/>
                      <a:pt x="256" y="344"/>
                      <a:pt x="252" y="340"/>
                    </a:cubicBezTo>
                    <a:cubicBezTo>
                      <a:pt x="249" y="337"/>
                      <a:pt x="246" y="334"/>
                      <a:pt x="243" y="331"/>
                    </a:cubicBezTo>
                    <a:cubicBezTo>
                      <a:pt x="216" y="307"/>
                      <a:pt x="183" y="288"/>
                      <a:pt x="152" y="268"/>
                    </a:cubicBezTo>
                    <a:cubicBezTo>
                      <a:pt x="136" y="258"/>
                      <a:pt x="121" y="248"/>
                      <a:pt x="107" y="237"/>
                    </a:cubicBezTo>
                    <a:cubicBezTo>
                      <a:pt x="104" y="234"/>
                      <a:pt x="100" y="231"/>
                      <a:pt x="97" y="228"/>
                    </a:cubicBezTo>
                    <a:cubicBezTo>
                      <a:pt x="93" y="226"/>
                      <a:pt x="90" y="223"/>
                      <a:pt x="87" y="220"/>
                    </a:cubicBezTo>
                    <a:cubicBezTo>
                      <a:pt x="84" y="217"/>
                      <a:pt x="81" y="214"/>
                      <a:pt x="78" y="211"/>
                    </a:cubicBezTo>
                    <a:cubicBezTo>
                      <a:pt x="75" y="207"/>
                      <a:pt x="72" y="204"/>
                      <a:pt x="69" y="201"/>
                    </a:cubicBezTo>
                    <a:cubicBezTo>
                      <a:pt x="66" y="198"/>
                      <a:pt x="64" y="195"/>
                      <a:pt x="61" y="192"/>
                    </a:cubicBezTo>
                    <a:cubicBezTo>
                      <a:pt x="59" y="189"/>
                      <a:pt x="56" y="186"/>
                      <a:pt x="54" y="182"/>
                    </a:cubicBezTo>
                    <a:cubicBezTo>
                      <a:pt x="51" y="179"/>
                      <a:pt x="49" y="176"/>
                      <a:pt x="47" y="173"/>
                    </a:cubicBezTo>
                    <a:cubicBezTo>
                      <a:pt x="45" y="170"/>
                      <a:pt x="43" y="166"/>
                      <a:pt x="41" y="163"/>
                    </a:cubicBezTo>
                    <a:cubicBezTo>
                      <a:pt x="33" y="150"/>
                      <a:pt x="26" y="138"/>
                      <a:pt x="21" y="125"/>
                    </a:cubicBezTo>
                    <a:cubicBezTo>
                      <a:pt x="10" y="101"/>
                      <a:pt x="6" y="78"/>
                      <a:pt x="3" y="59"/>
                    </a:cubicBezTo>
                    <a:cubicBezTo>
                      <a:pt x="1" y="40"/>
                      <a:pt x="1" y="26"/>
                      <a:pt x="2" y="16"/>
                    </a:cubicBezTo>
                    <a:cubicBezTo>
                      <a:pt x="2" y="11"/>
                      <a:pt x="2" y="7"/>
                      <a:pt x="2" y="4"/>
                    </a:cubicBezTo>
                    <a:cubicBezTo>
                      <a:pt x="3" y="2"/>
                      <a:pt x="3" y="0"/>
                      <a:pt x="3" y="0"/>
                    </a:cubicBezTo>
                    <a:cubicBezTo>
                      <a:pt x="3" y="0"/>
                      <a:pt x="3" y="6"/>
                      <a:pt x="4" y="16"/>
                    </a:cubicBezTo>
                    <a:cubicBezTo>
                      <a:pt x="5" y="25"/>
                      <a:pt x="8" y="40"/>
                      <a:pt x="12" y="57"/>
                    </a:cubicBezTo>
                    <a:cubicBezTo>
                      <a:pt x="17" y="75"/>
                      <a:pt x="25" y="96"/>
                      <a:pt x="37" y="118"/>
                    </a:cubicBezTo>
                    <a:cubicBezTo>
                      <a:pt x="40" y="123"/>
                      <a:pt x="44" y="128"/>
                      <a:pt x="47" y="134"/>
                    </a:cubicBezTo>
                    <a:cubicBezTo>
                      <a:pt x="51" y="139"/>
                      <a:pt x="55" y="145"/>
                      <a:pt x="59" y="150"/>
                    </a:cubicBezTo>
                    <a:cubicBezTo>
                      <a:pt x="61" y="153"/>
                      <a:pt x="63" y="156"/>
                      <a:pt x="66" y="159"/>
                    </a:cubicBezTo>
                    <a:cubicBezTo>
                      <a:pt x="68" y="161"/>
                      <a:pt x="70" y="164"/>
                      <a:pt x="73" y="167"/>
                    </a:cubicBezTo>
                    <a:cubicBezTo>
                      <a:pt x="75" y="169"/>
                      <a:pt x="77" y="172"/>
                      <a:pt x="80" y="175"/>
                    </a:cubicBezTo>
                    <a:cubicBezTo>
                      <a:pt x="83" y="178"/>
                      <a:pt x="86" y="180"/>
                      <a:pt x="88" y="183"/>
                    </a:cubicBezTo>
                    <a:cubicBezTo>
                      <a:pt x="91" y="186"/>
                      <a:pt x="94" y="188"/>
                      <a:pt x="97" y="191"/>
                    </a:cubicBezTo>
                    <a:cubicBezTo>
                      <a:pt x="100" y="193"/>
                      <a:pt x="103" y="195"/>
                      <a:pt x="106" y="198"/>
                    </a:cubicBezTo>
                    <a:cubicBezTo>
                      <a:pt x="109" y="200"/>
                      <a:pt x="112" y="203"/>
                      <a:pt x="115" y="205"/>
                    </a:cubicBezTo>
                    <a:cubicBezTo>
                      <a:pt x="119" y="207"/>
                      <a:pt x="122" y="210"/>
                      <a:pt x="125" y="212"/>
                    </a:cubicBezTo>
                    <a:cubicBezTo>
                      <a:pt x="139" y="221"/>
                      <a:pt x="154" y="230"/>
                      <a:pt x="170" y="238"/>
                    </a:cubicBezTo>
                    <a:cubicBezTo>
                      <a:pt x="185" y="247"/>
                      <a:pt x="202" y="256"/>
                      <a:pt x="219" y="266"/>
                    </a:cubicBezTo>
                    <a:cubicBezTo>
                      <a:pt x="236" y="276"/>
                      <a:pt x="253" y="287"/>
                      <a:pt x="270" y="300"/>
                    </a:cubicBezTo>
                    <a:cubicBezTo>
                      <a:pt x="274" y="304"/>
                      <a:pt x="278" y="308"/>
                      <a:pt x="282" y="312"/>
                    </a:cubicBezTo>
                    <a:cubicBezTo>
                      <a:pt x="286" y="315"/>
                      <a:pt x="289" y="319"/>
                      <a:pt x="293" y="322"/>
                    </a:cubicBezTo>
                    <a:cubicBezTo>
                      <a:pt x="294" y="323"/>
                      <a:pt x="294" y="323"/>
                      <a:pt x="294" y="323"/>
                    </a:cubicBezTo>
                    <a:cubicBezTo>
                      <a:pt x="294" y="324"/>
                      <a:pt x="294" y="324"/>
                      <a:pt x="294" y="324"/>
                    </a:cubicBezTo>
                    <a:cubicBezTo>
                      <a:pt x="295" y="324"/>
                      <a:pt x="295" y="324"/>
                      <a:pt x="295" y="324"/>
                    </a:cubicBezTo>
                    <a:cubicBezTo>
                      <a:pt x="296" y="326"/>
                      <a:pt x="296" y="326"/>
                      <a:pt x="296" y="326"/>
                    </a:cubicBezTo>
                    <a:cubicBezTo>
                      <a:pt x="299" y="329"/>
                      <a:pt x="299" y="329"/>
                      <a:pt x="299" y="329"/>
                    </a:cubicBezTo>
                    <a:cubicBezTo>
                      <a:pt x="304" y="336"/>
                      <a:pt x="304" y="336"/>
                      <a:pt x="304" y="336"/>
                    </a:cubicBezTo>
                    <a:cubicBezTo>
                      <a:pt x="305" y="337"/>
                      <a:pt x="306" y="338"/>
                      <a:pt x="307" y="339"/>
                    </a:cubicBezTo>
                    <a:cubicBezTo>
                      <a:pt x="309" y="343"/>
                      <a:pt x="309" y="343"/>
                      <a:pt x="309" y="343"/>
                    </a:cubicBezTo>
                    <a:cubicBezTo>
                      <a:pt x="314" y="350"/>
                      <a:pt x="314" y="350"/>
                      <a:pt x="314" y="350"/>
                    </a:cubicBezTo>
                    <a:cubicBezTo>
                      <a:pt x="327" y="368"/>
                      <a:pt x="336" y="389"/>
                      <a:pt x="343" y="411"/>
                    </a:cubicBezTo>
                    <a:cubicBezTo>
                      <a:pt x="349" y="433"/>
                      <a:pt x="353" y="455"/>
                      <a:pt x="355" y="478"/>
                    </a:cubicBezTo>
                    <a:cubicBezTo>
                      <a:pt x="357" y="500"/>
                      <a:pt x="357" y="522"/>
                      <a:pt x="355" y="544"/>
                    </a:cubicBezTo>
                    <a:cubicBezTo>
                      <a:pt x="355" y="550"/>
                      <a:pt x="354" y="555"/>
                      <a:pt x="354" y="561"/>
                    </a:cubicBezTo>
                    <a:cubicBezTo>
                      <a:pt x="353" y="566"/>
                      <a:pt x="353" y="572"/>
                      <a:pt x="352" y="577"/>
                    </a:cubicBezTo>
                    <a:cubicBezTo>
                      <a:pt x="351" y="583"/>
                      <a:pt x="351" y="588"/>
                      <a:pt x="350" y="593"/>
                    </a:cubicBezTo>
                    <a:cubicBezTo>
                      <a:pt x="349" y="601"/>
                      <a:pt x="349" y="601"/>
                      <a:pt x="349" y="601"/>
                    </a:cubicBezTo>
                    <a:cubicBezTo>
                      <a:pt x="348" y="605"/>
                      <a:pt x="348" y="605"/>
                      <a:pt x="348" y="605"/>
                    </a:cubicBezTo>
                    <a:cubicBezTo>
                      <a:pt x="347" y="609"/>
                      <a:pt x="347" y="609"/>
                      <a:pt x="347" y="609"/>
                    </a:cubicBezTo>
                    <a:cubicBezTo>
                      <a:pt x="345" y="625"/>
                      <a:pt x="345" y="625"/>
                      <a:pt x="345" y="625"/>
                    </a:cubicBezTo>
                    <a:cubicBezTo>
                      <a:pt x="344" y="631"/>
                      <a:pt x="342" y="636"/>
                      <a:pt x="341" y="641"/>
                    </a:cubicBezTo>
                    <a:cubicBezTo>
                      <a:pt x="339" y="652"/>
                      <a:pt x="337" y="662"/>
                      <a:pt x="335" y="672"/>
                    </a:cubicBezTo>
                    <a:cubicBezTo>
                      <a:pt x="333" y="682"/>
                      <a:pt x="330" y="692"/>
                      <a:pt x="328" y="702"/>
                    </a:cubicBezTo>
                    <a:cubicBezTo>
                      <a:pt x="326" y="712"/>
                      <a:pt x="324" y="722"/>
                      <a:pt x="322" y="732"/>
                    </a:cubicBezTo>
                    <a:cubicBezTo>
                      <a:pt x="321" y="737"/>
                      <a:pt x="321" y="742"/>
                      <a:pt x="320" y="746"/>
                    </a:cubicBezTo>
                    <a:cubicBezTo>
                      <a:pt x="319" y="751"/>
                      <a:pt x="318" y="756"/>
                      <a:pt x="317" y="761"/>
                    </a:cubicBezTo>
                    <a:cubicBezTo>
                      <a:pt x="317" y="766"/>
                      <a:pt x="316" y="771"/>
                      <a:pt x="316" y="776"/>
                    </a:cubicBezTo>
                    <a:cubicBezTo>
                      <a:pt x="315" y="779"/>
                      <a:pt x="315" y="779"/>
                      <a:pt x="315" y="779"/>
                    </a:cubicBezTo>
                    <a:cubicBezTo>
                      <a:pt x="315" y="780"/>
                      <a:pt x="315" y="780"/>
                      <a:pt x="315" y="780"/>
                    </a:cubicBezTo>
                    <a:cubicBezTo>
                      <a:pt x="315" y="780"/>
                      <a:pt x="315" y="780"/>
                      <a:pt x="315" y="780"/>
                    </a:cubicBezTo>
                    <a:cubicBezTo>
                      <a:pt x="315" y="780"/>
                      <a:pt x="315" y="780"/>
                      <a:pt x="315" y="780"/>
                    </a:cubicBezTo>
                    <a:cubicBezTo>
                      <a:pt x="315" y="781"/>
                      <a:pt x="315" y="781"/>
                      <a:pt x="315" y="781"/>
                    </a:cubicBezTo>
                    <a:cubicBezTo>
                      <a:pt x="315" y="782"/>
                      <a:pt x="315" y="782"/>
                      <a:pt x="315" y="782"/>
                    </a:cubicBezTo>
                    <a:cubicBezTo>
                      <a:pt x="314" y="789"/>
                      <a:pt x="314" y="789"/>
                      <a:pt x="314" y="789"/>
                    </a:cubicBezTo>
                    <a:cubicBezTo>
                      <a:pt x="312" y="827"/>
                      <a:pt x="315" y="863"/>
                      <a:pt x="323" y="897"/>
                    </a:cubicBezTo>
                    <a:cubicBezTo>
                      <a:pt x="331" y="931"/>
                      <a:pt x="343" y="962"/>
                      <a:pt x="356" y="990"/>
                    </a:cubicBezTo>
                    <a:cubicBezTo>
                      <a:pt x="358" y="994"/>
                      <a:pt x="360" y="997"/>
                      <a:pt x="361" y="1000"/>
                    </a:cubicBezTo>
                    <a:cubicBezTo>
                      <a:pt x="363" y="1004"/>
                      <a:pt x="365" y="1007"/>
                      <a:pt x="367" y="1010"/>
                    </a:cubicBezTo>
                    <a:cubicBezTo>
                      <a:pt x="370" y="1017"/>
                      <a:pt x="374" y="1023"/>
                      <a:pt x="378" y="1029"/>
                    </a:cubicBezTo>
                    <a:cubicBezTo>
                      <a:pt x="385" y="1041"/>
                      <a:pt x="392" y="1052"/>
                      <a:pt x="400" y="1062"/>
                    </a:cubicBezTo>
                    <a:cubicBezTo>
                      <a:pt x="415" y="1083"/>
                      <a:pt x="430" y="1099"/>
                      <a:pt x="443" y="1113"/>
                    </a:cubicBezTo>
                    <a:cubicBezTo>
                      <a:pt x="456" y="1126"/>
                      <a:pt x="466" y="1136"/>
                      <a:pt x="474" y="1142"/>
                    </a:cubicBezTo>
                    <a:cubicBezTo>
                      <a:pt x="481" y="1149"/>
                      <a:pt x="485" y="1152"/>
                      <a:pt x="485" y="1152"/>
                    </a:cubicBezTo>
                    <a:cubicBezTo>
                      <a:pt x="485" y="1152"/>
                      <a:pt x="485" y="1152"/>
                      <a:pt x="485" y="1152"/>
                    </a:cubicBezTo>
                    <a:cubicBezTo>
                      <a:pt x="485" y="1152"/>
                      <a:pt x="481" y="1149"/>
                      <a:pt x="474" y="1142"/>
                    </a:cubicBezTo>
                    <a:cubicBezTo>
                      <a:pt x="466" y="1136"/>
                      <a:pt x="456" y="1125"/>
                      <a:pt x="443" y="1112"/>
                    </a:cubicBezTo>
                    <a:cubicBezTo>
                      <a:pt x="431" y="1099"/>
                      <a:pt x="416" y="1082"/>
                      <a:pt x="401" y="1062"/>
                    </a:cubicBezTo>
                    <a:cubicBezTo>
                      <a:pt x="393" y="1052"/>
                      <a:pt x="386" y="1040"/>
                      <a:pt x="379" y="1028"/>
                    </a:cubicBezTo>
                    <a:cubicBezTo>
                      <a:pt x="375" y="1022"/>
                      <a:pt x="372" y="1016"/>
                      <a:pt x="368" y="1009"/>
                    </a:cubicBezTo>
                    <a:cubicBezTo>
                      <a:pt x="366" y="1006"/>
                      <a:pt x="364" y="1003"/>
                      <a:pt x="363" y="1000"/>
                    </a:cubicBezTo>
                    <a:cubicBezTo>
                      <a:pt x="361" y="996"/>
                      <a:pt x="359" y="993"/>
                      <a:pt x="358" y="989"/>
                    </a:cubicBezTo>
                    <a:cubicBezTo>
                      <a:pt x="344" y="962"/>
                      <a:pt x="333" y="931"/>
                      <a:pt x="325" y="897"/>
                    </a:cubicBezTo>
                    <a:cubicBezTo>
                      <a:pt x="317" y="863"/>
                      <a:pt x="314" y="827"/>
                      <a:pt x="317" y="790"/>
                    </a:cubicBezTo>
                    <a:cubicBezTo>
                      <a:pt x="317" y="783"/>
                      <a:pt x="317" y="783"/>
                      <a:pt x="317" y="783"/>
                    </a:cubicBezTo>
                    <a:cubicBezTo>
                      <a:pt x="317" y="781"/>
                      <a:pt x="317" y="781"/>
                      <a:pt x="317" y="781"/>
                    </a:cubicBezTo>
                    <a:cubicBezTo>
                      <a:pt x="318" y="780"/>
                      <a:pt x="318" y="780"/>
                      <a:pt x="318" y="780"/>
                    </a:cubicBezTo>
                    <a:cubicBezTo>
                      <a:pt x="318" y="780"/>
                      <a:pt x="318" y="780"/>
                      <a:pt x="318" y="780"/>
                    </a:cubicBezTo>
                    <a:cubicBezTo>
                      <a:pt x="318" y="780"/>
                      <a:pt x="318" y="780"/>
                      <a:pt x="318" y="780"/>
                    </a:cubicBezTo>
                    <a:cubicBezTo>
                      <a:pt x="318" y="780"/>
                      <a:pt x="318" y="780"/>
                      <a:pt x="318" y="780"/>
                    </a:cubicBezTo>
                    <a:cubicBezTo>
                      <a:pt x="318" y="776"/>
                      <a:pt x="318" y="776"/>
                      <a:pt x="318" y="776"/>
                    </a:cubicBezTo>
                    <a:cubicBezTo>
                      <a:pt x="319" y="771"/>
                      <a:pt x="319" y="766"/>
                      <a:pt x="320" y="761"/>
                    </a:cubicBezTo>
                    <a:cubicBezTo>
                      <a:pt x="321" y="756"/>
                      <a:pt x="322" y="752"/>
                      <a:pt x="322" y="747"/>
                    </a:cubicBezTo>
                    <a:cubicBezTo>
                      <a:pt x="323" y="742"/>
                      <a:pt x="324" y="737"/>
                      <a:pt x="325" y="732"/>
                    </a:cubicBezTo>
                    <a:cubicBezTo>
                      <a:pt x="327" y="723"/>
                      <a:pt x="329" y="713"/>
                      <a:pt x="331" y="703"/>
                    </a:cubicBezTo>
                    <a:cubicBezTo>
                      <a:pt x="333" y="693"/>
                      <a:pt x="335" y="683"/>
                      <a:pt x="338" y="673"/>
                    </a:cubicBezTo>
                    <a:cubicBezTo>
                      <a:pt x="340" y="662"/>
                      <a:pt x="342" y="652"/>
                      <a:pt x="344" y="642"/>
                    </a:cubicBezTo>
                    <a:cubicBezTo>
                      <a:pt x="345" y="636"/>
                      <a:pt x="346" y="631"/>
                      <a:pt x="347" y="626"/>
                    </a:cubicBezTo>
                    <a:cubicBezTo>
                      <a:pt x="350" y="610"/>
                      <a:pt x="350" y="610"/>
                      <a:pt x="350" y="610"/>
                    </a:cubicBezTo>
                    <a:cubicBezTo>
                      <a:pt x="351" y="606"/>
                      <a:pt x="351" y="606"/>
                      <a:pt x="351" y="606"/>
                    </a:cubicBezTo>
                    <a:cubicBezTo>
                      <a:pt x="351" y="601"/>
                      <a:pt x="351" y="601"/>
                      <a:pt x="351" y="601"/>
                    </a:cubicBezTo>
                    <a:cubicBezTo>
                      <a:pt x="353" y="594"/>
                      <a:pt x="353" y="594"/>
                      <a:pt x="353" y="594"/>
                    </a:cubicBezTo>
                    <a:cubicBezTo>
                      <a:pt x="353" y="589"/>
                      <a:pt x="354" y="583"/>
                      <a:pt x="355" y="577"/>
                    </a:cubicBezTo>
                    <a:cubicBezTo>
                      <a:pt x="356" y="572"/>
                      <a:pt x="356" y="566"/>
                      <a:pt x="357" y="561"/>
                    </a:cubicBezTo>
                    <a:cubicBezTo>
                      <a:pt x="357" y="555"/>
                      <a:pt x="358" y="550"/>
                      <a:pt x="358" y="544"/>
                    </a:cubicBezTo>
                    <a:cubicBezTo>
                      <a:pt x="359" y="522"/>
                      <a:pt x="360" y="500"/>
                      <a:pt x="358" y="477"/>
                    </a:cubicBezTo>
                    <a:cubicBezTo>
                      <a:pt x="356" y="455"/>
                      <a:pt x="352" y="432"/>
                      <a:pt x="346" y="410"/>
                    </a:cubicBezTo>
                    <a:cubicBezTo>
                      <a:pt x="344" y="405"/>
                      <a:pt x="342" y="399"/>
                      <a:pt x="340" y="394"/>
                    </a:cubicBezTo>
                    <a:cubicBezTo>
                      <a:pt x="339" y="391"/>
                      <a:pt x="338" y="389"/>
                      <a:pt x="337" y="386"/>
                    </a:cubicBezTo>
                    <a:cubicBezTo>
                      <a:pt x="333" y="378"/>
                      <a:pt x="333" y="378"/>
                      <a:pt x="333" y="378"/>
                    </a:cubicBezTo>
                    <a:cubicBezTo>
                      <a:pt x="330" y="370"/>
                      <a:pt x="330" y="370"/>
                      <a:pt x="330" y="370"/>
                    </a:cubicBezTo>
                    <a:cubicBezTo>
                      <a:pt x="328" y="368"/>
                      <a:pt x="327" y="365"/>
                      <a:pt x="325" y="363"/>
                    </a:cubicBezTo>
                    <a:cubicBezTo>
                      <a:pt x="322" y="358"/>
                      <a:pt x="320" y="353"/>
                      <a:pt x="316" y="348"/>
                    </a:cubicBezTo>
                    <a:cubicBezTo>
                      <a:pt x="311" y="341"/>
                      <a:pt x="311" y="341"/>
                      <a:pt x="311" y="341"/>
                    </a:cubicBezTo>
                    <a:cubicBezTo>
                      <a:pt x="309" y="338"/>
                      <a:pt x="309" y="338"/>
                      <a:pt x="309" y="338"/>
                    </a:cubicBezTo>
                    <a:cubicBezTo>
                      <a:pt x="308" y="336"/>
                      <a:pt x="307" y="335"/>
                      <a:pt x="306" y="334"/>
                    </a:cubicBezTo>
                    <a:cubicBezTo>
                      <a:pt x="301" y="328"/>
                      <a:pt x="301" y="328"/>
                      <a:pt x="301" y="328"/>
                    </a:cubicBezTo>
                    <a:cubicBezTo>
                      <a:pt x="298" y="324"/>
                      <a:pt x="298" y="324"/>
                      <a:pt x="298" y="324"/>
                    </a:cubicBezTo>
                    <a:cubicBezTo>
                      <a:pt x="297" y="323"/>
                      <a:pt x="297" y="323"/>
                      <a:pt x="297" y="323"/>
                    </a:cubicBezTo>
                    <a:cubicBezTo>
                      <a:pt x="296" y="322"/>
                      <a:pt x="296" y="322"/>
                      <a:pt x="296" y="322"/>
                    </a:cubicBezTo>
                    <a:cubicBezTo>
                      <a:pt x="296" y="321"/>
                      <a:pt x="296" y="321"/>
                      <a:pt x="296" y="321"/>
                    </a:cubicBezTo>
                    <a:cubicBezTo>
                      <a:pt x="295" y="321"/>
                      <a:pt x="295" y="321"/>
                      <a:pt x="295" y="321"/>
                    </a:cubicBezTo>
                    <a:cubicBezTo>
                      <a:pt x="291" y="317"/>
                      <a:pt x="288" y="314"/>
                      <a:pt x="284" y="310"/>
                    </a:cubicBezTo>
                    <a:cubicBezTo>
                      <a:pt x="280" y="306"/>
                      <a:pt x="276" y="302"/>
                      <a:pt x="271" y="299"/>
                    </a:cubicBezTo>
                    <a:cubicBezTo>
                      <a:pt x="255" y="285"/>
                      <a:pt x="237" y="273"/>
                      <a:pt x="220" y="264"/>
                    </a:cubicBezTo>
                    <a:cubicBezTo>
                      <a:pt x="203" y="254"/>
                      <a:pt x="187" y="245"/>
                      <a:pt x="171" y="236"/>
                    </a:cubicBezTo>
                    <a:cubicBezTo>
                      <a:pt x="155" y="228"/>
                      <a:pt x="140" y="219"/>
                      <a:pt x="126" y="210"/>
                    </a:cubicBezTo>
                    <a:cubicBezTo>
                      <a:pt x="123" y="208"/>
                      <a:pt x="120" y="206"/>
                      <a:pt x="116" y="204"/>
                    </a:cubicBezTo>
                    <a:cubicBezTo>
                      <a:pt x="113" y="201"/>
                      <a:pt x="110" y="199"/>
                      <a:pt x="107" y="196"/>
                    </a:cubicBezTo>
                    <a:cubicBezTo>
                      <a:pt x="104" y="194"/>
                      <a:pt x="101" y="192"/>
                      <a:pt x="98" y="189"/>
                    </a:cubicBezTo>
                    <a:cubicBezTo>
                      <a:pt x="95" y="187"/>
                      <a:pt x="92" y="184"/>
                      <a:pt x="90" y="182"/>
                    </a:cubicBezTo>
                    <a:cubicBezTo>
                      <a:pt x="87" y="179"/>
                      <a:pt x="84" y="176"/>
                      <a:pt x="81" y="174"/>
                    </a:cubicBezTo>
                    <a:cubicBezTo>
                      <a:pt x="79" y="171"/>
                      <a:pt x="76" y="168"/>
                      <a:pt x="74" y="166"/>
                    </a:cubicBezTo>
                    <a:cubicBezTo>
                      <a:pt x="71" y="163"/>
                      <a:pt x="69" y="161"/>
                      <a:pt x="67" y="158"/>
                    </a:cubicBezTo>
                    <a:cubicBezTo>
                      <a:pt x="65" y="155"/>
                      <a:pt x="62" y="152"/>
                      <a:pt x="60" y="150"/>
                    </a:cubicBezTo>
                    <a:cubicBezTo>
                      <a:pt x="56" y="144"/>
                      <a:pt x="52" y="139"/>
                      <a:pt x="48" y="133"/>
                    </a:cubicBezTo>
                    <a:cubicBezTo>
                      <a:pt x="45" y="128"/>
                      <a:pt x="41" y="122"/>
                      <a:pt x="38" y="117"/>
                    </a:cubicBezTo>
                    <a:cubicBezTo>
                      <a:pt x="25" y="96"/>
                      <a:pt x="18" y="75"/>
                      <a:pt x="13" y="57"/>
                    </a:cubicBezTo>
                    <a:cubicBezTo>
                      <a:pt x="8" y="40"/>
                      <a:pt x="6" y="25"/>
                      <a:pt x="4" y="16"/>
                    </a:cubicBezTo>
                    <a:cubicBezTo>
                      <a:pt x="3" y="6"/>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5" name="Freeform 15"/>
              <p:cNvSpPr>
                <a:spLocks/>
              </p:cNvSpPr>
              <p:nvPr/>
            </p:nvSpPr>
            <p:spPr bwMode="auto">
              <a:xfrm>
                <a:off x="7707814" y="1362075"/>
                <a:ext cx="1816100" cy="4330700"/>
              </a:xfrm>
              <a:custGeom>
                <a:avLst/>
                <a:gdLst>
                  <a:gd name="T0" fmla="*/ 2 w 484"/>
                  <a:gd name="T1" fmla="*/ 59 h 1152"/>
                  <a:gd name="T2" fmla="*/ 53 w 484"/>
                  <a:gd name="T3" fmla="*/ 182 h 1152"/>
                  <a:gd name="T4" fmla="*/ 86 w 484"/>
                  <a:gd name="T5" fmla="*/ 220 h 1152"/>
                  <a:gd name="T6" fmla="*/ 242 w 484"/>
                  <a:gd name="T7" fmla="*/ 331 h 1152"/>
                  <a:gd name="T8" fmla="*/ 271 w 484"/>
                  <a:gd name="T9" fmla="*/ 364 h 1152"/>
                  <a:gd name="T10" fmla="*/ 308 w 484"/>
                  <a:gd name="T11" fmla="*/ 541 h 1152"/>
                  <a:gd name="T12" fmla="*/ 303 w 484"/>
                  <a:gd name="T13" fmla="*/ 595 h 1152"/>
                  <a:gd name="T14" fmla="*/ 290 w 484"/>
                  <a:gd name="T15" fmla="*/ 663 h 1152"/>
                  <a:gd name="T16" fmla="*/ 273 w 484"/>
                  <a:gd name="T17" fmla="*/ 771 h 1152"/>
                  <a:gd name="T18" fmla="*/ 273 w 484"/>
                  <a:gd name="T19" fmla="*/ 779 h 1152"/>
                  <a:gd name="T20" fmla="*/ 338 w 484"/>
                  <a:gd name="T21" fmla="*/ 1013 h 1152"/>
                  <a:gd name="T22" fmla="*/ 436 w 484"/>
                  <a:gd name="T23" fmla="*/ 1120 h 1152"/>
                  <a:gd name="T24" fmla="*/ 471 w 484"/>
                  <a:gd name="T25" fmla="*/ 1144 h 1152"/>
                  <a:gd name="T26" fmla="*/ 346 w 484"/>
                  <a:gd name="T27" fmla="*/ 1022 h 1152"/>
                  <a:gd name="T28" fmla="*/ 275 w 484"/>
                  <a:gd name="T29" fmla="*/ 787 h 1152"/>
                  <a:gd name="T30" fmla="*/ 276 w 484"/>
                  <a:gd name="T31" fmla="*/ 775 h 1152"/>
                  <a:gd name="T32" fmla="*/ 282 w 484"/>
                  <a:gd name="T33" fmla="*/ 725 h 1152"/>
                  <a:gd name="T34" fmla="*/ 305 w 484"/>
                  <a:gd name="T35" fmla="*/ 597 h 1152"/>
                  <a:gd name="T36" fmla="*/ 310 w 484"/>
                  <a:gd name="T37" fmla="*/ 557 h 1152"/>
                  <a:gd name="T38" fmla="*/ 275 w 484"/>
                  <a:gd name="T39" fmla="*/ 366 h 1152"/>
                  <a:gd name="T40" fmla="*/ 253 w 484"/>
                  <a:gd name="T41" fmla="*/ 338 h 1152"/>
                  <a:gd name="T42" fmla="*/ 69 w 484"/>
                  <a:gd name="T43" fmla="*/ 200 h 1152"/>
                  <a:gd name="T44" fmla="*/ 41 w 484"/>
                  <a:gd name="T45" fmla="*/ 162 h 1152"/>
                  <a:gd name="T46" fmla="*/ 1 w 484"/>
                  <a:gd name="T47" fmla="*/ 16 h 1152"/>
                  <a:gd name="T48" fmla="*/ 11 w 484"/>
                  <a:gd name="T49" fmla="*/ 58 h 1152"/>
                  <a:gd name="T50" fmla="*/ 64 w 484"/>
                  <a:gd name="T51" fmla="*/ 160 h 1152"/>
                  <a:gd name="T52" fmla="*/ 95 w 484"/>
                  <a:gd name="T53" fmla="*/ 192 h 1152"/>
                  <a:gd name="T54" fmla="*/ 168 w 484"/>
                  <a:gd name="T55" fmla="*/ 240 h 1152"/>
                  <a:gd name="T56" fmla="*/ 291 w 484"/>
                  <a:gd name="T57" fmla="*/ 325 h 1152"/>
                  <a:gd name="T58" fmla="*/ 296 w 484"/>
                  <a:gd name="T59" fmla="*/ 331 h 1152"/>
                  <a:gd name="T60" fmla="*/ 311 w 484"/>
                  <a:gd name="T61" fmla="*/ 351 h 1152"/>
                  <a:gd name="T62" fmla="*/ 350 w 484"/>
                  <a:gd name="T63" fmla="*/ 560 h 1152"/>
                  <a:gd name="T64" fmla="*/ 344 w 484"/>
                  <a:gd name="T65" fmla="*/ 605 h 1152"/>
                  <a:gd name="T66" fmla="*/ 331 w 484"/>
                  <a:gd name="T67" fmla="*/ 672 h 1152"/>
                  <a:gd name="T68" fmla="*/ 314 w 484"/>
                  <a:gd name="T69" fmla="*/ 760 h 1152"/>
                  <a:gd name="T70" fmla="*/ 311 w 484"/>
                  <a:gd name="T71" fmla="*/ 780 h 1152"/>
                  <a:gd name="T72" fmla="*/ 311 w 484"/>
                  <a:gd name="T73" fmla="*/ 782 h 1152"/>
                  <a:gd name="T74" fmla="*/ 359 w 484"/>
                  <a:gd name="T75" fmla="*/ 1001 h 1152"/>
                  <a:gd name="T76" fmla="*/ 441 w 484"/>
                  <a:gd name="T77" fmla="*/ 1113 h 1152"/>
                  <a:gd name="T78" fmla="*/ 473 w 484"/>
                  <a:gd name="T79" fmla="*/ 1142 h 1152"/>
                  <a:gd name="T80" fmla="*/ 366 w 484"/>
                  <a:gd name="T81" fmla="*/ 1010 h 1152"/>
                  <a:gd name="T82" fmla="*/ 313 w 484"/>
                  <a:gd name="T83" fmla="*/ 789 h 1152"/>
                  <a:gd name="T84" fmla="*/ 314 w 484"/>
                  <a:gd name="T85" fmla="*/ 780 h 1152"/>
                  <a:gd name="T86" fmla="*/ 316 w 484"/>
                  <a:gd name="T87" fmla="*/ 761 h 1152"/>
                  <a:gd name="T88" fmla="*/ 334 w 484"/>
                  <a:gd name="T89" fmla="*/ 672 h 1152"/>
                  <a:gd name="T90" fmla="*/ 347 w 484"/>
                  <a:gd name="T91" fmla="*/ 605 h 1152"/>
                  <a:gd name="T92" fmla="*/ 353 w 484"/>
                  <a:gd name="T93" fmla="*/ 561 h 1152"/>
                  <a:gd name="T94" fmla="*/ 313 w 484"/>
                  <a:gd name="T95" fmla="*/ 350 h 1152"/>
                  <a:gd name="T96" fmla="*/ 298 w 484"/>
                  <a:gd name="T97" fmla="*/ 329 h 1152"/>
                  <a:gd name="T98" fmla="*/ 293 w 484"/>
                  <a:gd name="T99" fmla="*/ 323 h 1152"/>
                  <a:gd name="T100" fmla="*/ 218 w 484"/>
                  <a:gd name="T101" fmla="*/ 266 h 1152"/>
                  <a:gd name="T102" fmla="*/ 105 w 484"/>
                  <a:gd name="T103" fmla="*/ 198 h 1152"/>
                  <a:gd name="T104" fmla="*/ 72 w 484"/>
                  <a:gd name="T105" fmla="*/ 167 h 1152"/>
                  <a:gd name="T106" fmla="*/ 36 w 484"/>
                  <a:gd name="T107" fmla="*/ 1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4" h="1152">
                    <a:moveTo>
                      <a:pt x="2" y="0"/>
                    </a:moveTo>
                    <a:cubicBezTo>
                      <a:pt x="2" y="0"/>
                      <a:pt x="2" y="2"/>
                      <a:pt x="1" y="4"/>
                    </a:cubicBezTo>
                    <a:cubicBezTo>
                      <a:pt x="1" y="7"/>
                      <a:pt x="1" y="11"/>
                      <a:pt x="1" y="16"/>
                    </a:cubicBezTo>
                    <a:cubicBezTo>
                      <a:pt x="0" y="26"/>
                      <a:pt x="0" y="40"/>
                      <a:pt x="2" y="59"/>
                    </a:cubicBezTo>
                    <a:cubicBezTo>
                      <a:pt x="5" y="78"/>
                      <a:pt x="9" y="101"/>
                      <a:pt x="20" y="125"/>
                    </a:cubicBezTo>
                    <a:cubicBezTo>
                      <a:pt x="25" y="138"/>
                      <a:pt x="32" y="150"/>
                      <a:pt x="40" y="163"/>
                    </a:cubicBezTo>
                    <a:cubicBezTo>
                      <a:pt x="42" y="166"/>
                      <a:pt x="44" y="170"/>
                      <a:pt x="46" y="173"/>
                    </a:cubicBezTo>
                    <a:cubicBezTo>
                      <a:pt x="48" y="176"/>
                      <a:pt x="50" y="179"/>
                      <a:pt x="53" y="182"/>
                    </a:cubicBezTo>
                    <a:cubicBezTo>
                      <a:pt x="55" y="186"/>
                      <a:pt x="58" y="189"/>
                      <a:pt x="60" y="192"/>
                    </a:cubicBezTo>
                    <a:cubicBezTo>
                      <a:pt x="63" y="195"/>
                      <a:pt x="65" y="198"/>
                      <a:pt x="68" y="201"/>
                    </a:cubicBezTo>
                    <a:cubicBezTo>
                      <a:pt x="71" y="204"/>
                      <a:pt x="74" y="207"/>
                      <a:pt x="77" y="211"/>
                    </a:cubicBezTo>
                    <a:cubicBezTo>
                      <a:pt x="80" y="214"/>
                      <a:pt x="83" y="217"/>
                      <a:pt x="86" y="220"/>
                    </a:cubicBezTo>
                    <a:cubicBezTo>
                      <a:pt x="89" y="223"/>
                      <a:pt x="92" y="226"/>
                      <a:pt x="96" y="228"/>
                    </a:cubicBezTo>
                    <a:cubicBezTo>
                      <a:pt x="99" y="231"/>
                      <a:pt x="103" y="234"/>
                      <a:pt x="106" y="237"/>
                    </a:cubicBezTo>
                    <a:cubicBezTo>
                      <a:pt x="120" y="248"/>
                      <a:pt x="135" y="258"/>
                      <a:pt x="151" y="268"/>
                    </a:cubicBezTo>
                    <a:cubicBezTo>
                      <a:pt x="182" y="288"/>
                      <a:pt x="215" y="307"/>
                      <a:pt x="242" y="331"/>
                    </a:cubicBezTo>
                    <a:cubicBezTo>
                      <a:pt x="245" y="334"/>
                      <a:pt x="248" y="337"/>
                      <a:pt x="251" y="340"/>
                    </a:cubicBezTo>
                    <a:cubicBezTo>
                      <a:pt x="255" y="344"/>
                      <a:pt x="258" y="348"/>
                      <a:pt x="261" y="351"/>
                    </a:cubicBezTo>
                    <a:cubicBezTo>
                      <a:pt x="264" y="355"/>
                      <a:pt x="267" y="358"/>
                      <a:pt x="269" y="362"/>
                    </a:cubicBezTo>
                    <a:cubicBezTo>
                      <a:pt x="270" y="362"/>
                      <a:pt x="271" y="363"/>
                      <a:pt x="271" y="364"/>
                    </a:cubicBezTo>
                    <a:cubicBezTo>
                      <a:pt x="273" y="367"/>
                      <a:pt x="273" y="367"/>
                      <a:pt x="273" y="367"/>
                    </a:cubicBezTo>
                    <a:cubicBezTo>
                      <a:pt x="277" y="373"/>
                      <a:pt x="277" y="373"/>
                      <a:pt x="277" y="373"/>
                    </a:cubicBezTo>
                    <a:cubicBezTo>
                      <a:pt x="286" y="388"/>
                      <a:pt x="294" y="406"/>
                      <a:pt x="299" y="424"/>
                    </a:cubicBezTo>
                    <a:cubicBezTo>
                      <a:pt x="309" y="460"/>
                      <a:pt x="311" y="501"/>
                      <a:pt x="308" y="541"/>
                    </a:cubicBezTo>
                    <a:cubicBezTo>
                      <a:pt x="308" y="546"/>
                      <a:pt x="308" y="551"/>
                      <a:pt x="307" y="556"/>
                    </a:cubicBezTo>
                    <a:cubicBezTo>
                      <a:pt x="307" y="561"/>
                      <a:pt x="306" y="567"/>
                      <a:pt x="306" y="572"/>
                    </a:cubicBezTo>
                    <a:cubicBezTo>
                      <a:pt x="305" y="577"/>
                      <a:pt x="304" y="582"/>
                      <a:pt x="304" y="587"/>
                    </a:cubicBezTo>
                    <a:cubicBezTo>
                      <a:pt x="303" y="595"/>
                      <a:pt x="303" y="595"/>
                      <a:pt x="303" y="595"/>
                    </a:cubicBezTo>
                    <a:cubicBezTo>
                      <a:pt x="302" y="597"/>
                      <a:pt x="302" y="597"/>
                      <a:pt x="302" y="597"/>
                    </a:cubicBezTo>
                    <a:cubicBezTo>
                      <a:pt x="302" y="598"/>
                      <a:pt x="302" y="598"/>
                      <a:pt x="302" y="598"/>
                    </a:cubicBezTo>
                    <a:cubicBezTo>
                      <a:pt x="301" y="602"/>
                      <a:pt x="301" y="602"/>
                      <a:pt x="301" y="602"/>
                    </a:cubicBezTo>
                    <a:cubicBezTo>
                      <a:pt x="298" y="622"/>
                      <a:pt x="294" y="643"/>
                      <a:pt x="290" y="663"/>
                    </a:cubicBezTo>
                    <a:cubicBezTo>
                      <a:pt x="286" y="683"/>
                      <a:pt x="282" y="704"/>
                      <a:pt x="279" y="725"/>
                    </a:cubicBezTo>
                    <a:cubicBezTo>
                      <a:pt x="278" y="730"/>
                      <a:pt x="277" y="735"/>
                      <a:pt x="277" y="741"/>
                    </a:cubicBezTo>
                    <a:cubicBezTo>
                      <a:pt x="276" y="746"/>
                      <a:pt x="275" y="751"/>
                      <a:pt x="275" y="756"/>
                    </a:cubicBezTo>
                    <a:cubicBezTo>
                      <a:pt x="274" y="761"/>
                      <a:pt x="274" y="766"/>
                      <a:pt x="273" y="771"/>
                    </a:cubicBezTo>
                    <a:cubicBezTo>
                      <a:pt x="273" y="775"/>
                      <a:pt x="273" y="775"/>
                      <a:pt x="273" y="775"/>
                    </a:cubicBezTo>
                    <a:cubicBezTo>
                      <a:pt x="273" y="776"/>
                      <a:pt x="273" y="776"/>
                      <a:pt x="273" y="776"/>
                    </a:cubicBezTo>
                    <a:cubicBezTo>
                      <a:pt x="273" y="777"/>
                      <a:pt x="273" y="777"/>
                      <a:pt x="273" y="777"/>
                    </a:cubicBezTo>
                    <a:cubicBezTo>
                      <a:pt x="273" y="779"/>
                      <a:pt x="273" y="779"/>
                      <a:pt x="273" y="779"/>
                    </a:cubicBezTo>
                    <a:cubicBezTo>
                      <a:pt x="273" y="787"/>
                      <a:pt x="273" y="787"/>
                      <a:pt x="273" y="787"/>
                    </a:cubicBezTo>
                    <a:cubicBezTo>
                      <a:pt x="271" y="829"/>
                      <a:pt x="278" y="870"/>
                      <a:pt x="289" y="906"/>
                    </a:cubicBezTo>
                    <a:cubicBezTo>
                      <a:pt x="300" y="943"/>
                      <a:pt x="315" y="975"/>
                      <a:pt x="332" y="1003"/>
                    </a:cubicBezTo>
                    <a:cubicBezTo>
                      <a:pt x="334" y="1006"/>
                      <a:pt x="336" y="1010"/>
                      <a:pt x="338" y="1013"/>
                    </a:cubicBezTo>
                    <a:cubicBezTo>
                      <a:pt x="341" y="1017"/>
                      <a:pt x="343" y="1020"/>
                      <a:pt x="345" y="1023"/>
                    </a:cubicBezTo>
                    <a:cubicBezTo>
                      <a:pt x="350" y="1029"/>
                      <a:pt x="354" y="1036"/>
                      <a:pt x="358" y="1042"/>
                    </a:cubicBezTo>
                    <a:cubicBezTo>
                      <a:pt x="368" y="1053"/>
                      <a:pt x="376" y="1064"/>
                      <a:pt x="386" y="1074"/>
                    </a:cubicBezTo>
                    <a:cubicBezTo>
                      <a:pt x="403" y="1093"/>
                      <a:pt x="421" y="1108"/>
                      <a:pt x="436" y="1120"/>
                    </a:cubicBezTo>
                    <a:cubicBezTo>
                      <a:pt x="451" y="1131"/>
                      <a:pt x="463" y="1139"/>
                      <a:pt x="471" y="1144"/>
                    </a:cubicBezTo>
                    <a:cubicBezTo>
                      <a:pt x="480" y="1150"/>
                      <a:pt x="484" y="1152"/>
                      <a:pt x="484" y="1152"/>
                    </a:cubicBezTo>
                    <a:cubicBezTo>
                      <a:pt x="484" y="1152"/>
                      <a:pt x="484" y="1152"/>
                      <a:pt x="484" y="1152"/>
                    </a:cubicBezTo>
                    <a:cubicBezTo>
                      <a:pt x="484" y="1152"/>
                      <a:pt x="480" y="1150"/>
                      <a:pt x="471" y="1144"/>
                    </a:cubicBezTo>
                    <a:cubicBezTo>
                      <a:pt x="463" y="1139"/>
                      <a:pt x="451" y="1131"/>
                      <a:pt x="436" y="1119"/>
                    </a:cubicBezTo>
                    <a:cubicBezTo>
                      <a:pt x="422" y="1107"/>
                      <a:pt x="404" y="1093"/>
                      <a:pt x="387" y="1073"/>
                    </a:cubicBezTo>
                    <a:cubicBezTo>
                      <a:pt x="377" y="1063"/>
                      <a:pt x="369" y="1052"/>
                      <a:pt x="360" y="1041"/>
                    </a:cubicBezTo>
                    <a:cubicBezTo>
                      <a:pt x="355" y="1035"/>
                      <a:pt x="351" y="1029"/>
                      <a:pt x="346" y="1022"/>
                    </a:cubicBezTo>
                    <a:cubicBezTo>
                      <a:pt x="344" y="1019"/>
                      <a:pt x="342" y="1016"/>
                      <a:pt x="340" y="1012"/>
                    </a:cubicBezTo>
                    <a:cubicBezTo>
                      <a:pt x="338" y="1009"/>
                      <a:pt x="336" y="1006"/>
                      <a:pt x="333" y="1002"/>
                    </a:cubicBezTo>
                    <a:cubicBezTo>
                      <a:pt x="317" y="974"/>
                      <a:pt x="301" y="942"/>
                      <a:pt x="291" y="906"/>
                    </a:cubicBezTo>
                    <a:cubicBezTo>
                      <a:pt x="280" y="869"/>
                      <a:pt x="274" y="829"/>
                      <a:pt x="275" y="787"/>
                    </a:cubicBezTo>
                    <a:cubicBezTo>
                      <a:pt x="275" y="780"/>
                      <a:pt x="275" y="780"/>
                      <a:pt x="275" y="780"/>
                    </a:cubicBezTo>
                    <a:cubicBezTo>
                      <a:pt x="276" y="778"/>
                      <a:pt x="276" y="778"/>
                      <a:pt x="276" y="778"/>
                    </a:cubicBezTo>
                    <a:cubicBezTo>
                      <a:pt x="276" y="777"/>
                      <a:pt x="276" y="777"/>
                      <a:pt x="276" y="777"/>
                    </a:cubicBezTo>
                    <a:cubicBezTo>
                      <a:pt x="276" y="775"/>
                      <a:pt x="276" y="775"/>
                      <a:pt x="276" y="775"/>
                    </a:cubicBezTo>
                    <a:cubicBezTo>
                      <a:pt x="276" y="772"/>
                      <a:pt x="276" y="772"/>
                      <a:pt x="276" y="772"/>
                    </a:cubicBezTo>
                    <a:cubicBezTo>
                      <a:pt x="276" y="767"/>
                      <a:pt x="277" y="762"/>
                      <a:pt x="277" y="757"/>
                    </a:cubicBezTo>
                    <a:cubicBezTo>
                      <a:pt x="278" y="752"/>
                      <a:pt x="279" y="746"/>
                      <a:pt x="279" y="741"/>
                    </a:cubicBezTo>
                    <a:cubicBezTo>
                      <a:pt x="280" y="736"/>
                      <a:pt x="281" y="730"/>
                      <a:pt x="282" y="725"/>
                    </a:cubicBezTo>
                    <a:cubicBezTo>
                      <a:pt x="285" y="704"/>
                      <a:pt x="289" y="684"/>
                      <a:pt x="293" y="664"/>
                    </a:cubicBezTo>
                    <a:cubicBezTo>
                      <a:pt x="297" y="643"/>
                      <a:pt x="301" y="623"/>
                      <a:pt x="304" y="603"/>
                    </a:cubicBezTo>
                    <a:cubicBezTo>
                      <a:pt x="305" y="599"/>
                      <a:pt x="305" y="599"/>
                      <a:pt x="305" y="599"/>
                    </a:cubicBezTo>
                    <a:cubicBezTo>
                      <a:pt x="305" y="597"/>
                      <a:pt x="305" y="597"/>
                      <a:pt x="305" y="597"/>
                    </a:cubicBezTo>
                    <a:cubicBezTo>
                      <a:pt x="305" y="595"/>
                      <a:pt x="305" y="595"/>
                      <a:pt x="305" y="595"/>
                    </a:cubicBezTo>
                    <a:cubicBezTo>
                      <a:pt x="306" y="587"/>
                      <a:pt x="306" y="587"/>
                      <a:pt x="306" y="587"/>
                    </a:cubicBezTo>
                    <a:cubicBezTo>
                      <a:pt x="307" y="582"/>
                      <a:pt x="308" y="577"/>
                      <a:pt x="308" y="572"/>
                    </a:cubicBezTo>
                    <a:cubicBezTo>
                      <a:pt x="309" y="567"/>
                      <a:pt x="310" y="562"/>
                      <a:pt x="310" y="557"/>
                    </a:cubicBezTo>
                    <a:cubicBezTo>
                      <a:pt x="310" y="552"/>
                      <a:pt x="311" y="546"/>
                      <a:pt x="311" y="541"/>
                    </a:cubicBezTo>
                    <a:cubicBezTo>
                      <a:pt x="314" y="501"/>
                      <a:pt x="312" y="460"/>
                      <a:pt x="302" y="423"/>
                    </a:cubicBezTo>
                    <a:cubicBezTo>
                      <a:pt x="296" y="405"/>
                      <a:pt x="289" y="387"/>
                      <a:pt x="279" y="371"/>
                    </a:cubicBezTo>
                    <a:cubicBezTo>
                      <a:pt x="275" y="366"/>
                      <a:pt x="275" y="366"/>
                      <a:pt x="275" y="366"/>
                    </a:cubicBezTo>
                    <a:cubicBezTo>
                      <a:pt x="274" y="363"/>
                      <a:pt x="274" y="363"/>
                      <a:pt x="274" y="363"/>
                    </a:cubicBezTo>
                    <a:cubicBezTo>
                      <a:pt x="273" y="362"/>
                      <a:pt x="272" y="361"/>
                      <a:pt x="271" y="360"/>
                    </a:cubicBezTo>
                    <a:cubicBezTo>
                      <a:pt x="269" y="356"/>
                      <a:pt x="266" y="353"/>
                      <a:pt x="263" y="350"/>
                    </a:cubicBezTo>
                    <a:cubicBezTo>
                      <a:pt x="260" y="346"/>
                      <a:pt x="257" y="342"/>
                      <a:pt x="253" y="338"/>
                    </a:cubicBezTo>
                    <a:cubicBezTo>
                      <a:pt x="250" y="335"/>
                      <a:pt x="247" y="332"/>
                      <a:pt x="244" y="329"/>
                    </a:cubicBezTo>
                    <a:cubicBezTo>
                      <a:pt x="216" y="305"/>
                      <a:pt x="183" y="286"/>
                      <a:pt x="152" y="266"/>
                    </a:cubicBezTo>
                    <a:cubicBezTo>
                      <a:pt x="137" y="256"/>
                      <a:pt x="121" y="246"/>
                      <a:pt x="107" y="235"/>
                    </a:cubicBezTo>
                    <a:cubicBezTo>
                      <a:pt x="93" y="224"/>
                      <a:pt x="81" y="213"/>
                      <a:pt x="69" y="200"/>
                    </a:cubicBezTo>
                    <a:cubicBezTo>
                      <a:pt x="66" y="197"/>
                      <a:pt x="64" y="194"/>
                      <a:pt x="61" y="191"/>
                    </a:cubicBezTo>
                    <a:cubicBezTo>
                      <a:pt x="59" y="188"/>
                      <a:pt x="56" y="185"/>
                      <a:pt x="54" y="181"/>
                    </a:cubicBezTo>
                    <a:cubicBezTo>
                      <a:pt x="52" y="178"/>
                      <a:pt x="49" y="175"/>
                      <a:pt x="47" y="172"/>
                    </a:cubicBezTo>
                    <a:cubicBezTo>
                      <a:pt x="45" y="169"/>
                      <a:pt x="43" y="166"/>
                      <a:pt x="41" y="162"/>
                    </a:cubicBezTo>
                    <a:cubicBezTo>
                      <a:pt x="37" y="156"/>
                      <a:pt x="33" y="150"/>
                      <a:pt x="30" y="143"/>
                    </a:cubicBezTo>
                    <a:cubicBezTo>
                      <a:pt x="27" y="137"/>
                      <a:pt x="24" y="131"/>
                      <a:pt x="21" y="125"/>
                    </a:cubicBezTo>
                    <a:cubicBezTo>
                      <a:pt x="10" y="100"/>
                      <a:pt x="5" y="78"/>
                      <a:pt x="3" y="59"/>
                    </a:cubicBezTo>
                    <a:cubicBezTo>
                      <a:pt x="0" y="40"/>
                      <a:pt x="0" y="26"/>
                      <a:pt x="1" y="16"/>
                    </a:cubicBezTo>
                    <a:cubicBezTo>
                      <a:pt x="1" y="11"/>
                      <a:pt x="1" y="7"/>
                      <a:pt x="2" y="4"/>
                    </a:cubicBezTo>
                    <a:cubicBezTo>
                      <a:pt x="2" y="2"/>
                      <a:pt x="2" y="0"/>
                      <a:pt x="2" y="0"/>
                    </a:cubicBezTo>
                    <a:cubicBezTo>
                      <a:pt x="2" y="0"/>
                      <a:pt x="2" y="6"/>
                      <a:pt x="3" y="16"/>
                    </a:cubicBezTo>
                    <a:cubicBezTo>
                      <a:pt x="4" y="25"/>
                      <a:pt x="6" y="40"/>
                      <a:pt x="11" y="58"/>
                    </a:cubicBezTo>
                    <a:cubicBezTo>
                      <a:pt x="15" y="75"/>
                      <a:pt x="23" y="96"/>
                      <a:pt x="35" y="118"/>
                    </a:cubicBezTo>
                    <a:cubicBezTo>
                      <a:pt x="38" y="124"/>
                      <a:pt x="41" y="129"/>
                      <a:pt x="45" y="135"/>
                    </a:cubicBezTo>
                    <a:cubicBezTo>
                      <a:pt x="49" y="140"/>
                      <a:pt x="53" y="146"/>
                      <a:pt x="57" y="151"/>
                    </a:cubicBezTo>
                    <a:cubicBezTo>
                      <a:pt x="59" y="154"/>
                      <a:pt x="61" y="157"/>
                      <a:pt x="64" y="160"/>
                    </a:cubicBezTo>
                    <a:cubicBezTo>
                      <a:pt x="66" y="162"/>
                      <a:pt x="68" y="165"/>
                      <a:pt x="71" y="168"/>
                    </a:cubicBezTo>
                    <a:cubicBezTo>
                      <a:pt x="73" y="170"/>
                      <a:pt x="75" y="173"/>
                      <a:pt x="78" y="176"/>
                    </a:cubicBezTo>
                    <a:cubicBezTo>
                      <a:pt x="81" y="179"/>
                      <a:pt x="83" y="181"/>
                      <a:pt x="86" y="184"/>
                    </a:cubicBezTo>
                    <a:cubicBezTo>
                      <a:pt x="89" y="187"/>
                      <a:pt x="92" y="189"/>
                      <a:pt x="95" y="192"/>
                    </a:cubicBezTo>
                    <a:cubicBezTo>
                      <a:pt x="97" y="194"/>
                      <a:pt x="101" y="197"/>
                      <a:pt x="104" y="199"/>
                    </a:cubicBezTo>
                    <a:cubicBezTo>
                      <a:pt x="107" y="202"/>
                      <a:pt x="110" y="204"/>
                      <a:pt x="113" y="206"/>
                    </a:cubicBezTo>
                    <a:cubicBezTo>
                      <a:pt x="116" y="209"/>
                      <a:pt x="120" y="211"/>
                      <a:pt x="123" y="213"/>
                    </a:cubicBezTo>
                    <a:cubicBezTo>
                      <a:pt x="137" y="223"/>
                      <a:pt x="152" y="231"/>
                      <a:pt x="168" y="240"/>
                    </a:cubicBezTo>
                    <a:cubicBezTo>
                      <a:pt x="199" y="258"/>
                      <a:pt x="234" y="275"/>
                      <a:pt x="267" y="302"/>
                    </a:cubicBezTo>
                    <a:cubicBezTo>
                      <a:pt x="271" y="306"/>
                      <a:pt x="275" y="310"/>
                      <a:pt x="279" y="313"/>
                    </a:cubicBezTo>
                    <a:cubicBezTo>
                      <a:pt x="283" y="317"/>
                      <a:pt x="287" y="321"/>
                      <a:pt x="290" y="324"/>
                    </a:cubicBezTo>
                    <a:cubicBezTo>
                      <a:pt x="291" y="325"/>
                      <a:pt x="291" y="325"/>
                      <a:pt x="291" y="325"/>
                    </a:cubicBezTo>
                    <a:cubicBezTo>
                      <a:pt x="291" y="326"/>
                      <a:pt x="291" y="326"/>
                      <a:pt x="291" y="326"/>
                    </a:cubicBezTo>
                    <a:cubicBezTo>
                      <a:pt x="292" y="326"/>
                      <a:pt x="292" y="326"/>
                      <a:pt x="292" y="326"/>
                    </a:cubicBezTo>
                    <a:cubicBezTo>
                      <a:pt x="293" y="328"/>
                      <a:pt x="293" y="328"/>
                      <a:pt x="293" y="328"/>
                    </a:cubicBezTo>
                    <a:cubicBezTo>
                      <a:pt x="296" y="331"/>
                      <a:pt x="296" y="331"/>
                      <a:pt x="296" y="331"/>
                    </a:cubicBezTo>
                    <a:cubicBezTo>
                      <a:pt x="301" y="337"/>
                      <a:pt x="301" y="337"/>
                      <a:pt x="301" y="337"/>
                    </a:cubicBezTo>
                    <a:cubicBezTo>
                      <a:pt x="302" y="338"/>
                      <a:pt x="303" y="340"/>
                      <a:pt x="304" y="341"/>
                    </a:cubicBezTo>
                    <a:cubicBezTo>
                      <a:pt x="306" y="344"/>
                      <a:pt x="306" y="344"/>
                      <a:pt x="306" y="344"/>
                    </a:cubicBezTo>
                    <a:cubicBezTo>
                      <a:pt x="311" y="351"/>
                      <a:pt x="311" y="351"/>
                      <a:pt x="311" y="351"/>
                    </a:cubicBezTo>
                    <a:cubicBezTo>
                      <a:pt x="323" y="370"/>
                      <a:pt x="333" y="390"/>
                      <a:pt x="339" y="412"/>
                    </a:cubicBezTo>
                    <a:cubicBezTo>
                      <a:pt x="346" y="433"/>
                      <a:pt x="350" y="456"/>
                      <a:pt x="351" y="478"/>
                    </a:cubicBezTo>
                    <a:cubicBezTo>
                      <a:pt x="353" y="500"/>
                      <a:pt x="353" y="522"/>
                      <a:pt x="351" y="544"/>
                    </a:cubicBezTo>
                    <a:cubicBezTo>
                      <a:pt x="351" y="550"/>
                      <a:pt x="350" y="555"/>
                      <a:pt x="350" y="560"/>
                    </a:cubicBezTo>
                    <a:cubicBezTo>
                      <a:pt x="349" y="566"/>
                      <a:pt x="349" y="571"/>
                      <a:pt x="348" y="577"/>
                    </a:cubicBezTo>
                    <a:cubicBezTo>
                      <a:pt x="347" y="582"/>
                      <a:pt x="347" y="588"/>
                      <a:pt x="346" y="593"/>
                    </a:cubicBezTo>
                    <a:cubicBezTo>
                      <a:pt x="345" y="601"/>
                      <a:pt x="345" y="601"/>
                      <a:pt x="345" y="601"/>
                    </a:cubicBezTo>
                    <a:cubicBezTo>
                      <a:pt x="344" y="605"/>
                      <a:pt x="344" y="605"/>
                      <a:pt x="344" y="605"/>
                    </a:cubicBezTo>
                    <a:cubicBezTo>
                      <a:pt x="344" y="609"/>
                      <a:pt x="344" y="609"/>
                      <a:pt x="344" y="609"/>
                    </a:cubicBezTo>
                    <a:cubicBezTo>
                      <a:pt x="341" y="625"/>
                      <a:pt x="341" y="625"/>
                      <a:pt x="341" y="625"/>
                    </a:cubicBezTo>
                    <a:cubicBezTo>
                      <a:pt x="340" y="630"/>
                      <a:pt x="339" y="635"/>
                      <a:pt x="338" y="641"/>
                    </a:cubicBezTo>
                    <a:cubicBezTo>
                      <a:pt x="336" y="651"/>
                      <a:pt x="333" y="661"/>
                      <a:pt x="331" y="672"/>
                    </a:cubicBezTo>
                    <a:cubicBezTo>
                      <a:pt x="329" y="682"/>
                      <a:pt x="327" y="692"/>
                      <a:pt x="325" y="702"/>
                    </a:cubicBezTo>
                    <a:cubicBezTo>
                      <a:pt x="322" y="712"/>
                      <a:pt x="320" y="722"/>
                      <a:pt x="319" y="732"/>
                    </a:cubicBezTo>
                    <a:cubicBezTo>
                      <a:pt x="318" y="736"/>
                      <a:pt x="317" y="741"/>
                      <a:pt x="316" y="746"/>
                    </a:cubicBezTo>
                    <a:cubicBezTo>
                      <a:pt x="315" y="751"/>
                      <a:pt x="314" y="755"/>
                      <a:pt x="314" y="760"/>
                    </a:cubicBezTo>
                    <a:cubicBezTo>
                      <a:pt x="313" y="765"/>
                      <a:pt x="313" y="770"/>
                      <a:pt x="312" y="775"/>
                    </a:cubicBezTo>
                    <a:cubicBezTo>
                      <a:pt x="311" y="779"/>
                      <a:pt x="311" y="779"/>
                      <a:pt x="311" y="779"/>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2"/>
                      <a:pt x="311" y="782"/>
                      <a:pt x="311" y="782"/>
                    </a:cubicBezTo>
                    <a:cubicBezTo>
                      <a:pt x="311" y="789"/>
                      <a:pt x="311" y="789"/>
                      <a:pt x="311" y="789"/>
                    </a:cubicBezTo>
                    <a:cubicBezTo>
                      <a:pt x="308" y="827"/>
                      <a:pt x="312" y="864"/>
                      <a:pt x="320" y="898"/>
                    </a:cubicBezTo>
                    <a:cubicBezTo>
                      <a:pt x="328" y="932"/>
                      <a:pt x="340" y="963"/>
                      <a:pt x="354" y="991"/>
                    </a:cubicBezTo>
                    <a:cubicBezTo>
                      <a:pt x="356" y="994"/>
                      <a:pt x="357" y="998"/>
                      <a:pt x="359" y="1001"/>
                    </a:cubicBezTo>
                    <a:cubicBezTo>
                      <a:pt x="361" y="1005"/>
                      <a:pt x="362" y="1008"/>
                      <a:pt x="364" y="1011"/>
                    </a:cubicBezTo>
                    <a:cubicBezTo>
                      <a:pt x="368" y="1018"/>
                      <a:pt x="372" y="1024"/>
                      <a:pt x="375" y="1030"/>
                    </a:cubicBezTo>
                    <a:cubicBezTo>
                      <a:pt x="383" y="1042"/>
                      <a:pt x="390" y="1053"/>
                      <a:pt x="398" y="1063"/>
                    </a:cubicBezTo>
                    <a:cubicBezTo>
                      <a:pt x="413" y="1084"/>
                      <a:pt x="429" y="1100"/>
                      <a:pt x="441" y="1113"/>
                    </a:cubicBezTo>
                    <a:cubicBezTo>
                      <a:pt x="454" y="1126"/>
                      <a:pt x="465" y="1136"/>
                      <a:pt x="473" y="1142"/>
                    </a:cubicBezTo>
                    <a:cubicBezTo>
                      <a:pt x="480" y="1149"/>
                      <a:pt x="484" y="1152"/>
                      <a:pt x="484" y="1152"/>
                    </a:cubicBezTo>
                    <a:cubicBezTo>
                      <a:pt x="484" y="1152"/>
                      <a:pt x="484" y="1152"/>
                      <a:pt x="484" y="1152"/>
                    </a:cubicBezTo>
                    <a:cubicBezTo>
                      <a:pt x="484" y="1152"/>
                      <a:pt x="480" y="1149"/>
                      <a:pt x="473" y="1142"/>
                    </a:cubicBezTo>
                    <a:cubicBezTo>
                      <a:pt x="465" y="1136"/>
                      <a:pt x="455" y="1126"/>
                      <a:pt x="442" y="1113"/>
                    </a:cubicBezTo>
                    <a:cubicBezTo>
                      <a:pt x="429" y="1099"/>
                      <a:pt x="414" y="1083"/>
                      <a:pt x="399" y="1062"/>
                    </a:cubicBezTo>
                    <a:cubicBezTo>
                      <a:pt x="391" y="1052"/>
                      <a:pt x="384" y="1041"/>
                      <a:pt x="377" y="1029"/>
                    </a:cubicBezTo>
                    <a:cubicBezTo>
                      <a:pt x="373" y="1023"/>
                      <a:pt x="369" y="1017"/>
                      <a:pt x="366" y="1010"/>
                    </a:cubicBezTo>
                    <a:cubicBezTo>
                      <a:pt x="364" y="1007"/>
                      <a:pt x="362" y="1004"/>
                      <a:pt x="360" y="1000"/>
                    </a:cubicBezTo>
                    <a:cubicBezTo>
                      <a:pt x="359" y="997"/>
                      <a:pt x="357" y="994"/>
                      <a:pt x="355" y="990"/>
                    </a:cubicBezTo>
                    <a:cubicBezTo>
                      <a:pt x="342" y="962"/>
                      <a:pt x="330" y="931"/>
                      <a:pt x="322" y="897"/>
                    </a:cubicBezTo>
                    <a:cubicBezTo>
                      <a:pt x="314" y="863"/>
                      <a:pt x="311" y="827"/>
                      <a:pt x="313" y="789"/>
                    </a:cubicBezTo>
                    <a:cubicBezTo>
                      <a:pt x="314" y="782"/>
                      <a:pt x="314" y="782"/>
                      <a:pt x="314" y="782"/>
                    </a:cubicBezTo>
                    <a:cubicBezTo>
                      <a:pt x="314" y="781"/>
                      <a:pt x="314" y="781"/>
                      <a:pt x="314" y="781"/>
                    </a:cubicBezTo>
                    <a:cubicBezTo>
                      <a:pt x="314" y="780"/>
                      <a:pt x="314" y="780"/>
                      <a:pt x="314" y="780"/>
                    </a:cubicBezTo>
                    <a:cubicBezTo>
                      <a:pt x="314" y="780"/>
                      <a:pt x="314" y="780"/>
                      <a:pt x="314" y="780"/>
                    </a:cubicBezTo>
                    <a:cubicBezTo>
                      <a:pt x="314" y="780"/>
                      <a:pt x="314" y="780"/>
                      <a:pt x="314" y="780"/>
                    </a:cubicBezTo>
                    <a:cubicBezTo>
                      <a:pt x="314" y="779"/>
                      <a:pt x="314" y="779"/>
                      <a:pt x="314" y="779"/>
                    </a:cubicBezTo>
                    <a:cubicBezTo>
                      <a:pt x="315" y="776"/>
                      <a:pt x="315" y="776"/>
                      <a:pt x="315" y="776"/>
                    </a:cubicBezTo>
                    <a:cubicBezTo>
                      <a:pt x="315" y="771"/>
                      <a:pt x="316" y="766"/>
                      <a:pt x="316" y="761"/>
                    </a:cubicBezTo>
                    <a:cubicBezTo>
                      <a:pt x="317" y="756"/>
                      <a:pt x="318" y="751"/>
                      <a:pt x="319" y="746"/>
                    </a:cubicBezTo>
                    <a:cubicBezTo>
                      <a:pt x="320" y="742"/>
                      <a:pt x="320" y="737"/>
                      <a:pt x="321" y="732"/>
                    </a:cubicBezTo>
                    <a:cubicBezTo>
                      <a:pt x="323" y="722"/>
                      <a:pt x="325" y="712"/>
                      <a:pt x="327" y="702"/>
                    </a:cubicBezTo>
                    <a:cubicBezTo>
                      <a:pt x="329" y="692"/>
                      <a:pt x="332" y="682"/>
                      <a:pt x="334" y="672"/>
                    </a:cubicBezTo>
                    <a:cubicBezTo>
                      <a:pt x="336" y="662"/>
                      <a:pt x="338" y="652"/>
                      <a:pt x="340" y="641"/>
                    </a:cubicBezTo>
                    <a:cubicBezTo>
                      <a:pt x="341" y="636"/>
                      <a:pt x="343" y="631"/>
                      <a:pt x="344" y="625"/>
                    </a:cubicBezTo>
                    <a:cubicBezTo>
                      <a:pt x="346" y="609"/>
                      <a:pt x="346" y="609"/>
                      <a:pt x="346" y="609"/>
                    </a:cubicBezTo>
                    <a:cubicBezTo>
                      <a:pt x="347" y="605"/>
                      <a:pt x="347" y="605"/>
                      <a:pt x="347" y="605"/>
                    </a:cubicBezTo>
                    <a:cubicBezTo>
                      <a:pt x="348" y="601"/>
                      <a:pt x="348" y="601"/>
                      <a:pt x="348" y="601"/>
                    </a:cubicBezTo>
                    <a:cubicBezTo>
                      <a:pt x="349" y="593"/>
                      <a:pt x="349" y="593"/>
                      <a:pt x="349" y="593"/>
                    </a:cubicBezTo>
                    <a:cubicBezTo>
                      <a:pt x="350" y="588"/>
                      <a:pt x="350" y="583"/>
                      <a:pt x="351" y="577"/>
                    </a:cubicBezTo>
                    <a:cubicBezTo>
                      <a:pt x="352" y="572"/>
                      <a:pt x="352" y="566"/>
                      <a:pt x="353" y="561"/>
                    </a:cubicBezTo>
                    <a:cubicBezTo>
                      <a:pt x="353" y="555"/>
                      <a:pt x="354" y="550"/>
                      <a:pt x="354" y="544"/>
                    </a:cubicBezTo>
                    <a:cubicBezTo>
                      <a:pt x="356" y="522"/>
                      <a:pt x="356" y="500"/>
                      <a:pt x="354" y="478"/>
                    </a:cubicBezTo>
                    <a:cubicBezTo>
                      <a:pt x="352" y="455"/>
                      <a:pt x="348" y="433"/>
                      <a:pt x="342" y="411"/>
                    </a:cubicBezTo>
                    <a:cubicBezTo>
                      <a:pt x="335" y="389"/>
                      <a:pt x="326" y="368"/>
                      <a:pt x="313" y="350"/>
                    </a:cubicBezTo>
                    <a:cubicBezTo>
                      <a:pt x="308" y="343"/>
                      <a:pt x="308" y="343"/>
                      <a:pt x="308" y="343"/>
                    </a:cubicBezTo>
                    <a:cubicBezTo>
                      <a:pt x="306" y="339"/>
                      <a:pt x="306" y="339"/>
                      <a:pt x="306" y="339"/>
                    </a:cubicBezTo>
                    <a:cubicBezTo>
                      <a:pt x="305" y="338"/>
                      <a:pt x="304" y="337"/>
                      <a:pt x="303" y="336"/>
                    </a:cubicBezTo>
                    <a:cubicBezTo>
                      <a:pt x="298" y="329"/>
                      <a:pt x="298" y="329"/>
                      <a:pt x="298" y="329"/>
                    </a:cubicBezTo>
                    <a:cubicBezTo>
                      <a:pt x="295" y="326"/>
                      <a:pt x="295" y="326"/>
                      <a:pt x="295" y="326"/>
                    </a:cubicBezTo>
                    <a:cubicBezTo>
                      <a:pt x="294" y="324"/>
                      <a:pt x="294" y="324"/>
                      <a:pt x="294" y="324"/>
                    </a:cubicBezTo>
                    <a:cubicBezTo>
                      <a:pt x="293" y="324"/>
                      <a:pt x="293" y="324"/>
                      <a:pt x="293" y="324"/>
                    </a:cubicBezTo>
                    <a:cubicBezTo>
                      <a:pt x="293" y="323"/>
                      <a:pt x="293" y="323"/>
                      <a:pt x="293" y="323"/>
                    </a:cubicBezTo>
                    <a:cubicBezTo>
                      <a:pt x="292" y="322"/>
                      <a:pt x="292" y="322"/>
                      <a:pt x="292" y="322"/>
                    </a:cubicBezTo>
                    <a:cubicBezTo>
                      <a:pt x="288" y="319"/>
                      <a:pt x="285" y="315"/>
                      <a:pt x="281" y="312"/>
                    </a:cubicBezTo>
                    <a:cubicBezTo>
                      <a:pt x="277" y="308"/>
                      <a:pt x="273" y="304"/>
                      <a:pt x="269" y="300"/>
                    </a:cubicBezTo>
                    <a:cubicBezTo>
                      <a:pt x="252" y="287"/>
                      <a:pt x="235" y="276"/>
                      <a:pt x="218" y="266"/>
                    </a:cubicBezTo>
                    <a:cubicBezTo>
                      <a:pt x="201" y="256"/>
                      <a:pt x="184" y="247"/>
                      <a:pt x="169" y="238"/>
                    </a:cubicBezTo>
                    <a:cubicBezTo>
                      <a:pt x="153" y="230"/>
                      <a:pt x="138" y="221"/>
                      <a:pt x="124" y="212"/>
                    </a:cubicBezTo>
                    <a:cubicBezTo>
                      <a:pt x="121" y="210"/>
                      <a:pt x="118" y="207"/>
                      <a:pt x="114" y="205"/>
                    </a:cubicBezTo>
                    <a:cubicBezTo>
                      <a:pt x="111" y="203"/>
                      <a:pt x="108" y="200"/>
                      <a:pt x="105" y="198"/>
                    </a:cubicBezTo>
                    <a:cubicBezTo>
                      <a:pt x="102" y="195"/>
                      <a:pt x="99" y="193"/>
                      <a:pt x="96" y="191"/>
                    </a:cubicBezTo>
                    <a:cubicBezTo>
                      <a:pt x="93" y="188"/>
                      <a:pt x="90" y="186"/>
                      <a:pt x="87" y="183"/>
                    </a:cubicBezTo>
                    <a:cubicBezTo>
                      <a:pt x="85" y="180"/>
                      <a:pt x="82" y="178"/>
                      <a:pt x="79" y="175"/>
                    </a:cubicBezTo>
                    <a:cubicBezTo>
                      <a:pt x="76" y="172"/>
                      <a:pt x="74" y="169"/>
                      <a:pt x="72" y="167"/>
                    </a:cubicBezTo>
                    <a:cubicBezTo>
                      <a:pt x="69" y="164"/>
                      <a:pt x="67" y="161"/>
                      <a:pt x="65" y="159"/>
                    </a:cubicBezTo>
                    <a:cubicBezTo>
                      <a:pt x="62" y="156"/>
                      <a:pt x="60" y="153"/>
                      <a:pt x="58" y="150"/>
                    </a:cubicBezTo>
                    <a:cubicBezTo>
                      <a:pt x="54" y="145"/>
                      <a:pt x="50" y="139"/>
                      <a:pt x="46" y="134"/>
                    </a:cubicBezTo>
                    <a:cubicBezTo>
                      <a:pt x="43" y="128"/>
                      <a:pt x="39" y="123"/>
                      <a:pt x="36" y="118"/>
                    </a:cubicBezTo>
                    <a:cubicBezTo>
                      <a:pt x="24" y="96"/>
                      <a:pt x="16" y="75"/>
                      <a:pt x="11" y="57"/>
                    </a:cubicBezTo>
                    <a:cubicBezTo>
                      <a:pt x="7" y="40"/>
                      <a:pt x="4" y="25"/>
                      <a:pt x="3" y="16"/>
                    </a:cubicBezTo>
                    <a:cubicBezTo>
                      <a:pt x="2" y="6"/>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Freeform 18"/>
              <p:cNvSpPr>
                <a:spLocks/>
              </p:cNvSpPr>
              <p:nvPr/>
            </p:nvSpPr>
            <p:spPr bwMode="auto">
              <a:xfrm>
                <a:off x="7710989" y="1362075"/>
                <a:ext cx="1812925" cy="4330700"/>
              </a:xfrm>
              <a:custGeom>
                <a:avLst/>
                <a:gdLst>
                  <a:gd name="T0" fmla="*/ 3 w 483"/>
                  <a:gd name="T1" fmla="*/ 59 h 1152"/>
                  <a:gd name="T2" fmla="*/ 49 w 483"/>
                  <a:gd name="T3" fmla="*/ 170 h 1152"/>
                  <a:gd name="T4" fmla="*/ 109 w 483"/>
                  <a:gd name="T5" fmla="*/ 232 h 1152"/>
                  <a:gd name="T6" fmla="*/ 266 w 483"/>
                  <a:gd name="T7" fmla="*/ 346 h 1152"/>
                  <a:gd name="T8" fmla="*/ 267 w 483"/>
                  <a:gd name="T9" fmla="*/ 346 h 1152"/>
                  <a:gd name="T10" fmla="*/ 270 w 483"/>
                  <a:gd name="T11" fmla="*/ 351 h 1152"/>
                  <a:gd name="T12" fmla="*/ 283 w 483"/>
                  <a:gd name="T13" fmla="*/ 368 h 1152"/>
                  <a:gd name="T14" fmla="*/ 315 w 483"/>
                  <a:gd name="T15" fmla="*/ 557 h 1152"/>
                  <a:gd name="T16" fmla="*/ 310 w 483"/>
                  <a:gd name="T17" fmla="*/ 598 h 1152"/>
                  <a:gd name="T18" fmla="*/ 286 w 483"/>
                  <a:gd name="T19" fmla="*/ 726 h 1152"/>
                  <a:gd name="T20" fmla="*/ 280 w 483"/>
                  <a:gd name="T21" fmla="*/ 776 h 1152"/>
                  <a:gd name="T22" fmla="*/ 279 w 483"/>
                  <a:gd name="T23" fmla="*/ 788 h 1152"/>
                  <a:gd name="T24" fmla="*/ 348 w 483"/>
                  <a:gd name="T25" fmla="*/ 1021 h 1152"/>
                  <a:gd name="T26" fmla="*/ 470 w 483"/>
                  <a:gd name="T27" fmla="*/ 1144 h 1152"/>
                  <a:gd name="T28" fmla="*/ 471 w 483"/>
                  <a:gd name="T29" fmla="*/ 1144 h 1152"/>
                  <a:gd name="T30" fmla="*/ 349 w 483"/>
                  <a:gd name="T31" fmla="*/ 1020 h 1152"/>
                  <a:gd name="T32" fmla="*/ 282 w 483"/>
                  <a:gd name="T33" fmla="*/ 788 h 1152"/>
                  <a:gd name="T34" fmla="*/ 284 w 483"/>
                  <a:gd name="T35" fmla="*/ 757 h 1152"/>
                  <a:gd name="T36" fmla="*/ 312 w 483"/>
                  <a:gd name="T37" fmla="*/ 604 h 1152"/>
                  <a:gd name="T38" fmla="*/ 285 w 483"/>
                  <a:gd name="T39" fmla="*/ 367 h 1152"/>
                  <a:gd name="T40" fmla="*/ 272 w 483"/>
                  <a:gd name="T41" fmla="*/ 349 h 1152"/>
                  <a:gd name="T42" fmla="*/ 269 w 483"/>
                  <a:gd name="T43" fmla="*/ 345 h 1152"/>
                  <a:gd name="T44" fmla="*/ 268 w 483"/>
                  <a:gd name="T45" fmla="*/ 344 h 1152"/>
                  <a:gd name="T46" fmla="*/ 110 w 483"/>
                  <a:gd name="T47" fmla="*/ 231 h 1152"/>
                  <a:gd name="T48" fmla="*/ 50 w 483"/>
                  <a:gd name="T49" fmla="*/ 169 h 1152"/>
                  <a:gd name="T50" fmla="*/ 3 w 483"/>
                  <a:gd name="T51" fmla="*/ 59 h 1152"/>
                  <a:gd name="T52" fmla="*/ 1 w 483"/>
                  <a:gd name="T53" fmla="*/ 4 h 1152"/>
                  <a:gd name="T54" fmla="*/ 41 w 483"/>
                  <a:gd name="T55" fmla="*/ 137 h 1152"/>
                  <a:gd name="T56" fmla="*/ 73 w 483"/>
                  <a:gd name="T57" fmla="*/ 179 h 1152"/>
                  <a:gd name="T58" fmla="*/ 261 w 483"/>
                  <a:gd name="T59" fmla="*/ 308 h 1152"/>
                  <a:gd name="T60" fmla="*/ 284 w 483"/>
                  <a:gd name="T61" fmla="*/ 331 h 1152"/>
                  <a:gd name="T62" fmla="*/ 294 w 483"/>
                  <a:gd name="T63" fmla="*/ 342 h 1152"/>
                  <a:gd name="T64" fmla="*/ 330 w 483"/>
                  <a:gd name="T65" fmla="*/ 414 h 1152"/>
                  <a:gd name="T66" fmla="*/ 316 w 483"/>
                  <a:gd name="T67" fmla="*/ 700 h 1152"/>
                  <a:gd name="T68" fmla="*/ 303 w 483"/>
                  <a:gd name="T69" fmla="*/ 775 h 1152"/>
                  <a:gd name="T70" fmla="*/ 313 w 483"/>
                  <a:gd name="T71" fmla="*/ 899 h 1152"/>
                  <a:gd name="T72" fmla="*/ 371 w 483"/>
                  <a:gd name="T73" fmla="*/ 1032 h 1152"/>
                  <a:gd name="T74" fmla="*/ 483 w 483"/>
                  <a:gd name="T75" fmla="*/ 1152 h 1152"/>
                  <a:gd name="T76" fmla="*/ 396 w 483"/>
                  <a:gd name="T77" fmla="*/ 1065 h 1152"/>
                  <a:gd name="T78" fmla="*/ 350 w 483"/>
                  <a:gd name="T79" fmla="*/ 993 h 1152"/>
                  <a:gd name="T80" fmla="*/ 305 w 483"/>
                  <a:gd name="T81" fmla="*/ 780 h 1152"/>
                  <a:gd name="T82" fmla="*/ 306 w 483"/>
                  <a:gd name="T83" fmla="*/ 775 h 1152"/>
                  <a:gd name="T84" fmla="*/ 318 w 483"/>
                  <a:gd name="T85" fmla="*/ 701 h 1152"/>
                  <a:gd name="T86" fmla="*/ 338 w 483"/>
                  <a:gd name="T87" fmla="*/ 600 h 1152"/>
                  <a:gd name="T88" fmla="*/ 345 w 483"/>
                  <a:gd name="T89" fmla="*/ 544 h 1152"/>
                  <a:gd name="T90" fmla="*/ 325 w 483"/>
                  <a:gd name="T91" fmla="*/ 390 h 1152"/>
                  <a:gd name="T92" fmla="*/ 305 w 483"/>
                  <a:gd name="T93" fmla="*/ 354 h 1152"/>
                  <a:gd name="T94" fmla="*/ 291 w 483"/>
                  <a:gd name="T95" fmla="*/ 334 h 1152"/>
                  <a:gd name="T96" fmla="*/ 286 w 483"/>
                  <a:gd name="T97" fmla="*/ 329 h 1152"/>
                  <a:gd name="T98" fmla="*/ 164 w 483"/>
                  <a:gd name="T99" fmla="*/ 244 h 1152"/>
                  <a:gd name="T100" fmla="*/ 67 w 483"/>
                  <a:gd name="T101" fmla="*/ 170 h 1152"/>
                  <a:gd name="T102" fmla="*/ 32 w 483"/>
                  <a:gd name="T103" fmla="*/ 119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1152">
                    <a:moveTo>
                      <a:pt x="1" y="0"/>
                    </a:moveTo>
                    <a:cubicBezTo>
                      <a:pt x="1" y="0"/>
                      <a:pt x="1" y="2"/>
                      <a:pt x="1" y="4"/>
                    </a:cubicBezTo>
                    <a:cubicBezTo>
                      <a:pt x="0" y="7"/>
                      <a:pt x="0" y="11"/>
                      <a:pt x="0" y="16"/>
                    </a:cubicBezTo>
                    <a:cubicBezTo>
                      <a:pt x="0" y="26"/>
                      <a:pt x="0" y="40"/>
                      <a:pt x="3" y="59"/>
                    </a:cubicBezTo>
                    <a:cubicBezTo>
                      <a:pt x="6" y="77"/>
                      <a:pt x="11" y="100"/>
                      <a:pt x="22" y="124"/>
                    </a:cubicBezTo>
                    <a:cubicBezTo>
                      <a:pt x="25" y="130"/>
                      <a:pt x="28" y="136"/>
                      <a:pt x="31" y="142"/>
                    </a:cubicBezTo>
                    <a:cubicBezTo>
                      <a:pt x="35" y="148"/>
                      <a:pt x="38" y="155"/>
                      <a:pt x="42" y="161"/>
                    </a:cubicBezTo>
                    <a:cubicBezTo>
                      <a:pt x="44" y="164"/>
                      <a:pt x="46" y="167"/>
                      <a:pt x="49" y="170"/>
                    </a:cubicBezTo>
                    <a:cubicBezTo>
                      <a:pt x="51" y="173"/>
                      <a:pt x="53" y="176"/>
                      <a:pt x="55" y="179"/>
                    </a:cubicBezTo>
                    <a:cubicBezTo>
                      <a:pt x="58" y="183"/>
                      <a:pt x="60" y="186"/>
                      <a:pt x="63" y="189"/>
                    </a:cubicBezTo>
                    <a:cubicBezTo>
                      <a:pt x="65" y="192"/>
                      <a:pt x="68" y="195"/>
                      <a:pt x="71" y="198"/>
                    </a:cubicBezTo>
                    <a:cubicBezTo>
                      <a:pt x="82" y="210"/>
                      <a:pt x="95" y="221"/>
                      <a:pt x="109" y="232"/>
                    </a:cubicBezTo>
                    <a:cubicBezTo>
                      <a:pt x="123" y="243"/>
                      <a:pt x="138" y="253"/>
                      <a:pt x="153" y="262"/>
                    </a:cubicBezTo>
                    <a:cubicBezTo>
                      <a:pt x="184" y="282"/>
                      <a:pt x="218" y="300"/>
                      <a:pt x="246" y="325"/>
                    </a:cubicBezTo>
                    <a:cubicBezTo>
                      <a:pt x="249" y="329"/>
                      <a:pt x="253" y="332"/>
                      <a:pt x="256" y="335"/>
                    </a:cubicBezTo>
                    <a:cubicBezTo>
                      <a:pt x="259" y="338"/>
                      <a:pt x="263" y="342"/>
                      <a:pt x="266" y="346"/>
                    </a:cubicBezTo>
                    <a:cubicBezTo>
                      <a:pt x="267" y="347"/>
                      <a:pt x="267" y="347"/>
                      <a:pt x="267" y="347"/>
                    </a:cubicBezTo>
                    <a:cubicBezTo>
                      <a:pt x="267" y="347"/>
                      <a:pt x="267" y="347"/>
                      <a:pt x="267" y="347"/>
                    </a:cubicBezTo>
                    <a:cubicBezTo>
                      <a:pt x="267" y="347"/>
                      <a:pt x="267" y="347"/>
                      <a:pt x="267" y="346"/>
                    </a:cubicBezTo>
                    <a:cubicBezTo>
                      <a:pt x="267" y="346"/>
                      <a:pt x="267" y="346"/>
                      <a:pt x="267" y="346"/>
                    </a:cubicBezTo>
                    <a:cubicBezTo>
                      <a:pt x="267" y="346"/>
                      <a:pt x="267" y="346"/>
                      <a:pt x="267" y="347"/>
                    </a:cubicBezTo>
                    <a:cubicBezTo>
                      <a:pt x="267" y="347"/>
                      <a:pt x="267" y="347"/>
                      <a:pt x="267" y="347"/>
                    </a:cubicBezTo>
                    <a:cubicBezTo>
                      <a:pt x="268" y="348"/>
                      <a:pt x="268" y="348"/>
                      <a:pt x="268" y="348"/>
                    </a:cubicBezTo>
                    <a:cubicBezTo>
                      <a:pt x="270" y="351"/>
                      <a:pt x="270" y="351"/>
                      <a:pt x="270" y="351"/>
                    </a:cubicBezTo>
                    <a:cubicBezTo>
                      <a:pt x="275" y="357"/>
                      <a:pt x="275" y="357"/>
                      <a:pt x="275" y="357"/>
                    </a:cubicBezTo>
                    <a:cubicBezTo>
                      <a:pt x="276" y="358"/>
                      <a:pt x="276" y="359"/>
                      <a:pt x="277" y="359"/>
                    </a:cubicBezTo>
                    <a:cubicBezTo>
                      <a:pt x="279" y="362"/>
                      <a:pt x="279" y="362"/>
                      <a:pt x="279" y="362"/>
                    </a:cubicBezTo>
                    <a:cubicBezTo>
                      <a:pt x="283" y="368"/>
                      <a:pt x="283" y="368"/>
                      <a:pt x="283" y="368"/>
                    </a:cubicBezTo>
                    <a:cubicBezTo>
                      <a:pt x="293" y="385"/>
                      <a:pt x="301" y="402"/>
                      <a:pt x="306" y="421"/>
                    </a:cubicBezTo>
                    <a:cubicBezTo>
                      <a:pt x="312" y="440"/>
                      <a:pt x="315" y="460"/>
                      <a:pt x="316" y="480"/>
                    </a:cubicBezTo>
                    <a:cubicBezTo>
                      <a:pt x="318" y="501"/>
                      <a:pt x="317" y="521"/>
                      <a:pt x="316" y="542"/>
                    </a:cubicBezTo>
                    <a:cubicBezTo>
                      <a:pt x="316" y="547"/>
                      <a:pt x="315" y="552"/>
                      <a:pt x="315" y="557"/>
                    </a:cubicBezTo>
                    <a:cubicBezTo>
                      <a:pt x="314" y="562"/>
                      <a:pt x="314" y="567"/>
                      <a:pt x="313" y="573"/>
                    </a:cubicBezTo>
                    <a:cubicBezTo>
                      <a:pt x="313" y="578"/>
                      <a:pt x="312" y="583"/>
                      <a:pt x="311" y="588"/>
                    </a:cubicBezTo>
                    <a:cubicBezTo>
                      <a:pt x="310" y="596"/>
                      <a:pt x="310" y="596"/>
                      <a:pt x="310" y="596"/>
                    </a:cubicBezTo>
                    <a:cubicBezTo>
                      <a:pt x="310" y="598"/>
                      <a:pt x="310" y="598"/>
                      <a:pt x="310" y="598"/>
                    </a:cubicBezTo>
                    <a:cubicBezTo>
                      <a:pt x="310" y="600"/>
                      <a:pt x="310" y="600"/>
                      <a:pt x="310" y="600"/>
                    </a:cubicBezTo>
                    <a:cubicBezTo>
                      <a:pt x="309" y="603"/>
                      <a:pt x="309" y="603"/>
                      <a:pt x="309" y="603"/>
                    </a:cubicBezTo>
                    <a:cubicBezTo>
                      <a:pt x="306" y="624"/>
                      <a:pt x="302" y="644"/>
                      <a:pt x="298" y="665"/>
                    </a:cubicBezTo>
                    <a:cubicBezTo>
                      <a:pt x="293" y="685"/>
                      <a:pt x="289" y="706"/>
                      <a:pt x="286" y="726"/>
                    </a:cubicBezTo>
                    <a:cubicBezTo>
                      <a:pt x="285" y="731"/>
                      <a:pt x="284" y="736"/>
                      <a:pt x="284" y="742"/>
                    </a:cubicBezTo>
                    <a:cubicBezTo>
                      <a:pt x="283" y="747"/>
                      <a:pt x="282" y="752"/>
                      <a:pt x="282" y="757"/>
                    </a:cubicBezTo>
                    <a:cubicBezTo>
                      <a:pt x="281" y="762"/>
                      <a:pt x="281" y="767"/>
                      <a:pt x="280" y="772"/>
                    </a:cubicBezTo>
                    <a:cubicBezTo>
                      <a:pt x="280" y="776"/>
                      <a:pt x="280" y="776"/>
                      <a:pt x="280" y="776"/>
                    </a:cubicBezTo>
                    <a:cubicBezTo>
                      <a:pt x="280" y="777"/>
                      <a:pt x="280" y="777"/>
                      <a:pt x="280" y="777"/>
                    </a:cubicBezTo>
                    <a:cubicBezTo>
                      <a:pt x="280" y="778"/>
                      <a:pt x="280" y="778"/>
                      <a:pt x="280" y="778"/>
                    </a:cubicBezTo>
                    <a:cubicBezTo>
                      <a:pt x="280" y="780"/>
                      <a:pt x="280" y="780"/>
                      <a:pt x="280" y="780"/>
                    </a:cubicBezTo>
                    <a:cubicBezTo>
                      <a:pt x="279" y="788"/>
                      <a:pt x="279" y="788"/>
                      <a:pt x="279" y="788"/>
                    </a:cubicBezTo>
                    <a:cubicBezTo>
                      <a:pt x="278" y="829"/>
                      <a:pt x="284" y="869"/>
                      <a:pt x="294" y="904"/>
                    </a:cubicBezTo>
                    <a:cubicBezTo>
                      <a:pt x="304" y="940"/>
                      <a:pt x="319" y="973"/>
                      <a:pt x="335" y="1000"/>
                    </a:cubicBezTo>
                    <a:cubicBezTo>
                      <a:pt x="338" y="1004"/>
                      <a:pt x="340" y="1007"/>
                      <a:pt x="342" y="1011"/>
                    </a:cubicBezTo>
                    <a:cubicBezTo>
                      <a:pt x="344" y="1014"/>
                      <a:pt x="346" y="1018"/>
                      <a:pt x="348" y="1021"/>
                    </a:cubicBezTo>
                    <a:cubicBezTo>
                      <a:pt x="352" y="1027"/>
                      <a:pt x="357" y="1033"/>
                      <a:pt x="361" y="1039"/>
                    </a:cubicBezTo>
                    <a:cubicBezTo>
                      <a:pt x="370" y="1051"/>
                      <a:pt x="378" y="1062"/>
                      <a:pt x="387" y="1072"/>
                    </a:cubicBezTo>
                    <a:cubicBezTo>
                      <a:pt x="404" y="1091"/>
                      <a:pt x="422" y="1106"/>
                      <a:pt x="436" y="1118"/>
                    </a:cubicBezTo>
                    <a:cubicBezTo>
                      <a:pt x="450" y="1130"/>
                      <a:pt x="462" y="1139"/>
                      <a:pt x="470" y="1144"/>
                    </a:cubicBezTo>
                    <a:cubicBezTo>
                      <a:pt x="479" y="1149"/>
                      <a:pt x="483" y="1152"/>
                      <a:pt x="483" y="1152"/>
                    </a:cubicBezTo>
                    <a:cubicBezTo>
                      <a:pt x="483" y="1152"/>
                      <a:pt x="483" y="1152"/>
                      <a:pt x="483" y="1152"/>
                    </a:cubicBezTo>
                    <a:cubicBezTo>
                      <a:pt x="483" y="1152"/>
                      <a:pt x="483" y="1152"/>
                      <a:pt x="483" y="1152"/>
                    </a:cubicBezTo>
                    <a:cubicBezTo>
                      <a:pt x="483" y="1152"/>
                      <a:pt x="479" y="1149"/>
                      <a:pt x="471" y="1144"/>
                    </a:cubicBezTo>
                    <a:cubicBezTo>
                      <a:pt x="462" y="1139"/>
                      <a:pt x="451" y="1130"/>
                      <a:pt x="436" y="1118"/>
                    </a:cubicBezTo>
                    <a:cubicBezTo>
                      <a:pt x="422" y="1106"/>
                      <a:pt x="405" y="1091"/>
                      <a:pt x="388" y="1071"/>
                    </a:cubicBezTo>
                    <a:cubicBezTo>
                      <a:pt x="379" y="1061"/>
                      <a:pt x="371" y="1050"/>
                      <a:pt x="362" y="1039"/>
                    </a:cubicBezTo>
                    <a:cubicBezTo>
                      <a:pt x="358" y="1032"/>
                      <a:pt x="354" y="1026"/>
                      <a:pt x="349" y="1020"/>
                    </a:cubicBezTo>
                    <a:cubicBezTo>
                      <a:pt x="347" y="1017"/>
                      <a:pt x="345" y="1013"/>
                      <a:pt x="343" y="1010"/>
                    </a:cubicBezTo>
                    <a:cubicBezTo>
                      <a:pt x="341" y="1007"/>
                      <a:pt x="339" y="1003"/>
                      <a:pt x="337" y="1000"/>
                    </a:cubicBezTo>
                    <a:cubicBezTo>
                      <a:pt x="321" y="972"/>
                      <a:pt x="306" y="940"/>
                      <a:pt x="296" y="904"/>
                    </a:cubicBezTo>
                    <a:cubicBezTo>
                      <a:pt x="286" y="868"/>
                      <a:pt x="280" y="829"/>
                      <a:pt x="282" y="788"/>
                    </a:cubicBezTo>
                    <a:cubicBezTo>
                      <a:pt x="282" y="780"/>
                      <a:pt x="282" y="780"/>
                      <a:pt x="282" y="780"/>
                    </a:cubicBezTo>
                    <a:cubicBezTo>
                      <a:pt x="282" y="779"/>
                      <a:pt x="282" y="778"/>
                      <a:pt x="282" y="776"/>
                    </a:cubicBezTo>
                    <a:cubicBezTo>
                      <a:pt x="283" y="772"/>
                      <a:pt x="283" y="772"/>
                      <a:pt x="283" y="772"/>
                    </a:cubicBezTo>
                    <a:cubicBezTo>
                      <a:pt x="283" y="767"/>
                      <a:pt x="284" y="762"/>
                      <a:pt x="284" y="757"/>
                    </a:cubicBezTo>
                    <a:cubicBezTo>
                      <a:pt x="285" y="752"/>
                      <a:pt x="286" y="747"/>
                      <a:pt x="286" y="742"/>
                    </a:cubicBezTo>
                    <a:cubicBezTo>
                      <a:pt x="287" y="737"/>
                      <a:pt x="288" y="732"/>
                      <a:pt x="289" y="727"/>
                    </a:cubicBezTo>
                    <a:cubicBezTo>
                      <a:pt x="292" y="706"/>
                      <a:pt x="296" y="686"/>
                      <a:pt x="300" y="665"/>
                    </a:cubicBezTo>
                    <a:cubicBezTo>
                      <a:pt x="304" y="645"/>
                      <a:pt x="309" y="624"/>
                      <a:pt x="312" y="604"/>
                    </a:cubicBezTo>
                    <a:cubicBezTo>
                      <a:pt x="315" y="583"/>
                      <a:pt x="317" y="563"/>
                      <a:pt x="319" y="542"/>
                    </a:cubicBezTo>
                    <a:cubicBezTo>
                      <a:pt x="320" y="521"/>
                      <a:pt x="321" y="501"/>
                      <a:pt x="319" y="480"/>
                    </a:cubicBezTo>
                    <a:cubicBezTo>
                      <a:pt x="318" y="460"/>
                      <a:pt x="314" y="440"/>
                      <a:pt x="309" y="421"/>
                    </a:cubicBezTo>
                    <a:cubicBezTo>
                      <a:pt x="303" y="401"/>
                      <a:pt x="295" y="383"/>
                      <a:pt x="285" y="367"/>
                    </a:cubicBezTo>
                    <a:cubicBezTo>
                      <a:pt x="281" y="361"/>
                      <a:pt x="281" y="361"/>
                      <a:pt x="281" y="361"/>
                    </a:cubicBezTo>
                    <a:cubicBezTo>
                      <a:pt x="279" y="358"/>
                      <a:pt x="279" y="358"/>
                      <a:pt x="279" y="358"/>
                    </a:cubicBezTo>
                    <a:cubicBezTo>
                      <a:pt x="278" y="357"/>
                      <a:pt x="278" y="356"/>
                      <a:pt x="277" y="355"/>
                    </a:cubicBezTo>
                    <a:cubicBezTo>
                      <a:pt x="272" y="349"/>
                      <a:pt x="272" y="349"/>
                      <a:pt x="272" y="349"/>
                    </a:cubicBezTo>
                    <a:cubicBezTo>
                      <a:pt x="270" y="347"/>
                      <a:pt x="270" y="347"/>
                      <a:pt x="270" y="347"/>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8" y="344"/>
                      <a:pt x="268" y="344"/>
                      <a:pt x="268" y="344"/>
                    </a:cubicBezTo>
                    <a:cubicBezTo>
                      <a:pt x="265" y="340"/>
                      <a:pt x="261" y="337"/>
                      <a:pt x="258" y="333"/>
                    </a:cubicBezTo>
                    <a:cubicBezTo>
                      <a:pt x="254" y="330"/>
                      <a:pt x="251" y="327"/>
                      <a:pt x="248" y="324"/>
                    </a:cubicBezTo>
                    <a:cubicBezTo>
                      <a:pt x="219" y="298"/>
                      <a:pt x="186" y="280"/>
                      <a:pt x="154" y="260"/>
                    </a:cubicBezTo>
                    <a:cubicBezTo>
                      <a:pt x="139" y="251"/>
                      <a:pt x="124" y="241"/>
                      <a:pt x="110" y="231"/>
                    </a:cubicBezTo>
                    <a:cubicBezTo>
                      <a:pt x="96" y="220"/>
                      <a:pt x="83" y="209"/>
                      <a:pt x="72" y="197"/>
                    </a:cubicBezTo>
                    <a:cubicBezTo>
                      <a:pt x="69" y="194"/>
                      <a:pt x="67" y="191"/>
                      <a:pt x="64" y="188"/>
                    </a:cubicBezTo>
                    <a:cubicBezTo>
                      <a:pt x="61" y="185"/>
                      <a:pt x="59" y="182"/>
                      <a:pt x="57" y="178"/>
                    </a:cubicBezTo>
                    <a:cubicBezTo>
                      <a:pt x="54" y="175"/>
                      <a:pt x="52" y="172"/>
                      <a:pt x="50" y="169"/>
                    </a:cubicBezTo>
                    <a:cubicBezTo>
                      <a:pt x="47" y="166"/>
                      <a:pt x="45" y="163"/>
                      <a:pt x="43" y="160"/>
                    </a:cubicBezTo>
                    <a:cubicBezTo>
                      <a:pt x="39" y="154"/>
                      <a:pt x="36" y="148"/>
                      <a:pt x="32" y="142"/>
                    </a:cubicBezTo>
                    <a:cubicBezTo>
                      <a:pt x="29" y="135"/>
                      <a:pt x="26" y="129"/>
                      <a:pt x="23" y="123"/>
                    </a:cubicBezTo>
                    <a:cubicBezTo>
                      <a:pt x="12" y="100"/>
                      <a:pt x="7" y="77"/>
                      <a:pt x="3" y="59"/>
                    </a:cubicBezTo>
                    <a:cubicBezTo>
                      <a:pt x="0" y="40"/>
                      <a:pt x="0" y="26"/>
                      <a:pt x="0" y="16"/>
                    </a:cubicBezTo>
                    <a:cubicBezTo>
                      <a:pt x="0" y="11"/>
                      <a:pt x="1" y="7"/>
                      <a:pt x="1" y="4"/>
                    </a:cubicBezTo>
                    <a:cubicBezTo>
                      <a:pt x="1" y="2"/>
                      <a:pt x="1" y="0"/>
                      <a:pt x="1" y="0"/>
                    </a:cubicBezTo>
                    <a:cubicBezTo>
                      <a:pt x="1" y="0"/>
                      <a:pt x="1" y="2"/>
                      <a:pt x="1" y="4"/>
                    </a:cubicBezTo>
                    <a:cubicBezTo>
                      <a:pt x="1" y="7"/>
                      <a:pt x="1" y="11"/>
                      <a:pt x="2" y="16"/>
                    </a:cubicBezTo>
                    <a:cubicBezTo>
                      <a:pt x="2" y="25"/>
                      <a:pt x="4" y="40"/>
                      <a:pt x="8" y="58"/>
                    </a:cubicBezTo>
                    <a:cubicBezTo>
                      <a:pt x="12" y="76"/>
                      <a:pt x="19" y="97"/>
                      <a:pt x="31" y="119"/>
                    </a:cubicBezTo>
                    <a:cubicBezTo>
                      <a:pt x="34" y="125"/>
                      <a:pt x="37" y="131"/>
                      <a:pt x="41" y="137"/>
                    </a:cubicBezTo>
                    <a:cubicBezTo>
                      <a:pt x="44" y="142"/>
                      <a:pt x="48" y="148"/>
                      <a:pt x="52" y="154"/>
                    </a:cubicBezTo>
                    <a:cubicBezTo>
                      <a:pt x="54" y="157"/>
                      <a:pt x="57" y="159"/>
                      <a:pt x="59" y="162"/>
                    </a:cubicBezTo>
                    <a:cubicBezTo>
                      <a:pt x="61" y="165"/>
                      <a:pt x="63" y="168"/>
                      <a:pt x="66" y="171"/>
                    </a:cubicBezTo>
                    <a:cubicBezTo>
                      <a:pt x="68" y="174"/>
                      <a:pt x="71" y="176"/>
                      <a:pt x="73" y="179"/>
                    </a:cubicBezTo>
                    <a:cubicBezTo>
                      <a:pt x="76" y="182"/>
                      <a:pt x="79" y="185"/>
                      <a:pt x="82" y="188"/>
                    </a:cubicBezTo>
                    <a:cubicBezTo>
                      <a:pt x="92" y="198"/>
                      <a:pt x="105" y="209"/>
                      <a:pt x="119" y="218"/>
                    </a:cubicBezTo>
                    <a:cubicBezTo>
                      <a:pt x="132" y="228"/>
                      <a:pt x="147" y="237"/>
                      <a:pt x="163" y="246"/>
                    </a:cubicBezTo>
                    <a:cubicBezTo>
                      <a:pt x="194" y="264"/>
                      <a:pt x="229" y="281"/>
                      <a:pt x="261" y="308"/>
                    </a:cubicBezTo>
                    <a:cubicBezTo>
                      <a:pt x="265" y="312"/>
                      <a:pt x="269" y="315"/>
                      <a:pt x="273" y="319"/>
                    </a:cubicBezTo>
                    <a:cubicBezTo>
                      <a:pt x="276" y="323"/>
                      <a:pt x="280" y="326"/>
                      <a:pt x="283" y="330"/>
                    </a:cubicBezTo>
                    <a:cubicBezTo>
                      <a:pt x="284" y="330"/>
                      <a:pt x="284" y="330"/>
                      <a:pt x="284" y="330"/>
                    </a:cubicBezTo>
                    <a:cubicBezTo>
                      <a:pt x="284" y="331"/>
                      <a:pt x="284" y="331"/>
                      <a:pt x="284" y="331"/>
                    </a:cubicBezTo>
                    <a:cubicBezTo>
                      <a:pt x="285" y="331"/>
                      <a:pt x="285" y="331"/>
                      <a:pt x="285" y="331"/>
                    </a:cubicBezTo>
                    <a:cubicBezTo>
                      <a:pt x="286" y="333"/>
                      <a:pt x="286" y="333"/>
                      <a:pt x="286" y="333"/>
                    </a:cubicBezTo>
                    <a:cubicBezTo>
                      <a:pt x="289" y="336"/>
                      <a:pt x="289" y="336"/>
                      <a:pt x="289" y="336"/>
                    </a:cubicBezTo>
                    <a:cubicBezTo>
                      <a:pt x="294" y="342"/>
                      <a:pt x="294" y="342"/>
                      <a:pt x="294" y="342"/>
                    </a:cubicBezTo>
                    <a:cubicBezTo>
                      <a:pt x="295" y="343"/>
                      <a:pt x="295" y="344"/>
                      <a:pt x="296" y="345"/>
                    </a:cubicBezTo>
                    <a:cubicBezTo>
                      <a:pt x="298" y="349"/>
                      <a:pt x="298" y="349"/>
                      <a:pt x="298" y="349"/>
                    </a:cubicBezTo>
                    <a:cubicBezTo>
                      <a:pt x="303" y="355"/>
                      <a:pt x="303" y="355"/>
                      <a:pt x="303" y="355"/>
                    </a:cubicBezTo>
                    <a:cubicBezTo>
                      <a:pt x="315" y="373"/>
                      <a:pt x="324" y="393"/>
                      <a:pt x="330" y="414"/>
                    </a:cubicBezTo>
                    <a:cubicBezTo>
                      <a:pt x="343" y="456"/>
                      <a:pt x="344" y="500"/>
                      <a:pt x="342" y="543"/>
                    </a:cubicBezTo>
                    <a:cubicBezTo>
                      <a:pt x="340" y="565"/>
                      <a:pt x="337" y="586"/>
                      <a:pt x="334" y="607"/>
                    </a:cubicBezTo>
                    <a:cubicBezTo>
                      <a:pt x="331" y="629"/>
                      <a:pt x="326" y="649"/>
                      <a:pt x="322" y="670"/>
                    </a:cubicBezTo>
                    <a:cubicBezTo>
                      <a:pt x="320" y="680"/>
                      <a:pt x="318" y="690"/>
                      <a:pt x="316" y="700"/>
                    </a:cubicBezTo>
                    <a:cubicBezTo>
                      <a:pt x="313" y="710"/>
                      <a:pt x="311" y="720"/>
                      <a:pt x="310" y="730"/>
                    </a:cubicBezTo>
                    <a:cubicBezTo>
                      <a:pt x="309" y="735"/>
                      <a:pt x="308" y="740"/>
                      <a:pt x="307" y="745"/>
                    </a:cubicBezTo>
                    <a:cubicBezTo>
                      <a:pt x="306" y="750"/>
                      <a:pt x="305" y="755"/>
                      <a:pt x="305" y="760"/>
                    </a:cubicBezTo>
                    <a:cubicBezTo>
                      <a:pt x="304" y="765"/>
                      <a:pt x="304" y="770"/>
                      <a:pt x="303" y="775"/>
                    </a:cubicBezTo>
                    <a:cubicBezTo>
                      <a:pt x="303" y="778"/>
                      <a:pt x="303" y="778"/>
                      <a:pt x="303" y="778"/>
                    </a:cubicBezTo>
                    <a:cubicBezTo>
                      <a:pt x="303" y="779"/>
                      <a:pt x="303" y="781"/>
                      <a:pt x="303" y="782"/>
                    </a:cubicBezTo>
                    <a:cubicBezTo>
                      <a:pt x="302" y="789"/>
                      <a:pt x="302" y="789"/>
                      <a:pt x="302" y="789"/>
                    </a:cubicBezTo>
                    <a:cubicBezTo>
                      <a:pt x="300" y="827"/>
                      <a:pt x="304" y="865"/>
                      <a:pt x="313" y="899"/>
                    </a:cubicBezTo>
                    <a:cubicBezTo>
                      <a:pt x="321" y="934"/>
                      <a:pt x="334" y="966"/>
                      <a:pt x="348" y="993"/>
                    </a:cubicBezTo>
                    <a:cubicBezTo>
                      <a:pt x="350" y="997"/>
                      <a:pt x="352" y="1000"/>
                      <a:pt x="354" y="1004"/>
                    </a:cubicBezTo>
                    <a:cubicBezTo>
                      <a:pt x="356" y="1007"/>
                      <a:pt x="357" y="1010"/>
                      <a:pt x="359" y="1014"/>
                    </a:cubicBezTo>
                    <a:cubicBezTo>
                      <a:pt x="363" y="1020"/>
                      <a:pt x="367" y="1026"/>
                      <a:pt x="371" y="1032"/>
                    </a:cubicBezTo>
                    <a:cubicBezTo>
                      <a:pt x="379" y="1044"/>
                      <a:pt x="387" y="1055"/>
                      <a:pt x="395" y="1065"/>
                    </a:cubicBezTo>
                    <a:cubicBezTo>
                      <a:pt x="410" y="1086"/>
                      <a:pt x="426" y="1102"/>
                      <a:pt x="439" y="1115"/>
                    </a:cubicBezTo>
                    <a:cubicBezTo>
                      <a:pt x="453" y="1127"/>
                      <a:pt x="463" y="1137"/>
                      <a:pt x="471" y="1143"/>
                    </a:cubicBezTo>
                    <a:cubicBezTo>
                      <a:pt x="479" y="1149"/>
                      <a:pt x="483" y="1152"/>
                      <a:pt x="483" y="1152"/>
                    </a:cubicBezTo>
                    <a:cubicBezTo>
                      <a:pt x="483" y="1152"/>
                      <a:pt x="483" y="1152"/>
                      <a:pt x="483" y="1152"/>
                    </a:cubicBezTo>
                    <a:cubicBezTo>
                      <a:pt x="483" y="1152"/>
                      <a:pt x="479" y="1149"/>
                      <a:pt x="471" y="1143"/>
                    </a:cubicBezTo>
                    <a:cubicBezTo>
                      <a:pt x="464" y="1137"/>
                      <a:pt x="453" y="1127"/>
                      <a:pt x="440" y="1114"/>
                    </a:cubicBezTo>
                    <a:cubicBezTo>
                      <a:pt x="427" y="1101"/>
                      <a:pt x="411" y="1085"/>
                      <a:pt x="396" y="1065"/>
                    </a:cubicBezTo>
                    <a:cubicBezTo>
                      <a:pt x="388" y="1055"/>
                      <a:pt x="380" y="1043"/>
                      <a:pt x="372" y="1031"/>
                    </a:cubicBezTo>
                    <a:cubicBezTo>
                      <a:pt x="368" y="1025"/>
                      <a:pt x="365" y="1019"/>
                      <a:pt x="361" y="1013"/>
                    </a:cubicBezTo>
                    <a:cubicBezTo>
                      <a:pt x="359" y="1010"/>
                      <a:pt x="357" y="1006"/>
                      <a:pt x="355" y="1003"/>
                    </a:cubicBezTo>
                    <a:cubicBezTo>
                      <a:pt x="353" y="999"/>
                      <a:pt x="352" y="996"/>
                      <a:pt x="350" y="993"/>
                    </a:cubicBezTo>
                    <a:cubicBezTo>
                      <a:pt x="336" y="965"/>
                      <a:pt x="323" y="933"/>
                      <a:pt x="315" y="899"/>
                    </a:cubicBezTo>
                    <a:cubicBezTo>
                      <a:pt x="306" y="865"/>
                      <a:pt x="302" y="827"/>
                      <a:pt x="305" y="789"/>
                    </a:cubicBezTo>
                    <a:cubicBezTo>
                      <a:pt x="305" y="782"/>
                      <a:pt x="305" y="782"/>
                      <a:pt x="305" y="782"/>
                    </a:cubicBezTo>
                    <a:cubicBezTo>
                      <a:pt x="305" y="780"/>
                      <a:pt x="305" y="780"/>
                      <a:pt x="305" y="780"/>
                    </a:cubicBezTo>
                    <a:cubicBezTo>
                      <a:pt x="305" y="779"/>
                      <a:pt x="305" y="779"/>
                      <a:pt x="305" y="779"/>
                    </a:cubicBezTo>
                    <a:cubicBezTo>
                      <a:pt x="305" y="779"/>
                      <a:pt x="305" y="779"/>
                      <a:pt x="305" y="779"/>
                    </a:cubicBezTo>
                    <a:cubicBezTo>
                      <a:pt x="305" y="779"/>
                      <a:pt x="305" y="779"/>
                      <a:pt x="305" y="779"/>
                    </a:cubicBezTo>
                    <a:cubicBezTo>
                      <a:pt x="306" y="775"/>
                      <a:pt x="306" y="775"/>
                      <a:pt x="306" y="775"/>
                    </a:cubicBezTo>
                    <a:cubicBezTo>
                      <a:pt x="306" y="770"/>
                      <a:pt x="307" y="765"/>
                      <a:pt x="307" y="760"/>
                    </a:cubicBezTo>
                    <a:cubicBezTo>
                      <a:pt x="308" y="755"/>
                      <a:pt x="309" y="750"/>
                      <a:pt x="310" y="745"/>
                    </a:cubicBezTo>
                    <a:cubicBezTo>
                      <a:pt x="311" y="740"/>
                      <a:pt x="311" y="736"/>
                      <a:pt x="312" y="731"/>
                    </a:cubicBezTo>
                    <a:cubicBezTo>
                      <a:pt x="314" y="721"/>
                      <a:pt x="316" y="711"/>
                      <a:pt x="318" y="701"/>
                    </a:cubicBezTo>
                    <a:cubicBezTo>
                      <a:pt x="320" y="691"/>
                      <a:pt x="323" y="681"/>
                      <a:pt x="325" y="670"/>
                    </a:cubicBezTo>
                    <a:cubicBezTo>
                      <a:pt x="329" y="650"/>
                      <a:pt x="333" y="629"/>
                      <a:pt x="337" y="608"/>
                    </a:cubicBezTo>
                    <a:cubicBezTo>
                      <a:pt x="337" y="604"/>
                      <a:pt x="337" y="604"/>
                      <a:pt x="337" y="604"/>
                    </a:cubicBezTo>
                    <a:cubicBezTo>
                      <a:pt x="338" y="600"/>
                      <a:pt x="338" y="600"/>
                      <a:pt x="338" y="600"/>
                    </a:cubicBezTo>
                    <a:cubicBezTo>
                      <a:pt x="339" y="592"/>
                      <a:pt x="339" y="592"/>
                      <a:pt x="339" y="592"/>
                    </a:cubicBezTo>
                    <a:cubicBezTo>
                      <a:pt x="340" y="587"/>
                      <a:pt x="341" y="581"/>
                      <a:pt x="341" y="576"/>
                    </a:cubicBezTo>
                    <a:cubicBezTo>
                      <a:pt x="342" y="571"/>
                      <a:pt x="343" y="565"/>
                      <a:pt x="343" y="560"/>
                    </a:cubicBezTo>
                    <a:cubicBezTo>
                      <a:pt x="344" y="554"/>
                      <a:pt x="344" y="549"/>
                      <a:pt x="345" y="544"/>
                    </a:cubicBezTo>
                    <a:cubicBezTo>
                      <a:pt x="346" y="522"/>
                      <a:pt x="346" y="500"/>
                      <a:pt x="344" y="478"/>
                    </a:cubicBezTo>
                    <a:cubicBezTo>
                      <a:pt x="343" y="456"/>
                      <a:pt x="339" y="435"/>
                      <a:pt x="333" y="414"/>
                    </a:cubicBezTo>
                    <a:cubicBezTo>
                      <a:pt x="331" y="408"/>
                      <a:pt x="329" y="403"/>
                      <a:pt x="328" y="398"/>
                    </a:cubicBezTo>
                    <a:cubicBezTo>
                      <a:pt x="327" y="395"/>
                      <a:pt x="326" y="393"/>
                      <a:pt x="325" y="390"/>
                    </a:cubicBezTo>
                    <a:cubicBezTo>
                      <a:pt x="321" y="383"/>
                      <a:pt x="321" y="383"/>
                      <a:pt x="321" y="383"/>
                    </a:cubicBezTo>
                    <a:cubicBezTo>
                      <a:pt x="318" y="375"/>
                      <a:pt x="318" y="375"/>
                      <a:pt x="318" y="375"/>
                    </a:cubicBezTo>
                    <a:cubicBezTo>
                      <a:pt x="314" y="368"/>
                      <a:pt x="314" y="368"/>
                      <a:pt x="314" y="368"/>
                    </a:cubicBezTo>
                    <a:cubicBezTo>
                      <a:pt x="311" y="363"/>
                      <a:pt x="308" y="358"/>
                      <a:pt x="305" y="354"/>
                    </a:cubicBezTo>
                    <a:cubicBezTo>
                      <a:pt x="301" y="347"/>
                      <a:pt x="301" y="347"/>
                      <a:pt x="301" y="347"/>
                    </a:cubicBezTo>
                    <a:cubicBezTo>
                      <a:pt x="298" y="344"/>
                      <a:pt x="298" y="344"/>
                      <a:pt x="298" y="344"/>
                    </a:cubicBezTo>
                    <a:cubicBezTo>
                      <a:pt x="298" y="343"/>
                      <a:pt x="297" y="342"/>
                      <a:pt x="296" y="341"/>
                    </a:cubicBezTo>
                    <a:cubicBezTo>
                      <a:pt x="291" y="334"/>
                      <a:pt x="291" y="334"/>
                      <a:pt x="291" y="334"/>
                    </a:cubicBezTo>
                    <a:cubicBezTo>
                      <a:pt x="288" y="331"/>
                      <a:pt x="288" y="331"/>
                      <a:pt x="288" y="331"/>
                    </a:cubicBezTo>
                    <a:cubicBezTo>
                      <a:pt x="287" y="330"/>
                      <a:pt x="287" y="330"/>
                      <a:pt x="287" y="330"/>
                    </a:cubicBezTo>
                    <a:cubicBezTo>
                      <a:pt x="286" y="329"/>
                      <a:pt x="286" y="329"/>
                      <a:pt x="286" y="329"/>
                    </a:cubicBezTo>
                    <a:cubicBezTo>
                      <a:pt x="286" y="329"/>
                      <a:pt x="286" y="329"/>
                      <a:pt x="286" y="329"/>
                    </a:cubicBezTo>
                    <a:cubicBezTo>
                      <a:pt x="285" y="328"/>
                      <a:pt x="285" y="328"/>
                      <a:pt x="285" y="328"/>
                    </a:cubicBezTo>
                    <a:cubicBezTo>
                      <a:pt x="282" y="324"/>
                      <a:pt x="278" y="321"/>
                      <a:pt x="275" y="317"/>
                    </a:cubicBezTo>
                    <a:cubicBezTo>
                      <a:pt x="271" y="314"/>
                      <a:pt x="267" y="310"/>
                      <a:pt x="263" y="306"/>
                    </a:cubicBezTo>
                    <a:cubicBezTo>
                      <a:pt x="231" y="279"/>
                      <a:pt x="196" y="262"/>
                      <a:pt x="164" y="244"/>
                    </a:cubicBezTo>
                    <a:cubicBezTo>
                      <a:pt x="149" y="235"/>
                      <a:pt x="134" y="226"/>
                      <a:pt x="120" y="217"/>
                    </a:cubicBezTo>
                    <a:cubicBezTo>
                      <a:pt x="106" y="207"/>
                      <a:pt x="93" y="197"/>
                      <a:pt x="83" y="187"/>
                    </a:cubicBezTo>
                    <a:cubicBezTo>
                      <a:pt x="80" y="184"/>
                      <a:pt x="77" y="181"/>
                      <a:pt x="75" y="178"/>
                    </a:cubicBezTo>
                    <a:cubicBezTo>
                      <a:pt x="72" y="175"/>
                      <a:pt x="70" y="173"/>
                      <a:pt x="67" y="170"/>
                    </a:cubicBezTo>
                    <a:cubicBezTo>
                      <a:pt x="65" y="167"/>
                      <a:pt x="62" y="164"/>
                      <a:pt x="60" y="161"/>
                    </a:cubicBezTo>
                    <a:cubicBezTo>
                      <a:pt x="58" y="159"/>
                      <a:pt x="56" y="156"/>
                      <a:pt x="54" y="153"/>
                    </a:cubicBezTo>
                    <a:cubicBezTo>
                      <a:pt x="49" y="147"/>
                      <a:pt x="46" y="141"/>
                      <a:pt x="42" y="136"/>
                    </a:cubicBezTo>
                    <a:cubicBezTo>
                      <a:pt x="38" y="130"/>
                      <a:pt x="35" y="125"/>
                      <a:pt x="32" y="119"/>
                    </a:cubicBezTo>
                    <a:cubicBezTo>
                      <a:pt x="20" y="97"/>
                      <a:pt x="13" y="76"/>
                      <a:pt x="9" y="58"/>
                    </a:cubicBezTo>
                    <a:cubicBezTo>
                      <a:pt x="4" y="40"/>
                      <a:pt x="3" y="25"/>
                      <a:pt x="2" y="16"/>
                    </a:cubicBezTo>
                    <a:cubicBezTo>
                      <a:pt x="1" y="6"/>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Freeform 19"/>
              <p:cNvSpPr>
                <a:spLocks/>
              </p:cNvSpPr>
              <p:nvPr/>
            </p:nvSpPr>
            <p:spPr bwMode="auto">
              <a:xfrm>
                <a:off x="7710989" y="1362075"/>
                <a:ext cx="1812925" cy="4330700"/>
              </a:xfrm>
              <a:custGeom>
                <a:avLst/>
                <a:gdLst>
                  <a:gd name="T0" fmla="*/ 0 w 483"/>
                  <a:gd name="T1" fmla="*/ 16 h 1152"/>
                  <a:gd name="T2" fmla="*/ 32 w 483"/>
                  <a:gd name="T3" fmla="*/ 142 h 1152"/>
                  <a:gd name="T4" fmla="*/ 57 w 483"/>
                  <a:gd name="T5" fmla="*/ 178 h 1152"/>
                  <a:gd name="T6" fmla="*/ 110 w 483"/>
                  <a:gd name="T7" fmla="*/ 231 h 1152"/>
                  <a:gd name="T8" fmla="*/ 258 w 483"/>
                  <a:gd name="T9" fmla="*/ 333 h 1152"/>
                  <a:gd name="T10" fmla="*/ 269 w 483"/>
                  <a:gd name="T11" fmla="*/ 345 h 1152"/>
                  <a:gd name="T12" fmla="*/ 269 w 483"/>
                  <a:gd name="T13" fmla="*/ 345 h 1152"/>
                  <a:gd name="T14" fmla="*/ 272 w 483"/>
                  <a:gd name="T15" fmla="*/ 349 h 1152"/>
                  <a:gd name="T16" fmla="*/ 281 w 483"/>
                  <a:gd name="T17" fmla="*/ 361 h 1152"/>
                  <a:gd name="T18" fmla="*/ 319 w 483"/>
                  <a:gd name="T19" fmla="*/ 480 h 1152"/>
                  <a:gd name="T20" fmla="*/ 300 w 483"/>
                  <a:gd name="T21" fmla="*/ 665 h 1152"/>
                  <a:gd name="T22" fmla="*/ 284 w 483"/>
                  <a:gd name="T23" fmla="*/ 757 h 1152"/>
                  <a:gd name="T24" fmla="*/ 282 w 483"/>
                  <a:gd name="T25" fmla="*/ 780 h 1152"/>
                  <a:gd name="T26" fmla="*/ 337 w 483"/>
                  <a:gd name="T27" fmla="*/ 1000 h 1152"/>
                  <a:gd name="T28" fmla="*/ 362 w 483"/>
                  <a:gd name="T29" fmla="*/ 1039 h 1152"/>
                  <a:gd name="T30" fmla="*/ 471 w 483"/>
                  <a:gd name="T31" fmla="*/ 1144 h 1152"/>
                  <a:gd name="T32" fmla="*/ 471 w 483"/>
                  <a:gd name="T33" fmla="*/ 1144 h 1152"/>
                  <a:gd name="T34" fmla="*/ 363 w 483"/>
                  <a:gd name="T35" fmla="*/ 1038 h 1152"/>
                  <a:gd name="T36" fmla="*/ 338 w 483"/>
                  <a:gd name="T37" fmla="*/ 999 h 1152"/>
                  <a:gd name="T38" fmla="*/ 285 w 483"/>
                  <a:gd name="T39" fmla="*/ 780 h 1152"/>
                  <a:gd name="T40" fmla="*/ 287 w 483"/>
                  <a:gd name="T41" fmla="*/ 758 h 1152"/>
                  <a:gd name="T42" fmla="*/ 303 w 483"/>
                  <a:gd name="T43" fmla="*/ 666 h 1152"/>
                  <a:gd name="T44" fmla="*/ 322 w 483"/>
                  <a:gd name="T45" fmla="*/ 480 h 1152"/>
                  <a:gd name="T46" fmla="*/ 283 w 483"/>
                  <a:gd name="T47" fmla="*/ 359 h 1152"/>
                  <a:gd name="T48" fmla="*/ 274 w 483"/>
                  <a:gd name="T49" fmla="*/ 348 h 1152"/>
                  <a:gd name="T50" fmla="*/ 271 w 483"/>
                  <a:gd name="T51" fmla="*/ 343 h 1152"/>
                  <a:gd name="T52" fmla="*/ 260 w 483"/>
                  <a:gd name="T53" fmla="*/ 331 h 1152"/>
                  <a:gd name="T54" fmla="*/ 111 w 483"/>
                  <a:gd name="T55" fmla="*/ 229 h 1152"/>
                  <a:gd name="T56" fmla="*/ 4 w 483"/>
                  <a:gd name="T57" fmla="*/ 59 h 1152"/>
                  <a:gd name="T58" fmla="*/ 1 w 483"/>
                  <a:gd name="T59" fmla="*/ 0 h 1152"/>
                  <a:gd name="T60" fmla="*/ 7 w 483"/>
                  <a:gd name="T61" fmla="*/ 58 h 1152"/>
                  <a:gd name="T62" fmla="*/ 51 w 483"/>
                  <a:gd name="T63" fmla="*/ 154 h 1152"/>
                  <a:gd name="T64" fmla="*/ 72 w 483"/>
                  <a:gd name="T65" fmla="*/ 180 h 1152"/>
                  <a:gd name="T66" fmla="*/ 162 w 483"/>
                  <a:gd name="T67" fmla="*/ 247 h 1152"/>
                  <a:gd name="T68" fmla="*/ 281 w 483"/>
                  <a:gd name="T69" fmla="*/ 332 h 1152"/>
                  <a:gd name="T70" fmla="*/ 283 w 483"/>
                  <a:gd name="T71" fmla="*/ 333 h 1152"/>
                  <a:gd name="T72" fmla="*/ 292 w 483"/>
                  <a:gd name="T73" fmla="*/ 344 h 1152"/>
                  <a:gd name="T74" fmla="*/ 301 w 483"/>
                  <a:gd name="T75" fmla="*/ 357 h 1152"/>
                  <a:gd name="T76" fmla="*/ 331 w 483"/>
                  <a:gd name="T77" fmla="*/ 607 h 1152"/>
                  <a:gd name="T78" fmla="*/ 307 w 483"/>
                  <a:gd name="T79" fmla="*/ 730 h 1152"/>
                  <a:gd name="T80" fmla="*/ 301 w 483"/>
                  <a:gd name="T81" fmla="*/ 774 h 1152"/>
                  <a:gd name="T82" fmla="*/ 300 w 483"/>
                  <a:gd name="T83" fmla="*/ 789 h 1152"/>
                  <a:gd name="T84" fmla="*/ 353 w 483"/>
                  <a:gd name="T85" fmla="*/ 1004 h 1152"/>
                  <a:gd name="T86" fmla="*/ 394 w 483"/>
                  <a:gd name="T87" fmla="*/ 1066 h 1152"/>
                  <a:gd name="T88" fmla="*/ 483 w 483"/>
                  <a:gd name="T89" fmla="*/ 1152 h 1152"/>
                  <a:gd name="T90" fmla="*/ 439 w 483"/>
                  <a:gd name="T91" fmla="*/ 1115 h 1152"/>
                  <a:gd name="T92" fmla="*/ 359 w 483"/>
                  <a:gd name="T93" fmla="*/ 1014 h 1152"/>
                  <a:gd name="T94" fmla="*/ 313 w 483"/>
                  <a:gd name="T95" fmla="*/ 899 h 1152"/>
                  <a:gd name="T96" fmla="*/ 303 w 483"/>
                  <a:gd name="T97" fmla="*/ 778 h 1152"/>
                  <a:gd name="T98" fmla="*/ 307 w 483"/>
                  <a:gd name="T99" fmla="*/ 745 h 1152"/>
                  <a:gd name="T100" fmla="*/ 322 w 483"/>
                  <a:gd name="T101" fmla="*/ 670 h 1152"/>
                  <a:gd name="T102" fmla="*/ 330 w 483"/>
                  <a:gd name="T103" fmla="*/ 414 h 1152"/>
                  <a:gd name="T104" fmla="*/ 296 w 483"/>
                  <a:gd name="T105" fmla="*/ 345 h 1152"/>
                  <a:gd name="T106" fmla="*/ 286 w 483"/>
                  <a:gd name="T107" fmla="*/ 333 h 1152"/>
                  <a:gd name="T108" fmla="*/ 284 w 483"/>
                  <a:gd name="T109" fmla="*/ 330 h 1152"/>
                  <a:gd name="T110" fmla="*/ 261 w 483"/>
                  <a:gd name="T111" fmla="*/ 308 h 1152"/>
                  <a:gd name="T112" fmla="*/ 82 w 483"/>
                  <a:gd name="T113" fmla="*/ 188 h 1152"/>
                  <a:gd name="T114" fmla="*/ 59 w 483"/>
                  <a:gd name="T115" fmla="*/ 162 h 1152"/>
                  <a:gd name="T116" fmla="*/ 31 w 483"/>
                  <a:gd name="T117" fmla="*/ 119 h 1152"/>
                  <a:gd name="T118" fmla="*/ 1 w 483"/>
                  <a:gd name="T119"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3" h="1152">
                    <a:moveTo>
                      <a:pt x="1" y="0"/>
                    </a:moveTo>
                    <a:cubicBezTo>
                      <a:pt x="1" y="0"/>
                      <a:pt x="1" y="2"/>
                      <a:pt x="1" y="4"/>
                    </a:cubicBezTo>
                    <a:cubicBezTo>
                      <a:pt x="1" y="7"/>
                      <a:pt x="0" y="11"/>
                      <a:pt x="0" y="16"/>
                    </a:cubicBezTo>
                    <a:cubicBezTo>
                      <a:pt x="0" y="26"/>
                      <a:pt x="0" y="40"/>
                      <a:pt x="3" y="59"/>
                    </a:cubicBezTo>
                    <a:cubicBezTo>
                      <a:pt x="7" y="77"/>
                      <a:pt x="12" y="100"/>
                      <a:pt x="23" y="123"/>
                    </a:cubicBezTo>
                    <a:cubicBezTo>
                      <a:pt x="26" y="129"/>
                      <a:pt x="29" y="135"/>
                      <a:pt x="32" y="142"/>
                    </a:cubicBezTo>
                    <a:cubicBezTo>
                      <a:pt x="36" y="148"/>
                      <a:pt x="39" y="154"/>
                      <a:pt x="43" y="160"/>
                    </a:cubicBezTo>
                    <a:cubicBezTo>
                      <a:pt x="45" y="163"/>
                      <a:pt x="47" y="166"/>
                      <a:pt x="50" y="169"/>
                    </a:cubicBezTo>
                    <a:cubicBezTo>
                      <a:pt x="52" y="172"/>
                      <a:pt x="54" y="175"/>
                      <a:pt x="57" y="178"/>
                    </a:cubicBezTo>
                    <a:cubicBezTo>
                      <a:pt x="59" y="182"/>
                      <a:pt x="61" y="185"/>
                      <a:pt x="64" y="188"/>
                    </a:cubicBezTo>
                    <a:cubicBezTo>
                      <a:pt x="67" y="191"/>
                      <a:pt x="69" y="194"/>
                      <a:pt x="72" y="197"/>
                    </a:cubicBezTo>
                    <a:cubicBezTo>
                      <a:pt x="83" y="209"/>
                      <a:pt x="96" y="220"/>
                      <a:pt x="110" y="231"/>
                    </a:cubicBezTo>
                    <a:cubicBezTo>
                      <a:pt x="124" y="241"/>
                      <a:pt x="139" y="251"/>
                      <a:pt x="154" y="260"/>
                    </a:cubicBezTo>
                    <a:cubicBezTo>
                      <a:pt x="186" y="280"/>
                      <a:pt x="219" y="298"/>
                      <a:pt x="248" y="324"/>
                    </a:cubicBezTo>
                    <a:cubicBezTo>
                      <a:pt x="251" y="327"/>
                      <a:pt x="254" y="330"/>
                      <a:pt x="258" y="333"/>
                    </a:cubicBezTo>
                    <a:cubicBezTo>
                      <a:pt x="261" y="337"/>
                      <a:pt x="265" y="340"/>
                      <a:pt x="268" y="344"/>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70" y="347"/>
                      <a:pt x="270" y="347"/>
                      <a:pt x="270" y="347"/>
                    </a:cubicBezTo>
                    <a:cubicBezTo>
                      <a:pt x="272" y="349"/>
                      <a:pt x="272" y="349"/>
                      <a:pt x="272" y="349"/>
                    </a:cubicBezTo>
                    <a:cubicBezTo>
                      <a:pt x="277" y="355"/>
                      <a:pt x="277" y="355"/>
                      <a:pt x="277" y="355"/>
                    </a:cubicBezTo>
                    <a:cubicBezTo>
                      <a:pt x="278" y="356"/>
                      <a:pt x="278" y="357"/>
                      <a:pt x="279" y="358"/>
                    </a:cubicBezTo>
                    <a:cubicBezTo>
                      <a:pt x="281" y="361"/>
                      <a:pt x="281" y="361"/>
                      <a:pt x="281" y="361"/>
                    </a:cubicBezTo>
                    <a:cubicBezTo>
                      <a:pt x="285" y="367"/>
                      <a:pt x="285" y="367"/>
                      <a:pt x="285" y="367"/>
                    </a:cubicBezTo>
                    <a:cubicBezTo>
                      <a:pt x="295" y="383"/>
                      <a:pt x="303" y="401"/>
                      <a:pt x="309" y="421"/>
                    </a:cubicBezTo>
                    <a:cubicBezTo>
                      <a:pt x="314" y="440"/>
                      <a:pt x="318" y="460"/>
                      <a:pt x="319" y="480"/>
                    </a:cubicBezTo>
                    <a:cubicBezTo>
                      <a:pt x="321" y="501"/>
                      <a:pt x="320" y="521"/>
                      <a:pt x="319" y="542"/>
                    </a:cubicBezTo>
                    <a:cubicBezTo>
                      <a:pt x="317" y="563"/>
                      <a:pt x="315" y="583"/>
                      <a:pt x="312" y="604"/>
                    </a:cubicBezTo>
                    <a:cubicBezTo>
                      <a:pt x="309" y="624"/>
                      <a:pt x="304" y="645"/>
                      <a:pt x="300" y="665"/>
                    </a:cubicBezTo>
                    <a:cubicBezTo>
                      <a:pt x="296" y="686"/>
                      <a:pt x="292" y="706"/>
                      <a:pt x="289" y="727"/>
                    </a:cubicBezTo>
                    <a:cubicBezTo>
                      <a:pt x="288" y="732"/>
                      <a:pt x="287" y="737"/>
                      <a:pt x="286" y="742"/>
                    </a:cubicBezTo>
                    <a:cubicBezTo>
                      <a:pt x="286" y="747"/>
                      <a:pt x="285" y="752"/>
                      <a:pt x="284" y="757"/>
                    </a:cubicBezTo>
                    <a:cubicBezTo>
                      <a:pt x="284" y="762"/>
                      <a:pt x="283" y="767"/>
                      <a:pt x="283" y="772"/>
                    </a:cubicBezTo>
                    <a:cubicBezTo>
                      <a:pt x="282" y="776"/>
                      <a:pt x="282" y="776"/>
                      <a:pt x="282" y="776"/>
                    </a:cubicBezTo>
                    <a:cubicBezTo>
                      <a:pt x="282" y="778"/>
                      <a:pt x="282" y="779"/>
                      <a:pt x="282" y="780"/>
                    </a:cubicBezTo>
                    <a:cubicBezTo>
                      <a:pt x="282" y="788"/>
                      <a:pt x="282" y="788"/>
                      <a:pt x="282" y="788"/>
                    </a:cubicBezTo>
                    <a:cubicBezTo>
                      <a:pt x="280" y="829"/>
                      <a:pt x="286" y="868"/>
                      <a:pt x="296" y="904"/>
                    </a:cubicBezTo>
                    <a:cubicBezTo>
                      <a:pt x="306" y="940"/>
                      <a:pt x="321" y="972"/>
                      <a:pt x="337" y="1000"/>
                    </a:cubicBezTo>
                    <a:cubicBezTo>
                      <a:pt x="339" y="1003"/>
                      <a:pt x="341" y="1007"/>
                      <a:pt x="343" y="1010"/>
                    </a:cubicBezTo>
                    <a:cubicBezTo>
                      <a:pt x="345" y="1013"/>
                      <a:pt x="347" y="1017"/>
                      <a:pt x="349" y="1020"/>
                    </a:cubicBezTo>
                    <a:cubicBezTo>
                      <a:pt x="354" y="1026"/>
                      <a:pt x="358" y="1032"/>
                      <a:pt x="362" y="1039"/>
                    </a:cubicBezTo>
                    <a:cubicBezTo>
                      <a:pt x="371" y="1050"/>
                      <a:pt x="379" y="1061"/>
                      <a:pt x="388" y="1071"/>
                    </a:cubicBezTo>
                    <a:cubicBezTo>
                      <a:pt x="405" y="1091"/>
                      <a:pt x="422" y="1106"/>
                      <a:pt x="436" y="1118"/>
                    </a:cubicBezTo>
                    <a:cubicBezTo>
                      <a:pt x="451" y="1130"/>
                      <a:pt x="462" y="1139"/>
                      <a:pt x="471" y="1144"/>
                    </a:cubicBezTo>
                    <a:cubicBezTo>
                      <a:pt x="479" y="1149"/>
                      <a:pt x="483" y="1152"/>
                      <a:pt x="483" y="1152"/>
                    </a:cubicBezTo>
                    <a:cubicBezTo>
                      <a:pt x="483" y="1152"/>
                      <a:pt x="483" y="1152"/>
                      <a:pt x="483" y="1152"/>
                    </a:cubicBezTo>
                    <a:cubicBezTo>
                      <a:pt x="483" y="1152"/>
                      <a:pt x="479" y="1149"/>
                      <a:pt x="471" y="1144"/>
                    </a:cubicBezTo>
                    <a:cubicBezTo>
                      <a:pt x="462" y="1138"/>
                      <a:pt x="451" y="1129"/>
                      <a:pt x="436" y="1118"/>
                    </a:cubicBezTo>
                    <a:cubicBezTo>
                      <a:pt x="423" y="1105"/>
                      <a:pt x="406" y="1090"/>
                      <a:pt x="389" y="1070"/>
                    </a:cubicBezTo>
                    <a:cubicBezTo>
                      <a:pt x="380" y="1061"/>
                      <a:pt x="372" y="1049"/>
                      <a:pt x="363" y="1038"/>
                    </a:cubicBezTo>
                    <a:cubicBezTo>
                      <a:pt x="359" y="1032"/>
                      <a:pt x="355" y="1025"/>
                      <a:pt x="350" y="1019"/>
                    </a:cubicBezTo>
                    <a:cubicBezTo>
                      <a:pt x="348" y="1016"/>
                      <a:pt x="346" y="1013"/>
                      <a:pt x="344" y="1009"/>
                    </a:cubicBezTo>
                    <a:cubicBezTo>
                      <a:pt x="342" y="1006"/>
                      <a:pt x="340" y="1002"/>
                      <a:pt x="338" y="999"/>
                    </a:cubicBezTo>
                    <a:cubicBezTo>
                      <a:pt x="322" y="971"/>
                      <a:pt x="308" y="939"/>
                      <a:pt x="298" y="903"/>
                    </a:cubicBezTo>
                    <a:cubicBezTo>
                      <a:pt x="288" y="868"/>
                      <a:pt x="283" y="829"/>
                      <a:pt x="284" y="788"/>
                    </a:cubicBezTo>
                    <a:cubicBezTo>
                      <a:pt x="285" y="780"/>
                      <a:pt x="285" y="780"/>
                      <a:pt x="285" y="780"/>
                    </a:cubicBezTo>
                    <a:cubicBezTo>
                      <a:pt x="285" y="779"/>
                      <a:pt x="285" y="778"/>
                      <a:pt x="285" y="776"/>
                    </a:cubicBezTo>
                    <a:cubicBezTo>
                      <a:pt x="285" y="773"/>
                      <a:pt x="285" y="773"/>
                      <a:pt x="285" y="773"/>
                    </a:cubicBezTo>
                    <a:cubicBezTo>
                      <a:pt x="286" y="768"/>
                      <a:pt x="286" y="763"/>
                      <a:pt x="287" y="758"/>
                    </a:cubicBezTo>
                    <a:cubicBezTo>
                      <a:pt x="287" y="753"/>
                      <a:pt x="288" y="747"/>
                      <a:pt x="289" y="742"/>
                    </a:cubicBezTo>
                    <a:cubicBezTo>
                      <a:pt x="290" y="737"/>
                      <a:pt x="290" y="732"/>
                      <a:pt x="291" y="727"/>
                    </a:cubicBezTo>
                    <a:cubicBezTo>
                      <a:pt x="295" y="707"/>
                      <a:pt x="299" y="686"/>
                      <a:pt x="303" y="666"/>
                    </a:cubicBezTo>
                    <a:cubicBezTo>
                      <a:pt x="307" y="645"/>
                      <a:pt x="311" y="625"/>
                      <a:pt x="314" y="604"/>
                    </a:cubicBezTo>
                    <a:cubicBezTo>
                      <a:pt x="318" y="584"/>
                      <a:pt x="320" y="563"/>
                      <a:pt x="322" y="542"/>
                    </a:cubicBezTo>
                    <a:cubicBezTo>
                      <a:pt x="323" y="521"/>
                      <a:pt x="323" y="500"/>
                      <a:pt x="322" y="480"/>
                    </a:cubicBezTo>
                    <a:cubicBezTo>
                      <a:pt x="320" y="459"/>
                      <a:pt x="317" y="439"/>
                      <a:pt x="311" y="420"/>
                    </a:cubicBezTo>
                    <a:cubicBezTo>
                      <a:pt x="306" y="400"/>
                      <a:pt x="298" y="382"/>
                      <a:pt x="287" y="366"/>
                    </a:cubicBezTo>
                    <a:cubicBezTo>
                      <a:pt x="283" y="359"/>
                      <a:pt x="283" y="359"/>
                      <a:pt x="283" y="359"/>
                    </a:cubicBezTo>
                    <a:cubicBezTo>
                      <a:pt x="281" y="356"/>
                      <a:pt x="281" y="356"/>
                      <a:pt x="281" y="356"/>
                    </a:cubicBezTo>
                    <a:cubicBezTo>
                      <a:pt x="281" y="355"/>
                      <a:pt x="280" y="354"/>
                      <a:pt x="279" y="353"/>
                    </a:cubicBezTo>
                    <a:cubicBezTo>
                      <a:pt x="274" y="348"/>
                      <a:pt x="274" y="348"/>
                      <a:pt x="274" y="348"/>
                    </a:cubicBezTo>
                    <a:cubicBezTo>
                      <a:pt x="272" y="345"/>
                      <a:pt x="272" y="345"/>
                      <a:pt x="272" y="345"/>
                    </a:cubicBezTo>
                    <a:cubicBezTo>
                      <a:pt x="271" y="343"/>
                      <a:pt x="271" y="343"/>
                      <a:pt x="271" y="343"/>
                    </a:cubicBezTo>
                    <a:cubicBezTo>
                      <a:pt x="271" y="343"/>
                      <a:pt x="271" y="343"/>
                      <a:pt x="271" y="343"/>
                    </a:cubicBezTo>
                    <a:cubicBezTo>
                      <a:pt x="271" y="343"/>
                      <a:pt x="271" y="343"/>
                      <a:pt x="271" y="343"/>
                    </a:cubicBezTo>
                    <a:cubicBezTo>
                      <a:pt x="270" y="342"/>
                      <a:pt x="270" y="342"/>
                      <a:pt x="270" y="342"/>
                    </a:cubicBezTo>
                    <a:cubicBezTo>
                      <a:pt x="267" y="339"/>
                      <a:pt x="263" y="335"/>
                      <a:pt x="260" y="331"/>
                    </a:cubicBezTo>
                    <a:cubicBezTo>
                      <a:pt x="256" y="328"/>
                      <a:pt x="253" y="325"/>
                      <a:pt x="249" y="322"/>
                    </a:cubicBezTo>
                    <a:cubicBezTo>
                      <a:pt x="220" y="296"/>
                      <a:pt x="187" y="278"/>
                      <a:pt x="156" y="259"/>
                    </a:cubicBezTo>
                    <a:cubicBezTo>
                      <a:pt x="140" y="249"/>
                      <a:pt x="125" y="240"/>
                      <a:pt x="111" y="229"/>
                    </a:cubicBezTo>
                    <a:cubicBezTo>
                      <a:pt x="97" y="219"/>
                      <a:pt x="84" y="207"/>
                      <a:pt x="73" y="195"/>
                    </a:cubicBezTo>
                    <a:cubicBezTo>
                      <a:pt x="51" y="172"/>
                      <a:pt x="35" y="147"/>
                      <a:pt x="24" y="123"/>
                    </a:cubicBezTo>
                    <a:cubicBezTo>
                      <a:pt x="13" y="99"/>
                      <a:pt x="7" y="77"/>
                      <a:pt x="4" y="59"/>
                    </a:cubicBezTo>
                    <a:cubicBezTo>
                      <a:pt x="1" y="40"/>
                      <a:pt x="1" y="26"/>
                      <a:pt x="0" y="16"/>
                    </a:cubicBezTo>
                    <a:cubicBezTo>
                      <a:pt x="0" y="11"/>
                      <a:pt x="1" y="7"/>
                      <a:pt x="1" y="4"/>
                    </a:cubicBezTo>
                    <a:cubicBezTo>
                      <a:pt x="1" y="2"/>
                      <a:pt x="1" y="0"/>
                      <a:pt x="1" y="0"/>
                    </a:cubicBezTo>
                    <a:cubicBezTo>
                      <a:pt x="1" y="0"/>
                      <a:pt x="1" y="2"/>
                      <a:pt x="1" y="4"/>
                    </a:cubicBezTo>
                    <a:cubicBezTo>
                      <a:pt x="1" y="7"/>
                      <a:pt x="1" y="11"/>
                      <a:pt x="1" y="16"/>
                    </a:cubicBezTo>
                    <a:cubicBezTo>
                      <a:pt x="2" y="25"/>
                      <a:pt x="3" y="40"/>
                      <a:pt x="7" y="58"/>
                    </a:cubicBezTo>
                    <a:cubicBezTo>
                      <a:pt x="12" y="76"/>
                      <a:pt x="18" y="97"/>
                      <a:pt x="30" y="120"/>
                    </a:cubicBezTo>
                    <a:cubicBezTo>
                      <a:pt x="33" y="126"/>
                      <a:pt x="36" y="131"/>
                      <a:pt x="40" y="137"/>
                    </a:cubicBezTo>
                    <a:cubicBezTo>
                      <a:pt x="43" y="143"/>
                      <a:pt x="47" y="149"/>
                      <a:pt x="51" y="154"/>
                    </a:cubicBezTo>
                    <a:cubicBezTo>
                      <a:pt x="53" y="157"/>
                      <a:pt x="56" y="160"/>
                      <a:pt x="58" y="163"/>
                    </a:cubicBezTo>
                    <a:cubicBezTo>
                      <a:pt x="60" y="166"/>
                      <a:pt x="62" y="169"/>
                      <a:pt x="65" y="172"/>
                    </a:cubicBezTo>
                    <a:cubicBezTo>
                      <a:pt x="67" y="175"/>
                      <a:pt x="70" y="177"/>
                      <a:pt x="72" y="180"/>
                    </a:cubicBezTo>
                    <a:cubicBezTo>
                      <a:pt x="75" y="183"/>
                      <a:pt x="78" y="186"/>
                      <a:pt x="80" y="189"/>
                    </a:cubicBezTo>
                    <a:cubicBezTo>
                      <a:pt x="91" y="200"/>
                      <a:pt x="104" y="210"/>
                      <a:pt x="118" y="220"/>
                    </a:cubicBezTo>
                    <a:cubicBezTo>
                      <a:pt x="131" y="229"/>
                      <a:pt x="146" y="238"/>
                      <a:pt x="162" y="247"/>
                    </a:cubicBezTo>
                    <a:cubicBezTo>
                      <a:pt x="193" y="266"/>
                      <a:pt x="228" y="284"/>
                      <a:pt x="259" y="310"/>
                    </a:cubicBezTo>
                    <a:cubicBezTo>
                      <a:pt x="263" y="314"/>
                      <a:pt x="267" y="317"/>
                      <a:pt x="271" y="321"/>
                    </a:cubicBezTo>
                    <a:cubicBezTo>
                      <a:pt x="274" y="324"/>
                      <a:pt x="278" y="328"/>
                      <a:pt x="281" y="332"/>
                    </a:cubicBezTo>
                    <a:cubicBezTo>
                      <a:pt x="282" y="332"/>
                      <a:pt x="282" y="332"/>
                      <a:pt x="282" y="332"/>
                    </a:cubicBezTo>
                    <a:cubicBezTo>
                      <a:pt x="283" y="333"/>
                      <a:pt x="283" y="333"/>
                      <a:pt x="283" y="333"/>
                    </a:cubicBezTo>
                    <a:cubicBezTo>
                      <a:pt x="283" y="333"/>
                      <a:pt x="283" y="333"/>
                      <a:pt x="283" y="333"/>
                    </a:cubicBezTo>
                    <a:cubicBezTo>
                      <a:pt x="284" y="335"/>
                      <a:pt x="284" y="335"/>
                      <a:pt x="284" y="335"/>
                    </a:cubicBezTo>
                    <a:cubicBezTo>
                      <a:pt x="287" y="338"/>
                      <a:pt x="287" y="338"/>
                      <a:pt x="287" y="338"/>
                    </a:cubicBezTo>
                    <a:cubicBezTo>
                      <a:pt x="292" y="344"/>
                      <a:pt x="292" y="344"/>
                      <a:pt x="292" y="344"/>
                    </a:cubicBezTo>
                    <a:cubicBezTo>
                      <a:pt x="292" y="345"/>
                      <a:pt x="293" y="346"/>
                      <a:pt x="294" y="347"/>
                    </a:cubicBezTo>
                    <a:cubicBezTo>
                      <a:pt x="296" y="350"/>
                      <a:pt x="296" y="350"/>
                      <a:pt x="296" y="350"/>
                    </a:cubicBezTo>
                    <a:cubicBezTo>
                      <a:pt x="301" y="357"/>
                      <a:pt x="301" y="357"/>
                      <a:pt x="301" y="357"/>
                    </a:cubicBezTo>
                    <a:cubicBezTo>
                      <a:pt x="312" y="375"/>
                      <a:pt x="321" y="394"/>
                      <a:pt x="327" y="415"/>
                    </a:cubicBezTo>
                    <a:cubicBezTo>
                      <a:pt x="340" y="456"/>
                      <a:pt x="342" y="500"/>
                      <a:pt x="339" y="543"/>
                    </a:cubicBezTo>
                    <a:cubicBezTo>
                      <a:pt x="337" y="565"/>
                      <a:pt x="335" y="586"/>
                      <a:pt x="331" y="607"/>
                    </a:cubicBezTo>
                    <a:cubicBezTo>
                      <a:pt x="328" y="628"/>
                      <a:pt x="323" y="649"/>
                      <a:pt x="319" y="669"/>
                    </a:cubicBezTo>
                    <a:cubicBezTo>
                      <a:pt x="317" y="679"/>
                      <a:pt x="315" y="690"/>
                      <a:pt x="313" y="700"/>
                    </a:cubicBezTo>
                    <a:cubicBezTo>
                      <a:pt x="311" y="710"/>
                      <a:pt x="309" y="720"/>
                      <a:pt x="307" y="730"/>
                    </a:cubicBezTo>
                    <a:cubicBezTo>
                      <a:pt x="306" y="735"/>
                      <a:pt x="305" y="740"/>
                      <a:pt x="305" y="745"/>
                    </a:cubicBezTo>
                    <a:cubicBezTo>
                      <a:pt x="304" y="749"/>
                      <a:pt x="303" y="754"/>
                      <a:pt x="302" y="759"/>
                    </a:cubicBezTo>
                    <a:cubicBezTo>
                      <a:pt x="302" y="764"/>
                      <a:pt x="301" y="769"/>
                      <a:pt x="301" y="774"/>
                    </a:cubicBezTo>
                    <a:cubicBezTo>
                      <a:pt x="300" y="778"/>
                      <a:pt x="300" y="778"/>
                      <a:pt x="300" y="778"/>
                    </a:cubicBezTo>
                    <a:cubicBezTo>
                      <a:pt x="300" y="779"/>
                      <a:pt x="300" y="780"/>
                      <a:pt x="300" y="781"/>
                    </a:cubicBezTo>
                    <a:cubicBezTo>
                      <a:pt x="300" y="789"/>
                      <a:pt x="300" y="789"/>
                      <a:pt x="300" y="789"/>
                    </a:cubicBezTo>
                    <a:cubicBezTo>
                      <a:pt x="297" y="828"/>
                      <a:pt x="302" y="865"/>
                      <a:pt x="310" y="900"/>
                    </a:cubicBezTo>
                    <a:cubicBezTo>
                      <a:pt x="319" y="935"/>
                      <a:pt x="332" y="966"/>
                      <a:pt x="347" y="994"/>
                    </a:cubicBezTo>
                    <a:cubicBezTo>
                      <a:pt x="349" y="998"/>
                      <a:pt x="351" y="1001"/>
                      <a:pt x="353" y="1004"/>
                    </a:cubicBezTo>
                    <a:cubicBezTo>
                      <a:pt x="354" y="1008"/>
                      <a:pt x="356" y="1011"/>
                      <a:pt x="358" y="1014"/>
                    </a:cubicBezTo>
                    <a:cubicBezTo>
                      <a:pt x="362" y="1021"/>
                      <a:pt x="366" y="1027"/>
                      <a:pt x="370" y="1033"/>
                    </a:cubicBezTo>
                    <a:cubicBezTo>
                      <a:pt x="378" y="1045"/>
                      <a:pt x="386" y="1056"/>
                      <a:pt x="394" y="1066"/>
                    </a:cubicBezTo>
                    <a:cubicBezTo>
                      <a:pt x="410" y="1086"/>
                      <a:pt x="426" y="1102"/>
                      <a:pt x="439" y="1115"/>
                    </a:cubicBezTo>
                    <a:cubicBezTo>
                      <a:pt x="452" y="1127"/>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3" y="1127"/>
                      <a:pt x="439" y="1115"/>
                    </a:cubicBezTo>
                    <a:cubicBezTo>
                      <a:pt x="426" y="1102"/>
                      <a:pt x="410" y="1086"/>
                      <a:pt x="395" y="1065"/>
                    </a:cubicBezTo>
                    <a:cubicBezTo>
                      <a:pt x="387" y="1055"/>
                      <a:pt x="379" y="1044"/>
                      <a:pt x="371" y="1032"/>
                    </a:cubicBezTo>
                    <a:cubicBezTo>
                      <a:pt x="367" y="1026"/>
                      <a:pt x="363" y="1020"/>
                      <a:pt x="359" y="1014"/>
                    </a:cubicBezTo>
                    <a:cubicBezTo>
                      <a:pt x="357" y="1010"/>
                      <a:pt x="356" y="1007"/>
                      <a:pt x="354" y="1004"/>
                    </a:cubicBezTo>
                    <a:cubicBezTo>
                      <a:pt x="352" y="1000"/>
                      <a:pt x="350" y="997"/>
                      <a:pt x="348" y="993"/>
                    </a:cubicBezTo>
                    <a:cubicBezTo>
                      <a:pt x="334" y="966"/>
                      <a:pt x="321" y="934"/>
                      <a:pt x="313" y="899"/>
                    </a:cubicBezTo>
                    <a:cubicBezTo>
                      <a:pt x="304" y="865"/>
                      <a:pt x="300" y="827"/>
                      <a:pt x="302" y="789"/>
                    </a:cubicBezTo>
                    <a:cubicBezTo>
                      <a:pt x="303" y="782"/>
                      <a:pt x="303" y="782"/>
                      <a:pt x="303" y="782"/>
                    </a:cubicBezTo>
                    <a:cubicBezTo>
                      <a:pt x="303" y="781"/>
                      <a:pt x="303" y="779"/>
                      <a:pt x="303" y="778"/>
                    </a:cubicBezTo>
                    <a:cubicBezTo>
                      <a:pt x="303" y="775"/>
                      <a:pt x="303" y="775"/>
                      <a:pt x="303" y="775"/>
                    </a:cubicBezTo>
                    <a:cubicBezTo>
                      <a:pt x="304" y="770"/>
                      <a:pt x="304" y="765"/>
                      <a:pt x="305" y="760"/>
                    </a:cubicBezTo>
                    <a:cubicBezTo>
                      <a:pt x="305" y="755"/>
                      <a:pt x="306" y="750"/>
                      <a:pt x="307" y="745"/>
                    </a:cubicBezTo>
                    <a:cubicBezTo>
                      <a:pt x="308" y="740"/>
                      <a:pt x="309" y="735"/>
                      <a:pt x="310" y="730"/>
                    </a:cubicBezTo>
                    <a:cubicBezTo>
                      <a:pt x="311" y="720"/>
                      <a:pt x="313" y="710"/>
                      <a:pt x="316" y="700"/>
                    </a:cubicBezTo>
                    <a:cubicBezTo>
                      <a:pt x="318" y="690"/>
                      <a:pt x="320" y="680"/>
                      <a:pt x="322" y="670"/>
                    </a:cubicBezTo>
                    <a:cubicBezTo>
                      <a:pt x="326" y="649"/>
                      <a:pt x="331" y="629"/>
                      <a:pt x="334" y="607"/>
                    </a:cubicBezTo>
                    <a:cubicBezTo>
                      <a:pt x="337" y="586"/>
                      <a:pt x="340" y="565"/>
                      <a:pt x="342" y="543"/>
                    </a:cubicBezTo>
                    <a:cubicBezTo>
                      <a:pt x="344" y="500"/>
                      <a:pt x="343" y="456"/>
                      <a:pt x="330" y="414"/>
                    </a:cubicBezTo>
                    <a:cubicBezTo>
                      <a:pt x="324" y="393"/>
                      <a:pt x="315" y="373"/>
                      <a:pt x="303" y="355"/>
                    </a:cubicBezTo>
                    <a:cubicBezTo>
                      <a:pt x="298" y="349"/>
                      <a:pt x="298" y="349"/>
                      <a:pt x="298" y="349"/>
                    </a:cubicBezTo>
                    <a:cubicBezTo>
                      <a:pt x="296" y="345"/>
                      <a:pt x="296" y="345"/>
                      <a:pt x="296" y="345"/>
                    </a:cubicBezTo>
                    <a:cubicBezTo>
                      <a:pt x="295" y="344"/>
                      <a:pt x="295" y="343"/>
                      <a:pt x="294" y="342"/>
                    </a:cubicBezTo>
                    <a:cubicBezTo>
                      <a:pt x="289" y="336"/>
                      <a:pt x="289" y="336"/>
                      <a:pt x="289" y="336"/>
                    </a:cubicBezTo>
                    <a:cubicBezTo>
                      <a:pt x="286" y="333"/>
                      <a:pt x="286" y="333"/>
                      <a:pt x="286" y="333"/>
                    </a:cubicBezTo>
                    <a:cubicBezTo>
                      <a:pt x="285" y="331"/>
                      <a:pt x="285" y="331"/>
                      <a:pt x="285" y="331"/>
                    </a:cubicBezTo>
                    <a:cubicBezTo>
                      <a:pt x="284" y="331"/>
                      <a:pt x="284" y="331"/>
                      <a:pt x="284" y="331"/>
                    </a:cubicBezTo>
                    <a:cubicBezTo>
                      <a:pt x="284" y="330"/>
                      <a:pt x="284" y="330"/>
                      <a:pt x="284" y="330"/>
                    </a:cubicBezTo>
                    <a:cubicBezTo>
                      <a:pt x="283" y="330"/>
                      <a:pt x="283" y="330"/>
                      <a:pt x="283" y="330"/>
                    </a:cubicBezTo>
                    <a:cubicBezTo>
                      <a:pt x="280" y="326"/>
                      <a:pt x="276" y="323"/>
                      <a:pt x="273" y="319"/>
                    </a:cubicBezTo>
                    <a:cubicBezTo>
                      <a:pt x="269" y="315"/>
                      <a:pt x="265" y="312"/>
                      <a:pt x="261" y="308"/>
                    </a:cubicBezTo>
                    <a:cubicBezTo>
                      <a:pt x="229" y="281"/>
                      <a:pt x="194" y="264"/>
                      <a:pt x="163" y="246"/>
                    </a:cubicBezTo>
                    <a:cubicBezTo>
                      <a:pt x="147" y="237"/>
                      <a:pt x="132" y="228"/>
                      <a:pt x="119" y="218"/>
                    </a:cubicBezTo>
                    <a:cubicBezTo>
                      <a:pt x="105" y="209"/>
                      <a:pt x="92" y="198"/>
                      <a:pt x="82" y="188"/>
                    </a:cubicBezTo>
                    <a:cubicBezTo>
                      <a:pt x="79" y="185"/>
                      <a:pt x="76" y="182"/>
                      <a:pt x="73" y="179"/>
                    </a:cubicBezTo>
                    <a:cubicBezTo>
                      <a:pt x="71" y="176"/>
                      <a:pt x="68" y="174"/>
                      <a:pt x="66" y="171"/>
                    </a:cubicBezTo>
                    <a:cubicBezTo>
                      <a:pt x="63" y="168"/>
                      <a:pt x="61" y="165"/>
                      <a:pt x="59" y="162"/>
                    </a:cubicBezTo>
                    <a:cubicBezTo>
                      <a:pt x="57" y="159"/>
                      <a:pt x="54" y="157"/>
                      <a:pt x="52" y="154"/>
                    </a:cubicBezTo>
                    <a:cubicBezTo>
                      <a:pt x="48" y="148"/>
                      <a:pt x="44" y="142"/>
                      <a:pt x="41" y="137"/>
                    </a:cubicBezTo>
                    <a:cubicBezTo>
                      <a:pt x="37" y="131"/>
                      <a:pt x="34" y="125"/>
                      <a:pt x="31" y="119"/>
                    </a:cubicBezTo>
                    <a:cubicBezTo>
                      <a:pt x="19" y="97"/>
                      <a:pt x="12" y="76"/>
                      <a:pt x="8" y="58"/>
                    </a:cubicBezTo>
                    <a:cubicBezTo>
                      <a:pt x="4" y="40"/>
                      <a:pt x="2" y="25"/>
                      <a:pt x="2"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0" name="Freeform 20"/>
              <p:cNvSpPr>
                <a:spLocks/>
              </p:cNvSpPr>
              <p:nvPr/>
            </p:nvSpPr>
            <p:spPr bwMode="auto">
              <a:xfrm>
                <a:off x="7710989" y="1362075"/>
                <a:ext cx="1812925" cy="4330700"/>
              </a:xfrm>
              <a:custGeom>
                <a:avLst/>
                <a:gdLst>
                  <a:gd name="T0" fmla="*/ 0 w 483"/>
                  <a:gd name="T1" fmla="*/ 16 h 1152"/>
                  <a:gd name="T2" fmla="*/ 73 w 483"/>
                  <a:gd name="T3" fmla="*/ 195 h 1152"/>
                  <a:gd name="T4" fmla="*/ 249 w 483"/>
                  <a:gd name="T5" fmla="*/ 322 h 1152"/>
                  <a:gd name="T6" fmla="*/ 271 w 483"/>
                  <a:gd name="T7" fmla="*/ 343 h 1152"/>
                  <a:gd name="T8" fmla="*/ 272 w 483"/>
                  <a:gd name="T9" fmla="*/ 345 h 1152"/>
                  <a:gd name="T10" fmla="*/ 281 w 483"/>
                  <a:gd name="T11" fmla="*/ 356 h 1152"/>
                  <a:gd name="T12" fmla="*/ 311 w 483"/>
                  <a:gd name="T13" fmla="*/ 420 h 1152"/>
                  <a:gd name="T14" fmla="*/ 314 w 483"/>
                  <a:gd name="T15" fmla="*/ 604 h 1152"/>
                  <a:gd name="T16" fmla="*/ 289 w 483"/>
                  <a:gd name="T17" fmla="*/ 742 h 1152"/>
                  <a:gd name="T18" fmla="*/ 285 w 483"/>
                  <a:gd name="T19" fmla="*/ 776 h 1152"/>
                  <a:gd name="T20" fmla="*/ 298 w 483"/>
                  <a:gd name="T21" fmla="*/ 903 h 1152"/>
                  <a:gd name="T22" fmla="*/ 350 w 483"/>
                  <a:gd name="T23" fmla="*/ 1019 h 1152"/>
                  <a:gd name="T24" fmla="*/ 436 w 483"/>
                  <a:gd name="T25" fmla="*/ 1118 h 1152"/>
                  <a:gd name="T26" fmla="*/ 483 w 483"/>
                  <a:gd name="T27" fmla="*/ 1152 h 1152"/>
                  <a:gd name="T28" fmla="*/ 390 w 483"/>
                  <a:gd name="T29" fmla="*/ 1069 h 1152"/>
                  <a:gd name="T30" fmla="*/ 346 w 483"/>
                  <a:gd name="T31" fmla="*/ 1008 h 1152"/>
                  <a:gd name="T32" fmla="*/ 287 w 483"/>
                  <a:gd name="T33" fmla="*/ 788 h 1152"/>
                  <a:gd name="T34" fmla="*/ 288 w 483"/>
                  <a:gd name="T35" fmla="*/ 773 h 1152"/>
                  <a:gd name="T36" fmla="*/ 294 w 483"/>
                  <a:gd name="T37" fmla="*/ 727 h 1152"/>
                  <a:gd name="T38" fmla="*/ 324 w 483"/>
                  <a:gd name="T39" fmla="*/ 542 h 1152"/>
                  <a:gd name="T40" fmla="*/ 290 w 483"/>
                  <a:gd name="T41" fmla="*/ 364 h 1152"/>
                  <a:gd name="T42" fmla="*/ 281 w 483"/>
                  <a:gd name="T43" fmla="*/ 352 h 1152"/>
                  <a:gd name="T44" fmla="*/ 251 w 483"/>
                  <a:gd name="T45" fmla="*/ 320 h 1152"/>
                  <a:gd name="T46" fmla="*/ 74 w 483"/>
                  <a:gd name="T47" fmla="*/ 194 h 1152"/>
                  <a:gd name="T48" fmla="*/ 1 w 483"/>
                  <a:gd name="T49" fmla="*/ 16 h 1152"/>
                  <a:gd name="T50" fmla="*/ 1 w 483"/>
                  <a:gd name="T51" fmla="*/ 4 h 1152"/>
                  <a:gd name="T52" fmla="*/ 29 w 483"/>
                  <a:gd name="T53" fmla="*/ 120 h 1152"/>
                  <a:gd name="T54" fmla="*/ 79 w 483"/>
                  <a:gd name="T55" fmla="*/ 190 h 1152"/>
                  <a:gd name="T56" fmla="*/ 258 w 483"/>
                  <a:gd name="T57" fmla="*/ 312 h 1152"/>
                  <a:gd name="T58" fmla="*/ 289 w 483"/>
                  <a:gd name="T59" fmla="*/ 345 h 1152"/>
                  <a:gd name="T60" fmla="*/ 299 w 483"/>
                  <a:gd name="T61" fmla="*/ 358 h 1152"/>
                  <a:gd name="T62" fmla="*/ 328 w 483"/>
                  <a:gd name="T63" fmla="*/ 607 h 1152"/>
                  <a:gd name="T64" fmla="*/ 302 w 483"/>
                  <a:gd name="T65" fmla="*/ 744 h 1152"/>
                  <a:gd name="T66" fmla="*/ 298 w 483"/>
                  <a:gd name="T67" fmla="*/ 778 h 1152"/>
                  <a:gd name="T68" fmla="*/ 308 w 483"/>
                  <a:gd name="T69" fmla="*/ 901 h 1152"/>
                  <a:gd name="T70" fmla="*/ 357 w 483"/>
                  <a:gd name="T71" fmla="*/ 1015 h 1152"/>
                  <a:gd name="T72" fmla="*/ 438 w 483"/>
                  <a:gd name="T73" fmla="*/ 1115 h 1152"/>
                  <a:gd name="T74" fmla="*/ 483 w 483"/>
                  <a:gd name="T75" fmla="*/ 1152 h 1152"/>
                  <a:gd name="T76" fmla="*/ 394 w 483"/>
                  <a:gd name="T77" fmla="*/ 1066 h 1152"/>
                  <a:gd name="T78" fmla="*/ 353 w 483"/>
                  <a:gd name="T79" fmla="*/ 1004 h 1152"/>
                  <a:gd name="T80" fmla="*/ 300 w 483"/>
                  <a:gd name="T81" fmla="*/ 789 h 1152"/>
                  <a:gd name="T82" fmla="*/ 301 w 483"/>
                  <a:gd name="T83" fmla="*/ 774 h 1152"/>
                  <a:gd name="T84" fmla="*/ 307 w 483"/>
                  <a:gd name="T85" fmla="*/ 730 h 1152"/>
                  <a:gd name="T86" fmla="*/ 331 w 483"/>
                  <a:gd name="T87" fmla="*/ 607 h 1152"/>
                  <a:gd name="T88" fmla="*/ 301 w 483"/>
                  <a:gd name="T89" fmla="*/ 357 h 1152"/>
                  <a:gd name="T90" fmla="*/ 292 w 483"/>
                  <a:gd name="T91" fmla="*/ 344 h 1152"/>
                  <a:gd name="T92" fmla="*/ 283 w 483"/>
                  <a:gd name="T93" fmla="*/ 333 h 1152"/>
                  <a:gd name="T94" fmla="*/ 281 w 483"/>
                  <a:gd name="T95" fmla="*/ 332 h 1152"/>
                  <a:gd name="T96" fmla="*/ 162 w 483"/>
                  <a:gd name="T97" fmla="*/ 247 h 1152"/>
                  <a:gd name="T98" fmla="*/ 72 w 483"/>
                  <a:gd name="T99" fmla="*/ 180 h 1152"/>
                  <a:gd name="T100" fmla="*/ 51 w 483"/>
                  <a:gd name="T101" fmla="*/ 154 h 1152"/>
                  <a:gd name="T102" fmla="*/ 7 w 483"/>
                  <a:gd name="T103" fmla="*/ 58 h 1152"/>
                  <a:gd name="T104" fmla="*/ 1 w 483"/>
                  <a:gd name="T105"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 h="1152">
                    <a:moveTo>
                      <a:pt x="1" y="0"/>
                    </a:moveTo>
                    <a:cubicBezTo>
                      <a:pt x="1" y="0"/>
                      <a:pt x="1" y="2"/>
                      <a:pt x="1" y="4"/>
                    </a:cubicBezTo>
                    <a:cubicBezTo>
                      <a:pt x="1" y="7"/>
                      <a:pt x="0" y="11"/>
                      <a:pt x="0" y="16"/>
                    </a:cubicBezTo>
                    <a:cubicBezTo>
                      <a:pt x="1" y="26"/>
                      <a:pt x="1" y="40"/>
                      <a:pt x="4" y="59"/>
                    </a:cubicBezTo>
                    <a:cubicBezTo>
                      <a:pt x="7" y="77"/>
                      <a:pt x="13" y="99"/>
                      <a:pt x="24" y="123"/>
                    </a:cubicBezTo>
                    <a:cubicBezTo>
                      <a:pt x="35" y="147"/>
                      <a:pt x="51" y="172"/>
                      <a:pt x="73" y="195"/>
                    </a:cubicBezTo>
                    <a:cubicBezTo>
                      <a:pt x="84" y="207"/>
                      <a:pt x="97" y="219"/>
                      <a:pt x="111" y="229"/>
                    </a:cubicBezTo>
                    <a:cubicBezTo>
                      <a:pt x="125" y="240"/>
                      <a:pt x="140" y="249"/>
                      <a:pt x="156" y="259"/>
                    </a:cubicBezTo>
                    <a:cubicBezTo>
                      <a:pt x="187" y="278"/>
                      <a:pt x="220" y="296"/>
                      <a:pt x="249" y="322"/>
                    </a:cubicBezTo>
                    <a:cubicBezTo>
                      <a:pt x="253" y="325"/>
                      <a:pt x="256" y="328"/>
                      <a:pt x="260" y="331"/>
                    </a:cubicBezTo>
                    <a:cubicBezTo>
                      <a:pt x="263" y="335"/>
                      <a:pt x="267" y="339"/>
                      <a:pt x="270" y="342"/>
                    </a:cubicBezTo>
                    <a:cubicBezTo>
                      <a:pt x="271" y="343"/>
                      <a:pt x="271" y="343"/>
                      <a:pt x="271" y="343"/>
                    </a:cubicBezTo>
                    <a:cubicBezTo>
                      <a:pt x="271" y="343"/>
                      <a:pt x="271" y="343"/>
                      <a:pt x="271" y="343"/>
                    </a:cubicBezTo>
                    <a:cubicBezTo>
                      <a:pt x="271" y="343"/>
                      <a:pt x="271" y="343"/>
                      <a:pt x="271" y="343"/>
                    </a:cubicBezTo>
                    <a:cubicBezTo>
                      <a:pt x="272" y="345"/>
                      <a:pt x="272" y="345"/>
                      <a:pt x="272" y="345"/>
                    </a:cubicBezTo>
                    <a:cubicBezTo>
                      <a:pt x="274" y="348"/>
                      <a:pt x="274" y="348"/>
                      <a:pt x="274" y="348"/>
                    </a:cubicBezTo>
                    <a:cubicBezTo>
                      <a:pt x="279" y="353"/>
                      <a:pt x="279" y="353"/>
                      <a:pt x="279" y="353"/>
                    </a:cubicBezTo>
                    <a:cubicBezTo>
                      <a:pt x="280" y="354"/>
                      <a:pt x="281" y="355"/>
                      <a:pt x="281" y="356"/>
                    </a:cubicBezTo>
                    <a:cubicBezTo>
                      <a:pt x="283" y="359"/>
                      <a:pt x="283" y="359"/>
                      <a:pt x="283" y="359"/>
                    </a:cubicBezTo>
                    <a:cubicBezTo>
                      <a:pt x="287" y="366"/>
                      <a:pt x="287" y="366"/>
                      <a:pt x="287" y="366"/>
                    </a:cubicBezTo>
                    <a:cubicBezTo>
                      <a:pt x="298" y="382"/>
                      <a:pt x="306" y="400"/>
                      <a:pt x="311" y="420"/>
                    </a:cubicBezTo>
                    <a:cubicBezTo>
                      <a:pt x="317" y="439"/>
                      <a:pt x="320" y="459"/>
                      <a:pt x="322" y="480"/>
                    </a:cubicBezTo>
                    <a:cubicBezTo>
                      <a:pt x="323" y="500"/>
                      <a:pt x="323" y="521"/>
                      <a:pt x="322" y="542"/>
                    </a:cubicBezTo>
                    <a:cubicBezTo>
                      <a:pt x="320" y="563"/>
                      <a:pt x="318" y="584"/>
                      <a:pt x="314" y="604"/>
                    </a:cubicBezTo>
                    <a:cubicBezTo>
                      <a:pt x="311" y="625"/>
                      <a:pt x="307" y="645"/>
                      <a:pt x="303" y="666"/>
                    </a:cubicBezTo>
                    <a:cubicBezTo>
                      <a:pt x="299" y="686"/>
                      <a:pt x="295" y="707"/>
                      <a:pt x="291" y="727"/>
                    </a:cubicBezTo>
                    <a:cubicBezTo>
                      <a:pt x="290" y="732"/>
                      <a:pt x="290" y="737"/>
                      <a:pt x="289" y="742"/>
                    </a:cubicBezTo>
                    <a:cubicBezTo>
                      <a:pt x="288" y="747"/>
                      <a:pt x="287" y="753"/>
                      <a:pt x="287" y="758"/>
                    </a:cubicBezTo>
                    <a:cubicBezTo>
                      <a:pt x="286" y="763"/>
                      <a:pt x="286" y="768"/>
                      <a:pt x="285" y="773"/>
                    </a:cubicBezTo>
                    <a:cubicBezTo>
                      <a:pt x="285" y="776"/>
                      <a:pt x="285" y="776"/>
                      <a:pt x="285" y="776"/>
                    </a:cubicBezTo>
                    <a:cubicBezTo>
                      <a:pt x="285" y="778"/>
                      <a:pt x="285" y="779"/>
                      <a:pt x="285" y="780"/>
                    </a:cubicBezTo>
                    <a:cubicBezTo>
                      <a:pt x="284" y="788"/>
                      <a:pt x="284" y="788"/>
                      <a:pt x="284" y="788"/>
                    </a:cubicBezTo>
                    <a:cubicBezTo>
                      <a:pt x="283" y="829"/>
                      <a:pt x="288" y="868"/>
                      <a:pt x="298" y="903"/>
                    </a:cubicBezTo>
                    <a:cubicBezTo>
                      <a:pt x="308" y="939"/>
                      <a:pt x="322" y="971"/>
                      <a:pt x="338" y="999"/>
                    </a:cubicBezTo>
                    <a:cubicBezTo>
                      <a:pt x="340" y="1002"/>
                      <a:pt x="342" y="1006"/>
                      <a:pt x="344" y="1009"/>
                    </a:cubicBezTo>
                    <a:cubicBezTo>
                      <a:pt x="346" y="1013"/>
                      <a:pt x="348" y="1016"/>
                      <a:pt x="350" y="1019"/>
                    </a:cubicBezTo>
                    <a:cubicBezTo>
                      <a:pt x="355" y="1025"/>
                      <a:pt x="359" y="1032"/>
                      <a:pt x="363" y="1038"/>
                    </a:cubicBezTo>
                    <a:cubicBezTo>
                      <a:pt x="372" y="1049"/>
                      <a:pt x="380" y="1061"/>
                      <a:pt x="389" y="1070"/>
                    </a:cubicBezTo>
                    <a:cubicBezTo>
                      <a:pt x="406" y="1090"/>
                      <a:pt x="423" y="1105"/>
                      <a:pt x="436" y="1118"/>
                    </a:cubicBezTo>
                    <a:cubicBezTo>
                      <a:pt x="451" y="1129"/>
                      <a:pt x="462" y="1138"/>
                      <a:pt x="471" y="1144"/>
                    </a:cubicBezTo>
                    <a:cubicBezTo>
                      <a:pt x="479" y="1149"/>
                      <a:pt x="483" y="1152"/>
                      <a:pt x="483" y="1152"/>
                    </a:cubicBezTo>
                    <a:cubicBezTo>
                      <a:pt x="483" y="1152"/>
                      <a:pt x="483" y="1152"/>
                      <a:pt x="483" y="1152"/>
                    </a:cubicBezTo>
                    <a:cubicBezTo>
                      <a:pt x="483" y="1152"/>
                      <a:pt x="479" y="1149"/>
                      <a:pt x="471" y="1144"/>
                    </a:cubicBezTo>
                    <a:cubicBezTo>
                      <a:pt x="463" y="1138"/>
                      <a:pt x="451" y="1129"/>
                      <a:pt x="437" y="1117"/>
                    </a:cubicBezTo>
                    <a:cubicBezTo>
                      <a:pt x="423" y="1105"/>
                      <a:pt x="406" y="1089"/>
                      <a:pt x="390" y="1069"/>
                    </a:cubicBezTo>
                    <a:cubicBezTo>
                      <a:pt x="381" y="1060"/>
                      <a:pt x="373" y="1049"/>
                      <a:pt x="364" y="1037"/>
                    </a:cubicBezTo>
                    <a:cubicBezTo>
                      <a:pt x="360" y="1031"/>
                      <a:pt x="356" y="1025"/>
                      <a:pt x="352" y="1018"/>
                    </a:cubicBezTo>
                    <a:cubicBezTo>
                      <a:pt x="350" y="1015"/>
                      <a:pt x="348" y="1012"/>
                      <a:pt x="346" y="1008"/>
                    </a:cubicBezTo>
                    <a:cubicBezTo>
                      <a:pt x="344" y="1005"/>
                      <a:pt x="342" y="1002"/>
                      <a:pt x="340" y="998"/>
                    </a:cubicBezTo>
                    <a:cubicBezTo>
                      <a:pt x="324" y="970"/>
                      <a:pt x="310" y="938"/>
                      <a:pt x="300" y="903"/>
                    </a:cubicBezTo>
                    <a:cubicBezTo>
                      <a:pt x="290" y="867"/>
                      <a:pt x="285" y="828"/>
                      <a:pt x="287" y="788"/>
                    </a:cubicBezTo>
                    <a:cubicBezTo>
                      <a:pt x="287" y="781"/>
                      <a:pt x="287" y="781"/>
                      <a:pt x="287" y="781"/>
                    </a:cubicBezTo>
                    <a:cubicBezTo>
                      <a:pt x="287" y="779"/>
                      <a:pt x="287" y="778"/>
                      <a:pt x="288" y="777"/>
                    </a:cubicBezTo>
                    <a:cubicBezTo>
                      <a:pt x="288" y="773"/>
                      <a:pt x="288" y="773"/>
                      <a:pt x="288" y="773"/>
                    </a:cubicBezTo>
                    <a:cubicBezTo>
                      <a:pt x="288" y="768"/>
                      <a:pt x="289" y="763"/>
                      <a:pt x="289" y="758"/>
                    </a:cubicBezTo>
                    <a:cubicBezTo>
                      <a:pt x="290" y="753"/>
                      <a:pt x="291" y="748"/>
                      <a:pt x="292" y="743"/>
                    </a:cubicBezTo>
                    <a:cubicBezTo>
                      <a:pt x="292" y="738"/>
                      <a:pt x="293" y="732"/>
                      <a:pt x="294" y="727"/>
                    </a:cubicBezTo>
                    <a:cubicBezTo>
                      <a:pt x="297" y="707"/>
                      <a:pt x="301" y="687"/>
                      <a:pt x="306" y="666"/>
                    </a:cubicBezTo>
                    <a:cubicBezTo>
                      <a:pt x="310" y="646"/>
                      <a:pt x="314" y="625"/>
                      <a:pt x="317" y="605"/>
                    </a:cubicBezTo>
                    <a:cubicBezTo>
                      <a:pt x="321" y="584"/>
                      <a:pt x="323" y="563"/>
                      <a:pt x="324" y="542"/>
                    </a:cubicBezTo>
                    <a:cubicBezTo>
                      <a:pt x="326" y="521"/>
                      <a:pt x="326" y="500"/>
                      <a:pt x="325" y="480"/>
                    </a:cubicBezTo>
                    <a:cubicBezTo>
                      <a:pt x="323" y="459"/>
                      <a:pt x="320" y="439"/>
                      <a:pt x="314" y="419"/>
                    </a:cubicBezTo>
                    <a:cubicBezTo>
                      <a:pt x="308" y="399"/>
                      <a:pt x="300" y="381"/>
                      <a:pt x="290" y="364"/>
                    </a:cubicBezTo>
                    <a:cubicBezTo>
                      <a:pt x="285" y="358"/>
                      <a:pt x="285" y="358"/>
                      <a:pt x="285" y="358"/>
                    </a:cubicBezTo>
                    <a:cubicBezTo>
                      <a:pt x="283" y="355"/>
                      <a:pt x="283" y="355"/>
                      <a:pt x="283" y="355"/>
                    </a:cubicBezTo>
                    <a:cubicBezTo>
                      <a:pt x="283" y="354"/>
                      <a:pt x="282" y="353"/>
                      <a:pt x="281" y="352"/>
                    </a:cubicBezTo>
                    <a:cubicBezTo>
                      <a:pt x="278" y="348"/>
                      <a:pt x="275" y="344"/>
                      <a:pt x="272" y="340"/>
                    </a:cubicBezTo>
                    <a:cubicBezTo>
                      <a:pt x="268" y="337"/>
                      <a:pt x="265" y="333"/>
                      <a:pt x="262" y="330"/>
                    </a:cubicBezTo>
                    <a:cubicBezTo>
                      <a:pt x="258" y="326"/>
                      <a:pt x="255" y="323"/>
                      <a:pt x="251" y="320"/>
                    </a:cubicBezTo>
                    <a:cubicBezTo>
                      <a:pt x="221" y="294"/>
                      <a:pt x="188" y="276"/>
                      <a:pt x="157" y="257"/>
                    </a:cubicBezTo>
                    <a:cubicBezTo>
                      <a:pt x="141" y="247"/>
                      <a:pt x="126" y="238"/>
                      <a:pt x="112" y="227"/>
                    </a:cubicBezTo>
                    <a:cubicBezTo>
                      <a:pt x="98" y="217"/>
                      <a:pt x="85" y="206"/>
                      <a:pt x="74" y="194"/>
                    </a:cubicBezTo>
                    <a:cubicBezTo>
                      <a:pt x="53" y="171"/>
                      <a:pt x="36" y="146"/>
                      <a:pt x="25" y="122"/>
                    </a:cubicBezTo>
                    <a:cubicBezTo>
                      <a:pt x="14" y="99"/>
                      <a:pt x="8" y="77"/>
                      <a:pt x="5" y="59"/>
                    </a:cubicBezTo>
                    <a:cubicBezTo>
                      <a:pt x="1" y="40"/>
                      <a:pt x="1" y="26"/>
                      <a:pt x="1" y="16"/>
                    </a:cubicBezTo>
                    <a:cubicBezTo>
                      <a:pt x="1" y="11"/>
                      <a:pt x="1" y="7"/>
                      <a:pt x="1" y="4"/>
                    </a:cubicBezTo>
                    <a:cubicBezTo>
                      <a:pt x="1" y="2"/>
                      <a:pt x="1" y="0"/>
                      <a:pt x="1" y="0"/>
                    </a:cubicBezTo>
                    <a:cubicBezTo>
                      <a:pt x="1" y="0"/>
                      <a:pt x="1" y="2"/>
                      <a:pt x="1" y="4"/>
                    </a:cubicBezTo>
                    <a:cubicBezTo>
                      <a:pt x="1" y="7"/>
                      <a:pt x="1" y="11"/>
                      <a:pt x="1" y="16"/>
                    </a:cubicBezTo>
                    <a:cubicBezTo>
                      <a:pt x="2" y="25"/>
                      <a:pt x="3" y="40"/>
                      <a:pt x="7" y="58"/>
                    </a:cubicBezTo>
                    <a:cubicBezTo>
                      <a:pt x="11" y="76"/>
                      <a:pt x="17" y="98"/>
                      <a:pt x="29" y="120"/>
                    </a:cubicBezTo>
                    <a:cubicBezTo>
                      <a:pt x="32" y="126"/>
                      <a:pt x="35" y="132"/>
                      <a:pt x="39" y="138"/>
                    </a:cubicBezTo>
                    <a:cubicBezTo>
                      <a:pt x="42" y="144"/>
                      <a:pt x="46" y="149"/>
                      <a:pt x="50" y="155"/>
                    </a:cubicBezTo>
                    <a:cubicBezTo>
                      <a:pt x="59" y="167"/>
                      <a:pt x="68" y="178"/>
                      <a:pt x="79" y="190"/>
                    </a:cubicBezTo>
                    <a:cubicBezTo>
                      <a:pt x="90" y="201"/>
                      <a:pt x="103" y="212"/>
                      <a:pt x="116" y="221"/>
                    </a:cubicBezTo>
                    <a:cubicBezTo>
                      <a:pt x="130" y="231"/>
                      <a:pt x="145" y="240"/>
                      <a:pt x="161" y="249"/>
                    </a:cubicBezTo>
                    <a:cubicBezTo>
                      <a:pt x="192" y="268"/>
                      <a:pt x="227" y="286"/>
                      <a:pt x="258" y="312"/>
                    </a:cubicBezTo>
                    <a:cubicBezTo>
                      <a:pt x="261" y="315"/>
                      <a:pt x="265" y="319"/>
                      <a:pt x="269" y="322"/>
                    </a:cubicBezTo>
                    <a:cubicBezTo>
                      <a:pt x="273" y="326"/>
                      <a:pt x="276" y="330"/>
                      <a:pt x="279" y="333"/>
                    </a:cubicBezTo>
                    <a:cubicBezTo>
                      <a:pt x="283" y="337"/>
                      <a:pt x="286" y="341"/>
                      <a:pt x="289" y="345"/>
                    </a:cubicBezTo>
                    <a:cubicBezTo>
                      <a:pt x="290" y="346"/>
                      <a:pt x="291" y="347"/>
                      <a:pt x="292" y="349"/>
                    </a:cubicBezTo>
                    <a:cubicBezTo>
                      <a:pt x="294" y="352"/>
                      <a:pt x="294" y="352"/>
                      <a:pt x="294" y="352"/>
                    </a:cubicBezTo>
                    <a:cubicBezTo>
                      <a:pt x="299" y="358"/>
                      <a:pt x="299" y="358"/>
                      <a:pt x="299" y="358"/>
                    </a:cubicBezTo>
                    <a:cubicBezTo>
                      <a:pt x="310" y="376"/>
                      <a:pt x="319" y="395"/>
                      <a:pt x="325" y="416"/>
                    </a:cubicBezTo>
                    <a:cubicBezTo>
                      <a:pt x="337" y="457"/>
                      <a:pt x="339" y="501"/>
                      <a:pt x="336" y="543"/>
                    </a:cubicBezTo>
                    <a:cubicBezTo>
                      <a:pt x="334" y="564"/>
                      <a:pt x="332" y="586"/>
                      <a:pt x="328" y="607"/>
                    </a:cubicBezTo>
                    <a:cubicBezTo>
                      <a:pt x="325" y="628"/>
                      <a:pt x="321" y="648"/>
                      <a:pt x="316" y="669"/>
                    </a:cubicBezTo>
                    <a:cubicBezTo>
                      <a:pt x="312" y="689"/>
                      <a:pt x="308" y="709"/>
                      <a:pt x="304" y="729"/>
                    </a:cubicBezTo>
                    <a:cubicBezTo>
                      <a:pt x="303" y="734"/>
                      <a:pt x="303" y="739"/>
                      <a:pt x="302" y="744"/>
                    </a:cubicBezTo>
                    <a:cubicBezTo>
                      <a:pt x="301" y="749"/>
                      <a:pt x="300" y="754"/>
                      <a:pt x="300" y="759"/>
                    </a:cubicBezTo>
                    <a:cubicBezTo>
                      <a:pt x="299" y="764"/>
                      <a:pt x="299" y="769"/>
                      <a:pt x="298" y="774"/>
                    </a:cubicBezTo>
                    <a:cubicBezTo>
                      <a:pt x="298" y="778"/>
                      <a:pt x="298" y="778"/>
                      <a:pt x="298" y="778"/>
                    </a:cubicBezTo>
                    <a:cubicBezTo>
                      <a:pt x="298" y="779"/>
                      <a:pt x="298" y="780"/>
                      <a:pt x="297" y="781"/>
                    </a:cubicBezTo>
                    <a:cubicBezTo>
                      <a:pt x="297" y="789"/>
                      <a:pt x="297" y="789"/>
                      <a:pt x="297" y="789"/>
                    </a:cubicBezTo>
                    <a:cubicBezTo>
                      <a:pt x="295" y="828"/>
                      <a:pt x="299" y="866"/>
                      <a:pt x="308" y="901"/>
                    </a:cubicBezTo>
                    <a:cubicBezTo>
                      <a:pt x="317" y="936"/>
                      <a:pt x="331" y="967"/>
                      <a:pt x="345" y="995"/>
                    </a:cubicBezTo>
                    <a:cubicBezTo>
                      <a:pt x="347" y="998"/>
                      <a:pt x="349" y="1002"/>
                      <a:pt x="351" y="1005"/>
                    </a:cubicBezTo>
                    <a:cubicBezTo>
                      <a:pt x="353" y="1009"/>
                      <a:pt x="355" y="1012"/>
                      <a:pt x="357" y="1015"/>
                    </a:cubicBezTo>
                    <a:cubicBezTo>
                      <a:pt x="361" y="1021"/>
                      <a:pt x="365" y="1028"/>
                      <a:pt x="369" y="1034"/>
                    </a:cubicBezTo>
                    <a:cubicBezTo>
                      <a:pt x="377" y="1045"/>
                      <a:pt x="385" y="1057"/>
                      <a:pt x="393" y="1067"/>
                    </a:cubicBezTo>
                    <a:cubicBezTo>
                      <a:pt x="409" y="1087"/>
                      <a:pt x="425" y="1103"/>
                      <a:pt x="438" y="1115"/>
                    </a:cubicBezTo>
                    <a:cubicBezTo>
                      <a:pt x="452" y="1128"/>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2" y="1127"/>
                      <a:pt x="439" y="1115"/>
                    </a:cubicBezTo>
                    <a:cubicBezTo>
                      <a:pt x="426" y="1102"/>
                      <a:pt x="410" y="1086"/>
                      <a:pt x="394" y="1066"/>
                    </a:cubicBezTo>
                    <a:cubicBezTo>
                      <a:pt x="386" y="1056"/>
                      <a:pt x="378" y="1045"/>
                      <a:pt x="370" y="1033"/>
                    </a:cubicBezTo>
                    <a:cubicBezTo>
                      <a:pt x="366" y="1027"/>
                      <a:pt x="362" y="1021"/>
                      <a:pt x="358" y="1014"/>
                    </a:cubicBezTo>
                    <a:cubicBezTo>
                      <a:pt x="356" y="1011"/>
                      <a:pt x="354" y="1008"/>
                      <a:pt x="353" y="1004"/>
                    </a:cubicBezTo>
                    <a:cubicBezTo>
                      <a:pt x="351" y="1001"/>
                      <a:pt x="349" y="998"/>
                      <a:pt x="347" y="994"/>
                    </a:cubicBezTo>
                    <a:cubicBezTo>
                      <a:pt x="332" y="966"/>
                      <a:pt x="319" y="935"/>
                      <a:pt x="310" y="900"/>
                    </a:cubicBezTo>
                    <a:cubicBezTo>
                      <a:pt x="302" y="865"/>
                      <a:pt x="297" y="828"/>
                      <a:pt x="300" y="789"/>
                    </a:cubicBezTo>
                    <a:cubicBezTo>
                      <a:pt x="300" y="781"/>
                      <a:pt x="300" y="781"/>
                      <a:pt x="300" y="781"/>
                    </a:cubicBezTo>
                    <a:cubicBezTo>
                      <a:pt x="300" y="780"/>
                      <a:pt x="300" y="779"/>
                      <a:pt x="300" y="778"/>
                    </a:cubicBezTo>
                    <a:cubicBezTo>
                      <a:pt x="301" y="774"/>
                      <a:pt x="301" y="774"/>
                      <a:pt x="301" y="774"/>
                    </a:cubicBezTo>
                    <a:cubicBezTo>
                      <a:pt x="301" y="769"/>
                      <a:pt x="302" y="764"/>
                      <a:pt x="302" y="759"/>
                    </a:cubicBezTo>
                    <a:cubicBezTo>
                      <a:pt x="303" y="754"/>
                      <a:pt x="304" y="749"/>
                      <a:pt x="305" y="745"/>
                    </a:cubicBezTo>
                    <a:cubicBezTo>
                      <a:pt x="305" y="740"/>
                      <a:pt x="306" y="735"/>
                      <a:pt x="307" y="730"/>
                    </a:cubicBezTo>
                    <a:cubicBezTo>
                      <a:pt x="309" y="720"/>
                      <a:pt x="311" y="710"/>
                      <a:pt x="313" y="700"/>
                    </a:cubicBezTo>
                    <a:cubicBezTo>
                      <a:pt x="315" y="690"/>
                      <a:pt x="317" y="679"/>
                      <a:pt x="319" y="669"/>
                    </a:cubicBezTo>
                    <a:cubicBezTo>
                      <a:pt x="323" y="649"/>
                      <a:pt x="328" y="628"/>
                      <a:pt x="331" y="607"/>
                    </a:cubicBezTo>
                    <a:cubicBezTo>
                      <a:pt x="335" y="586"/>
                      <a:pt x="337" y="565"/>
                      <a:pt x="339" y="543"/>
                    </a:cubicBezTo>
                    <a:cubicBezTo>
                      <a:pt x="342" y="500"/>
                      <a:pt x="340" y="456"/>
                      <a:pt x="327" y="415"/>
                    </a:cubicBezTo>
                    <a:cubicBezTo>
                      <a:pt x="321" y="394"/>
                      <a:pt x="312" y="375"/>
                      <a:pt x="301" y="357"/>
                    </a:cubicBezTo>
                    <a:cubicBezTo>
                      <a:pt x="296" y="350"/>
                      <a:pt x="296" y="350"/>
                      <a:pt x="296" y="350"/>
                    </a:cubicBezTo>
                    <a:cubicBezTo>
                      <a:pt x="294" y="347"/>
                      <a:pt x="294" y="347"/>
                      <a:pt x="294" y="347"/>
                    </a:cubicBezTo>
                    <a:cubicBezTo>
                      <a:pt x="293" y="346"/>
                      <a:pt x="292" y="345"/>
                      <a:pt x="292" y="344"/>
                    </a:cubicBezTo>
                    <a:cubicBezTo>
                      <a:pt x="287" y="338"/>
                      <a:pt x="287" y="338"/>
                      <a:pt x="287" y="338"/>
                    </a:cubicBezTo>
                    <a:cubicBezTo>
                      <a:pt x="284" y="335"/>
                      <a:pt x="284" y="335"/>
                      <a:pt x="284" y="335"/>
                    </a:cubicBezTo>
                    <a:cubicBezTo>
                      <a:pt x="283" y="333"/>
                      <a:pt x="283" y="333"/>
                      <a:pt x="283" y="333"/>
                    </a:cubicBezTo>
                    <a:cubicBezTo>
                      <a:pt x="283" y="333"/>
                      <a:pt x="283" y="333"/>
                      <a:pt x="283" y="333"/>
                    </a:cubicBezTo>
                    <a:cubicBezTo>
                      <a:pt x="282" y="332"/>
                      <a:pt x="282" y="332"/>
                      <a:pt x="282" y="332"/>
                    </a:cubicBezTo>
                    <a:cubicBezTo>
                      <a:pt x="281" y="332"/>
                      <a:pt x="281" y="332"/>
                      <a:pt x="281" y="332"/>
                    </a:cubicBezTo>
                    <a:cubicBezTo>
                      <a:pt x="278" y="328"/>
                      <a:pt x="274" y="324"/>
                      <a:pt x="271" y="321"/>
                    </a:cubicBezTo>
                    <a:cubicBezTo>
                      <a:pt x="267" y="317"/>
                      <a:pt x="263" y="314"/>
                      <a:pt x="259" y="310"/>
                    </a:cubicBezTo>
                    <a:cubicBezTo>
                      <a:pt x="228" y="284"/>
                      <a:pt x="193" y="266"/>
                      <a:pt x="162" y="247"/>
                    </a:cubicBezTo>
                    <a:cubicBezTo>
                      <a:pt x="146" y="238"/>
                      <a:pt x="131" y="229"/>
                      <a:pt x="118" y="220"/>
                    </a:cubicBezTo>
                    <a:cubicBezTo>
                      <a:pt x="104" y="210"/>
                      <a:pt x="91" y="200"/>
                      <a:pt x="80" y="189"/>
                    </a:cubicBezTo>
                    <a:cubicBezTo>
                      <a:pt x="78" y="186"/>
                      <a:pt x="75" y="183"/>
                      <a:pt x="72" y="180"/>
                    </a:cubicBezTo>
                    <a:cubicBezTo>
                      <a:pt x="70" y="177"/>
                      <a:pt x="67" y="175"/>
                      <a:pt x="65" y="172"/>
                    </a:cubicBezTo>
                    <a:cubicBezTo>
                      <a:pt x="62" y="169"/>
                      <a:pt x="60" y="166"/>
                      <a:pt x="58" y="163"/>
                    </a:cubicBezTo>
                    <a:cubicBezTo>
                      <a:pt x="56" y="160"/>
                      <a:pt x="53" y="157"/>
                      <a:pt x="51" y="154"/>
                    </a:cubicBezTo>
                    <a:cubicBezTo>
                      <a:pt x="47" y="149"/>
                      <a:pt x="43" y="143"/>
                      <a:pt x="40" y="137"/>
                    </a:cubicBezTo>
                    <a:cubicBezTo>
                      <a:pt x="36" y="131"/>
                      <a:pt x="33" y="126"/>
                      <a:pt x="30" y="120"/>
                    </a:cubicBezTo>
                    <a:cubicBezTo>
                      <a:pt x="18" y="97"/>
                      <a:pt x="12" y="76"/>
                      <a:pt x="7" y="58"/>
                    </a:cubicBezTo>
                    <a:cubicBezTo>
                      <a:pt x="3" y="40"/>
                      <a:pt x="2" y="25"/>
                      <a:pt x="1"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1" name="Freeform 21"/>
              <p:cNvSpPr>
                <a:spLocks/>
              </p:cNvSpPr>
              <p:nvPr/>
            </p:nvSpPr>
            <p:spPr bwMode="auto">
              <a:xfrm>
                <a:off x="7714164" y="1362075"/>
                <a:ext cx="1809750" cy="4330700"/>
              </a:xfrm>
              <a:custGeom>
                <a:avLst/>
                <a:gdLst>
                  <a:gd name="T0" fmla="*/ 0 w 482"/>
                  <a:gd name="T1" fmla="*/ 16 h 1152"/>
                  <a:gd name="T2" fmla="*/ 73 w 482"/>
                  <a:gd name="T3" fmla="*/ 194 h 1152"/>
                  <a:gd name="T4" fmla="*/ 250 w 482"/>
                  <a:gd name="T5" fmla="*/ 320 h 1152"/>
                  <a:gd name="T6" fmla="*/ 280 w 482"/>
                  <a:gd name="T7" fmla="*/ 352 h 1152"/>
                  <a:gd name="T8" fmla="*/ 289 w 482"/>
                  <a:gd name="T9" fmla="*/ 364 h 1152"/>
                  <a:gd name="T10" fmla="*/ 323 w 482"/>
                  <a:gd name="T11" fmla="*/ 542 h 1152"/>
                  <a:gd name="T12" fmla="*/ 293 w 482"/>
                  <a:gd name="T13" fmla="*/ 727 h 1152"/>
                  <a:gd name="T14" fmla="*/ 287 w 482"/>
                  <a:gd name="T15" fmla="*/ 773 h 1152"/>
                  <a:gd name="T16" fmla="*/ 286 w 482"/>
                  <a:gd name="T17" fmla="*/ 788 h 1152"/>
                  <a:gd name="T18" fmla="*/ 345 w 482"/>
                  <a:gd name="T19" fmla="*/ 1008 h 1152"/>
                  <a:gd name="T20" fmla="*/ 389 w 482"/>
                  <a:gd name="T21" fmla="*/ 1069 h 1152"/>
                  <a:gd name="T22" fmla="*/ 482 w 482"/>
                  <a:gd name="T23" fmla="*/ 1152 h 1152"/>
                  <a:gd name="T24" fmla="*/ 470 w 482"/>
                  <a:gd name="T25" fmla="*/ 1143 h 1152"/>
                  <a:gd name="T26" fmla="*/ 364 w 482"/>
                  <a:gd name="T27" fmla="*/ 1036 h 1152"/>
                  <a:gd name="T28" fmla="*/ 340 w 482"/>
                  <a:gd name="T29" fmla="*/ 997 h 1152"/>
                  <a:gd name="T30" fmla="*/ 291 w 482"/>
                  <a:gd name="T31" fmla="*/ 758 h 1152"/>
                  <a:gd name="T32" fmla="*/ 307 w 482"/>
                  <a:gd name="T33" fmla="*/ 667 h 1152"/>
                  <a:gd name="T34" fmla="*/ 327 w 482"/>
                  <a:gd name="T35" fmla="*/ 480 h 1152"/>
                  <a:gd name="T36" fmla="*/ 287 w 482"/>
                  <a:gd name="T37" fmla="*/ 356 h 1152"/>
                  <a:gd name="T38" fmla="*/ 273 w 482"/>
                  <a:gd name="T39" fmla="*/ 339 h 1152"/>
                  <a:gd name="T40" fmla="*/ 157 w 482"/>
                  <a:gd name="T41" fmla="*/ 255 h 1152"/>
                  <a:gd name="T42" fmla="*/ 25 w 482"/>
                  <a:gd name="T43" fmla="*/ 122 h 1152"/>
                  <a:gd name="T44" fmla="*/ 0 w 482"/>
                  <a:gd name="T45" fmla="*/ 4 h 1152"/>
                  <a:gd name="T46" fmla="*/ 0 w 482"/>
                  <a:gd name="T47" fmla="*/ 16 h 1152"/>
                  <a:gd name="T48" fmla="*/ 36 w 482"/>
                  <a:gd name="T49" fmla="*/ 138 h 1152"/>
                  <a:gd name="T50" fmla="*/ 114 w 482"/>
                  <a:gd name="T51" fmla="*/ 223 h 1152"/>
                  <a:gd name="T52" fmla="*/ 266 w 482"/>
                  <a:gd name="T53" fmla="*/ 324 h 1152"/>
                  <a:gd name="T54" fmla="*/ 289 w 482"/>
                  <a:gd name="T55" fmla="*/ 350 h 1152"/>
                  <a:gd name="T56" fmla="*/ 321 w 482"/>
                  <a:gd name="T57" fmla="*/ 417 h 1152"/>
                  <a:gd name="T58" fmla="*/ 313 w 482"/>
                  <a:gd name="T59" fmla="*/ 668 h 1152"/>
                  <a:gd name="T60" fmla="*/ 343 w 482"/>
                  <a:gd name="T61" fmla="*/ 996 h 1152"/>
                  <a:gd name="T62" fmla="*/ 367 w 482"/>
                  <a:gd name="T63" fmla="*/ 1035 h 1152"/>
                  <a:gd name="T64" fmla="*/ 470 w 482"/>
                  <a:gd name="T65" fmla="*/ 1143 h 1152"/>
                  <a:gd name="T66" fmla="*/ 482 w 482"/>
                  <a:gd name="T67" fmla="*/ 1152 h 1152"/>
                  <a:gd name="T68" fmla="*/ 392 w 482"/>
                  <a:gd name="T69" fmla="*/ 1067 h 1152"/>
                  <a:gd name="T70" fmla="*/ 350 w 482"/>
                  <a:gd name="T71" fmla="*/ 1005 h 1152"/>
                  <a:gd name="T72" fmla="*/ 296 w 482"/>
                  <a:gd name="T73" fmla="*/ 789 h 1152"/>
                  <a:gd name="T74" fmla="*/ 297 w 482"/>
                  <a:gd name="T75" fmla="*/ 774 h 1152"/>
                  <a:gd name="T76" fmla="*/ 303 w 482"/>
                  <a:gd name="T77" fmla="*/ 729 h 1152"/>
                  <a:gd name="T78" fmla="*/ 335 w 482"/>
                  <a:gd name="T79" fmla="*/ 543 h 1152"/>
                  <a:gd name="T80" fmla="*/ 293 w 482"/>
                  <a:gd name="T81" fmla="*/ 352 h 1152"/>
                  <a:gd name="T82" fmla="*/ 278 w 482"/>
                  <a:gd name="T83" fmla="*/ 333 h 1152"/>
                  <a:gd name="T84" fmla="*/ 160 w 482"/>
                  <a:gd name="T85" fmla="*/ 249 h 1152"/>
                  <a:gd name="T86" fmla="*/ 49 w 482"/>
                  <a:gd name="T87" fmla="*/ 155 h 1152"/>
                  <a:gd name="T88" fmla="*/ 6 w 482"/>
                  <a:gd name="T89" fmla="*/ 58 h 1152"/>
                  <a:gd name="T90" fmla="*/ 0 w 482"/>
                  <a:gd name="T91"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2" h="1152">
                    <a:moveTo>
                      <a:pt x="0" y="0"/>
                    </a:moveTo>
                    <a:cubicBezTo>
                      <a:pt x="0" y="0"/>
                      <a:pt x="0" y="2"/>
                      <a:pt x="0" y="4"/>
                    </a:cubicBezTo>
                    <a:cubicBezTo>
                      <a:pt x="0" y="7"/>
                      <a:pt x="0" y="11"/>
                      <a:pt x="0" y="16"/>
                    </a:cubicBezTo>
                    <a:cubicBezTo>
                      <a:pt x="0" y="26"/>
                      <a:pt x="0" y="40"/>
                      <a:pt x="4" y="59"/>
                    </a:cubicBezTo>
                    <a:cubicBezTo>
                      <a:pt x="7" y="77"/>
                      <a:pt x="13" y="99"/>
                      <a:pt x="24" y="122"/>
                    </a:cubicBezTo>
                    <a:cubicBezTo>
                      <a:pt x="35" y="146"/>
                      <a:pt x="52" y="171"/>
                      <a:pt x="73" y="194"/>
                    </a:cubicBezTo>
                    <a:cubicBezTo>
                      <a:pt x="84" y="206"/>
                      <a:pt x="97" y="217"/>
                      <a:pt x="111" y="227"/>
                    </a:cubicBezTo>
                    <a:cubicBezTo>
                      <a:pt x="125" y="238"/>
                      <a:pt x="140" y="247"/>
                      <a:pt x="156" y="257"/>
                    </a:cubicBezTo>
                    <a:cubicBezTo>
                      <a:pt x="187" y="276"/>
                      <a:pt x="220" y="294"/>
                      <a:pt x="250" y="320"/>
                    </a:cubicBezTo>
                    <a:cubicBezTo>
                      <a:pt x="254" y="323"/>
                      <a:pt x="257" y="326"/>
                      <a:pt x="261" y="330"/>
                    </a:cubicBezTo>
                    <a:cubicBezTo>
                      <a:pt x="264" y="333"/>
                      <a:pt x="267" y="337"/>
                      <a:pt x="271" y="340"/>
                    </a:cubicBezTo>
                    <a:cubicBezTo>
                      <a:pt x="274" y="344"/>
                      <a:pt x="277" y="348"/>
                      <a:pt x="280" y="352"/>
                    </a:cubicBezTo>
                    <a:cubicBezTo>
                      <a:pt x="281" y="353"/>
                      <a:pt x="282" y="354"/>
                      <a:pt x="282" y="355"/>
                    </a:cubicBezTo>
                    <a:cubicBezTo>
                      <a:pt x="284" y="358"/>
                      <a:pt x="284" y="358"/>
                      <a:pt x="284" y="358"/>
                    </a:cubicBezTo>
                    <a:cubicBezTo>
                      <a:pt x="289" y="364"/>
                      <a:pt x="289" y="364"/>
                      <a:pt x="289" y="364"/>
                    </a:cubicBezTo>
                    <a:cubicBezTo>
                      <a:pt x="299" y="381"/>
                      <a:pt x="307" y="399"/>
                      <a:pt x="313" y="419"/>
                    </a:cubicBezTo>
                    <a:cubicBezTo>
                      <a:pt x="319" y="439"/>
                      <a:pt x="322" y="459"/>
                      <a:pt x="324" y="480"/>
                    </a:cubicBezTo>
                    <a:cubicBezTo>
                      <a:pt x="325" y="500"/>
                      <a:pt x="325" y="521"/>
                      <a:pt x="323" y="542"/>
                    </a:cubicBezTo>
                    <a:cubicBezTo>
                      <a:pt x="322" y="563"/>
                      <a:pt x="320" y="584"/>
                      <a:pt x="316" y="605"/>
                    </a:cubicBezTo>
                    <a:cubicBezTo>
                      <a:pt x="313" y="625"/>
                      <a:pt x="309" y="646"/>
                      <a:pt x="305" y="666"/>
                    </a:cubicBezTo>
                    <a:cubicBezTo>
                      <a:pt x="300" y="687"/>
                      <a:pt x="296" y="707"/>
                      <a:pt x="293" y="727"/>
                    </a:cubicBezTo>
                    <a:cubicBezTo>
                      <a:pt x="292" y="732"/>
                      <a:pt x="291" y="738"/>
                      <a:pt x="291" y="743"/>
                    </a:cubicBezTo>
                    <a:cubicBezTo>
                      <a:pt x="290" y="748"/>
                      <a:pt x="289" y="753"/>
                      <a:pt x="288" y="758"/>
                    </a:cubicBezTo>
                    <a:cubicBezTo>
                      <a:pt x="288" y="763"/>
                      <a:pt x="287" y="768"/>
                      <a:pt x="287" y="773"/>
                    </a:cubicBezTo>
                    <a:cubicBezTo>
                      <a:pt x="287" y="777"/>
                      <a:pt x="287" y="777"/>
                      <a:pt x="287" y="777"/>
                    </a:cubicBezTo>
                    <a:cubicBezTo>
                      <a:pt x="286" y="778"/>
                      <a:pt x="286" y="779"/>
                      <a:pt x="286" y="781"/>
                    </a:cubicBezTo>
                    <a:cubicBezTo>
                      <a:pt x="286" y="788"/>
                      <a:pt x="286" y="788"/>
                      <a:pt x="286" y="788"/>
                    </a:cubicBezTo>
                    <a:cubicBezTo>
                      <a:pt x="284" y="828"/>
                      <a:pt x="289" y="867"/>
                      <a:pt x="299" y="903"/>
                    </a:cubicBezTo>
                    <a:cubicBezTo>
                      <a:pt x="309" y="938"/>
                      <a:pt x="323" y="970"/>
                      <a:pt x="339" y="998"/>
                    </a:cubicBezTo>
                    <a:cubicBezTo>
                      <a:pt x="341" y="1002"/>
                      <a:pt x="343" y="1005"/>
                      <a:pt x="345" y="1008"/>
                    </a:cubicBezTo>
                    <a:cubicBezTo>
                      <a:pt x="347" y="1012"/>
                      <a:pt x="349" y="1015"/>
                      <a:pt x="351" y="1018"/>
                    </a:cubicBezTo>
                    <a:cubicBezTo>
                      <a:pt x="355" y="1025"/>
                      <a:pt x="359" y="1031"/>
                      <a:pt x="363" y="1037"/>
                    </a:cubicBezTo>
                    <a:cubicBezTo>
                      <a:pt x="372" y="1049"/>
                      <a:pt x="380" y="1060"/>
                      <a:pt x="389" y="1069"/>
                    </a:cubicBezTo>
                    <a:cubicBezTo>
                      <a:pt x="405" y="1089"/>
                      <a:pt x="422" y="1105"/>
                      <a:pt x="436" y="1117"/>
                    </a:cubicBezTo>
                    <a:cubicBezTo>
                      <a:pt x="450" y="1129"/>
                      <a:pt x="462" y="1138"/>
                      <a:pt x="470" y="1144"/>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8"/>
                      <a:pt x="450" y="1129"/>
                      <a:pt x="436" y="1117"/>
                    </a:cubicBezTo>
                    <a:cubicBezTo>
                      <a:pt x="423" y="1104"/>
                      <a:pt x="406" y="1089"/>
                      <a:pt x="390" y="1069"/>
                    </a:cubicBezTo>
                    <a:cubicBezTo>
                      <a:pt x="381" y="1059"/>
                      <a:pt x="373" y="1048"/>
                      <a:pt x="364" y="1036"/>
                    </a:cubicBezTo>
                    <a:cubicBezTo>
                      <a:pt x="360" y="1030"/>
                      <a:pt x="356" y="1024"/>
                      <a:pt x="352" y="1017"/>
                    </a:cubicBezTo>
                    <a:cubicBezTo>
                      <a:pt x="350" y="1014"/>
                      <a:pt x="348" y="1011"/>
                      <a:pt x="346" y="1008"/>
                    </a:cubicBezTo>
                    <a:cubicBezTo>
                      <a:pt x="344" y="1004"/>
                      <a:pt x="342" y="1001"/>
                      <a:pt x="340" y="997"/>
                    </a:cubicBezTo>
                    <a:cubicBezTo>
                      <a:pt x="325" y="969"/>
                      <a:pt x="311" y="938"/>
                      <a:pt x="301" y="902"/>
                    </a:cubicBezTo>
                    <a:cubicBezTo>
                      <a:pt x="292" y="867"/>
                      <a:pt x="286" y="828"/>
                      <a:pt x="289" y="788"/>
                    </a:cubicBezTo>
                    <a:cubicBezTo>
                      <a:pt x="289" y="778"/>
                      <a:pt x="290" y="768"/>
                      <a:pt x="291" y="758"/>
                    </a:cubicBezTo>
                    <a:cubicBezTo>
                      <a:pt x="292" y="753"/>
                      <a:pt x="292" y="748"/>
                      <a:pt x="293" y="743"/>
                    </a:cubicBezTo>
                    <a:cubicBezTo>
                      <a:pt x="294" y="738"/>
                      <a:pt x="295" y="733"/>
                      <a:pt x="296" y="728"/>
                    </a:cubicBezTo>
                    <a:cubicBezTo>
                      <a:pt x="299" y="708"/>
                      <a:pt x="303" y="687"/>
                      <a:pt x="307" y="667"/>
                    </a:cubicBezTo>
                    <a:cubicBezTo>
                      <a:pt x="312" y="647"/>
                      <a:pt x="316" y="626"/>
                      <a:pt x="319" y="605"/>
                    </a:cubicBezTo>
                    <a:cubicBezTo>
                      <a:pt x="322" y="584"/>
                      <a:pt x="325" y="564"/>
                      <a:pt x="326" y="543"/>
                    </a:cubicBezTo>
                    <a:cubicBezTo>
                      <a:pt x="328" y="522"/>
                      <a:pt x="328" y="500"/>
                      <a:pt x="327" y="480"/>
                    </a:cubicBezTo>
                    <a:cubicBezTo>
                      <a:pt x="325" y="459"/>
                      <a:pt x="322" y="438"/>
                      <a:pt x="316" y="418"/>
                    </a:cubicBezTo>
                    <a:cubicBezTo>
                      <a:pt x="310" y="398"/>
                      <a:pt x="302" y="380"/>
                      <a:pt x="291" y="363"/>
                    </a:cubicBezTo>
                    <a:cubicBezTo>
                      <a:pt x="287" y="356"/>
                      <a:pt x="287" y="356"/>
                      <a:pt x="287" y="356"/>
                    </a:cubicBezTo>
                    <a:cubicBezTo>
                      <a:pt x="285" y="353"/>
                      <a:pt x="285" y="353"/>
                      <a:pt x="285" y="353"/>
                    </a:cubicBezTo>
                    <a:cubicBezTo>
                      <a:pt x="284" y="352"/>
                      <a:pt x="283" y="351"/>
                      <a:pt x="282" y="350"/>
                    </a:cubicBezTo>
                    <a:cubicBezTo>
                      <a:pt x="279" y="346"/>
                      <a:pt x="276" y="342"/>
                      <a:pt x="273" y="339"/>
                    </a:cubicBezTo>
                    <a:cubicBezTo>
                      <a:pt x="269" y="335"/>
                      <a:pt x="266" y="331"/>
                      <a:pt x="262" y="328"/>
                    </a:cubicBezTo>
                    <a:cubicBezTo>
                      <a:pt x="259" y="324"/>
                      <a:pt x="255" y="321"/>
                      <a:pt x="252" y="318"/>
                    </a:cubicBezTo>
                    <a:cubicBezTo>
                      <a:pt x="222" y="292"/>
                      <a:pt x="188" y="274"/>
                      <a:pt x="157" y="255"/>
                    </a:cubicBezTo>
                    <a:cubicBezTo>
                      <a:pt x="141" y="245"/>
                      <a:pt x="126" y="236"/>
                      <a:pt x="112" y="226"/>
                    </a:cubicBezTo>
                    <a:cubicBezTo>
                      <a:pt x="98" y="216"/>
                      <a:pt x="86" y="205"/>
                      <a:pt x="74" y="193"/>
                    </a:cubicBezTo>
                    <a:cubicBezTo>
                      <a:pt x="53" y="170"/>
                      <a:pt x="36" y="145"/>
                      <a:pt x="25" y="122"/>
                    </a:cubicBezTo>
                    <a:cubicBezTo>
                      <a:pt x="14" y="99"/>
                      <a:pt x="8" y="77"/>
                      <a:pt x="4" y="58"/>
                    </a:cubicBezTo>
                    <a:cubicBezTo>
                      <a:pt x="1" y="40"/>
                      <a:pt x="0" y="26"/>
                      <a:pt x="0" y="16"/>
                    </a:cubicBezTo>
                    <a:cubicBezTo>
                      <a:pt x="0" y="11"/>
                      <a:pt x="0" y="7"/>
                      <a:pt x="0" y="4"/>
                    </a:cubicBezTo>
                    <a:cubicBezTo>
                      <a:pt x="0" y="2"/>
                      <a:pt x="0" y="0"/>
                      <a:pt x="0" y="0"/>
                    </a:cubicBezTo>
                    <a:cubicBezTo>
                      <a:pt x="0" y="0"/>
                      <a:pt x="0" y="2"/>
                      <a:pt x="0" y="4"/>
                    </a:cubicBezTo>
                    <a:cubicBezTo>
                      <a:pt x="0" y="7"/>
                      <a:pt x="0" y="11"/>
                      <a:pt x="0" y="16"/>
                    </a:cubicBezTo>
                    <a:cubicBezTo>
                      <a:pt x="0" y="25"/>
                      <a:pt x="1" y="40"/>
                      <a:pt x="5" y="58"/>
                    </a:cubicBezTo>
                    <a:cubicBezTo>
                      <a:pt x="9" y="76"/>
                      <a:pt x="15" y="98"/>
                      <a:pt x="27" y="121"/>
                    </a:cubicBezTo>
                    <a:cubicBezTo>
                      <a:pt x="30" y="127"/>
                      <a:pt x="33" y="132"/>
                      <a:pt x="36" y="138"/>
                    </a:cubicBezTo>
                    <a:cubicBezTo>
                      <a:pt x="40" y="144"/>
                      <a:pt x="44" y="150"/>
                      <a:pt x="48" y="156"/>
                    </a:cubicBezTo>
                    <a:cubicBezTo>
                      <a:pt x="56" y="168"/>
                      <a:pt x="66" y="180"/>
                      <a:pt x="77" y="191"/>
                    </a:cubicBezTo>
                    <a:cubicBezTo>
                      <a:pt x="88" y="202"/>
                      <a:pt x="100" y="213"/>
                      <a:pt x="114" y="223"/>
                    </a:cubicBezTo>
                    <a:cubicBezTo>
                      <a:pt x="128" y="233"/>
                      <a:pt x="143" y="242"/>
                      <a:pt x="159" y="251"/>
                    </a:cubicBezTo>
                    <a:cubicBezTo>
                      <a:pt x="190" y="270"/>
                      <a:pt x="224" y="288"/>
                      <a:pt x="255" y="314"/>
                    </a:cubicBezTo>
                    <a:cubicBezTo>
                      <a:pt x="259" y="317"/>
                      <a:pt x="262" y="321"/>
                      <a:pt x="266" y="324"/>
                    </a:cubicBezTo>
                    <a:cubicBezTo>
                      <a:pt x="270" y="328"/>
                      <a:pt x="273" y="332"/>
                      <a:pt x="277" y="335"/>
                    </a:cubicBezTo>
                    <a:cubicBezTo>
                      <a:pt x="280" y="339"/>
                      <a:pt x="283" y="343"/>
                      <a:pt x="286" y="347"/>
                    </a:cubicBezTo>
                    <a:cubicBezTo>
                      <a:pt x="287" y="348"/>
                      <a:pt x="288" y="349"/>
                      <a:pt x="289" y="350"/>
                    </a:cubicBezTo>
                    <a:cubicBezTo>
                      <a:pt x="291" y="353"/>
                      <a:pt x="291" y="353"/>
                      <a:pt x="291" y="353"/>
                    </a:cubicBezTo>
                    <a:cubicBezTo>
                      <a:pt x="295" y="360"/>
                      <a:pt x="295" y="360"/>
                      <a:pt x="295" y="360"/>
                    </a:cubicBezTo>
                    <a:cubicBezTo>
                      <a:pt x="306" y="377"/>
                      <a:pt x="315" y="396"/>
                      <a:pt x="321" y="417"/>
                    </a:cubicBezTo>
                    <a:cubicBezTo>
                      <a:pt x="333" y="457"/>
                      <a:pt x="335" y="501"/>
                      <a:pt x="332" y="543"/>
                    </a:cubicBezTo>
                    <a:cubicBezTo>
                      <a:pt x="331" y="564"/>
                      <a:pt x="328" y="585"/>
                      <a:pt x="325" y="606"/>
                    </a:cubicBezTo>
                    <a:cubicBezTo>
                      <a:pt x="321" y="627"/>
                      <a:pt x="317" y="648"/>
                      <a:pt x="313" y="668"/>
                    </a:cubicBezTo>
                    <a:cubicBezTo>
                      <a:pt x="304" y="709"/>
                      <a:pt x="295" y="749"/>
                      <a:pt x="294" y="788"/>
                    </a:cubicBezTo>
                    <a:cubicBezTo>
                      <a:pt x="291" y="828"/>
                      <a:pt x="296" y="866"/>
                      <a:pt x="305" y="901"/>
                    </a:cubicBezTo>
                    <a:cubicBezTo>
                      <a:pt x="314" y="936"/>
                      <a:pt x="328" y="968"/>
                      <a:pt x="343" y="996"/>
                    </a:cubicBezTo>
                    <a:cubicBezTo>
                      <a:pt x="345" y="999"/>
                      <a:pt x="347" y="1003"/>
                      <a:pt x="349" y="1006"/>
                    </a:cubicBezTo>
                    <a:cubicBezTo>
                      <a:pt x="351" y="1009"/>
                      <a:pt x="352" y="1013"/>
                      <a:pt x="355" y="1016"/>
                    </a:cubicBezTo>
                    <a:cubicBezTo>
                      <a:pt x="359" y="1022"/>
                      <a:pt x="363" y="1029"/>
                      <a:pt x="367" y="1035"/>
                    </a:cubicBezTo>
                    <a:cubicBezTo>
                      <a:pt x="375" y="1046"/>
                      <a:pt x="383" y="1058"/>
                      <a:pt x="391" y="1067"/>
                    </a:cubicBezTo>
                    <a:cubicBezTo>
                      <a:pt x="407" y="1088"/>
                      <a:pt x="423" y="1103"/>
                      <a:pt x="437" y="1116"/>
                    </a:cubicBezTo>
                    <a:cubicBezTo>
                      <a:pt x="451" y="1128"/>
                      <a:pt x="462" y="1138"/>
                      <a:pt x="470" y="1143"/>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7"/>
                      <a:pt x="451" y="1128"/>
                      <a:pt x="437" y="1115"/>
                    </a:cubicBezTo>
                    <a:cubicBezTo>
                      <a:pt x="424" y="1103"/>
                      <a:pt x="408" y="1087"/>
                      <a:pt x="392" y="1067"/>
                    </a:cubicBezTo>
                    <a:cubicBezTo>
                      <a:pt x="384" y="1057"/>
                      <a:pt x="376" y="1045"/>
                      <a:pt x="368" y="1034"/>
                    </a:cubicBezTo>
                    <a:cubicBezTo>
                      <a:pt x="364" y="1028"/>
                      <a:pt x="360" y="1021"/>
                      <a:pt x="356" y="1015"/>
                    </a:cubicBezTo>
                    <a:cubicBezTo>
                      <a:pt x="354" y="1012"/>
                      <a:pt x="352" y="1009"/>
                      <a:pt x="350" y="1005"/>
                    </a:cubicBezTo>
                    <a:cubicBezTo>
                      <a:pt x="348" y="1002"/>
                      <a:pt x="346" y="998"/>
                      <a:pt x="344" y="995"/>
                    </a:cubicBezTo>
                    <a:cubicBezTo>
                      <a:pt x="330" y="967"/>
                      <a:pt x="316" y="936"/>
                      <a:pt x="307" y="901"/>
                    </a:cubicBezTo>
                    <a:cubicBezTo>
                      <a:pt x="298" y="866"/>
                      <a:pt x="294" y="828"/>
                      <a:pt x="296" y="789"/>
                    </a:cubicBezTo>
                    <a:cubicBezTo>
                      <a:pt x="296" y="781"/>
                      <a:pt x="296" y="781"/>
                      <a:pt x="296" y="781"/>
                    </a:cubicBezTo>
                    <a:cubicBezTo>
                      <a:pt x="297" y="780"/>
                      <a:pt x="297" y="779"/>
                      <a:pt x="297" y="778"/>
                    </a:cubicBezTo>
                    <a:cubicBezTo>
                      <a:pt x="297" y="774"/>
                      <a:pt x="297" y="774"/>
                      <a:pt x="297" y="774"/>
                    </a:cubicBezTo>
                    <a:cubicBezTo>
                      <a:pt x="298" y="769"/>
                      <a:pt x="298" y="764"/>
                      <a:pt x="299" y="759"/>
                    </a:cubicBezTo>
                    <a:cubicBezTo>
                      <a:pt x="299" y="754"/>
                      <a:pt x="300" y="749"/>
                      <a:pt x="301" y="744"/>
                    </a:cubicBezTo>
                    <a:cubicBezTo>
                      <a:pt x="302" y="739"/>
                      <a:pt x="302" y="734"/>
                      <a:pt x="303" y="729"/>
                    </a:cubicBezTo>
                    <a:cubicBezTo>
                      <a:pt x="307" y="709"/>
                      <a:pt x="311" y="689"/>
                      <a:pt x="315" y="669"/>
                    </a:cubicBezTo>
                    <a:cubicBezTo>
                      <a:pt x="320" y="648"/>
                      <a:pt x="324" y="628"/>
                      <a:pt x="327" y="607"/>
                    </a:cubicBezTo>
                    <a:cubicBezTo>
                      <a:pt x="331" y="586"/>
                      <a:pt x="333" y="564"/>
                      <a:pt x="335" y="543"/>
                    </a:cubicBezTo>
                    <a:cubicBezTo>
                      <a:pt x="338" y="501"/>
                      <a:pt x="336" y="457"/>
                      <a:pt x="324" y="416"/>
                    </a:cubicBezTo>
                    <a:cubicBezTo>
                      <a:pt x="318" y="395"/>
                      <a:pt x="309" y="376"/>
                      <a:pt x="298" y="358"/>
                    </a:cubicBezTo>
                    <a:cubicBezTo>
                      <a:pt x="293" y="352"/>
                      <a:pt x="293" y="352"/>
                      <a:pt x="293" y="352"/>
                    </a:cubicBezTo>
                    <a:cubicBezTo>
                      <a:pt x="291" y="349"/>
                      <a:pt x="291" y="349"/>
                      <a:pt x="291" y="349"/>
                    </a:cubicBezTo>
                    <a:cubicBezTo>
                      <a:pt x="290" y="347"/>
                      <a:pt x="289" y="346"/>
                      <a:pt x="288" y="345"/>
                    </a:cubicBezTo>
                    <a:cubicBezTo>
                      <a:pt x="285" y="341"/>
                      <a:pt x="282" y="337"/>
                      <a:pt x="278" y="333"/>
                    </a:cubicBezTo>
                    <a:cubicBezTo>
                      <a:pt x="275" y="330"/>
                      <a:pt x="272" y="326"/>
                      <a:pt x="268" y="322"/>
                    </a:cubicBezTo>
                    <a:cubicBezTo>
                      <a:pt x="264" y="319"/>
                      <a:pt x="260" y="315"/>
                      <a:pt x="257" y="312"/>
                    </a:cubicBezTo>
                    <a:cubicBezTo>
                      <a:pt x="226" y="286"/>
                      <a:pt x="191" y="268"/>
                      <a:pt x="160" y="249"/>
                    </a:cubicBezTo>
                    <a:cubicBezTo>
                      <a:pt x="144" y="240"/>
                      <a:pt x="129" y="231"/>
                      <a:pt x="115" y="221"/>
                    </a:cubicBezTo>
                    <a:cubicBezTo>
                      <a:pt x="102" y="212"/>
                      <a:pt x="89" y="201"/>
                      <a:pt x="78" y="190"/>
                    </a:cubicBezTo>
                    <a:cubicBezTo>
                      <a:pt x="67" y="178"/>
                      <a:pt x="58" y="167"/>
                      <a:pt x="49" y="155"/>
                    </a:cubicBezTo>
                    <a:cubicBezTo>
                      <a:pt x="45" y="149"/>
                      <a:pt x="41" y="144"/>
                      <a:pt x="38" y="138"/>
                    </a:cubicBezTo>
                    <a:cubicBezTo>
                      <a:pt x="34" y="132"/>
                      <a:pt x="31" y="126"/>
                      <a:pt x="28" y="120"/>
                    </a:cubicBezTo>
                    <a:cubicBezTo>
                      <a:pt x="16" y="98"/>
                      <a:pt x="10" y="76"/>
                      <a:pt x="6" y="58"/>
                    </a:cubicBezTo>
                    <a:cubicBezTo>
                      <a:pt x="2" y="40"/>
                      <a:pt x="1"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2" name="Freeform 22"/>
              <p:cNvSpPr>
                <a:spLocks noEditPoints="1"/>
              </p:cNvSpPr>
              <p:nvPr/>
            </p:nvSpPr>
            <p:spPr bwMode="auto">
              <a:xfrm>
                <a:off x="7714164" y="1362075"/>
                <a:ext cx="1809750" cy="4330700"/>
              </a:xfrm>
              <a:custGeom>
                <a:avLst/>
                <a:gdLst>
                  <a:gd name="T0" fmla="*/ 482 w 482"/>
                  <a:gd name="T1" fmla="*/ 1152 h 1152"/>
                  <a:gd name="T2" fmla="*/ 482 w 482"/>
                  <a:gd name="T3" fmla="*/ 1152 h 1152"/>
                  <a:gd name="T4" fmla="*/ 0 w 482"/>
                  <a:gd name="T5" fmla="*/ 4 h 1152"/>
                  <a:gd name="T6" fmla="*/ 4 w 482"/>
                  <a:gd name="T7" fmla="*/ 58 h 1152"/>
                  <a:gd name="T8" fmla="*/ 74 w 482"/>
                  <a:gd name="T9" fmla="*/ 193 h 1152"/>
                  <a:gd name="T10" fmla="*/ 157 w 482"/>
                  <a:gd name="T11" fmla="*/ 255 h 1152"/>
                  <a:gd name="T12" fmla="*/ 262 w 482"/>
                  <a:gd name="T13" fmla="*/ 328 h 1152"/>
                  <a:gd name="T14" fmla="*/ 282 w 482"/>
                  <a:gd name="T15" fmla="*/ 350 h 1152"/>
                  <a:gd name="T16" fmla="*/ 287 w 482"/>
                  <a:gd name="T17" fmla="*/ 356 h 1152"/>
                  <a:gd name="T18" fmla="*/ 316 w 482"/>
                  <a:gd name="T19" fmla="*/ 418 h 1152"/>
                  <a:gd name="T20" fmla="*/ 326 w 482"/>
                  <a:gd name="T21" fmla="*/ 543 h 1152"/>
                  <a:gd name="T22" fmla="*/ 307 w 482"/>
                  <a:gd name="T23" fmla="*/ 667 h 1152"/>
                  <a:gd name="T24" fmla="*/ 293 w 482"/>
                  <a:gd name="T25" fmla="*/ 743 h 1152"/>
                  <a:gd name="T26" fmla="*/ 289 w 482"/>
                  <a:gd name="T27" fmla="*/ 788 h 1152"/>
                  <a:gd name="T28" fmla="*/ 340 w 482"/>
                  <a:gd name="T29" fmla="*/ 997 h 1152"/>
                  <a:gd name="T30" fmla="*/ 352 w 482"/>
                  <a:gd name="T31" fmla="*/ 1017 h 1152"/>
                  <a:gd name="T32" fmla="*/ 390 w 482"/>
                  <a:gd name="T33" fmla="*/ 1069 h 1152"/>
                  <a:gd name="T34" fmla="*/ 470 w 482"/>
                  <a:gd name="T35" fmla="*/ 1143 h 1152"/>
                  <a:gd name="T36" fmla="*/ 470 w 482"/>
                  <a:gd name="T37" fmla="*/ 1143 h 1152"/>
                  <a:gd name="T38" fmla="*/ 391 w 482"/>
                  <a:gd name="T39" fmla="*/ 1067 h 1152"/>
                  <a:gd name="T40" fmla="*/ 355 w 482"/>
                  <a:gd name="T41" fmla="*/ 1016 h 1152"/>
                  <a:gd name="T42" fmla="*/ 343 w 482"/>
                  <a:gd name="T43" fmla="*/ 996 h 1152"/>
                  <a:gd name="T44" fmla="*/ 294 w 482"/>
                  <a:gd name="T45" fmla="*/ 788 h 1152"/>
                  <a:gd name="T46" fmla="*/ 325 w 482"/>
                  <a:gd name="T47" fmla="*/ 606 h 1152"/>
                  <a:gd name="T48" fmla="*/ 321 w 482"/>
                  <a:gd name="T49" fmla="*/ 417 h 1152"/>
                  <a:gd name="T50" fmla="*/ 291 w 482"/>
                  <a:gd name="T51" fmla="*/ 353 h 1152"/>
                  <a:gd name="T52" fmla="*/ 286 w 482"/>
                  <a:gd name="T53" fmla="*/ 347 h 1152"/>
                  <a:gd name="T54" fmla="*/ 266 w 482"/>
                  <a:gd name="T55" fmla="*/ 324 h 1152"/>
                  <a:gd name="T56" fmla="*/ 159 w 482"/>
                  <a:gd name="T57" fmla="*/ 251 h 1152"/>
                  <a:gd name="T58" fmla="*/ 77 w 482"/>
                  <a:gd name="T59" fmla="*/ 191 h 1152"/>
                  <a:gd name="T60" fmla="*/ 36 w 482"/>
                  <a:gd name="T61" fmla="*/ 138 h 1152"/>
                  <a:gd name="T62" fmla="*/ 5 w 482"/>
                  <a:gd name="T63" fmla="*/ 58 h 1152"/>
                  <a:gd name="T64" fmla="*/ 0 w 482"/>
                  <a:gd name="T65"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2" h="1152">
                    <a:moveTo>
                      <a:pt x="482" y="1152"/>
                    </a:moveTo>
                    <a:cubicBezTo>
                      <a:pt x="482" y="1152"/>
                      <a:pt x="482" y="1152"/>
                      <a:pt x="482" y="1152"/>
                    </a:cubicBezTo>
                    <a:cubicBezTo>
                      <a:pt x="482" y="1152"/>
                      <a:pt x="482" y="1152"/>
                      <a:pt x="482" y="1152"/>
                    </a:cubicBezTo>
                    <a:cubicBezTo>
                      <a:pt x="482" y="1152"/>
                      <a:pt x="482" y="1152"/>
                      <a:pt x="482" y="1152"/>
                    </a:cubicBezTo>
                    <a:moveTo>
                      <a:pt x="0" y="0"/>
                    </a:moveTo>
                    <a:cubicBezTo>
                      <a:pt x="0" y="0"/>
                      <a:pt x="0" y="2"/>
                      <a:pt x="0" y="4"/>
                    </a:cubicBezTo>
                    <a:cubicBezTo>
                      <a:pt x="0" y="7"/>
                      <a:pt x="0" y="11"/>
                      <a:pt x="0" y="16"/>
                    </a:cubicBezTo>
                    <a:cubicBezTo>
                      <a:pt x="0" y="26"/>
                      <a:pt x="1" y="40"/>
                      <a:pt x="4" y="58"/>
                    </a:cubicBezTo>
                    <a:cubicBezTo>
                      <a:pt x="8" y="77"/>
                      <a:pt x="14" y="99"/>
                      <a:pt x="25" y="122"/>
                    </a:cubicBezTo>
                    <a:cubicBezTo>
                      <a:pt x="36" y="145"/>
                      <a:pt x="53" y="170"/>
                      <a:pt x="74" y="193"/>
                    </a:cubicBezTo>
                    <a:cubicBezTo>
                      <a:pt x="86" y="205"/>
                      <a:pt x="98" y="216"/>
                      <a:pt x="112" y="226"/>
                    </a:cubicBezTo>
                    <a:cubicBezTo>
                      <a:pt x="126" y="236"/>
                      <a:pt x="141" y="245"/>
                      <a:pt x="157" y="255"/>
                    </a:cubicBezTo>
                    <a:cubicBezTo>
                      <a:pt x="188" y="274"/>
                      <a:pt x="222" y="292"/>
                      <a:pt x="252" y="318"/>
                    </a:cubicBezTo>
                    <a:cubicBezTo>
                      <a:pt x="255" y="321"/>
                      <a:pt x="259" y="324"/>
                      <a:pt x="262" y="328"/>
                    </a:cubicBezTo>
                    <a:cubicBezTo>
                      <a:pt x="266" y="331"/>
                      <a:pt x="269" y="335"/>
                      <a:pt x="273" y="339"/>
                    </a:cubicBezTo>
                    <a:cubicBezTo>
                      <a:pt x="276" y="342"/>
                      <a:pt x="279" y="346"/>
                      <a:pt x="282" y="350"/>
                    </a:cubicBezTo>
                    <a:cubicBezTo>
                      <a:pt x="283" y="351"/>
                      <a:pt x="284" y="352"/>
                      <a:pt x="285" y="353"/>
                    </a:cubicBezTo>
                    <a:cubicBezTo>
                      <a:pt x="287" y="356"/>
                      <a:pt x="287" y="356"/>
                      <a:pt x="287" y="356"/>
                    </a:cubicBezTo>
                    <a:cubicBezTo>
                      <a:pt x="291" y="363"/>
                      <a:pt x="291" y="363"/>
                      <a:pt x="291" y="363"/>
                    </a:cubicBezTo>
                    <a:cubicBezTo>
                      <a:pt x="302" y="380"/>
                      <a:pt x="310" y="398"/>
                      <a:pt x="316" y="418"/>
                    </a:cubicBezTo>
                    <a:cubicBezTo>
                      <a:pt x="322" y="438"/>
                      <a:pt x="325" y="459"/>
                      <a:pt x="327" y="480"/>
                    </a:cubicBezTo>
                    <a:cubicBezTo>
                      <a:pt x="328" y="500"/>
                      <a:pt x="328" y="522"/>
                      <a:pt x="326" y="543"/>
                    </a:cubicBezTo>
                    <a:cubicBezTo>
                      <a:pt x="325" y="564"/>
                      <a:pt x="322" y="584"/>
                      <a:pt x="319" y="605"/>
                    </a:cubicBezTo>
                    <a:cubicBezTo>
                      <a:pt x="316" y="626"/>
                      <a:pt x="312" y="647"/>
                      <a:pt x="307" y="667"/>
                    </a:cubicBezTo>
                    <a:cubicBezTo>
                      <a:pt x="303" y="687"/>
                      <a:pt x="299" y="708"/>
                      <a:pt x="296" y="728"/>
                    </a:cubicBezTo>
                    <a:cubicBezTo>
                      <a:pt x="295" y="733"/>
                      <a:pt x="294" y="738"/>
                      <a:pt x="293" y="743"/>
                    </a:cubicBezTo>
                    <a:cubicBezTo>
                      <a:pt x="292" y="748"/>
                      <a:pt x="292" y="753"/>
                      <a:pt x="291" y="758"/>
                    </a:cubicBezTo>
                    <a:cubicBezTo>
                      <a:pt x="290" y="768"/>
                      <a:pt x="289" y="778"/>
                      <a:pt x="289" y="788"/>
                    </a:cubicBezTo>
                    <a:cubicBezTo>
                      <a:pt x="286" y="828"/>
                      <a:pt x="292" y="867"/>
                      <a:pt x="301" y="902"/>
                    </a:cubicBezTo>
                    <a:cubicBezTo>
                      <a:pt x="311" y="938"/>
                      <a:pt x="325" y="969"/>
                      <a:pt x="340" y="997"/>
                    </a:cubicBezTo>
                    <a:cubicBezTo>
                      <a:pt x="342" y="1001"/>
                      <a:pt x="344" y="1004"/>
                      <a:pt x="346" y="1008"/>
                    </a:cubicBezTo>
                    <a:cubicBezTo>
                      <a:pt x="348" y="1011"/>
                      <a:pt x="350" y="1014"/>
                      <a:pt x="352" y="1017"/>
                    </a:cubicBezTo>
                    <a:cubicBezTo>
                      <a:pt x="356" y="1024"/>
                      <a:pt x="360" y="1030"/>
                      <a:pt x="364" y="1036"/>
                    </a:cubicBezTo>
                    <a:cubicBezTo>
                      <a:pt x="373" y="1048"/>
                      <a:pt x="381" y="1059"/>
                      <a:pt x="390" y="1069"/>
                    </a:cubicBezTo>
                    <a:cubicBezTo>
                      <a:pt x="406" y="1089"/>
                      <a:pt x="423" y="1104"/>
                      <a:pt x="436" y="1117"/>
                    </a:cubicBezTo>
                    <a:cubicBezTo>
                      <a:pt x="450" y="1129"/>
                      <a:pt x="462" y="1138"/>
                      <a:pt x="470" y="1143"/>
                    </a:cubicBezTo>
                    <a:cubicBezTo>
                      <a:pt x="478" y="1149"/>
                      <a:pt x="482" y="1152"/>
                      <a:pt x="482" y="1152"/>
                    </a:cubicBezTo>
                    <a:cubicBezTo>
                      <a:pt x="482" y="1152"/>
                      <a:pt x="478" y="1149"/>
                      <a:pt x="470" y="1143"/>
                    </a:cubicBezTo>
                    <a:cubicBezTo>
                      <a:pt x="462" y="1138"/>
                      <a:pt x="451" y="1128"/>
                      <a:pt x="437" y="1116"/>
                    </a:cubicBezTo>
                    <a:cubicBezTo>
                      <a:pt x="423" y="1103"/>
                      <a:pt x="407" y="1088"/>
                      <a:pt x="391" y="1067"/>
                    </a:cubicBezTo>
                    <a:cubicBezTo>
                      <a:pt x="383" y="1058"/>
                      <a:pt x="375" y="1046"/>
                      <a:pt x="367" y="1035"/>
                    </a:cubicBezTo>
                    <a:cubicBezTo>
                      <a:pt x="363" y="1029"/>
                      <a:pt x="359" y="1022"/>
                      <a:pt x="355" y="1016"/>
                    </a:cubicBezTo>
                    <a:cubicBezTo>
                      <a:pt x="352" y="1013"/>
                      <a:pt x="351" y="1009"/>
                      <a:pt x="349" y="1006"/>
                    </a:cubicBezTo>
                    <a:cubicBezTo>
                      <a:pt x="347" y="1003"/>
                      <a:pt x="345" y="999"/>
                      <a:pt x="343" y="996"/>
                    </a:cubicBezTo>
                    <a:cubicBezTo>
                      <a:pt x="328" y="968"/>
                      <a:pt x="314" y="936"/>
                      <a:pt x="305" y="901"/>
                    </a:cubicBezTo>
                    <a:cubicBezTo>
                      <a:pt x="296" y="866"/>
                      <a:pt x="291" y="828"/>
                      <a:pt x="294" y="788"/>
                    </a:cubicBezTo>
                    <a:cubicBezTo>
                      <a:pt x="295" y="749"/>
                      <a:pt x="304" y="709"/>
                      <a:pt x="313" y="668"/>
                    </a:cubicBezTo>
                    <a:cubicBezTo>
                      <a:pt x="317" y="648"/>
                      <a:pt x="321" y="627"/>
                      <a:pt x="325" y="606"/>
                    </a:cubicBezTo>
                    <a:cubicBezTo>
                      <a:pt x="328" y="585"/>
                      <a:pt x="331" y="564"/>
                      <a:pt x="332" y="543"/>
                    </a:cubicBezTo>
                    <a:cubicBezTo>
                      <a:pt x="335" y="501"/>
                      <a:pt x="333" y="457"/>
                      <a:pt x="321" y="417"/>
                    </a:cubicBezTo>
                    <a:cubicBezTo>
                      <a:pt x="315" y="396"/>
                      <a:pt x="306" y="377"/>
                      <a:pt x="295" y="360"/>
                    </a:cubicBezTo>
                    <a:cubicBezTo>
                      <a:pt x="291" y="353"/>
                      <a:pt x="291" y="353"/>
                      <a:pt x="291" y="353"/>
                    </a:cubicBezTo>
                    <a:cubicBezTo>
                      <a:pt x="289" y="350"/>
                      <a:pt x="289" y="350"/>
                      <a:pt x="289" y="350"/>
                    </a:cubicBezTo>
                    <a:cubicBezTo>
                      <a:pt x="288" y="349"/>
                      <a:pt x="287" y="348"/>
                      <a:pt x="286" y="347"/>
                    </a:cubicBezTo>
                    <a:cubicBezTo>
                      <a:pt x="283" y="343"/>
                      <a:pt x="280" y="339"/>
                      <a:pt x="277" y="335"/>
                    </a:cubicBezTo>
                    <a:cubicBezTo>
                      <a:pt x="273" y="332"/>
                      <a:pt x="270" y="328"/>
                      <a:pt x="266" y="324"/>
                    </a:cubicBezTo>
                    <a:cubicBezTo>
                      <a:pt x="262" y="321"/>
                      <a:pt x="259" y="317"/>
                      <a:pt x="255" y="314"/>
                    </a:cubicBezTo>
                    <a:cubicBezTo>
                      <a:pt x="224" y="288"/>
                      <a:pt x="190" y="270"/>
                      <a:pt x="159" y="251"/>
                    </a:cubicBezTo>
                    <a:cubicBezTo>
                      <a:pt x="143" y="242"/>
                      <a:pt x="128" y="233"/>
                      <a:pt x="114" y="223"/>
                    </a:cubicBezTo>
                    <a:cubicBezTo>
                      <a:pt x="100" y="213"/>
                      <a:pt x="88" y="202"/>
                      <a:pt x="77" y="191"/>
                    </a:cubicBezTo>
                    <a:cubicBezTo>
                      <a:pt x="66" y="180"/>
                      <a:pt x="56" y="168"/>
                      <a:pt x="48" y="156"/>
                    </a:cubicBezTo>
                    <a:cubicBezTo>
                      <a:pt x="44" y="150"/>
                      <a:pt x="40" y="144"/>
                      <a:pt x="36" y="138"/>
                    </a:cubicBezTo>
                    <a:cubicBezTo>
                      <a:pt x="33" y="132"/>
                      <a:pt x="30" y="127"/>
                      <a:pt x="27" y="121"/>
                    </a:cubicBezTo>
                    <a:cubicBezTo>
                      <a:pt x="15" y="98"/>
                      <a:pt x="9" y="76"/>
                      <a:pt x="5" y="58"/>
                    </a:cubicBezTo>
                    <a:cubicBezTo>
                      <a:pt x="1" y="40"/>
                      <a:pt x="0"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sp>
          <p:nvSpPr>
            <p:cNvPr id="8" name="Freeform 8"/>
            <p:cNvSpPr>
              <a:spLocks/>
            </p:cNvSpPr>
            <p:nvPr/>
          </p:nvSpPr>
          <p:spPr bwMode="auto">
            <a:xfrm>
              <a:off x="-1" y="-1"/>
              <a:ext cx="6082845" cy="6901050"/>
            </a:xfrm>
            <a:custGeom>
              <a:avLst/>
              <a:gdLst>
                <a:gd name="T0" fmla="*/ 853 w 1044"/>
                <a:gd name="T1" fmla="*/ 778 h 1152"/>
                <a:gd name="T2" fmla="*/ 884 w 1044"/>
                <a:gd name="T3" fmla="*/ 600 h 1152"/>
                <a:gd name="T4" fmla="*/ 837 w 1044"/>
                <a:gd name="T5" fmla="*/ 337 h 1152"/>
                <a:gd name="T6" fmla="*/ 637 w 1044"/>
                <a:gd name="T7" fmla="*/ 192 h 1152"/>
                <a:gd name="T8" fmla="*/ 561 w 1044"/>
                <a:gd name="T9" fmla="*/ 0 h 1152"/>
                <a:gd name="T10" fmla="*/ 280 w 1044"/>
                <a:gd name="T11" fmla="*/ 0 h 1152"/>
                <a:gd name="T12" fmla="*/ 0 w 1044"/>
                <a:gd name="T13" fmla="*/ 0 h 1152"/>
                <a:gd name="T14" fmla="*/ 0 w 1044"/>
                <a:gd name="T15" fmla="*/ 1152 h 1152"/>
                <a:gd name="T16" fmla="*/ 0 w 1044"/>
                <a:gd name="T17" fmla="*/ 1152 h 1152"/>
                <a:gd name="T18" fmla="*/ 280 w 1044"/>
                <a:gd name="T19" fmla="*/ 1152 h 1152"/>
                <a:gd name="T20" fmla="*/ 1044 w 1044"/>
                <a:gd name="T21" fmla="*/ 1152 h 1152"/>
                <a:gd name="T22" fmla="*/ 853 w 1044"/>
                <a:gd name="T23" fmla="*/ 77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4" h="1152">
                  <a:moveTo>
                    <a:pt x="853" y="778"/>
                  </a:moveTo>
                  <a:cubicBezTo>
                    <a:pt x="858" y="718"/>
                    <a:pt x="875" y="659"/>
                    <a:pt x="884" y="600"/>
                  </a:cubicBezTo>
                  <a:cubicBezTo>
                    <a:pt x="898" y="511"/>
                    <a:pt x="900" y="409"/>
                    <a:pt x="837" y="337"/>
                  </a:cubicBezTo>
                  <a:cubicBezTo>
                    <a:pt x="781" y="274"/>
                    <a:pt x="695" y="252"/>
                    <a:pt x="637" y="192"/>
                  </a:cubicBezTo>
                  <a:cubicBezTo>
                    <a:pt x="587" y="139"/>
                    <a:pt x="559" y="73"/>
                    <a:pt x="561" y="0"/>
                  </a:cubicBezTo>
                  <a:cubicBezTo>
                    <a:pt x="280" y="0"/>
                    <a:pt x="280" y="0"/>
                    <a:pt x="280" y="0"/>
                  </a:cubicBezTo>
                  <a:cubicBezTo>
                    <a:pt x="0" y="0"/>
                    <a:pt x="0" y="0"/>
                    <a:pt x="0" y="0"/>
                  </a:cubicBezTo>
                  <a:cubicBezTo>
                    <a:pt x="0" y="1152"/>
                    <a:pt x="0" y="1152"/>
                    <a:pt x="0" y="1152"/>
                  </a:cubicBezTo>
                  <a:cubicBezTo>
                    <a:pt x="0" y="1152"/>
                    <a:pt x="0" y="1152"/>
                    <a:pt x="0" y="1152"/>
                  </a:cubicBezTo>
                  <a:cubicBezTo>
                    <a:pt x="280" y="1152"/>
                    <a:pt x="280" y="1152"/>
                    <a:pt x="280" y="1152"/>
                  </a:cubicBezTo>
                  <a:cubicBezTo>
                    <a:pt x="1044" y="1152"/>
                    <a:pt x="1044" y="1152"/>
                    <a:pt x="1044" y="1152"/>
                  </a:cubicBezTo>
                  <a:cubicBezTo>
                    <a:pt x="924" y="1070"/>
                    <a:pt x="841" y="924"/>
                    <a:pt x="853" y="7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sp>
        <p:nvSpPr>
          <p:cNvPr id="55" name="Oval 54"/>
          <p:cNvSpPr/>
          <p:nvPr/>
        </p:nvSpPr>
        <p:spPr>
          <a:xfrm>
            <a:off x="-422933" y="4881984"/>
            <a:ext cx="2430609" cy="228327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 name="文本框 4"/>
          <p:cNvSpPr txBox="1"/>
          <p:nvPr/>
        </p:nvSpPr>
        <p:spPr>
          <a:xfrm>
            <a:off x="3316280" y="2368840"/>
            <a:ext cx="9229403"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B62923"/>
                </a:solidFill>
                <a:effectLst>
                  <a:outerShdw blurRad="38100" dist="38100" dir="2700000" algn="tl">
                    <a:srgbClr val="000000">
                      <a:alpha val="43137"/>
                    </a:srgbClr>
                  </a:outerShdw>
                </a:effectLst>
                <a:uLnTx/>
                <a:uFillTx/>
                <a:latin typeface="Times New Roman" panose="02020603050405020304" pitchFamily="18" charset="0"/>
                <a:ea typeface="迷你简汉真广标" panose="02010609000101010101" pitchFamily="49" charset="-122"/>
                <a:cs typeface="Times New Roman" panose="02020603050405020304" pitchFamily="18" charset="0"/>
              </a:rPr>
              <a:t>THANK YOU</a:t>
            </a:r>
            <a:endParaRPr kumimoji="0" lang="zh-CN" altLang="en-US" sz="8000" b="1" i="0" u="none" strike="noStrike" kern="1200" cap="none" spc="0" normalizeH="0" baseline="0" noProof="0" dirty="0">
              <a:ln>
                <a:noFill/>
              </a:ln>
              <a:solidFill>
                <a:srgbClr val="B62923"/>
              </a:solidFill>
              <a:effectLst>
                <a:outerShdw blurRad="38100" dist="38100" dir="2700000" algn="tl">
                  <a:srgbClr val="000000">
                    <a:alpha val="43137"/>
                  </a:srgbClr>
                </a:outerShdw>
              </a:effectLst>
              <a:uLnTx/>
              <a:uFillTx/>
              <a:latin typeface="Times New Roman" panose="02020603050405020304" pitchFamily="18" charset="0"/>
              <a:ea typeface="迷你简汉真广标" panose="02010609000101010101" pitchFamily="49" charset="-122"/>
              <a:cs typeface="Times New Roman" panose="02020603050405020304" pitchFamily="18" charset="0"/>
            </a:endParaRPr>
          </a:p>
        </p:txBody>
      </p:sp>
    </p:spTree>
    <p:extLst>
      <p:ext uri="{BB962C8B-B14F-4D97-AF65-F5344CB8AC3E}">
        <p14:creationId xmlns:p14="http://schemas.microsoft.com/office/powerpoint/2010/main" val="197854492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000"/>
                            </p:stCondLst>
                            <p:childTnLst>
                              <p:par>
                                <p:cTn id="15" presetID="23" presetClass="entr" presetSubtype="36" fill="hold" grpId="0" nodeType="afterEffect">
                                  <p:stCondLst>
                                    <p:cond delay="0"/>
                                  </p:stCondLst>
                                  <p:iterate type="lt">
                                    <p:tmPct val="10000"/>
                                  </p:iterate>
                                  <p:childTnLst>
                                    <p:set>
                                      <p:cBhvr>
                                        <p:cTn id="16" dur="1" fill="hold">
                                          <p:stCondLst>
                                            <p:cond delay="0"/>
                                          </p:stCondLst>
                                        </p:cTn>
                                        <p:tgtEl>
                                          <p:spTgt spid="31"/>
                                        </p:tgtEl>
                                        <p:attrNameLst>
                                          <p:attrName>style.visibility</p:attrName>
                                        </p:attrNameLst>
                                      </p:cBhvr>
                                      <p:to>
                                        <p:strVal val="visible"/>
                                      </p:to>
                                    </p:set>
                                    <p:anim calcmode="lin" valueType="num">
                                      <p:cBhvr>
                                        <p:cTn id="17" dur="750" fill="hold"/>
                                        <p:tgtEl>
                                          <p:spTgt spid="31"/>
                                        </p:tgtEl>
                                        <p:attrNameLst>
                                          <p:attrName>ppt_w</p:attrName>
                                        </p:attrNameLst>
                                      </p:cBhvr>
                                      <p:tavLst>
                                        <p:tav tm="0">
                                          <p:val>
                                            <p:strVal val="(6*min(max(#ppt_w*#ppt_h,.3),1)-7.4)/-.7*#ppt_w"/>
                                          </p:val>
                                        </p:tav>
                                        <p:tav tm="100000">
                                          <p:val>
                                            <p:strVal val="#ppt_w"/>
                                          </p:val>
                                        </p:tav>
                                      </p:tavLst>
                                    </p:anim>
                                    <p:anim calcmode="lin" valueType="num">
                                      <p:cBhvr>
                                        <p:cTn id="18" dur="750" fill="hold"/>
                                        <p:tgtEl>
                                          <p:spTgt spid="31"/>
                                        </p:tgtEl>
                                        <p:attrNameLst>
                                          <p:attrName>ppt_h</p:attrName>
                                        </p:attrNameLst>
                                      </p:cBhvr>
                                      <p:tavLst>
                                        <p:tav tm="0">
                                          <p:val>
                                            <p:strVal val="(6*min(max(#ppt_w*#ppt_h,.3),1)-7.4)/-.7*#ppt_h"/>
                                          </p:val>
                                        </p:tav>
                                        <p:tav tm="100000">
                                          <p:val>
                                            <p:strVal val="#ppt_h"/>
                                          </p:val>
                                        </p:tav>
                                      </p:tavLst>
                                    </p:anim>
                                    <p:anim calcmode="lin" valueType="num">
                                      <p:cBhvr>
                                        <p:cTn id="19" dur="750" fill="hold"/>
                                        <p:tgtEl>
                                          <p:spTgt spid="31"/>
                                        </p:tgtEl>
                                        <p:attrNameLst>
                                          <p:attrName>ppt_x</p:attrName>
                                        </p:attrNameLst>
                                      </p:cBhvr>
                                      <p:tavLst>
                                        <p:tav tm="0">
                                          <p:val>
                                            <p:fltVal val="0.5"/>
                                          </p:val>
                                        </p:tav>
                                        <p:tav tm="100000">
                                          <p:val>
                                            <p:strVal val="#ppt_x"/>
                                          </p:val>
                                        </p:tav>
                                      </p:tavLst>
                                    </p:anim>
                                    <p:anim calcmode="lin" valueType="num">
                                      <p:cBhvr>
                                        <p:cTn id="20" dur="750" fill="hold"/>
                                        <p:tgtEl>
                                          <p:spTgt spid="3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5">
            <a:extLst>
              <a:ext uri="{FF2B5EF4-FFF2-40B4-BE49-F238E27FC236}">
                <a16:creationId xmlns:a16="http://schemas.microsoft.com/office/drawing/2014/main" id="{90787C8F-83AF-4085-8BB1-365979D3DF60}"/>
              </a:ext>
            </a:extLst>
          </p:cNvPr>
          <p:cNvGrpSpPr/>
          <p:nvPr/>
        </p:nvGrpSpPr>
        <p:grpSpPr>
          <a:xfrm>
            <a:off x="856229" y="3831988"/>
            <a:ext cx="927848" cy="1598973"/>
            <a:chOff x="1846915" y="5975616"/>
            <a:chExt cx="1391772" cy="2398459"/>
          </a:xfrm>
        </p:grpSpPr>
        <p:sp>
          <p:nvSpPr>
            <p:cNvPr id="117"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solidFill>
              <a:srgbClr val="84CBC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sp>
          <p:nvSpPr>
            <p:cNvPr id="118" name="Freeform 118">
              <a:extLst>
                <a:ext uri="{FF2B5EF4-FFF2-40B4-BE49-F238E27FC236}">
                  <a16:creationId xmlns:a16="http://schemas.microsoft.com/office/drawing/2014/main" id="{46B4F70F-9FDC-40F5-A394-ED1CF7258EB3}"/>
                </a:ext>
              </a:extLst>
            </p:cNvPr>
            <p:cNvSpPr/>
            <p:nvPr/>
          </p:nvSpPr>
          <p:spPr>
            <a:xfrm>
              <a:off x="1846915" y="5975616"/>
              <a:ext cx="1391772" cy="385058"/>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222A35">
                <a:alpha val="1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cxnSp>
          <p:nvCxnSpPr>
            <p:cNvPr id="119"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noFill/>
            <a:ln w="28575" cap="flat" cmpd="sng" algn="ctr">
              <a:solidFill>
                <a:srgbClr val="84CBC5"/>
              </a:solidFill>
              <a:prstDash val="sysDash"/>
              <a:miter lim="800000"/>
              <a:tailEnd type="oval"/>
            </a:ln>
            <a:effectLst/>
          </p:spPr>
        </p:cxnSp>
      </p:grpSp>
      <p:grpSp>
        <p:nvGrpSpPr>
          <p:cNvPr id="141" name="Group 141">
            <a:extLst>
              <a:ext uri="{FF2B5EF4-FFF2-40B4-BE49-F238E27FC236}">
                <a16:creationId xmlns:a16="http://schemas.microsoft.com/office/drawing/2014/main" id="{CFA936C6-9E5A-4BD3-A7EC-58E58B2C93CC}"/>
              </a:ext>
            </a:extLst>
          </p:cNvPr>
          <p:cNvGrpSpPr/>
          <p:nvPr/>
        </p:nvGrpSpPr>
        <p:grpSpPr>
          <a:xfrm>
            <a:off x="281050" y="5491634"/>
            <a:ext cx="2238045" cy="632549"/>
            <a:chOff x="1757822" y="6531692"/>
            <a:chExt cx="3357067" cy="948823"/>
          </a:xfrm>
        </p:grpSpPr>
        <p:sp>
          <p:nvSpPr>
            <p:cNvPr id="142" name="Rectangle 142">
              <a:extLst>
                <a:ext uri="{FF2B5EF4-FFF2-40B4-BE49-F238E27FC236}">
                  <a16:creationId xmlns:a16="http://schemas.microsoft.com/office/drawing/2014/main" id="{A3F06F88-DC55-4208-81BC-D2303C48145C}"/>
                </a:ext>
              </a:extLst>
            </p:cNvPr>
            <p:cNvSpPr/>
            <p:nvPr/>
          </p:nvSpPr>
          <p:spPr>
            <a:xfrm>
              <a:off x="2185721" y="6531692"/>
              <a:ext cx="2929168" cy="569484"/>
            </a:xfrm>
            <a:prstGeom prst="rect">
              <a:avLst/>
            </a:prstGeom>
          </p:spPr>
          <p:txBody>
            <a:bodyPr wrap="none">
              <a:spAutoFit/>
            </a:bodyPr>
            <a:lstStyle/>
            <a:p>
              <a:pPr defTabSz="914377"/>
              <a:r>
                <a:rPr lang="en-GB" sz="1867" dirty="0">
                  <a:latin typeface="Arial" panose="020B0604020202020204" pitchFamily="34" charset="0"/>
                  <a:cs typeface="Arial" panose="020B0604020202020204" pitchFamily="34" charset="0"/>
                  <a:sym typeface="Helvetica Light"/>
                </a:rPr>
                <a:t>NÔNG NGHIỆP </a:t>
              </a:r>
              <a:endParaRPr lang="en-GB" sz="1600" dirty="0">
                <a:latin typeface="Arial" panose="020B0604020202020204" pitchFamily="34" charset="0"/>
                <a:cs typeface="Arial" panose="020B0604020202020204" pitchFamily="34" charset="0"/>
                <a:sym typeface="Helvetica Light"/>
              </a:endParaRPr>
            </a:p>
          </p:txBody>
        </p:sp>
        <p:sp>
          <p:nvSpPr>
            <p:cNvPr id="143" name="Rectangle 143">
              <a:extLst>
                <a:ext uri="{FF2B5EF4-FFF2-40B4-BE49-F238E27FC236}">
                  <a16:creationId xmlns:a16="http://schemas.microsoft.com/office/drawing/2014/main" id="{8F20CD92-97AA-4150-99DD-748C5DB6691D}"/>
                </a:ext>
              </a:extLst>
            </p:cNvPr>
            <p:cNvSpPr/>
            <p:nvPr/>
          </p:nvSpPr>
          <p:spPr>
            <a:xfrm>
              <a:off x="1757822" y="7034046"/>
              <a:ext cx="3092554" cy="446469"/>
            </a:xfrm>
            <a:prstGeom prst="rect">
              <a:avLst/>
            </a:prstGeom>
          </p:spPr>
          <p:txBody>
            <a:bodyPr wrap="square">
              <a:spAutoFit/>
            </a:bodyPr>
            <a:lstStyle/>
            <a:p>
              <a:pPr algn="ctr" defTabSz="914377"/>
              <a:endParaRPr lang="en-GB" sz="1334" dirty="0">
                <a:latin typeface="Arial" panose="020B0604020202020204" pitchFamily="34" charset="0"/>
                <a:cs typeface="Arial" panose="020B0604020202020204" pitchFamily="34" charset="0"/>
                <a:sym typeface="Helvetica Light"/>
              </a:endParaRPr>
            </a:p>
          </p:txBody>
        </p:sp>
      </p:grpSp>
      <p:sp>
        <p:nvSpPr>
          <p:cNvPr id="4" name="Title 3"/>
          <p:cNvSpPr>
            <a:spLocks noGrp="1"/>
          </p:cNvSpPr>
          <p:nvPr>
            <p:ph type="title"/>
          </p:nvPr>
        </p:nvSpPr>
        <p:spPr/>
        <p:txBody>
          <a:bodyPr/>
          <a:lstStyle/>
          <a:p>
            <a:pPr algn="ctr"/>
            <a:r>
              <a:rPr lang="en-US" dirty="0">
                <a:solidFill>
                  <a:srgbClr val="C00000"/>
                </a:solidFill>
                <a:latin typeface="Arial" panose="020B0604020202020204" pitchFamily="34" charset="0"/>
                <a:cs typeface="Arial" panose="020B0604020202020204" pitchFamily="34" charset="0"/>
              </a:rPr>
              <a:t>SẢN PHẨM CỦA CÁC NGÀNH KINH TẾ</a:t>
            </a:r>
          </a:p>
        </p:txBody>
      </p:sp>
      <p:sp>
        <p:nvSpPr>
          <p:cNvPr id="69" name="Frame 6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Arial" panose="020B0604020202020204" pitchFamily="34" charset="0"/>
              <a:cs typeface="Arial" panose="020B0604020202020204" pitchFamily="34" charset="0"/>
            </a:endParaRPr>
          </a:p>
        </p:txBody>
      </p:sp>
      <p:pic>
        <p:nvPicPr>
          <p:cNvPr id="3076" name="Picture 4" descr="Basket, farm, meat, products icon - Download on Iconfi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87" y="1658015"/>
            <a:ext cx="1688632" cy="1688632"/>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5">
            <a:extLst>
              <a:ext uri="{FF2B5EF4-FFF2-40B4-BE49-F238E27FC236}">
                <a16:creationId xmlns:a16="http://schemas.microsoft.com/office/drawing/2014/main" id="{90787C8F-83AF-4085-8BB1-365979D3DF60}"/>
              </a:ext>
            </a:extLst>
          </p:cNvPr>
          <p:cNvGrpSpPr/>
          <p:nvPr/>
        </p:nvGrpSpPr>
        <p:grpSpPr>
          <a:xfrm>
            <a:off x="3304888" y="3831988"/>
            <a:ext cx="927848" cy="1598973"/>
            <a:chOff x="1846915" y="5975616"/>
            <a:chExt cx="1391772" cy="2398459"/>
          </a:xfrm>
        </p:grpSpPr>
        <p:sp>
          <p:nvSpPr>
            <p:cNvPr id="73"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solidFill>
              <a:srgbClr val="84CBC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sp>
          <p:nvSpPr>
            <p:cNvPr id="74" name="Freeform 118">
              <a:extLst>
                <a:ext uri="{FF2B5EF4-FFF2-40B4-BE49-F238E27FC236}">
                  <a16:creationId xmlns:a16="http://schemas.microsoft.com/office/drawing/2014/main" id="{46B4F70F-9FDC-40F5-A394-ED1CF7258EB3}"/>
                </a:ext>
              </a:extLst>
            </p:cNvPr>
            <p:cNvSpPr/>
            <p:nvPr/>
          </p:nvSpPr>
          <p:spPr>
            <a:xfrm>
              <a:off x="1846915" y="5975616"/>
              <a:ext cx="1391772" cy="385058"/>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222A35">
                <a:alpha val="1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cxnSp>
          <p:nvCxnSpPr>
            <p:cNvPr id="75"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noFill/>
            <a:ln w="28575" cap="flat" cmpd="sng" algn="ctr">
              <a:solidFill>
                <a:srgbClr val="84CBC5"/>
              </a:solidFill>
              <a:prstDash val="sysDash"/>
              <a:miter lim="800000"/>
              <a:tailEnd type="oval"/>
            </a:ln>
            <a:effectLst/>
          </p:spPr>
        </p:cxnSp>
      </p:grpSp>
      <p:grpSp>
        <p:nvGrpSpPr>
          <p:cNvPr id="76" name="Group 141">
            <a:extLst>
              <a:ext uri="{FF2B5EF4-FFF2-40B4-BE49-F238E27FC236}">
                <a16:creationId xmlns:a16="http://schemas.microsoft.com/office/drawing/2014/main" id="{CFA936C6-9E5A-4BD3-A7EC-58E58B2C93CC}"/>
              </a:ext>
            </a:extLst>
          </p:cNvPr>
          <p:cNvGrpSpPr/>
          <p:nvPr/>
        </p:nvGrpSpPr>
        <p:grpSpPr>
          <a:xfrm>
            <a:off x="2729709" y="5491634"/>
            <a:ext cx="2061703" cy="632549"/>
            <a:chOff x="1757822" y="6531692"/>
            <a:chExt cx="3092554" cy="948823"/>
          </a:xfrm>
        </p:grpSpPr>
        <p:sp>
          <p:nvSpPr>
            <p:cNvPr id="77" name="Rectangle 142">
              <a:extLst>
                <a:ext uri="{FF2B5EF4-FFF2-40B4-BE49-F238E27FC236}">
                  <a16:creationId xmlns:a16="http://schemas.microsoft.com/office/drawing/2014/main" id="{A3F06F88-DC55-4208-81BC-D2303C48145C}"/>
                </a:ext>
              </a:extLst>
            </p:cNvPr>
            <p:cNvSpPr/>
            <p:nvPr/>
          </p:nvSpPr>
          <p:spPr>
            <a:xfrm>
              <a:off x="1904394" y="6531692"/>
              <a:ext cx="2929168" cy="569484"/>
            </a:xfrm>
            <a:prstGeom prst="rect">
              <a:avLst/>
            </a:prstGeom>
          </p:spPr>
          <p:txBody>
            <a:bodyPr wrap="none">
              <a:spAutoFit/>
            </a:bodyPr>
            <a:lstStyle/>
            <a:p>
              <a:pPr algn="just" defTabSz="914377"/>
              <a:r>
                <a:rPr lang="en-GB" sz="1867" dirty="0">
                  <a:latin typeface="Arial" panose="020B0604020202020204" pitchFamily="34" charset="0"/>
                  <a:cs typeface="Arial" panose="020B0604020202020204" pitchFamily="34" charset="0"/>
                  <a:sym typeface="Helvetica Light"/>
                </a:rPr>
                <a:t>CÔNG NGHIỆP </a:t>
              </a:r>
              <a:endParaRPr lang="en-GB" sz="1600" dirty="0">
                <a:latin typeface="Arial" panose="020B0604020202020204" pitchFamily="34" charset="0"/>
                <a:cs typeface="Arial" panose="020B0604020202020204" pitchFamily="34" charset="0"/>
                <a:sym typeface="Helvetica Light"/>
              </a:endParaRPr>
            </a:p>
          </p:txBody>
        </p:sp>
        <p:sp>
          <p:nvSpPr>
            <p:cNvPr id="78" name="Rectangle 143">
              <a:extLst>
                <a:ext uri="{FF2B5EF4-FFF2-40B4-BE49-F238E27FC236}">
                  <a16:creationId xmlns:a16="http://schemas.microsoft.com/office/drawing/2014/main" id="{8F20CD92-97AA-4150-99DD-748C5DB6691D}"/>
                </a:ext>
              </a:extLst>
            </p:cNvPr>
            <p:cNvSpPr/>
            <p:nvPr/>
          </p:nvSpPr>
          <p:spPr>
            <a:xfrm>
              <a:off x="1757822" y="7034046"/>
              <a:ext cx="3092554" cy="446469"/>
            </a:xfrm>
            <a:prstGeom prst="rect">
              <a:avLst/>
            </a:prstGeom>
          </p:spPr>
          <p:txBody>
            <a:bodyPr wrap="square">
              <a:spAutoFit/>
            </a:bodyPr>
            <a:lstStyle/>
            <a:p>
              <a:pPr algn="just" defTabSz="914377"/>
              <a:endParaRPr lang="en-GB" sz="1334" dirty="0">
                <a:latin typeface="Arial" panose="020B0604020202020204" pitchFamily="34" charset="0"/>
                <a:cs typeface="Arial" panose="020B0604020202020204" pitchFamily="34" charset="0"/>
                <a:sym typeface="Helvetica Light"/>
              </a:endParaRPr>
            </a:p>
          </p:txBody>
        </p:sp>
      </p:grpSp>
      <p:grpSp>
        <p:nvGrpSpPr>
          <p:cNvPr id="81" name="Group 5">
            <a:extLst>
              <a:ext uri="{FF2B5EF4-FFF2-40B4-BE49-F238E27FC236}">
                <a16:creationId xmlns:a16="http://schemas.microsoft.com/office/drawing/2014/main" id="{90787C8F-83AF-4085-8BB1-365979D3DF60}"/>
              </a:ext>
            </a:extLst>
          </p:cNvPr>
          <p:cNvGrpSpPr/>
          <p:nvPr/>
        </p:nvGrpSpPr>
        <p:grpSpPr>
          <a:xfrm>
            <a:off x="5671756" y="3831988"/>
            <a:ext cx="927848" cy="1598973"/>
            <a:chOff x="1846915" y="5975616"/>
            <a:chExt cx="1391772" cy="2398459"/>
          </a:xfrm>
        </p:grpSpPr>
        <p:sp>
          <p:nvSpPr>
            <p:cNvPr id="82"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solidFill>
              <a:srgbClr val="84CBC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sp>
          <p:nvSpPr>
            <p:cNvPr id="83" name="Freeform 118">
              <a:extLst>
                <a:ext uri="{FF2B5EF4-FFF2-40B4-BE49-F238E27FC236}">
                  <a16:creationId xmlns:a16="http://schemas.microsoft.com/office/drawing/2014/main" id="{46B4F70F-9FDC-40F5-A394-ED1CF7258EB3}"/>
                </a:ext>
              </a:extLst>
            </p:cNvPr>
            <p:cNvSpPr/>
            <p:nvPr/>
          </p:nvSpPr>
          <p:spPr>
            <a:xfrm>
              <a:off x="1846915" y="5975616"/>
              <a:ext cx="1391772" cy="385058"/>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222A35">
                <a:alpha val="1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cxnSp>
          <p:nvCxnSpPr>
            <p:cNvPr id="84"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noFill/>
            <a:ln w="28575" cap="flat" cmpd="sng" algn="ctr">
              <a:solidFill>
                <a:srgbClr val="84CBC5"/>
              </a:solidFill>
              <a:prstDash val="sysDash"/>
              <a:miter lim="800000"/>
              <a:tailEnd type="oval"/>
            </a:ln>
            <a:effectLst/>
          </p:spPr>
        </p:cxnSp>
      </p:grpSp>
      <p:grpSp>
        <p:nvGrpSpPr>
          <p:cNvPr id="85" name="Group 141">
            <a:extLst>
              <a:ext uri="{FF2B5EF4-FFF2-40B4-BE49-F238E27FC236}">
                <a16:creationId xmlns:a16="http://schemas.microsoft.com/office/drawing/2014/main" id="{CFA936C6-9E5A-4BD3-A7EC-58E58B2C93CC}"/>
              </a:ext>
            </a:extLst>
          </p:cNvPr>
          <p:cNvGrpSpPr/>
          <p:nvPr/>
        </p:nvGrpSpPr>
        <p:grpSpPr>
          <a:xfrm>
            <a:off x="5096577" y="5475765"/>
            <a:ext cx="2061703" cy="648420"/>
            <a:chOff x="1757822" y="6507886"/>
            <a:chExt cx="3092554" cy="972629"/>
          </a:xfrm>
        </p:grpSpPr>
        <p:sp>
          <p:nvSpPr>
            <p:cNvPr id="86" name="Rectangle 142">
              <a:extLst>
                <a:ext uri="{FF2B5EF4-FFF2-40B4-BE49-F238E27FC236}">
                  <a16:creationId xmlns:a16="http://schemas.microsoft.com/office/drawing/2014/main" id="{A3F06F88-DC55-4208-81BC-D2303C48145C}"/>
                </a:ext>
              </a:extLst>
            </p:cNvPr>
            <p:cNvSpPr/>
            <p:nvPr/>
          </p:nvSpPr>
          <p:spPr>
            <a:xfrm>
              <a:off x="2489412" y="6507886"/>
              <a:ext cx="1811073" cy="569483"/>
            </a:xfrm>
            <a:prstGeom prst="rect">
              <a:avLst/>
            </a:prstGeom>
          </p:spPr>
          <p:txBody>
            <a:bodyPr wrap="none">
              <a:spAutoFit/>
            </a:bodyPr>
            <a:lstStyle/>
            <a:p>
              <a:pPr algn="just" defTabSz="914377"/>
              <a:r>
                <a:rPr lang="en-GB" sz="1867" dirty="0">
                  <a:latin typeface="Arial" panose="020B0604020202020204" pitchFamily="34" charset="0"/>
                  <a:cs typeface="Arial" panose="020B0604020202020204" pitchFamily="34" charset="0"/>
                  <a:sym typeface="Helvetica Light"/>
                </a:rPr>
                <a:t>DU LỊCH </a:t>
              </a:r>
              <a:endParaRPr lang="en-GB" sz="1600" dirty="0">
                <a:latin typeface="Arial" panose="020B0604020202020204" pitchFamily="34" charset="0"/>
                <a:cs typeface="Arial" panose="020B0604020202020204" pitchFamily="34" charset="0"/>
                <a:sym typeface="Helvetica Light"/>
              </a:endParaRPr>
            </a:p>
          </p:txBody>
        </p:sp>
        <p:sp>
          <p:nvSpPr>
            <p:cNvPr id="87" name="Rectangle 143">
              <a:extLst>
                <a:ext uri="{FF2B5EF4-FFF2-40B4-BE49-F238E27FC236}">
                  <a16:creationId xmlns:a16="http://schemas.microsoft.com/office/drawing/2014/main" id="{8F20CD92-97AA-4150-99DD-748C5DB6691D}"/>
                </a:ext>
              </a:extLst>
            </p:cNvPr>
            <p:cNvSpPr/>
            <p:nvPr/>
          </p:nvSpPr>
          <p:spPr>
            <a:xfrm>
              <a:off x="1757822" y="7034046"/>
              <a:ext cx="3092554" cy="446469"/>
            </a:xfrm>
            <a:prstGeom prst="rect">
              <a:avLst/>
            </a:prstGeom>
          </p:spPr>
          <p:txBody>
            <a:bodyPr wrap="square">
              <a:spAutoFit/>
            </a:bodyPr>
            <a:lstStyle/>
            <a:p>
              <a:pPr algn="just" defTabSz="914377"/>
              <a:endParaRPr lang="en-GB" sz="1334" dirty="0">
                <a:latin typeface="Arial" panose="020B0604020202020204" pitchFamily="34" charset="0"/>
                <a:cs typeface="Arial" panose="020B0604020202020204" pitchFamily="34" charset="0"/>
                <a:sym typeface="Helvetica Light"/>
              </a:endParaRPr>
            </a:p>
          </p:txBody>
        </p:sp>
      </p:grpSp>
      <p:grpSp>
        <p:nvGrpSpPr>
          <p:cNvPr id="90" name="Group 5">
            <a:extLst>
              <a:ext uri="{FF2B5EF4-FFF2-40B4-BE49-F238E27FC236}">
                <a16:creationId xmlns:a16="http://schemas.microsoft.com/office/drawing/2014/main" id="{90787C8F-83AF-4085-8BB1-365979D3DF60}"/>
              </a:ext>
            </a:extLst>
          </p:cNvPr>
          <p:cNvGrpSpPr/>
          <p:nvPr/>
        </p:nvGrpSpPr>
        <p:grpSpPr>
          <a:xfrm>
            <a:off x="8005945" y="3831988"/>
            <a:ext cx="927848" cy="1598973"/>
            <a:chOff x="1846915" y="5975616"/>
            <a:chExt cx="1391772" cy="2398459"/>
          </a:xfrm>
        </p:grpSpPr>
        <p:sp>
          <p:nvSpPr>
            <p:cNvPr id="91"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solidFill>
              <a:srgbClr val="84CBC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sp>
          <p:nvSpPr>
            <p:cNvPr id="92" name="Freeform 118">
              <a:extLst>
                <a:ext uri="{FF2B5EF4-FFF2-40B4-BE49-F238E27FC236}">
                  <a16:creationId xmlns:a16="http://schemas.microsoft.com/office/drawing/2014/main" id="{46B4F70F-9FDC-40F5-A394-ED1CF7258EB3}"/>
                </a:ext>
              </a:extLst>
            </p:cNvPr>
            <p:cNvSpPr/>
            <p:nvPr/>
          </p:nvSpPr>
          <p:spPr>
            <a:xfrm>
              <a:off x="1846915" y="5975616"/>
              <a:ext cx="1391772" cy="385058"/>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222A35">
                <a:alpha val="1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cxnSp>
          <p:nvCxnSpPr>
            <p:cNvPr id="93"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noFill/>
            <a:ln w="28575" cap="flat" cmpd="sng" algn="ctr">
              <a:solidFill>
                <a:srgbClr val="84CBC5"/>
              </a:solidFill>
              <a:prstDash val="sysDash"/>
              <a:miter lim="800000"/>
              <a:tailEnd type="oval"/>
            </a:ln>
            <a:effectLst/>
          </p:spPr>
        </p:cxnSp>
      </p:grpSp>
      <p:grpSp>
        <p:nvGrpSpPr>
          <p:cNvPr id="94" name="Group 141">
            <a:extLst>
              <a:ext uri="{FF2B5EF4-FFF2-40B4-BE49-F238E27FC236}">
                <a16:creationId xmlns:a16="http://schemas.microsoft.com/office/drawing/2014/main" id="{CFA936C6-9E5A-4BD3-A7EC-58E58B2C93CC}"/>
              </a:ext>
            </a:extLst>
          </p:cNvPr>
          <p:cNvGrpSpPr/>
          <p:nvPr/>
        </p:nvGrpSpPr>
        <p:grpSpPr>
          <a:xfrm>
            <a:off x="7430766" y="5491634"/>
            <a:ext cx="2061703" cy="632549"/>
            <a:chOff x="1757822" y="6531692"/>
            <a:chExt cx="3092554" cy="948823"/>
          </a:xfrm>
        </p:grpSpPr>
        <p:sp>
          <p:nvSpPr>
            <p:cNvPr id="95" name="Rectangle 142">
              <a:extLst>
                <a:ext uri="{FF2B5EF4-FFF2-40B4-BE49-F238E27FC236}">
                  <a16:creationId xmlns:a16="http://schemas.microsoft.com/office/drawing/2014/main" id="{A3F06F88-DC55-4208-81BC-D2303C48145C}"/>
                </a:ext>
              </a:extLst>
            </p:cNvPr>
            <p:cNvSpPr/>
            <p:nvPr/>
          </p:nvSpPr>
          <p:spPr>
            <a:xfrm>
              <a:off x="1933248" y="6531692"/>
              <a:ext cx="2744020" cy="569484"/>
            </a:xfrm>
            <a:prstGeom prst="rect">
              <a:avLst/>
            </a:prstGeom>
          </p:spPr>
          <p:txBody>
            <a:bodyPr wrap="none">
              <a:spAutoFit/>
            </a:bodyPr>
            <a:lstStyle/>
            <a:p>
              <a:pPr algn="just" defTabSz="914377"/>
              <a:r>
                <a:rPr lang="vi-VN" sz="1867" dirty="0">
                  <a:latin typeface="Arial" panose="020B0604020202020204" pitchFamily="34" charset="0"/>
                  <a:cs typeface="Arial" panose="020B0604020202020204" pitchFamily="34" charset="0"/>
                  <a:sym typeface="Helvetica Light"/>
                </a:rPr>
                <a:t>THƯƠNG MẠI </a:t>
              </a:r>
              <a:endParaRPr lang="en-GB" sz="1600" dirty="0">
                <a:latin typeface="Arial" panose="020B0604020202020204" pitchFamily="34" charset="0"/>
                <a:cs typeface="Arial" panose="020B0604020202020204" pitchFamily="34" charset="0"/>
                <a:sym typeface="Helvetica Light"/>
              </a:endParaRPr>
            </a:p>
          </p:txBody>
        </p:sp>
        <p:sp>
          <p:nvSpPr>
            <p:cNvPr id="159" name="Rectangle 143">
              <a:extLst>
                <a:ext uri="{FF2B5EF4-FFF2-40B4-BE49-F238E27FC236}">
                  <a16:creationId xmlns:a16="http://schemas.microsoft.com/office/drawing/2014/main" id="{8F20CD92-97AA-4150-99DD-748C5DB6691D}"/>
                </a:ext>
              </a:extLst>
            </p:cNvPr>
            <p:cNvSpPr/>
            <p:nvPr/>
          </p:nvSpPr>
          <p:spPr>
            <a:xfrm>
              <a:off x="1757822" y="7034046"/>
              <a:ext cx="3092554" cy="446469"/>
            </a:xfrm>
            <a:prstGeom prst="rect">
              <a:avLst/>
            </a:prstGeom>
          </p:spPr>
          <p:txBody>
            <a:bodyPr wrap="square">
              <a:spAutoFit/>
            </a:bodyPr>
            <a:lstStyle/>
            <a:p>
              <a:pPr algn="just" defTabSz="914377"/>
              <a:endParaRPr lang="en-GB" sz="1334" dirty="0">
                <a:latin typeface="Arial" panose="020B0604020202020204" pitchFamily="34" charset="0"/>
                <a:cs typeface="Arial" panose="020B0604020202020204" pitchFamily="34" charset="0"/>
                <a:sym typeface="Helvetica Light"/>
              </a:endParaRPr>
            </a:p>
          </p:txBody>
        </p:sp>
      </p:grpSp>
      <p:grpSp>
        <p:nvGrpSpPr>
          <p:cNvPr id="162" name="Group 5">
            <a:extLst>
              <a:ext uri="{FF2B5EF4-FFF2-40B4-BE49-F238E27FC236}">
                <a16:creationId xmlns:a16="http://schemas.microsoft.com/office/drawing/2014/main" id="{90787C8F-83AF-4085-8BB1-365979D3DF60}"/>
              </a:ext>
            </a:extLst>
          </p:cNvPr>
          <p:cNvGrpSpPr/>
          <p:nvPr/>
        </p:nvGrpSpPr>
        <p:grpSpPr>
          <a:xfrm>
            <a:off x="10192829" y="3831988"/>
            <a:ext cx="927848" cy="1598973"/>
            <a:chOff x="1846915" y="5975616"/>
            <a:chExt cx="1391772" cy="2398459"/>
          </a:xfrm>
        </p:grpSpPr>
        <p:sp>
          <p:nvSpPr>
            <p:cNvPr id="163"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solidFill>
              <a:srgbClr val="84CBC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sp>
          <p:nvSpPr>
            <p:cNvPr id="164" name="Freeform 118">
              <a:extLst>
                <a:ext uri="{FF2B5EF4-FFF2-40B4-BE49-F238E27FC236}">
                  <a16:creationId xmlns:a16="http://schemas.microsoft.com/office/drawing/2014/main" id="{46B4F70F-9FDC-40F5-A394-ED1CF7258EB3}"/>
                </a:ext>
              </a:extLst>
            </p:cNvPr>
            <p:cNvSpPr/>
            <p:nvPr/>
          </p:nvSpPr>
          <p:spPr>
            <a:xfrm>
              <a:off x="1846915" y="5975616"/>
              <a:ext cx="1391772" cy="385058"/>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222A35">
                <a:alpha val="1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endParaRPr>
            </a:p>
          </p:txBody>
        </p:sp>
        <p:cxnSp>
          <p:nvCxnSpPr>
            <p:cNvPr id="165"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noFill/>
            <a:ln w="28575" cap="flat" cmpd="sng" algn="ctr">
              <a:solidFill>
                <a:srgbClr val="84CBC5"/>
              </a:solidFill>
              <a:prstDash val="sysDash"/>
              <a:miter lim="800000"/>
              <a:tailEnd type="oval"/>
            </a:ln>
            <a:effectLst/>
          </p:spPr>
        </p:cxnSp>
      </p:grpSp>
      <p:grpSp>
        <p:nvGrpSpPr>
          <p:cNvPr id="166" name="Group 141">
            <a:extLst>
              <a:ext uri="{FF2B5EF4-FFF2-40B4-BE49-F238E27FC236}">
                <a16:creationId xmlns:a16="http://schemas.microsoft.com/office/drawing/2014/main" id="{CFA936C6-9E5A-4BD3-A7EC-58E58B2C93CC}"/>
              </a:ext>
            </a:extLst>
          </p:cNvPr>
          <p:cNvGrpSpPr/>
          <p:nvPr/>
        </p:nvGrpSpPr>
        <p:grpSpPr>
          <a:xfrm>
            <a:off x="9617650" y="5527772"/>
            <a:ext cx="2061703" cy="596411"/>
            <a:chOff x="1757822" y="6585899"/>
            <a:chExt cx="3092554" cy="894616"/>
          </a:xfrm>
        </p:grpSpPr>
        <p:sp>
          <p:nvSpPr>
            <p:cNvPr id="167" name="Rectangle 142">
              <a:extLst>
                <a:ext uri="{FF2B5EF4-FFF2-40B4-BE49-F238E27FC236}">
                  <a16:creationId xmlns:a16="http://schemas.microsoft.com/office/drawing/2014/main" id="{A3F06F88-DC55-4208-81BC-D2303C48145C}"/>
                </a:ext>
              </a:extLst>
            </p:cNvPr>
            <p:cNvSpPr/>
            <p:nvPr/>
          </p:nvSpPr>
          <p:spPr>
            <a:xfrm>
              <a:off x="2279145" y="6585899"/>
              <a:ext cx="2150109" cy="569484"/>
            </a:xfrm>
            <a:prstGeom prst="rect">
              <a:avLst/>
            </a:prstGeom>
          </p:spPr>
          <p:txBody>
            <a:bodyPr wrap="none">
              <a:spAutoFit/>
            </a:bodyPr>
            <a:lstStyle/>
            <a:p>
              <a:pPr algn="just" defTabSz="914377"/>
              <a:r>
                <a:rPr lang="en-GB" sz="1867" dirty="0">
                  <a:latin typeface="Arial" panose="020B0604020202020204" pitchFamily="34" charset="0"/>
                  <a:cs typeface="Arial" panose="020B0604020202020204" pitchFamily="34" charset="0"/>
                  <a:sym typeface="Helvetica Light"/>
                </a:rPr>
                <a:t>GIÁO DỤC </a:t>
              </a:r>
              <a:endParaRPr lang="en-GB" sz="1600" dirty="0">
                <a:latin typeface="Arial" panose="020B0604020202020204" pitchFamily="34" charset="0"/>
                <a:cs typeface="Arial" panose="020B0604020202020204" pitchFamily="34" charset="0"/>
                <a:sym typeface="Helvetica Light"/>
              </a:endParaRPr>
            </a:p>
          </p:txBody>
        </p:sp>
        <p:sp>
          <p:nvSpPr>
            <p:cNvPr id="168" name="Rectangle 143">
              <a:extLst>
                <a:ext uri="{FF2B5EF4-FFF2-40B4-BE49-F238E27FC236}">
                  <a16:creationId xmlns:a16="http://schemas.microsoft.com/office/drawing/2014/main" id="{8F20CD92-97AA-4150-99DD-748C5DB6691D}"/>
                </a:ext>
              </a:extLst>
            </p:cNvPr>
            <p:cNvSpPr/>
            <p:nvPr/>
          </p:nvSpPr>
          <p:spPr>
            <a:xfrm>
              <a:off x="1757822" y="7034046"/>
              <a:ext cx="3092554" cy="446469"/>
            </a:xfrm>
            <a:prstGeom prst="rect">
              <a:avLst/>
            </a:prstGeom>
          </p:spPr>
          <p:txBody>
            <a:bodyPr wrap="square">
              <a:spAutoFit/>
            </a:bodyPr>
            <a:lstStyle/>
            <a:p>
              <a:pPr algn="just" defTabSz="914377"/>
              <a:endParaRPr lang="en-GB" sz="1334" dirty="0">
                <a:latin typeface="Arial" panose="020B0604020202020204" pitchFamily="34" charset="0"/>
                <a:cs typeface="Arial" panose="020B0604020202020204" pitchFamily="34" charset="0"/>
                <a:sym typeface="Helvetica Light"/>
              </a:endParaRPr>
            </a:p>
          </p:txBody>
        </p:sp>
      </p:grpSp>
      <p:pic>
        <p:nvPicPr>
          <p:cNvPr id="3078" name="Picture 6" descr="Industrial products concept icon. Production and maintenance of machinery.  Maintenance workshop. Manufactured goods idea thin line illustration. Vecto  Stock Vector Image &amp; Art - Alam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298"/>
          <a:stretch/>
        </p:blipFill>
        <p:spPr bwMode="auto">
          <a:xfrm>
            <a:off x="2695245" y="1658015"/>
            <a:ext cx="2219313" cy="1829944"/>
          </a:xfrm>
          <a:prstGeom prst="rect">
            <a:avLst/>
          </a:prstGeom>
          <a:noFill/>
          <a:extLst>
            <a:ext uri="{909E8E84-426E-40DD-AFC4-6F175D3DCCD1}">
              <a14:hiddenFill xmlns:a14="http://schemas.microsoft.com/office/drawing/2010/main">
                <a:solidFill>
                  <a:srgbClr val="FFFFFF"/>
                </a:solidFill>
              </a14:hiddenFill>
            </a:ext>
          </a:extLst>
        </p:spPr>
      </p:pic>
      <p:sp>
        <p:nvSpPr>
          <p:cNvPr id="171" name="Rectangle 170"/>
          <p:cNvSpPr/>
          <p:nvPr/>
        </p:nvSpPr>
        <p:spPr>
          <a:xfrm>
            <a:off x="5439036" y="884911"/>
            <a:ext cx="1313927" cy="2418932"/>
          </a:xfrm>
          <a:prstGeom prst="rect">
            <a:avLst/>
          </a:prstGeom>
        </p:spPr>
        <p:txBody>
          <a:bodyPr wrap="square">
            <a:spAutoFit/>
          </a:bodyPr>
          <a:lstStyle/>
          <a:p>
            <a:pPr algn="ctr">
              <a:lnSpc>
                <a:spcPct val="150000"/>
              </a:lnSpc>
              <a:spcBef>
                <a:spcPts val="1000"/>
              </a:spcBef>
            </a:pPr>
            <a:r>
              <a:rPr lang="en-US" sz="11500" b="1" dirty="0">
                <a:ln w="12700">
                  <a:solidFill>
                    <a:srgbClr val="FF0000"/>
                  </a:solidFill>
                </a:ln>
                <a:solidFill>
                  <a:srgbClr val="01B9F1"/>
                </a:solidFill>
                <a:effectLst>
                  <a:glow rad="127000">
                    <a:schemeClr val="bg1"/>
                  </a:glow>
                  <a:outerShdw blurRad="60007" dist="310007" dir="7680000" sx="96000" sy="96000" kx="1300200" algn="ctr" rotWithShape="0">
                    <a:schemeClr val="bg1">
                      <a:alpha val="32000"/>
                    </a:schemeClr>
                  </a:outerShdw>
                </a:effectLst>
                <a:latin typeface="Arial" panose="020B0604020202020204" pitchFamily="34" charset="0"/>
                <a:ea typeface="+mj-ea"/>
                <a:cs typeface="Arial" panose="020B0604020202020204" pitchFamily="34" charset="0"/>
              </a:rPr>
              <a:t>?</a:t>
            </a:r>
            <a:endParaRPr lang="vi-VN" sz="11500" b="1" dirty="0">
              <a:ln w="12700">
                <a:solidFill>
                  <a:srgbClr val="FF0000"/>
                </a:solidFill>
              </a:ln>
              <a:solidFill>
                <a:srgbClr val="01B9F1"/>
              </a:solidFill>
              <a:effectLst>
                <a:glow rad="127000">
                  <a:schemeClr val="bg1"/>
                </a:glow>
                <a:outerShdw blurRad="60007" dist="310007" dir="7680000" sx="96000" sy="96000" kx="1300200" algn="ctr" rotWithShape="0">
                  <a:schemeClr val="bg1">
                    <a:alpha val="32000"/>
                  </a:schemeClr>
                </a:outerShdw>
              </a:effectLst>
              <a:latin typeface="Arial" panose="020B0604020202020204" pitchFamily="34" charset="0"/>
              <a:ea typeface="+mj-ea"/>
              <a:cs typeface="Arial" panose="020B0604020202020204" pitchFamily="34" charset="0"/>
            </a:endParaRPr>
          </a:p>
        </p:txBody>
      </p:sp>
      <p:sp>
        <p:nvSpPr>
          <p:cNvPr id="172" name="Rectangle 171"/>
          <p:cNvSpPr/>
          <p:nvPr/>
        </p:nvSpPr>
        <p:spPr>
          <a:xfrm>
            <a:off x="7739454" y="884911"/>
            <a:ext cx="1313927" cy="2418932"/>
          </a:xfrm>
          <a:prstGeom prst="rect">
            <a:avLst/>
          </a:prstGeom>
        </p:spPr>
        <p:txBody>
          <a:bodyPr wrap="square">
            <a:spAutoFit/>
          </a:bodyPr>
          <a:lstStyle/>
          <a:p>
            <a:pPr algn="ctr">
              <a:lnSpc>
                <a:spcPct val="150000"/>
              </a:lnSpc>
              <a:spcBef>
                <a:spcPts val="1000"/>
              </a:spcBef>
            </a:pPr>
            <a:r>
              <a:rPr lang="en-US" sz="11500" b="1" dirty="0">
                <a:ln w="12700">
                  <a:solidFill>
                    <a:srgbClr val="FF0000"/>
                  </a:solidFill>
                </a:ln>
                <a:solidFill>
                  <a:srgbClr val="01B9F1"/>
                </a:solidFill>
                <a:effectLst>
                  <a:glow rad="127000">
                    <a:schemeClr val="bg1"/>
                  </a:glow>
                  <a:outerShdw blurRad="60007" dist="310007" dir="7680000" sx="96000" sy="96000" kx="1300200" algn="ctr" rotWithShape="0">
                    <a:schemeClr val="bg1">
                      <a:alpha val="32000"/>
                    </a:schemeClr>
                  </a:outerShdw>
                </a:effectLst>
                <a:latin typeface="Arial" panose="020B0604020202020204" pitchFamily="34" charset="0"/>
                <a:ea typeface="+mj-ea"/>
                <a:cs typeface="Arial" panose="020B0604020202020204" pitchFamily="34" charset="0"/>
              </a:rPr>
              <a:t>?</a:t>
            </a:r>
            <a:endParaRPr lang="vi-VN" sz="11500" b="1" dirty="0">
              <a:ln w="12700">
                <a:solidFill>
                  <a:srgbClr val="FF0000"/>
                </a:solidFill>
              </a:ln>
              <a:solidFill>
                <a:srgbClr val="01B9F1"/>
              </a:solidFill>
              <a:effectLst>
                <a:glow rad="127000">
                  <a:schemeClr val="bg1"/>
                </a:glow>
                <a:outerShdw blurRad="60007" dist="310007" dir="7680000" sx="96000" sy="96000" kx="1300200" algn="ctr" rotWithShape="0">
                  <a:schemeClr val="bg1">
                    <a:alpha val="32000"/>
                  </a:schemeClr>
                </a:outerShdw>
              </a:effectLst>
              <a:latin typeface="Arial" panose="020B0604020202020204" pitchFamily="34" charset="0"/>
              <a:ea typeface="+mj-ea"/>
              <a:cs typeface="Arial" panose="020B0604020202020204" pitchFamily="34" charset="0"/>
            </a:endParaRPr>
          </a:p>
        </p:txBody>
      </p:sp>
      <p:sp>
        <p:nvSpPr>
          <p:cNvPr id="173" name="Rectangle 172"/>
          <p:cNvSpPr/>
          <p:nvPr/>
        </p:nvSpPr>
        <p:spPr>
          <a:xfrm>
            <a:off x="9957239" y="884911"/>
            <a:ext cx="1313927" cy="2418932"/>
          </a:xfrm>
          <a:prstGeom prst="rect">
            <a:avLst/>
          </a:prstGeom>
        </p:spPr>
        <p:txBody>
          <a:bodyPr wrap="square">
            <a:spAutoFit/>
          </a:bodyPr>
          <a:lstStyle/>
          <a:p>
            <a:pPr algn="ctr">
              <a:lnSpc>
                <a:spcPct val="150000"/>
              </a:lnSpc>
              <a:spcBef>
                <a:spcPts val="1000"/>
              </a:spcBef>
            </a:pPr>
            <a:r>
              <a:rPr lang="en-US" sz="11500" b="1" dirty="0">
                <a:ln w="12700">
                  <a:solidFill>
                    <a:srgbClr val="FF0000"/>
                  </a:solidFill>
                </a:ln>
                <a:solidFill>
                  <a:srgbClr val="01B9F1"/>
                </a:solidFill>
                <a:effectLst>
                  <a:glow rad="127000">
                    <a:schemeClr val="bg1"/>
                  </a:glow>
                  <a:outerShdw blurRad="60007" dist="310007" dir="7680000" sx="96000" sy="96000" kx="1300200" algn="ctr" rotWithShape="0">
                    <a:schemeClr val="bg1">
                      <a:alpha val="32000"/>
                    </a:schemeClr>
                  </a:outerShdw>
                </a:effectLst>
                <a:latin typeface="Arial" panose="020B0604020202020204" pitchFamily="34" charset="0"/>
                <a:ea typeface="+mj-ea"/>
                <a:cs typeface="Arial" panose="020B0604020202020204" pitchFamily="34" charset="0"/>
              </a:rPr>
              <a:t>?</a:t>
            </a:r>
            <a:endParaRPr lang="vi-VN" sz="11500" b="1" dirty="0">
              <a:ln w="12700">
                <a:solidFill>
                  <a:srgbClr val="FF0000"/>
                </a:solidFill>
              </a:ln>
              <a:solidFill>
                <a:srgbClr val="01B9F1"/>
              </a:solidFill>
              <a:effectLst>
                <a:glow rad="127000">
                  <a:schemeClr val="bg1"/>
                </a:glow>
                <a:outerShdw blurRad="60007" dist="310007" dir="7680000" sx="96000" sy="96000" kx="1300200" algn="ctr" rotWithShape="0">
                  <a:schemeClr val="bg1">
                    <a:alpha val="32000"/>
                  </a:schemeClr>
                </a:outerShdw>
              </a:effectLst>
              <a:latin typeface="Arial" panose="020B0604020202020204" pitchFamily="34" charset="0"/>
              <a:ea typeface="+mj-ea"/>
              <a:cs typeface="Arial" panose="020B0604020202020204" pitchFamily="34" charset="0"/>
            </a:endParaRPr>
          </a:p>
        </p:txBody>
      </p:sp>
      <p:sp>
        <p:nvSpPr>
          <p:cNvPr id="5" name="Rectangle 4"/>
          <p:cNvSpPr/>
          <p:nvPr/>
        </p:nvSpPr>
        <p:spPr>
          <a:xfrm>
            <a:off x="5452942" y="1533337"/>
            <a:ext cx="6096000" cy="1841466"/>
          </a:xfrm>
          <a:prstGeom prst="rect">
            <a:avLst/>
          </a:prstGeom>
          <a:solidFill>
            <a:schemeClr val="accent5">
              <a:lumMod val="20000"/>
              <a:lumOff val="80000"/>
            </a:schemeClr>
          </a:solidFill>
        </p:spPr>
        <p:txBody>
          <a:bodyPr>
            <a:spAutoFit/>
          </a:bodyPr>
          <a:lstStyle/>
          <a:p>
            <a:pPr lvl="0" algn="ctr">
              <a:lnSpc>
                <a:spcPct val="107000"/>
              </a:lnSpc>
              <a:spcAft>
                <a:spcPts val="0"/>
              </a:spcAft>
            </a:pPr>
            <a:r>
              <a:rPr lang="vi-VN" sz="3600" i="1" dirty="0">
                <a:latin typeface="Arial" panose="020B0604020202020204" pitchFamily="34" charset="0"/>
                <a:ea typeface="Calibri" panose="020F0502020204030204" pitchFamily="34" charset="0"/>
                <a:cs typeface="Arial" panose="020B0604020202020204" pitchFamily="34" charset="0"/>
              </a:rPr>
              <a:t>Em nhận xét gì về sản phẩm của các ngành du lịch, thương mại, giáo dục…?</a:t>
            </a:r>
            <a:endParaRPr lang="en-US" sz="3200" u="none" strike="noStrike" dirty="0">
              <a:effectLst/>
              <a:latin typeface="Arial" panose="020B0604020202020204" pitchFamily="34" charset="0"/>
              <a:ea typeface="Calibri" panose="020F0502020204030204" pitchFamily="34" charset="0"/>
              <a:cs typeface="Arial" panose="020B0604020202020204" pitchFamily="34" charset="0"/>
            </a:endParaRPr>
          </a:p>
        </p:txBody>
      </p:sp>
      <p:sp>
        <p:nvSpPr>
          <p:cNvPr id="174" name="Rectangle 173"/>
          <p:cNvSpPr/>
          <p:nvPr/>
        </p:nvSpPr>
        <p:spPr>
          <a:xfrm>
            <a:off x="5452942" y="1533337"/>
            <a:ext cx="6096000" cy="1870705"/>
          </a:xfrm>
          <a:prstGeom prst="rect">
            <a:avLst/>
          </a:prstGeom>
          <a:solidFill>
            <a:schemeClr val="accent5">
              <a:lumMod val="20000"/>
              <a:lumOff val="80000"/>
            </a:schemeClr>
          </a:solidFill>
        </p:spPr>
        <p:txBody>
          <a:bodyPr>
            <a:spAutoFit/>
          </a:bodyPr>
          <a:lstStyle/>
          <a:p>
            <a:pPr lvl="0" algn="ctr">
              <a:lnSpc>
                <a:spcPct val="107000"/>
              </a:lnSpc>
              <a:spcAft>
                <a:spcPts val="0"/>
              </a:spcAft>
            </a:pPr>
            <a:r>
              <a:rPr lang="en-US" sz="3600" dirty="0">
                <a:solidFill>
                  <a:srgbClr val="7030A0"/>
                </a:solidFill>
                <a:latin typeface="Arial" panose="020B0604020202020204" pitchFamily="34" charset="0"/>
                <a:ea typeface="Calibri" panose="020F0502020204030204" pitchFamily="34" charset="0"/>
                <a:cs typeface="Arial" panose="020B0604020202020204" pitchFamily="34" charset="0"/>
              </a:rPr>
              <a:t>SẢN PHẨM </a:t>
            </a:r>
          </a:p>
          <a:p>
            <a:pPr lvl="0" algn="ctr">
              <a:lnSpc>
                <a:spcPct val="107000"/>
              </a:lnSpc>
              <a:spcAft>
                <a:spcPts val="0"/>
              </a:spcAft>
            </a:pP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phải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endParaRPr lang="en-US" sz="3600" dirty="0">
              <a:latin typeface="Arial" panose="020B0604020202020204" pitchFamily="34" charset="0"/>
              <a:ea typeface="Calibri" panose="020F0502020204030204" pitchFamily="34" charset="0"/>
              <a:cs typeface="Arial" panose="020B0604020202020204" pitchFamily="34" charset="0"/>
            </a:endParaRPr>
          </a:p>
          <a:p>
            <a:pPr lvl="0" algn="ctr">
              <a:lnSpc>
                <a:spcPct val="107000"/>
              </a:lnSpc>
              <a:spcAft>
                <a:spcPts val="0"/>
              </a:spcAft>
            </a:pPr>
            <a:r>
              <a:rPr lang="en-US" sz="3600" dirty="0">
                <a:solidFill>
                  <a:srgbClr val="7030A0"/>
                </a:solidFill>
                <a:latin typeface="Arial" panose="020B0604020202020204" pitchFamily="34" charset="0"/>
                <a:ea typeface="Calibri" panose="020F0502020204030204" pitchFamily="34" charset="0"/>
                <a:cs typeface="Arial" panose="020B0604020202020204" pitchFamily="34" charset="0"/>
              </a:rPr>
              <a:t>VẬT CHẤT</a:t>
            </a:r>
            <a:endParaRPr lang="en-US" sz="3200" u="none" strike="noStrike"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80" name="Picture 8" descr="Agriculture and Natural Resource Promo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78" y="4083481"/>
            <a:ext cx="807549" cy="8075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actory Icon. Vector Industrial Buildings Pictograms Stock Vector -  Illustration of toxic, industry: 18577593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41" r="9253" b="23836"/>
          <a:stretch/>
        </p:blipFill>
        <p:spPr bwMode="auto">
          <a:xfrm>
            <a:off x="3383280" y="4091682"/>
            <a:ext cx="784860" cy="76528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iking icon Royalty Free Vector Image - VectorStock"/>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6238"/>
          <a:stretch/>
        </p:blipFill>
        <p:spPr bwMode="auto">
          <a:xfrm>
            <a:off x="5728989" y="4115771"/>
            <a:ext cx="822277" cy="74296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igital marketing e-commerce icon Royalty Free Vector 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0606"/>
          <a:stretch/>
        </p:blipFill>
        <p:spPr bwMode="auto">
          <a:xfrm>
            <a:off x="8047104" y="4125014"/>
            <a:ext cx="845529" cy="73194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Education Icon, Related Graduation Cap, Book, and Pencil Vector with Flat  Design Stock Vector - Illustration of badge, black: 16386675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992" t="16447" r="10096" b="19250"/>
          <a:stretch/>
        </p:blipFill>
        <p:spPr bwMode="auto">
          <a:xfrm>
            <a:off x="10254558" y="4108073"/>
            <a:ext cx="820370" cy="68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0730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circle(in)">
                                      <p:cBhvr>
                                        <p:cTn id="7" dur="2000"/>
                                        <p:tgtEl>
                                          <p:spTgt spid="116"/>
                                        </p:tgtEl>
                                      </p:cBhvr>
                                    </p:animEffect>
                                  </p:childTnLst>
                                </p:cTn>
                              </p:par>
                              <p:par>
                                <p:cTn id="8" presetID="6" presetClass="entr" presetSubtype="16" fill="hold"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circle(in)">
                                      <p:cBhvr>
                                        <p:cTn id="10" dur="2000"/>
                                        <p:tgtEl>
                                          <p:spTgt spid="141"/>
                                        </p:tgtEl>
                                      </p:cBhvr>
                                    </p:animEffect>
                                  </p:childTnLst>
                                </p:cTn>
                              </p:par>
                              <p:par>
                                <p:cTn id="11" presetID="6" presetClass="entr" presetSubtype="16"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circle(in)">
                                      <p:cBhvr>
                                        <p:cTn id="13" dur="2000"/>
                                        <p:tgtEl>
                                          <p:spTgt spid="308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circle(in)">
                                      <p:cBhvr>
                                        <p:cTn id="18" dur="20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circle(in)">
                                      <p:cBhvr>
                                        <p:cTn id="23" dur="2000"/>
                                        <p:tgtEl>
                                          <p:spTgt spid="72"/>
                                        </p:tgtEl>
                                      </p:cBhvr>
                                    </p:animEffect>
                                  </p:childTnLst>
                                </p:cTn>
                              </p:par>
                              <p:par>
                                <p:cTn id="24" presetID="6" presetClass="entr" presetSubtype="16"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circle(in)">
                                      <p:cBhvr>
                                        <p:cTn id="26" dur="2000"/>
                                        <p:tgtEl>
                                          <p:spTgt spid="3082"/>
                                        </p:tgtEl>
                                      </p:cBhvr>
                                    </p:animEffect>
                                  </p:childTnLst>
                                </p:cTn>
                              </p:par>
                              <p:par>
                                <p:cTn id="27" presetID="6" presetClass="entr" presetSubtype="16"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circle(in)">
                                      <p:cBhvr>
                                        <p:cTn id="29" dur="2000"/>
                                        <p:tgtEl>
                                          <p:spTgt spid="7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circle(in)">
                                      <p:cBhvr>
                                        <p:cTn id="34" dur="20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circle(in)">
                                      <p:cBhvr>
                                        <p:cTn id="39" dur="2000"/>
                                        <p:tgtEl>
                                          <p:spTgt spid="81"/>
                                        </p:tgtEl>
                                      </p:cBhvr>
                                    </p:animEffect>
                                  </p:childTnLst>
                                </p:cTn>
                              </p:par>
                              <p:par>
                                <p:cTn id="40" presetID="6" presetClass="entr" presetSubtype="16" fill="hold" nodeType="withEffect">
                                  <p:stCondLst>
                                    <p:cond delay="0"/>
                                  </p:stCondLst>
                                  <p:childTnLst>
                                    <p:set>
                                      <p:cBhvr>
                                        <p:cTn id="41" dur="1" fill="hold">
                                          <p:stCondLst>
                                            <p:cond delay="0"/>
                                          </p:stCondLst>
                                        </p:cTn>
                                        <p:tgtEl>
                                          <p:spTgt spid="3084"/>
                                        </p:tgtEl>
                                        <p:attrNameLst>
                                          <p:attrName>style.visibility</p:attrName>
                                        </p:attrNameLst>
                                      </p:cBhvr>
                                      <p:to>
                                        <p:strVal val="visible"/>
                                      </p:to>
                                    </p:set>
                                    <p:animEffect transition="in" filter="circle(in)">
                                      <p:cBhvr>
                                        <p:cTn id="42" dur="2000"/>
                                        <p:tgtEl>
                                          <p:spTgt spid="3084"/>
                                        </p:tgtEl>
                                      </p:cBhvr>
                                    </p:animEffect>
                                  </p:childTnLst>
                                </p:cTn>
                              </p:par>
                              <p:par>
                                <p:cTn id="43" presetID="6" presetClass="entr" presetSubtype="16"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circle(in)">
                                      <p:cBhvr>
                                        <p:cTn id="45" dur="2000"/>
                                        <p:tgtEl>
                                          <p:spTgt spid="85"/>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circle(in)">
                                      <p:cBhvr>
                                        <p:cTn id="50" dur="2000"/>
                                        <p:tgtEl>
                                          <p:spTgt spid="90"/>
                                        </p:tgtEl>
                                      </p:cBhvr>
                                    </p:animEffect>
                                  </p:childTnLst>
                                </p:cTn>
                              </p:par>
                              <p:par>
                                <p:cTn id="51" presetID="6" presetClass="entr" presetSubtype="16" fill="hold" nodeType="with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circle(in)">
                                      <p:cBhvr>
                                        <p:cTn id="53" dur="2000"/>
                                        <p:tgtEl>
                                          <p:spTgt spid="94"/>
                                        </p:tgtEl>
                                      </p:cBhvr>
                                    </p:animEffect>
                                  </p:childTnLst>
                                </p:cTn>
                              </p:par>
                              <p:par>
                                <p:cTn id="54" presetID="6" presetClass="entr" presetSubtype="16" fill="hold" nodeType="withEffect">
                                  <p:stCondLst>
                                    <p:cond delay="0"/>
                                  </p:stCondLst>
                                  <p:childTnLst>
                                    <p:set>
                                      <p:cBhvr>
                                        <p:cTn id="55" dur="1" fill="hold">
                                          <p:stCondLst>
                                            <p:cond delay="0"/>
                                          </p:stCondLst>
                                        </p:cTn>
                                        <p:tgtEl>
                                          <p:spTgt spid="3086"/>
                                        </p:tgtEl>
                                        <p:attrNameLst>
                                          <p:attrName>style.visibility</p:attrName>
                                        </p:attrNameLst>
                                      </p:cBhvr>
                                      <p:to>
                                        <p:strVal val="visible"/>
                                      </p:to>
                                    </p:set>
                                    <p:animEffect transition="in" filter="circle(in)">
                                      <p:cBhvr>
                                        <p:cTn id="56" dur="2000"/>
                                        <p:tgtEl>
                                          <p:spTgt spid="308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162"/>
                                        </p:tgtEl>
                                        <p:attrNameLst>
                                          <p:attrName>style.visibility</p:attrName>
                                        </p:attrNameLst>
                                      </p:cBhvr>
                                      <p:to>
                                        <p:strVal val="visible"/>
                                      </p:to>
                                    </p:set>
                                    <p:animEffect transition="in" filter="circle(in)">
                                      <p:cBhvr>
                                        <p:cTn id="61" dur="2000"/>
                                        <p:tgtEl>
                                          <p:spTgt spid="162"/>
                                        </p:tgtEl>
                                      </p:cBhvr>
                                    </p:animEffect>
                                  </p:childTnLst>
                                </p:cTn>
                              </p:par>
                              <p:par>
                                <p:cTn id="62" presetID="6" presetClass="entr" presetSubtype="16" fill="hold" nodeType="withEffect">
                                  <p:stCondLst>
                                    <p:cond delay="0"/>
                                  </p:stCondLst>
                                  <p:childTnLst>
                                    <p:set>
                                      <p:cBhvr>
                                        <p:cTn id="63" dur="1" fill="hold">
                                          <p:stCondLst>
                                            <p:cond delay="0"/>
                                          </p:stCondLst>
                                        </p:cTn>
                                        <p:tgtEl>
                                          <p:spTgt spid="166"/>
                                        </p:tgtEl>
                                        <p:attrNameLst>
                                          <p:attrName>style.visibility</p:attrName>
                                        </p:attrNameLst>
                                      </p:cBhvr>
                                      <p:to>
                                        <p:strVal val="visible"/>
                                      </p:to>
                                    </p:set>
                                    <p:animEffect transition="in" filter="circle(in)">
                                      <p:cBhvr>
                                        <p:cTn id="64" dur="2000"/>
                                        <p:tgtEl>
                                          <p:spTgt spid="166"/>
                                        </p:tgtEl>
                                      </p:cBhvr>
                                    </p:animEffect>
                                  </p:childTnLst>
                                </p:cTn>
                              </p:par>
                              <p:par>
                                <p:cTn id="65" presetID="6" presetClass="entr" presetSubtype="16" fill="hold" nodeType="withEffect">
                                  <p:stCondLst>
                                    <p:cond delay="0"/>
                                  </p:stCondLst>
                                  <p:childTnLst>
                                    <p:set>
                                      <p:cBhvr>
                                        <p:cTn id="66" dur="1" fill="hold">
                                          <p:stCondLst>
                                            <p:cond delay="0"/>
                                          </p:stCondLst>
                                        </p:cTn>
                                        <p:tgtEl>
                                          <p:spTgt spid="3088"/>
                                        </p:tgtEl>
                                        <p:attrNameLst>
                                          <p:attrName>style.visibility</p:attrName>
                                        </p:attrNameLst>
                                      </p:cBhvr>
                                      <p:to>
                                        <p:strVal val="visible"/>
                                      </p:to>
                                    </p:set>
                                    <p:animEffect transition="in" filter="circle(in)">
                                      <p:cBhvr>
                                        <p:cTn id="67" dur="2000"/>
                                        <p:tgtEl>
                                          <p:spTgt spid="308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71"/>
                                        </p:tgtEl>
                                        <p:attrNameLst>
                                          <p:attrName>style.visibility</p:attrName>
                                        </p:attrNameLst>
                                      </p:cBhvr>
                                      <p:to>
                                        <p:strVal val="visible"/>
                                      </p:to>
                                    </p:set>
                                    <p:animEffect transition="in" filter="circle(in)">
                                      <p:cBhvr>
                                        <p:cTn id="72" dur="2000"/>
                                        <p:tgtEl>
                                          <p:spTgt spid="171"/>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72"/>
                                        </p:tgtEl>
                                        <p:attrNameLst>
                                          <p:attrName>style.visibility</p:attrName>
                                        </p:attrNameLst>
                                      </p:cBhvr>
                                      <p:to>
                                        <p:strVal val="visible"/>
                                      </p:to>
                                    </p:set>
                                    <p:animEffect transition="in" filter="circle(in)">
                                      <p:cBhvr>
                                        <p:cTn id="77" dur="2000"/>
                                        <p:tgtEl>
                                          <p:spTgt spid="172"/>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173"/>
                                        </p:tgtEl>
                                        <p:attrNameLst>
                                          <p:attrName>style.visibility</p:attrName>
                                        </p:attrNameLst>
                                      </p:cBhvr>
                                      <p:to>
                                        <p:strVal val="visible"/>
                                      </p:to>
                                    </p:set>
                                    <p:animEffect transition="in" filter="circle(in)">
                                      <p:cBhvr>
                                        <p:cTn id="82" dur="2000"/>
                                        <p:tgtEl>
                                          <p:spTgt spid="173"/>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circle(in)">
                                      <p:cBhvr>
                                        <p:cTn id="87" dur="2000"/>
                                        <p:tgtEl>
                                          <p:spTgt spid="5"/>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174"/>
                                        </p:tgtEl>
                                        <p:attrNameLst>
                                          <p:attrName>style.visibility</p:attrName>
                                        </p:attrNameLst>
                                      </p:cBhvr>
                                      <p:to>
                                        <p:strVal val="visible"/>
                                      </p:to>
                                    </p:set>
                                    <p:animEffect transition="in" filter="circle(in)">
                                      <p:cBhvr>
                                        <p:cTn id="92" dur="2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p:bldP spid="173" grpId="0"/>
      <p:bldP spid="5" grpId="0" animBg="1"/>
      <p:bldP spid="1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2213111" y="-1"/>
            <a:ext cx="2032169" cy="5373105"/>
          </a:xfrm>
          <a:custGeom>
            <a:avLst/>
            <a:gdLst>
              <a:gd name="T0" fmla="*/ 411 w 459"/>
              <a:gd name="T1" fmla="*/ 368 h 897"/>
              <a:gd name="T2" fmla="*/ 244 w 459"/>
              <a:gd name="T3" fmla="*/ 169 h 897"/>
              <a:gd name="T4" fmla="*/ 160 w 459"/>
              <a:gd name="T5" fmla="*/ 0 h 897"/>
              <a:gd name="T6" fmla="*/ 2 w 459"/>
              <a:gd name="T7" fmla="*/ 0 h 897"/>
              <a:gd name="T8" fmla="*/ 78 w 459"/>
              <a:gd name="T9" fmla="*/ 192 h 897"/>
              <a:gd name="T10" fmla="*/ 278 w 459"/>
              <a:gd name="T11" fmla="*/ 337 h 897"/>
              <a:gd name="T12" fmla="*/ 325 w 459"/>
              <a:gd name="T13" fmla="*/ 600 h 897"/>
              <a:gd name="T14" fmla="*/ 294 w 459"/>
              <a:gd name="T15" fmla="*/ 778 h 897"/>
              <a:gd name="T16" fmla="*/ 304 w 459"/>
              <a:gd name="T17" fmla="*/ 897 h 897"/>
              <a:gd name="T18" fmla="*/ 411 w 459"/>
              <a:gd name="T19" fmla="*/ 368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897">
                <a:moveTo>
                  <a:pt x="411" y="368"/>
                </a:moveTo>
                <a:cubicBezTo>
                  <a:pt x="387" y="276"/>
                  <a:pt x="305" y="232"/>
                  <a:pt x="244" y="169"/>
                </a:cubicBezTo>
                <a:cubicBezTo>
                  <a:pt x="207" y="131"/>
                  <a:pt x="161" y="63"/>
                  <a:pt x="160" y="0"/>
                </a:cubicBezTo>
                <a:cubicBezTo>
                  <a:pt x="2" y="0"/>
                  <a:pt x="2" y="0"/>
                  <a:pt x="2" y="0"/>
                </a:cubicBezTo>
                <a:cubicBezTo>
                  <a:pt x="0" y="73"/>
                  <a:pt x="28" y="139"/>
                  <a:pt x="78" y="192"/>
                </a:cubicBezTo>
                <a:cubicBezTo>
                  <a:pt x="136" y="252"/>
                  <a:pt x="222" y="274"/>
                  <a:pt x="278" y="337"/>
                </a:cubicBezTo>
                <a:cubicBezTo>
                  <a:pt x="341" y="409"/>
                  <a:pt x="339" y="511"/>
                  <a:pt x="325" y="600"/>
                </a:cubicBezTo>
                <a:cubicBezTo>
                  <a:pt x="316" y="659"/>
                  <a:pt x="299" y="718"/>
                  <a:pt x="294" y="778"/>
                </a:cubicBezTo>
                <a:cubicBezTo>
                  <a:pt x="291" y="818"/>
                  <a:pt x="294" y="858"/>
                  <a:pt x="304" y="897"/>
                </a:cubicBezTo>
                <a:cubicBezTo>
                  <a:pt x="295" y="714"/>
                  <a:pt x="459" y="550"/>
                  <a:pt x="411" y="36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7" name="Freeform 7"/>
          <p:cNvSpPr>
            <a:spLocks/>
          </p:cNvSpPr>
          <p:nvPr/>
        </p:nvSpPr>
        <p:spPr bwMode="auto">
          <a:xfrm>
            <a:off x="2937367" y="-1"/>
            <a:ext cx="1678177" cy="5282035"/>
          </a:xfrm>
          <a:custGeom>
            <a:avLst/>
            <a:gdLst>
              <a:gd name="T0" fmla="*/ 337 w 379"/>
              <a:gd name="T1" fmla="*/ 359 h 882"/>
              <a:gd name="T2" fmla="*/ 143 w 379"/>
              <a:gd name="T3" fmla="*/ 0 h 882"/>
              <a:gd name="T4" fmla="*/ 0 w 379"/>
              <a:gd name="T5" fmla="*/ 0 h 882"/>
              <a:gd name="T6" fmla="*/ 84 w 379"/>
              <a:gd name="T7" fmla="*/ 169 h 882"/>
              <a:gd name="T8" fmla="*/ 251 w 379"/>
              <a:gd name="T9" fmla="*/ 368 h 882"/>
              <a:gd name="T10" fmla="*/ 144 w 379"/>
              <a:gd name="T11" fmla="*/ 882 h 882"/>
              <a:gd name="T12" fmla="*/ 337 w 379"/>
              <a:gd name="T13" fmla="*/ 359 h 882"/>
            </a:gdLst>
            <a:ahLst/>
            <a:cxnLst>
              <a:cxn ang="0">
                <a:pos x="T0" y="T1"/>
              </a:cxn>
              <a:cxn ang="0">
                <a:pos x="T2" y="T3"/>
              </a:cxn>
              <a:cxn ang="0">
                <a:pos x="T4" y="T5"/>
              </a:cxn>
              <a:cxn ang="0">
                <a:pos x="T6" y="T7"/>
              </a:cxn>
              <a:cxn ang="0">
                <a:pos x="T8" y="T9"/>
              </a:cxn>
              <a:cxn ang="0">
                <a:pos x="T10" y="T11"/>
              </a:cxn>
              <a:cxn ang="0">
                <a:pos x="T12" y="T13"/>
              </a:cxn>
            </a:cxnLst>
            <a:rect l="0" t="0" r="r" b="b"/>
            <a:pathLst>
              <a:path w="379" h="882">
                <a:moveTo>
                  <a:pt x="337" y="359"/>
                </a:moveTo>
                <a:cubicBezTo>
                  <a:pt x="307" y="206"/>
                  <a:pt x="132" y="172"/>
                  <a:pt x="143" y="0"/>
                </a:cubicBezTo>
                <a:cubicBezTo>
                  <a:pt x="0" y="0"/>
                  <a:pt x="0" y="0"/>
                  <a:pt x="0" y="0"/>
                </a:cubicBezTo>
                <a:cubicBezTo>
                  <a:pt x="1" y="63"/>
                  <a:pt x="47" y="131"/>
                  <a:pt x="84" y="169"/>
                </a:cubicBezTo>
                <a:cubicBezTo>
                  <a:pt x="145" y="232"/>
                  <a:pt x="227" y="276"/>
                  <a:pt x="251" y="368"/>
                </a:cubicBezTo>
                <a:cubicBezTo>
                  <a:pt x="298" y="545"/>
                  <a:pt x="144" y="705"/>
                  <a:pt x="144" y="882"/>
                </a:cubicBezTo>
                <a:cubicBezTo>
                  <a:pt x="146" y="712"/>
                  <a:pt x="379" y="567"/>
                  <a:pt x="337" y="359"/>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66" name="组合 65"/>
          <p:cNvGrpSpPr/>
          <p:nvPr/>
        </p:nvGrpSpPr>
        <p:grpSpPr>
          <a:xfrm>
            <a:off x="0" y="-1"/>
            <a:ext cx="4296230" cy="6956385"/>
            <a:chOff x="-1" y="-1"/>
            <a:chExt cx="6082845" cy="6956385"/>
          </a:xfrm>
          <a:solidFill>
            <a:schemeClr val="accent1">
              <a:lumMod val="75000"/>
            </a:schemeClr>
          </a:solidFill>
        </p:grpSpPr>
        <p:grpSp>
          <p:nvGrpSpPr>
            <p:cNvPr id="24" name="组合 23"/>
            <p:cNvGrpSpPr/>
            <p:nvPr/>
          </p:nvGrpSpPr>
          <p:grpSpPr>
            <a:xfrm>
              <a:off x="3069540" y="55334"/>
              <a:ext cx="2824706" cy="6901050"/>
              <a:chOff x="7703052" y="1362075"/>
              <a:chExt cx="1820863" cy="4330700"/>
            </a:xfrm>
            <a:grpFill/>
            <a:effectLst>
              <a:outerShdw blurRad="228600" dist="114300" algn="l" rotWithShape="0">
                <a:prstClr val="black">
                  <a:alpha val="81000"/>
                </a:prstClr>
              </a:outerShdw>
            </a:effectLst>
          </p:grpSpPr>
          <p:sp>
            <p:nvSpPr>
              <p:cNvPr id="14" name="Freeform 14"/>
              <p:cNvSpPr>
                <a:spLocks/>
              </p:cNvSpPr>
              <p:nvPr/>
            </p:nvSpPr>
            <p:spPr bwMode="auto">
              <a:xfrm>
                <a:off x="7703052" y="1362075"/>
                <a:ext cx="1820863" cy="4330700"/>
              </a:xfrm>
              <a:custGeom>
                <a:avLst/>
                <a:gdLst>
                  <a:gd name="T0" fmla="*/ 3 w 485"/>
                  <a:gd name="T1" fmla="*/ 59 h 1152"/>
                  <a:gd name="T2" fmla="*/ 53 w 485"/>
                  <a:gd name="T3" fmla="*/ 183 h 1152"/>
                  <a:gd name="T4" fmla="*/ 86 w 485"/>
                  <a:gd name="T5" fmla="*/ 221 h 1152"/>
                  <a:gd name="T6" fmla="*/ 241 w 485"/>
                  <a:gd name="T7" fmla="*/ 333 h 1152"/>
                  <a:gd name="T8" fmla="*/ 270 w 485"/>
                  <a:gd name="T9" fmla="*/ 366 h 1152"/>
                  <a:gd name="T10" fmla="*/ 306 w 485"/>
                  <a:gd name="T11" fmla="*/ 541 h 1152"/>
                  <a:gd name="T12" fmla="*/ 301 w 485"/>
                  <a:gd name="T13" fmla="*/ 594 h 1152"/>
                  <a:gd name="T14" fmla="*/ 289 w 485"/>
                  <a:gd name="T15" fmla="*/ 662 h 1152"/>
                  <a:gd name="T16" fmla="*/ 272 w 485"/>
                  <a:gd name="T17" fmla="*/ 771 h 1152"/>
                  <a:gd name="T18" fmla="*/ 271 w 485"/>
                  <a:gd name="T19" fmla="*/ 779 h 1152"/>
                  <a:gd name="T20" fmla="*/ 338 w 485"/>
                  <a:gd name="T21" fmla="*/ 1014 h 1152"/>
                  <a:gd name="T22" fmla="*/ 386 w 485"/>
                  <a:gd name="T23" fmla="*/ 1074 h 1152"/>
                  <a:gd name="T24" fmla="*/ 472 w 485"/>
                  <a:gd name="T25" fmla="*/ 1144 h 1152"/>
                  <a:gd name="T26" fmla="*/ 346 w 485"/>
                  <a:gd name="T27" fmla="*/ 1023 h 1152"/>
                  <a:gd name="T28" fmla="*/ 274 w 485"/>
                  <a:gd name="T29" fmla="*/ 787 h 1152"/>
                  <a:gd name="T30" fmla="*/ 274 w 485"/>
                  <a:gd name="T31" fmla="*/ 775 h 1152"/>
                  <a:gd name="T32" fmla="*/ 280 w 485"/>
                  <a:gd name="T33" fmla="*/ 725 h 1152"/>
                  <a:gd name="T34" fmla="*/ 303 w 485"/>
                  <a:gd name="T35" fmla="*/ 597 h 1152"/>
                  <a:gd name="T36" fmla="*/ 308 w 485"/>
                  <a:gd name="T37" fmla="*/ 556 h 1152"/>
                  <a:gd name="T38" fmla="*/ 274 w 485"/>
                  <a:gd name="T39" fmla="*/ 367 h 1152"/>
                  <a:gd name="T40" fmla="*/ 252 w 485"/>
                  <a:gd name="T41" fmla="*/ 340 h 1152"/>
                  <a:gd name="T42" fmla="*/ 97 w 485"/>
                  <a:gd name="T43" fmla="*/ 228 h 1152"/>
                  <a:gd name="T44" fmla="*/ 61 w 485"/>
                  <a:gd name="T45" fmla="*/ 192 h 1152"/>
                  <a:gd name="T46" fmla="*/ 21 w 485"/>
                  <a:gd name="T47" fmla="*/ 125 h 1152"/>
                  <a:gd name="T48" fmla="*/ 3 w 485"/>
                  <a:gd name="T49" fmla="*/ 0 h 1152"/>
                  <a:gd name="T50" fmla="*/ 47 w 485"/>
                  <a:gd name="T51" fmla="*/ 134 h 1152"/>
                  <a:gd name="T52" fmla="*/ 80 w 485"/>
                  <a:gd name="T53" fmla="*/ 175 h 1152"/>
                  <a:gd name="T54" fmla="*/ 115 w 485"/>
                  <a:gd name="T55" fmla="*/ 205 h 1152"/>
                  <a:gd name="T56" fmla="*/ 270 w 485"/>
                  <a:gd name="T57" fmla="*/ 300 h 1152"/>
                  <a:gd name="T58" fmla="*/ 294 w 485"/>
                  <a:gd name="T59" fmla="*/ 324 h 1152"/>
                  <a:gd name="T60" fmla="*/ 304 w 485"/>
                  <a:gd name="T61" fmla="*/ 336 h 1152"/>
                  <a:gd name="T62" fmla="*/ 343 w 485"/>
                  <a:gd name="T63" fmla="*/ 411 h 1152"/>
                  <a:gd name="T64" fmla="*/ 352 w 485"/>
                  <a:gd name="T65" fmla="*/ 577 h 1152"/>
                  <a:gd name="T66" fmla="*/ 347 w 485"/>
                  <a:gd name="T67" fmla="*/ 609 h 1152"/>
                  <a:gd name="T68" fmla="*/ 328 w 485"/>
                  <a:gd name="T69" fmla="*/ 702 h 1152"/>
                  <a:gd name="T70" fmla="*/ 316 w 485"/>
                  <a:gd name="T71" fmla="*/ 776 h 1152"/>
                  <a:gd name="T72" fmla="*/ 315 w 485"/>
                  <a:gd name="T73" fmla="*/ 780 h 1152"/>
                  <a:gd name="T74" fmla="*/ 323 w 485"/>
                  <a:gd name="T75" fmla="*/ 897 h 1152"/>
                  <a:gd name="T76" fmla="*/ 378 w 485"/>
                  <a:gd name="T77" fmla="*/ 1029 h 1152"/>
                  <a:gd name="T78" fmla="*/ 485 w 485"/>
                  <a:gd name="T79" fmla="*/ 1152 h 1152"/>
                  <a:gd name="T80" fmla="*/ 401 w 485"/>
                  <a:gd name="T81" fmla="*/ 1062 h 1152"/>
                  <a:gd name="T82" fmla="*/ 358 w 485"/>
                  <a:gd name="T83" fmla="*/ 989 h 1152"/>
                  <a:gd name="T84" fmla="*/ 317 w 485"/>
                  <a:gd name="T85" fmla="*/ 781 h 1152"/>
                  <a:gd name="T86" fmla="*/ 318 w 485"/>
                  <a:gd name="T87" fmla="*/ 780 h 1152"/>
                  <a:gd name="T88" fmla="*/ 325 w 485"/>
                  <a:gd name="T89" fmla="*/ 732 h 1152"/>
                  <a:gd name="T90" fmla="*/ 347 w 485"/>
                  <a:gd name="T91" fmla="*/ 626 h 1152"/>
                  <a:gd name="T92" fmla="*/ 353 w 485"/>
                  <a:gd name="T93" fmla="*/ 594 h 1152"/>
                  <a:gd name="T94" fmla="*/ 358 w 485"/>
                  <a:gd name="T95" fmla="*/ 477 h 1152"/>
                  <a:gd name="T96" fmla="*/ 333 w 485"/>
                  <a:gd name="T97" fmla="*/ 378 h 1152"/>
                  <a:gd name="T98" fmla="*/ 311 w 485"/>
                  <a:gd name="T99" fmla="*/ 341 h 1152"/>
                  <a:gd name="T100" fmla="*/ 298 w 485"/>
                  <a:gd name="T101" fmla="*/ 324 h 1152"/>
                  <a:gd name="T102" fmla="*/ 295 w 485"/>
                  <a:gd name="T103" fmla="*/ 321 h 1152"/>
                  <a:gd name="T104" fmla="*/ 171 w 485"/>
                  <a:gd name="T105" fmla="*/ 236 h 1152"/>
                  <a:gd name="T106" fmla="*/ 98 w 485"/>
                  <a:gd name="T107" fmla="*/ 189 h 1152"/>
                  <a:gd name="T108" fmla="*/ 67 w 485"/>
                  <a:gd name="T109" fmla="*/ 158 h 1152"/>
                  <a:gd name="T110" fmla="*/ 13 w 485"/>
                  <a:gd name="T111" fmla="*/ 5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5" h="1152">
                    <a:moveTo>
                      <a:pt x="3" y="0"/>
                    </a:moveTo>
                    <a:cubicBezTo>
                      <a:pt x="3" y="0"/>
                      <a:pt x="3" y="2"/>
                      <a:pt x="2" y="4"/>
                    </a:cubicBezTo>
                    <a:cubicBezTo>
                      <a:pt x="2" y="7"/>
                      <a:pt x="2" y="11"/>
                      <a:pt x="1" y="16"/>
                    </a:cubicBezTo>
                    <a:cubicBezTo>
                      <a:pt x="1" y="26"/>
                      <a:pt x="0" y="40"/>
                      <a:pt x="3" y="59"/>
                    </a:cubicBezTo>
                    <a:cubicBezTo>
                      <a:pt x="5" y="78"/>
                      <a:pt x="10" y="101"/>
                      <a:pt x="20" y="126"/>
                    </a:cubicBezTo>
                    <a:cubicBezTo>
                      <a:pt x="25" y="138"/>
                      <a:pt x="32" y="151"/>
                      <a:pt x="40" y="164"/>
                    </a:cubicBezTo>
                    <a:cubicBezTo>
                      <a:pt x="42" y="167"/>
                      <a:pt x="44" y="170"/>
                      <a:pt x="46" y="174"/>
                    </a:cubicBezTo>
                    <a:cubicBezTo>
                      <a:pt x="48" y="177"/>
                      <a:pt x="50" y="180"/>
                      <a:pt x="53" y="183"/>
                    </a:cubicBezTo>
                    <a:cubicBezTo>
                      <a:pt x="55" y="187"/>
                      <a:pt x="58" y="190"/>
                      <a:pt x="60" y="193"/>
                    </a:cubicBezTo>
                    <a:cubicBezTo>
                      <a:pt x="63" y="196"/>
                      <a:pt x="65" y="199"/>
                      <a:pt x="68" y="202"/>
                    </a:cubicBezTo>
                    <a:cubicBezTo>
                      <a:pt x="71" y="205"/>
                      <a:pt x="74" y="209"/>
                      <a:pt x="77" y="212"/>
                    </a:cubicBezTo>
                    <a:cubicBezTo>
                      <a:pt x="79" y="215"/>
                      <a:pt x="83" y="218"/>
                      <a:pt x="86" y="221"/>
                    </a:cubicBezTo>
                    <a:cubicBezTo>
                      <a:pt x="89" y="224"/>
                      <a:pt x="92" y="227"/>
                      <a:pt x="96" y="230"/>
                    </a:cubicBezTo>
                    <a:cubicBezTo>
                      <a:pt x="99" y="233"/>
                      <a:pt x="102" y="236"/>
                      <a:pt x="106" y="238"/>
                    </a:cubicBezTo>
                    <a:cubicBezTo>
                      <a:pt x="120" y="250"/>
                      <a:pt x="135" y="260"/>
                      <a:pt x="151" y="270"/>
                    </a:cubicBezTo>
                    <a:cubicBezTo>
                      <a:pt x="182" y="290"/>
                      <a:pt x="214" y="309"/>
                      <a:pt x="241" y="333"/>
                    </a:cubicBezTo>
                    <a:cubicBezTo>
                      <a:pt x="244" y="336"/>
                      <a:pt x="247" y="339"/>
                      <a:pt x="250" y="342"/>
                    </a:cubicBezTo>
                    <a:cubicBezTo>
                      <a:pt x="254" y="346"/>
                      <a:pt x="257" y="349"/>
                      <a:pt x="261" y="353"/>
                    </a:cubicBezTo>
                    <a:cubicBezTo>
                      <a:pt x="263" y="356"/>
                      <a:pt x="266" y="360"/>
                      <a:pt x="268" y="363"/>
                    </a:cubicBezTo>
                    <a:cubicBezTo>
                      <a:pt x="269" y="364"/>
                      <a:pt x="270" y="365"/>
                      <a:pt x="270" y="366"/>
                    </a:cubicBezTo>
                    <a:cubicBezTo>
                      <a:pt x="272" y="369"/>
                      <a:pt x="272" y="369"/>
                      <a:pt x="272" y="369"/>
                    </a:cubicBezTo>
                    <a:cubicBezTo>
                      <a:pt x="276" y="374"/>
                      <a:pt x="276" y="374"/>
                      <a:pt x="276" y="374"/>
                    </a:cubicBezTo>
                    <a:cubicBezTo>
                      <a:pt x="285" y="390"/>
                      <a:pt x="292" y="407"/>
                      <a:pt x="297" y="425"/>
                    </a:cubicBezTo>
                    <a:cubicBezTo>
                      <a:pt x="308" y="461"/>
                      <a:pt x="309" y="501"/>
                      <a:pt x="306" y="541"/>
                    </a:cubicBezTo>
                    <a:cubicBezTo>
                      <a:pt x="306" y="546"/>
                      <a:pt x="306" y="551"/>
                      <a:pt x="305" y="556"/>
                    </a:cubicBezTo>
                    <a:cubicBezTo>
                      <a:pt x="305" y="561"/>
                      <a:pt x="304" y="566"/>
                      <a:pt x="304" y="571"/>
                    </a:cubicBezTo>
                    <a:cubicBezTo>
                      <a:pt x="303" y="576"/>
                      <a:pt x="303" y="581"/>
                      <a:pt x="302" y="586"/>
                    </a:cubicBezTo>
                    <a:cubicBezTo>
                      <a:pt x="301" y="594"/>
                      <a:pt x="301" y="594"/>
                      <a:pt x="301" y="594"/>
                    </a:cubicBezTo>
                    <a:cubicBezTo>
                      <a:pt x="300" y="596"/>
                      <a:pt x="300" y="596"/>
                      <a:pt x="300" y="596"/>
                    </a:cubicBezTo>
                    <a:cubicBezTo>
                      <a:pt x="300" y="598"/>
                      <a:pt x="300" y="598"/>
                      <a:pt x="300" y="598"/>
                    </a:cubicBezTo>
                    <a:cubicBezTo>
                      <a:pt x="300" y="602"/>
                      <a:pt x="300" y="602"/>
                      <a:pt x="300" y="602"/>
                    </a:cubicBezTo>
                    <a:cubicBezTo>
                      <a:pt x="296" y="622"/>
                      <a:pt x="293" y="642"/>
                      <a:pt x="289" y="662"/>
                    </a:cubicBezTo>
                    <a:cubicBezTo>
                      <a:pt x="285" y="683"/>
                      <a:pt x="281" y="703"/>
                      <a:pt x="277" y="724"/>
                    </a:cubicBezTo>
                    <a:cubicBezTo>
                      <a:pt x="276" y="729"/>
                      <a:pt x="276" y="735"/>
                      <a:pt x="275" y="740"/>
                    </a:cubicBezTo>
                    <a:cubicBezTo>
                      <a:pt x="274" y="745"/>
                      <a:pt x="274" y="751"/>
                      <a:pt x="273" y="756"/>
                    </a:cubicBezTo>
                    <a:cubicBezTo>
                      <a:pt x="273" y="761"/>
                      <a:pt x="272" y="766"/>
                      <a:pt x="272" y="771"/>
                    </a:cubicBezTo>
                    <a:cubicBezTo>
                      <a:pt x="272" y="775"/>
                      <a:pt x="272" y="775"/>
                      <a:pt x="272" y="775"/>
                    </a:cubicBezTo>
                    <a:cubicBezTo>
                      <a:pt x="271" y="776"/>
                      <a:pt x="271" y="776"/>
                      <a:pt x="271" y="776"/>
                    </a:cubicBezTo>
                    <a:cubicBezTo>
                      <a:pt x="271" y="777"/>
                      <a:pt x="271" y="777"/>
                      <a:pt x="271" y="777"/>
                    </a:cubicBezTo>
                    <a:cubicBezTo>
                      <a:pt x="271" y="779"/>
                      <a:pt x="271" y="779"/>
                      <a:pt x="271" y="779"/>
                    </a:cubicBezTo>
                    <a:cubicBezTo>
                      <a:pt x="271" y="787"/>
                      <a:pt x="271" y="787"/>
                      <a:pt x="271" y="787"/>
                    </a:cubicBezTo>
                    <a:cubicBezTo>
                      <a:pt x="270" y="830"/>
                      <a:pt x="276" y="870"/>
                      <a:pt x="288" y="907"/>
                    </a:cubicBezTo>
                    <a:cubicBezTo>
                      <a:pt x="299" y="943"/>
                      <a:pt x="314" y="976"/>
                      <a:pt x="332" y="1004"/>
                    </a:cubicBezTo>
                    <a:cubicBezTo>
                      <a:pt x="334" y="1007"/>
                      <a:pt x="336" y="1011"/>
                      <a:pt x="338" y="1014"/>
                    </a:cubicBezTo>
                    <a:cubicBezTo>
                      <a:pt x="340" y="1017"/>
                      <a:pt x="342" y="1021"/>
                      <a:pt x="345" y="1024"/>
                    </a:cubicBezTo>
                    <a:cubicBezTo>
                      <a:pt x="349" y="1030"/>
                      <a:pt x="354" y="1036"/>
                      <a:pt x="358" y="1042"/>
                    </a:cubicBezTo>
                    <a:cubicBezTo>
                      <a:pt x="363" y="1048"/>
                      <a:pt x="368" y="1054"/>
                      <a:pt x="372" y="1059"/>
                    </a:cubicBezTo>
                    <a:cubicBezTo>
                      <a:pt x="376" y="1065"/>
                      <a:pt x="381" y="1070"/>
                      <a:pt x="386" y="1074"/>
                    </a:cubicBezTo>
                    <a:cubicBezTo>
                      <a:pt x="404" y="1094"/>
                      <a:pt x="422" y="1108"/>
                      <a:pt x="436" y="1120"/>
                    </a:cubicBezTo>
                    <a:cubicBezTo>
                      <a:pt x="451" y="1131"/>
                      <a:pt x="464" y="1140"/>
                      <a:pt x="472" y="1145"/>
                    </a:cubicBezTo>
                    <a:cubicBezTo>
                      <a:pt x="481" y="1150"/>
                      <a:pt x="485" y="1152"/>
                      <a:pt x="485" y="1152"/>
                    </a:cubicBezTo>
                    <a:cubicBezTo>
                      <a:pt x="485" y="1152"/>
                      <a:pt x="481" y="1150"/>
                      <a:pt x="472" y="1144"/>
                    </a:cubicBezTo>
                    <a:cubicBezTo>
                      <a:pt x="464" y="1139"/>
                      <a:pt x="452" y="1131"/>
                      <a:pt x="437" y="1120"/>
                    </a:cubicBezTo>
                    <a:cubicBezTo>
                      <a:pt x="422" y="1108"/>
                      <a:pt x="404" y="1093"/>
                      <a:pt x="387" y="1074"/>
                    </a:cubicBezTo>
                    <a:cubicBezTo>
                      <a:pt x="377" y="1064"/>
                      <a:pt x="369" y="1053"/>
                      <a:pt x="359" y="1042"/>
                    </a:cubicBezTo>
                    <a:cubicBezTo>
                      <a:pt x="355" y="1036"/>
                      <a:pt x="351" y="1029"/>
                      <a:pt x="346" y="1023"/>
                    </a:cubicBezTo>
                    <a:cubicBezTo>
                      <a:pt x="344" y="1020"/>
                      <a:pt x="342" y="1017"/>
                      <a:pt x="339" y="1013"/>
                    </a:cubicBezTo>
                    <a:cubicBezTo>
                      <a:pt x="337" y="1010"/>
                      <a:pt x="335" y="1006"/>
                      <a:pt x="333" y="1003"/>
                    </a:cubicBezTo>
                    <a:cubicBezTo>
                      <a:pt x="316" y="975"/>
                      <a:pt x="301" y="943"/>
                      <a:pt x="290" y="906"/>
                    </a:cubicBezTo>
                    <a:cubicBezTo>
                      <a:pt x="279" y="870"/>
                      <a:pt x="272" y="829"/>
                      <a:pt x="274" y="787"/>
                    </a:cubicBezTo>
                    <a:cubicBezTo>
                      <a:pt x="274" y="779"/>
                      <a:pt x="274" y="779"/>
                      <a:pt x="274" y="779"/>
                    </a:cubicBezTo>
                    <a:cubicBezTo>
                      <a:pt x="274" y="777"/>
                      <a:pt x="274" y="777"/>
                      <a:pt x="274" y="777"/>
                    </a:cubicBezTo>
                    <a:cubicBezTo>
                      <a:pt x="274" y="776"/>
                      <a:pt x="274" y="776"/>
                      <a:pt x="274" y="776"/>
                    </a:cubicBezTo>
                    <a:cubicBezTo>
                      <a:pt x="274" y="775"/>
                      <a:pt x="274" y="775"/>
                      <a:pt x="274" y="775"/>
                    </a:cubicBezTo>
                    <a:cubicBezTo>
                      <a:pt x="274" y="771"/>
                      <a:pt x="274" y="771"/>
                      <a:pt x="274" y="771"/>
                    </a:cubicBezTo>
                    <a:cubicBezTo>
                      <a:pt x="275" y="766"/>
                      <a:pt x="275" y="761"/>
                      <a:pt x="276" y="756"/>
                    </a:cubicBezTo>
                    <a:cubicBezTo>
                      <a:pt x="276" y="751"/>
                      <a:pt x="277" y="746"/>
                      <a:pt x="278" y="741"/>
                    </a:cubicBezTo>
                    <a:cubicBezTo>
                      <a:pt x="278" y="735"/>
                      <a:pt x="279" y="730"/>
                      <a:pt x="280" y="725"/>
                    </a:cubicBezTo>
                    <a:cubicBezTo>
                      <a:pt x="283" y="704"/>
                      <a:pt x="287" y="683"/>
                      <a:pt x="291" y="663"/>
                    </a:cubicBezTo>
                    <a:cubicBezTo>
                      <a:pt x="295" y="643"/>
                      <a:pt x="299" y="622"/>
                      <a:pt x="302" y="602"/>
                    </a:cubicBezTo>
                    <a:cubicBezTo>
                      <a:pt x="303" y="598"/>
                      <a:pt x="303" y="598"/>
                      <a:pt x="303" y="598"/>
                    </a:cubicBezTo>
                    <a:cubicBezTo>
                      <a:pt x="303" y="597"/>
                      <a:pt x="303" y="597"/>
                      <a:pt x="303" y="597"/>
                    </a:cubicBezTo>
                    <a:cubicBezTo>
                      <a:pt x="304" y="595"/>
                      <a:pt x="304" y="595"/>
                      <a:pt x="304" y="595"/>
                    </a:cubicBezTo>
                    <a:cubicBezTo>
                      <a:pt x="305" y="587"/>
                      <a:pt x="305" y="587"/>
                      <a:pt x="305" y="587"/>
                    </a:cubicBezTo>
                    <a:cubicBezTo>
                      <a:pt x="305" y="582"/>
                      <a:pt x="306" y="577"/>
                      <a:pt x="307" y="572"/>
                    </a:cubicBezTo>
                    <a:cubicBezTo>
                      <a:pt x="307" y="567"/>
                      <a:pt x="308" y="561"/>
                      <a:pt x="308" y="556"/>
                    </a:cubicBezTo>
                    <a:cubicBezTo>
                      <a:pt x="309" y="551"/>
                      <a:pt x="309" y="546"/>
                      <a:pt x="309" y="541"/>
                    </a:cubicBezTo>
                    <a:cubicBezTo>
                      <a:pt x="312" y="501"/>
                      <a:pt x="310" y="460"/>
                      <a:pt x="300" y="424"/>
                    </a:cubicBezTo>
                    <a:cubicBezTo>
                      <a:pt x="295" y="406"/>
                      <a:pt x="287" y="388"/>
                      <a:pt x="278" y="373"/>
                    </a:cubicBezTo>
                    <a:cubicBezTo>
                      <a:pt x="274" y="367"/>
                      <a:pt x="274" y="367"/>
                      <a:pt x="274" y="367"/>
                    </a:cubicBezTo>
                    <a:cubicBezTo>
                      <a:pt x="272" y="364"/>
                      <a:pt x="272" y="364"/>
                      <a:pt x="272" y="364"/>
                    </a:cubicBezTo>
                    <a:cubicBezTo>
                      <a:pt x="272" y="363"/>
                      <a:pt x="271" y="362"/>
                      <a:pt x="270" y="362"/>
                    </a:cubicBezTo>
                    <a:cubicBezTo>
                      <a:pt x="268" y="358"/>
                      <a:pt x="265" y="355"/>
                      <a:pt x="262" y="351"/>
                    </a:cubicBezTo>
                    <a:cubicBezTo>
                      <a:pt x="259" y="348"/>
                      <a:pt x="256" y="344"/>
                      <a:pt x="252" y="340"/>
                    </a:cubicBezTo>
                    <a:cubicBezTo>
                      <a:pt x="249" y="337"/>
                      <a:pt x="246" y="334"/>
                      <a:pt x="243" y="331"/>
                    </a:cubicBezTo>
                    <a:cubicBezTo>
                      <a:pt x="216" y="307"/>
                      <a:pt x="183" y="288"/>
                      <a:pt x="152" y="268"/>
                    </a:cubicBezTo>
                    <a:cubicBezTo>
                      <a:pt x="136" y="258"/>
                      <a:pt x="121" y="248"/>
                      <a:pt x="107" y="237"/>
                    </a:cubicBezTo>
                    <a:cubicBezTo>
                      <a:pt x="104" y="234"/>
                      <a:pt x="100" y="231"/>
                      <a:pt x="97" y="228"/>
                    </a:cubicBezTo>
                    <a:cubicBezTo>
                      <a:pt x="93" y="226"/>
                      <a:pt x="90" y="223"/>
                      <a:pt x="87" y="220"/>
                    </a:cubicBezTo>
                    <a:cubicBezTo>
                      <a:pt x="84" y="217"/>
                      <a:pt x="81" y="214"/>
                      <a:pt x="78" y="211"/>
                    </a:cubicBezTo>
                    <a:cubicBezTo>
                      <a:pt x="75" y="207"/>
                      <a:pt x="72" y="204"/>
                      <a:pt x="69" y="201"/>
                    </a:cubicBezTo>
                    <a:cubicBezTo>
                      <a:pt x="66" y="198"/>
                      <a:pt x="64" y="195"/>
                      <a:pt x="61" y="192"/>
                    </a:cubicBezTo>
                    <a:cubicBezTo>
                      <a:pt x="59" y="189"/>
                      <a:pt x="56" y="186"/>
                      <a:pt x="54" y="182"/>
                    </a:cubicBezTo>
                    <a:cubicBezTo>
                      <a:pt x="51" y="179"/>
                      <a:pt x="49" y="176"/>
                      <a:pt x="47" y="173"/>
                    </a:cubicBezTo>
                    <a:cubicBezTo>
                      <a:pt x="45" y="170"/>
                      <a:pt x="43" y="166"/>
                      <a:pt x="41" y="163"/>
                    </a:cubicBezTo>
                    <a:cubicBezTo>
                      <a:pt x="33" y="150"/>
                      <a:pt x="26" y="138"/>
                      <a:pt x="21" y="125"/>
                    </a:cubicBezTo>
                    <a:cubicBezTo>
                      <a:pt x="10" y="101"/>
                      <a:pt x="6" y="78"/>
                      <a:pt x="3" y="59"/>
                    </a:cubicBezTo>
                    <a:cubicBezTo>
                      <a:pt x="1" y="40"/>
                      <a:pt x="1" y="26"/>
                      <a:pt x="2" y="16"/>
                    </a:cubicBezTo>
                    <a:cubicBezTo>
                      <a:pt x="2" y="11"/>
                      <a:pt x="2" y="7"/>
                      <a:pt x="2" y="4"/>
                    </a:cubicBezTo>
                    <a:cubicBezTo>
                      <a:pt x="3" y="2"/>
                      <a:pt x="3" y="0"/>
                      <a:pt x="3" y="0"/>
                    </a:cubicBezTo>
                    <a:cubicBezTo>
                      <a:pt x="3" y="0"/>
                      <a:pt x="3" y="6"/>
                      <a:pt x="4" y="16"/>
                    </a:cubicBezTo>
                    <a:cubicBezTo>
                      <a:pt x="5" y="25"/>
                      <a:pt x="8" y="40"/>
                      <a:pt x="12" y="57"/>
                    </a:cubicBezTo>
                    <a:cubicBezTo>
                      <a:pt x="17" y="75"/>
                      <a:pt x="25" y="96"/>
                      <a:pt x="37" y="118"/>
                    </a:cubicBezTo>
                    <a:cubicBezTo>
                      <a:pt x="40" y="123"/>
                      <a:pt x="44" y="128"/>
                      <a:pt x="47" y="134"/>
                    </a:cubicBezTo>
                    <a:cubicBezTo>
                      <a:pt x="51" y="139"/>
                      <a:pt x="55" y="145"/>
                      <a:pt x="59" y="150"/>
                    </a:cubicBezTo>
                    <a:cubicBezTo>
                      <a:pt x="61" y="153"/>
                      <a:pt x="63" y="156"/>
                      <a:pt x="66" y="159"/>
                    </a:cubicBezTo>
                    <a:cubicBezTo>
                      <a:pt x="68" y="161"/>
                      <a:pt x="70" y="164"/>
                      <a:pt x="73" y="167"/>
                    </a:cubicBezTo>
                    <a:cubicBezTo>
                      <a:pt x="75" y="169"/>
                      <a:pt x="77" y="172"/>
                      <a:pt x="80" y="175"/>
                    </a:cubicBezTo>
                    <a:cubicBezTo>
                      <a:pt x="83" y="178"/>
                      <a:pt x="86" y="180"/>
                      <a:pt x="88" y="183"/>
                    </a:cubicBezTo>
                    <a:cubicBezTo>
                      <a:pt x="91" y="186"/>
                      <a:pt x="94" y="188"/>
                      <a:pt x="97" y="191"/>
                    </a:cubicBezTo>
                    <a:cubicBezTo>
                      <a:pt x="100" y="193"/>
                      <a:pt x="103" y="195"/>
                      <a:pt x="106" y="198"/>
                    </a:cubicBezTo>
                    <a:cubicBezTo>
                      <a:pt x="109" y="200"/>
                      <a:pt x="112" y="203"/>
                      <a:pt x="115" y="205"/>
                    </a:cubicBezTo>
                    <a:cubicBezTo>
                      <a:pt x="119" y="207"/>
                      <a:pt x="122" y="210"/>
                      <a:pt x="125" y="212"/>
                    </a:cubicBezTo>
                    <a:cubicBezTo>
                      <a:pt x="139" y="221"/>
                      <a:pt x="154" y="230"/>
                      <a:pt x="170" y="238"/>
                    </a:cubicBezTo>
                    <a:cubicBezTo>
                      <a:pt x="185" y="247"/>
                      <a:pt x="202" y="256"/>
                      <a:pt x="219" y="266"/>
                    </a:cubicBezTo>
                    <a:cubicBezTo>
                      <a:pt x="236" y="276"/>
                      <a:pt x="253" y="287"/>
                      <a:pt x="270" y="300"/>
                    </a:cubicBezTo>
                    <a:cubicBezTo>
                      <a:pt x="274" y="304"/>
                      <a:pt x="278" y="308"/>
                      <a:pt x="282" y="312"/>
                    </a:cubicBezTo>
                    <a:cubicBezTo>
                      <a:pt x="286" y="315"/>
                      <a:pt x="289" y="319"/>
                      <a:pt x="293" y="322"/>
                    </a:cubicBezTo>
                    <a:cubicBezTo>
                      <a:pt x="294" y="323"/>
                      <a:pt x="294" y="323"/>
                      <a:pt x="294" y="323"/>
                    </a:cubicBezTo>
                    <a:cubicBezTo>
                      <a:pt x="294" y="324"/>
                      <a:pt x="294" y="324"/>
                      <a:pt x="294" y="324"/>
                    </a:cubicBezTo>
                    <a:cubicBezTo>
                      <a:pt x="295" y="324"/>
                      <a:pt x="295" y="324"/>
                      <a:pt x="295" y="324"/>
                    </a:cubicBezTo>
                    <a:cubicBezTo>
                      <a:pt x="296" y="326"/>
                      <a:pt x="296" y="326"/>
                      <a:pt x="296" y="326"/>
                    </a:cubicBezTo>
                    <a:cubicBezTo>
                      <a:pt x="299" y="329"/>
                      <a:pt x="299" y="329"/>
                      <a:pt x="299" y="329"/>
                    </a:cubicBezTo>
                    <a:cubicBezTo>
                      <a:pt x="304" y="336"/>
                      <a:pt x="304" y="336"/>
                      <a:pt x="304" y="336"/>
                    </a:cubicBezTo>
                    <a:cubicBezTo>
                      <a:pt x="305" y="337"/>
                      <a:pt x="306" y="338"/>
                      <a:pt x="307" y="339"/>
                    </a:cubicBezTo>
                    <a:cubicBezTo>
                      <a:pt x="309" y="343"/>
                      <a:pt x="309" y="343"/>
                      <a:pt x="309" y="343"/>
                    </a:cubicBezTo>
                    <a:cubicBezTo>
                      <a:pt x="314" y="350"/>
                      <a:pt x="314" y="350"/>
                      <a:pt x="314" y="350"/>
                    </a:cubicBezTo>
                    <a:cubicBezTo>
                      <a:pt x="327" y="368"/>
                      <a:pt x="336" y="389"/>
                      <a:pt x="343" y="411"/>
                    </a:cubicBezTo>
                    <a:cubicBezTo>
                      <a:pt x="349" y="433"/>
                      <a:pt x="353" y="455"/>
                      <a:pt x="355" y="478"/>
                    </a:cubicBezTo>
                    <a:cubicBezTo>
                      <a:pt x="357" y="500"/>
                      <a:pt x="357" y="522"/>
                      <a:pt x="355" y="544"/>
                    </a:cubicBezTo>
                    <a:cubicBezTo>
                      <a:pt x="355" y="550"/>
                      <a:pt x="354" y="555"/>
                      <a:pt x="354" y="561"/>
                    </a:cubicBezTo>
                    <a:cubicBezTo>
                      <a:pt x="353" y="566"/>
                      <a:pt x="353" y="572"/>
                      <a:pt x="352" y="577"/>
                    </a:cubicBezTo>
                    <a:cubicBezTo>
                      <a:pt x="351" y="583"/>
                      <a:pt x="351" y="588"/>
                      <a:pt x="350" y="593"/>
                    </a:cubicBezTo>
                    <a:cubicBezTo>
                      <a:pt x="349" y="601"/>
                      <a:pt x="349" y="601"/>
                      <a:pt x="349" y="601"/>
                    </a:cubicBezTo>
                    <a:cubicBezTo>
                      <a:pt x="348" y="605"/>
                      <a:pt x="348" y="605"/>
                      <a:pt x="348" y="605"/>
                    </a:cubicBezTo>
                    <a:cubicBezTo>
                      <a:pt x="347" y="609"/>
                      <a:pt x="347" y="609"/>
                      <a:pt x="347" y="609"/>
                    </a:cubicBezTo>
                    <a:cubicBezTo>
                      <a:pt x="345" y="625"/>
                      <a:pt x="345" y="625"/>
                      <a:pt x="345" y="625"/>
                    </a:cubicBezTo>
                    <a:cubicBezTo>
                      <a:pt x="344" y="631"/>
                      <a:pt x="342" y="636"/>
                      <a:pt x="341" y="641"/>
                    </a:cubicBezTo>
                    <a:cubicBezTo>
                      <a:pt x="339" y="652"/>
                      <a:pt x="337" y="662"/>
                      <a:pt x="335" y="672"/>
                    </a:cubicBezTo>
                    <a:cubicBezTo>
                      <a:pt x="333" y="682"/>
                      <a:pt x="330" y="692"/>
                      <a:pt x="328" y="702"/>
                    </a:cubicBezTo>
                    <a:cubicBezTo>
                      <a:pt x="326" y="712"/>
                      <a:pt x="324" y="722"/>
                      <a:pt x="322" y="732"/>
                    </a:cubicBezTo>
                    <a:cubicBezTo>
                      <a:pt x="321" y="737"/>
                      <a:pt x="321" y="742"/>
                      <a:pt x="320" y="746"/>
                    </a:cubicBezTo>
                    <a:cubicBezTo>
                      <a:pt x="319" y="751"/>
                      <a:pt x="318" y="756"/>
                      <a:pt x="317" y="761"/>
                    </a:cubicBezTo>
                    <a:cubicBezTo>
                      <a:pt x="317" y="766"/>
                      <a:pt x="316" y="771"/>
                      <a:pt x="316" y="776"/>
                    </a:cubicBezTo>
                    <a:cubicBezTo>
                      <a:pt x="315" y="779"/>
                      <a:pt x="315" y="779"/>
                      <a:pt x="315" y="779"/>
                    </a:cubicBezTo>
                    <a:cubicBezTo>
                      <a:pt x="315" y="780"/>
                      <a:pt x="315" y="780"/>
                      <a:pt x="315" y="780"/>
                    </a:cubicBezTo>
                    <a:cubicBezTo>
                      <a:pt x="315" y="780"/>
                      <a:pt x="315" y="780"/>
                      <a:pt x="315" y="780"/>
                    </a:cubicBezTo>
                    <a:cubicBezTo>
                      <a:pt x="315" y="780"/>
                      <a:pt x="315" y="780"/>
                      <a:pt x="315" y="780"/>
                    </a:cubicBezTo>
                    <a:cubicBezTo>
                      <a:pt x="315" y="781"/>
                      <a:pt x="315" y="781"/>
                      <a:pt x="315" y="781"/>
                    </a:cubicBezTo>
                    <a:cubicBezTo>
                      <a:pt x="315" y="782"/>
                      <a:pt x="315" y="782"/>
                      <a:pt x="315" y="782"/>
                    </a:cubicBezTo>
                    <a:cubicBezTo>
                      <a:pt x="314" y="789"/>
                      <a:pt x="314" y="789"/>
                      <a:pt x="314" y="789"/>
                    </a:cubicBezTo>
                    <a:cubicBezTo>
                      <a:pt x="312" y="827"/>
                      <a:pt x="315" y="863"/>
                      <a:pt x="323" y="897"/>
                    </a:cubicBezTo>
                    <a:cubicBezTo>
                      <a:pt x="331" y="931"/>
                      <a:pt x="343" y="962"/>
                      <a:pt x="356" y="990"/>
                    </a:cubicBezTo>
                    <a:cubicBezTo>
                      <a:pt x="358" y="994"/>
                      <a:pt x="360" y="997"/>
                      <a:pt x="361" y="1000"/>
                    </a:cubicBezTo>
                    <a:cubicBezTo>
                      <a:pt x="363" y="1004"/>
                      <a:pt x="365" y="1007"/>
                      <a:pt x="367" y="1010"/>
                    </a:cubicBezTo>
                    <a:cubicBezTo>
                      <a:pt x="370" y="1017"/>
                      <a:pt x="374" y="1023"/>
                      <a:pt x="378" y="1029"/>
                    </a:cubicBezTo>
                    <a:cubicBezTo>
                      <a:pt x="385" y="1041"/>
                      <a:pt x="392" y="1052"/>
                      <a:pt x="400" y="1062"/>
                    </a:cubicBezTo>
                    <a:cubicBezTo>
                      <a:pt x="415" y="1083"/>
                      <a:pt x="430" y="1099"/>
                      <a:pt x="443" y="1113"/>
                    </a:cubicBezTo>
                    <a:cubicBezTo>
                      <a:pt x="456" y="1126"/>
                      <a:pt x="466" y="1136"/>
                      <a:pt x="474" y="1142"/>
                    </a:cubicBezTo>
                    <a:cubicBezTo>
                      <a:pt x="481" y="1149"/>
                      <a:pt x="485" y="1152"/>
                      <a:pt x="485" y="1152"/>
                    </a:cubicBezTo>
                    <a:cubicBezTo>
                      <a:pt x="485" y="1152"/>
                      <a:pt x="485" y="1152"/>
                      <a:pt x="485" y="1152"/>
                    </a:cubicBezTo>
                    <a:cubicBezTo>
                      <a:pt x="485" y="1152"/>
                      <a:pt x="481" y="1149"/>
                      <a:pt x="474" y="1142"/>
                    </a:cubicBezTo>
                    <a:cubicBezTo>
                      <a:pt x="466" y="1136"/>
                      <a:pt x="456" y="1125"/>
                      <a:pt x="443" y="1112"/>
                    </a:cubicBezTo>
                    <a:cubicBezTo>
                      <a:pt x="431" y="1099"/>
                      <a:pt x="416" y="1082"/>
                      <a:pt x="401" y="1062"/>
                    </a:cubicBezTo>
                    <a:cubicBezTo>
                      <a:pt x="393" y="1052"/>
                      <a:pt x="386" y="1040"/>
                      <a:pt x="379" y="1028"/>
                    </a:cubicBezTo>
                    <a:cubicBezTo>
                      <a:pt x="375" y="1022"/>
                      <a:pt x="372" y="1016"/>
                      <a:pt x="368" y="1009"/>
                    </a:cubicBezTo>
                    <a:cubicBezTo>
                      <a:pt x="366" y="1006"/>
                      <a:pt x="364" y="1003"/>
                      <a:pt x="363" y="1000"/>
                    </a:cubicBezTo>
                    <a:cubicBezTo>
                      <a:pt x="361" y="996"/>
                      <a:pt x="359" y="993"/>
                      <a:pt x="358" y="989"/>
                    </a:cubicBezTo>
                    <a:cubicBezTo>
                      <a:pt x="344" y="962"/>
                      <a:pt x="333" y="931"/>
                      <a:pt x="325" y="897"/>
                    </a:cubicBezTo>
                    <a:cubicBezTo>
                      <a:pt x="317" y="863"/>
                      <a:pt x="314" y="827"/>
                      <a:pt x="317" y="790"/>
                    </a:cubicBezTo>
                    <a:cubicBezTo>
                      <a:pt x="317" y="783"/>
                      <a:pt x="317" y="783"/>
                      <a:pt x="317" y="783"/>
                    </a:cubicBezTo>
                    <a:cubicBezTo>
                      <a:pt x="317" y="781"/>
                      <a:pt x="317" y="781"/>
                      <a:pt x="317" y="781"/>
                    </a:cubicBezTo>
                    <a:cubicBezTo>
                      <a:pt x="318" y="780"/>
                      <a:pt x="318" y="780"/>
                      <a:pt x="318" y="780"/>
                    </a:cubicBezTo>
                    <a:cubicBezTo>
                      <a:pt x="318" y="780"/>
                      <a:pt x="318" y="780"/>
                      <a:pt x="318" y="780"/>
                    </a:cubicBezTo>
                    <a:cubicBezTo>
                      <a:pt x="318" y="780"/>
                      <a:pt x="318" y="780"/>
                      <a:pt x="318" y="780"/>
                    </a:cubicBezTo>
                    <a:cubicBezTo>
                      <a:pt x="318" y="780"/>
                      <a:pt x="318" y="780"/>
                      <a:pt x="318" y="780"/>
                    </a:cubicBezTo>
                    <a:cubicBezTo>
                      <a:pt x="318" y="776"/>
                      <a:pt x="318" y="776"/>
                      <a:pt x="318" y="776"/>
                    </a:cubicBezTo>
                    <a:cubicBezTo>
                      <a:pt x="319" y="771"/>
                      <a:pt x="319" y="766"/>
                      <a:pt x="320" y="761"/>
                    </a:cubicBezTo>
                    <a:cubicBezTo>
                      <a:pt x="321" y="756"/>
                      <a:pt x="322" y="752"/>
                      <a:pt x="322" y="747"/>
                    </a:cubicBezTo>
                    <a:cubicBezTo>
                      <a:pt x="323" y="742"/>
                      <a:pt x="324" y="737"/>
                      <a:pt x="325" y="732"/>
                    </a:cubicBezTo>
                    <a:cubicBezTo>
                      <a:pt x="327" y="723"/>
                      <a:pt x="329" y="713"/>
                      <a:pt x="331" y="703"/>
                    </a:cubicBezTo>
                    <a:cubicBezTo>
                      <a:pt x="333" y="693"/>
                      <a:pt x="335" y="683"/>
                      <a:pt x="338" y="673"/>
                    </a:cubicBezTo>
                    <a:cubicBezTo>
                      <a:pt x="340" y="662"/>
                      <a:pt x="342" y="652"/>
                      <a:pt x="344" y="642"/>
                    </a:cubicBezTo>
                    <a:cubicBezTo>
                      <a:pt x="345" y="636"/>
                      <a:pt x="346" y="631"/>
                      <a:pt x="347" y="626"/>
                    </a:cubicBezTo>
                    <a:cubicBezTo>
                      <a:pt x="350" y="610"/>
                      <a:pt x="350" y="610"/>
                      <a:pt x="350" y="610"/>
                    </a:cubicBezTo>
                    <a:cubicBezTo>
                      <a:pt x="351" y="606"/>
                      <a:pt x="351" y="606"/>
                      <a:pt x="351" y="606"/>
                    </a:cubicBezTo>
                    <a:cubicBezTo>
                      <a:pt x="351" y="601"/>
                      <a:pt x="351" y="601"/>
                      <a:pt x="351" y="601"/>
                    </a:cubicBezTo>
                    <a:cubicBezTo>
                      <a:pt x="353" y="594"/>
                      <a:pt x="353" y="594"/>
                      <a:pt x="353" y="594"/>
                    </a:cubicBezTo>
                    <a:cubicBezTo>
                      <a:pt x="353" y="589"/>
                      <a:pt x="354" y="583"/>
                      <a:pt x="355" y="577"/>
                    </a:cubicBezTo>
                    <a:cubicBezTo>
                      <a:pt x="356" y="572"/>
                      <a:pt x="356" y="566"/>
                      <a:pt x="357" y="561"/>
                    </a:cubicBezTo>
                    <a:cubicBezTo>
                      <a:pt x="357" y="555"/>
                      <a:pt x="358" y="550"/>
                      <a:pt x="358" y="544"/>
                    </a:cubicBezTo>
                    <a:cubicBezTo>
                      <a:pt x="359" y="522"/>
                      <a:pt x="360" y="500"/>
                      <a:pt x="358" y="477"/>
                    </a:cubicBezTo>
                    <a:cubicBezTo>
                      <a:pt x="356" y="455"/>
                      <a:pt x="352" y="432"/>
                      <a:pt x="346" y="410"/>
                    </a:cubicBezTo>
                    <a:cubicBezTo>
                      <a:pt x="344" y="405"/>
                      <a:pt x="342" y="399"/>
                      <a:pt x="340" y="394"/>
                    </a:cubicBezTo>
                    <a:cubicBezTo>
                      <a:pt x="339" y="391"/>
                      <a:pt x="338" y="389"/>
                      <a:pt x="337" y="386"/>
                    </a:cubicBezTo>
                    <a:cubicBezTo>
                      <a:pt x="333" y="378"/>
                      <a:pt x="333" y="378"/>
                      <a:pt x="333" y="378"/>
                    </a:cubicBezTo>
                    <a:cubicBezTo>
                      <a:pt x="330" y="370"/>
                      <a:pt x="330" y="370"/>
                      <a:pt x="330" y="370"/>
                    </a:cubicBezTo>
                    <a:cubicBezTo>
                      <a:pt x="328" y="368"/>
                      <a:pt x="327" y="365"/>
                      <a:pt x="325" y="363"/>
                    </a:cubicBezTo>
                    <a:cubicBezTo>
                      <a:pt x="322" y="358"/>
                      <a:pt x="320" y="353"/>
                      <a:pt x="316" y="348"/>
                    </a:cubicBezTo>
                    <a:cubicBezTo>
                      <a:pt x="311" y="341"/>
                      <a:pt x="311" y="341"/>
                      <a:pt x="311" y="341"/>
                    </a:cubicBezTo>
                    <a:cubicBezTo>
                      <a:pt x="309" y="338"/>
                      <a:pt x="309" y="338"/>
                      <a:pt x="309" y="338"/>
                    </a:cubicBezTo>
                    <a:cubicBezTo>
                      <a:pt x="308" y="336"/>
                      <a:pt x="307" y="335"/>
                      <a:pt x="306" y="334"/>
                    </a:cubicBezTo>
                    <a:cubicBezTo>
                      <a:pt x="301" y="328"/>
                      <a:pt x="301" y="328"/>
                      <a:pt x="301" y="328"/>
                    </a:cubicBezTo>
                    <a:cubicBezTo>
                      <a:pt x="298" y="324"/>
                      <a:pt x="298" y="324"/>
                      <a:pt x="298" y="324"/>
                    </a:cubicBezTo>
                    <a:cubicBezTo>
                      <a:pt x="297" y="323"/>
                      <a:pt x="297" y="323"/>
                      <a:pt x="297" y="323"/>
                    </a:cubicBezTo>
                    <a:cubicBezTo>
                      <a:pt x="296" y="322"/>
                      <a:pt x="296" y="322"/>
                      <a:pt x="296" y="322"/>
                    </a:cubicBezTo>
                    <a:cubicBezTo>
                      <a:pt x="296" y="321"/>
                      <a:pt x="296" y="321"/>
                      <a:pt x="296" y="321"/>
                    </a:cubicBezTo>
                    <a:cubicBezTo>
                      <a:pt x="295" y="321"/>
                      <a:pt x="295" y="321"/>
                      <a:pt x="295" y="321"/>
                    </a:cubicBezTo>
                    <a:cubicBezTo>
                      <a:pt x="291" y="317"/>
                      <a:pt x="288" y="314"/>
                      <a:pt x="284" y="310"/>
                    </a:cubicBezTo>
                    <a:cubicBezTo>
                      <a:pt x="280" y="306"/>
                      <a:pt x="276" y="302"/>
                      <a:pt x="271" y="299"/>
                    </a:cubicBezTo>
                    <a:cubicBezTo>
                      <a:pt x="255" y="285"/>
                      <a:pt x="237" y="273"/>
                      <a:pt x="220" y="264"/>
                    </a:cubicBezTo>
                    <a:cubicBezTo>
                      <a:pt x="203" y="254"/>
                      <a:pt x="187" y="245"/>
                      <a:pt x="171" y="236"/>
                    </a:cubicBezTo>
                    <a:cubicBezTo>
                      <a:pt x="155" y="228"/>
                      <a:pt x="140" y="219"/>
                      <a:pt x="126" y="210"/>
                    </a:cubicBezTo>
                    <a:cubicBezTo>
                      <a:pt x="123" y="208"/>
                      <a:pt x="120" y="206"/>
                      <a:pt x="116" y="204"/>
                    </a:cubicBezTo>
                    <a:cubicBezTo>
                      <a:pt x="113" y="201"/>
                      <a:pt x="110" y="199"/>
                      <a:pt x="107" y="196"/>
                    </a:cubicBezTo>
                    <a:cubicBezTo>
                      <a:pt x="104" y="194"/>
                      <a:pt x="101" y="192"/>
                      <a:pt x="98" y="189"/>
                    </a:cubicBezTo>
                    <a:cubicBezTo>
                      <a:pt x="95" y="187"/>
                      <a:pt x="92" y="184"/>
                      <a:pt x="90" y="182"/>
                    </a:cubicBezTo>
                    <a:cubicBezTo>
                      <a:pt x="87" y="179"/>
                      <a:pt x="84" y="176"/>
                      <a:pt x="81" y="174"/>
                    </a:cubicBezTo>
                    <a:cubicBezTo>
                      <a:pt x="79" y="171"/>
                      <a:pt x="76" y="168"/>
                      <a:pt x="74" y="166"/>
                    </a:cubicBezTo>
                    <a:cubicBezTo>
                      <a:pt x="71" y="163"/>
                      <a:pt x="69" y="161"/>
                      <a:pt x="67" y="158"/>
                    </a:cubicBezTo>
                    <a:cubicBezTo>
                      <a:pt x="65" y="155"/>
                      <a:pt x="62" y="152"/>
                      <a:pt x="60" y="150"/>
                    </a:cubicBezTo>
                    <a:cubicBezTo>
                      <a:pt x="56" y="144"/>
                      <a:pt x="52" y="139"/>
                      <a:pt x="48" y="133"/>
                    </a:cubicBezTo>
                    <a:cubicBezTo>
                      <a:pt x="45" y="128"/>
                      <a:pt x="41" y="122"/>
                      <a:pt x="38" y="117"/>
                    </a:cubicBezTo>
                    <a:cubicBezTo>
                      <a:pt x="25" y="96"/>
                      <a:pt x="18" y="75"/>
                      <a:pt x="13" y="57"/>
                    </a:cubicBezTo>
                    <a:cubicBezTo>
                      <a:pt x="8" y="40"/>
                      <a:pt x="6" y="25"/>
                      <a:pt x="4" y="16"/>
                    </a:cubicBezTo>
                    <a:cubicBezTo>
                      <a:pt x="3" y="6"/>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5" name="Freeform 15"/>
              <p:cNvSpPr>
                <a:spLocks/>
              </p:cNvSpPr>
              <p:nvPr/>
            </p:nvSpPr>
            <p:spPr bwMode="auto">
              <a:xfrm>
                <a:off x="7707814" y="1362075"/>
                <a:ext cx="1816100" cy="4330700"/>
              </a:xfrm>
              <a:custGeom>
                <a:avLst/>
                <a:gdLst>
                  <a:gd name="T0" fmla="*/ 2 w 484"/>
                  <a:gd name="T1" fmla="*/ 59 h 1152"/>
                  <a:gd name="T2" fmla="*/ 53 w 484"/>
                  <a:gd name="T3" fmla="*/ 182 h 1152"/>
                  <a:gd name="T4" fmla="*/ 86 w 484"/>
                  <a:gd name="T5" fmla="*/ 220 h 1152"/>
                  <a:gd name="T6" fmla="*/ 242 w 484"/>
                  <a:gd name="T7" fmla="*/ 331 h 1152"/>
                  <a:gd name="T8" fmla="*/ 271 w 484"/>
                  <a:gd name="T9" fmla="*/ 364 h 1152"/>
                  <a:gd name="T10" fmla="*/ 308 w 484"/>
                  <a:gd name="T11" fmla="*/ 541 h 1152"/>
                  <a:gd name="T12" fmla="*/ 303 w 484"/>
                  <a:gd name="T13" fmla="*/ 595 h 1152"/>
                  <a:gd name="T14" fmla="*/ 290 w 484"/>
                  <a:gd name="T15" fmla="*/ 663 h 1152"/>
                  <a:gd name="T16" fmla="*/ 273 w 484"/>
                  <a:gd name="T17" fmla="*/ 771 h 1152"/>
                  <a:gd name="T18" fmla="*/ 273 w 484"/>
                  <a:gd name="T19" fmla="*/ 779 h 1152"/>
                  <a:gd name="T20" fmla="*/ 338 w 484"/>
                  <a:gd name="T21" fmla="*/ 1013 h 1152"/>
                  <a:gd name="T22" fmla="*/ 436 w 484"/>
                  <a:gd name="T23" fmla="*/ 1120 h 1152"/>
                  <a:gd name="T24" fmla="*/ 471 w 484"/>
                  <a:gd name="T25" fmla="*/ 1144 h 1152"/>
                  <a:gd name="T26" fmla="*/ 346 w 484"/>
                  <a:gd name="T27" fmla="*/ 1022 h 1152"/>
                  <a:gd name="T28" fmla="*/ 275 w 484"/>
                  <a:gd name="T29" fmla="*/ 787 h 1152"/>
                  <a:gd name="T30" fmla="*/ 276 w 484"/>
                  <a:gd name="T31" fmla="*/ 775 h 1152"/>
                  <a:gd name="T32" fmla="*/ 282 w 484"/>
                  <a:gd name="T33" fmla="*/ 725 h 1152"/>
                  <a:gd name="T34" fmla="*/ 305 w 484"/>
                  <a:gd name="T35" fmla="*/ 597 h 1152"/>
                  <a:gd name="T36" fmla="*/ 310 w 484"/>
                  <a:gd name="T37" fmla="*/ 557 h 1152"/>
                  <a:gd name="T38" fmla="*/ 275 w 484"/>
                  <a:gd name="T39" fmla="*/ 366 h 1152"/>
                  <a:gd name="T40" fmla="*/ 253 w 484"/>
                  <a:gd name="T41" fmla="*/ 338 h 1152"/>
                  <a:gd name="T42" fmla="*/ 69 w 484"/>
                  <a:gd name="T43" fmla="*/ 200 h 1152"/>
                  <a:gd name="T44" fmla="*/ 41 w 484"/>
                  <a:gd name="T45" fmla="*/ 162 h 1152"/>
                  <a:gd name="T46" fmla="*/ 1 w 484"/>
                  <a:gd name="T47" fmla="*/ 16 h 1152"/>
                  <a:gd name="T48" fmla="*/ 11 w 484"/>
                  <a:gd name="T49" fmla="*/ 58 h 1152"/>
                  <a:gd name="T50" fmla="*/ 64 w 484"/>
                  <a:gd name="T51" fmla="*/ 160 h 1152"/>
                  <a:gd name="T52" fmla="*/ 95 w 484"/>
                  <a:gd name="T53" fmla="*/ 192 h 1152"/>
                  <a:gd name="T54" fmla="*/ 168 w 484"/>
                  <a:gd name="T55" fmla="*/ 240 h 1152"/>
                  <a:gd name="T56" fmla="*/ 291 w 484"/>
                  <a:gd name="T57" fmla="*/ 325 h 1152"/>
                  <a:gd name="T58" fmla="*/ 296 w 484"/>
                  <a:gd name="T59" fmla="*/ 331 h 1152"/>
                  <a:gd name="T60" fmla="*/ 311 w 484"/>
                  <a:gd name="T61" fmla="*/ 351 h 1152"/>
                  <a:gd name="T62" fmla="*/ 350 w 484"/>
                  <a:gd name="T63" fmla="*/ 560 h 1152"/>
                  <a:gd name="T64" fmla="*/ 344 w 484"/>
                  <a:gd name="T65" fmla="*/ 605 h 1152"/>
                  <a:gd name="T66" fmla="*/ 331 w 484"/>
                  <a:gd name="T67" fmla="*/ 672 h 1152"/>
                  <a:gd name="T68" fmla="*/ 314 w 484"/>
                  <a:gd name="T69" fmla="*/ 760 h 1152"/>
                  <a:gd name="T70" fmla="*/ 311 w 484"/>
                  <a:gd name="T71" fmla="*/ 780 h 1152"/>
                  <a:gd name="T72" fmla="*/ 311 w 484"/>
                  <a:gd name="T73" fmla="*/ 782 h 1152"/>
                  <a:gd name="T74" fmla="*/ 359 w 484"/>
                  <a:gd name="T75" fmla="*/ 1001 h 1152"/>
                  <a:gd name="T76" fmla="*/ 441 w 484"/>
                  <a:gd name="T77" fmla="*/ 1113 h 1152"/>
                  <a:gd name="T78" fmla="*/ 473 w 484"/>
                  <a:gd name="T79" fmla="*/ 1142 h 1152"/>
                  <a:gd name="T80" fmla="*/ 366 w 484"/>
                  <a:gd name="T81" fmla="*/ 1010 h 1152"/>
                  <a:gd name="T82" fmla="*/ 313 w 484"/>
                  <a:gd name="T83" fmla="*/ 789 h 1152"/>
                  <a:gd name="T84" fmla="*/ 314 w 484"/>
                  <a:gd name="T85" fmla="*/ 780 h 1152"/>
                  <a:gd name="T86" fmla="*/ 316 w 484"/>
                  <a:gd name="T87" fmla="*/ 761 h 1152"/>
                  <a:gd name="T88" fmla="*/ 334 w 484"/>
                  <a:gd name="T89" fmla="*/ 672 h 1152"/>
                  <a:gd name="T90" fmla="*/ 347 w 484"/>
                  <a:gd name="T91" fmla="*/ 605 h 1152"/>
                  <a:gd name="T92" fmla="*/ 353 w 484"/>
                  <a:gd name="T93" fmla="*/ 561 h 1152"/>
                  <a:gd name="T94" fmla="*/ 313 w 484"/>
                  <a:gd name="T95" fmla="*/ 350 h 1152"/>
                  <a:gd name="T96" fmla="*/ 298 w 484"/>
                  <a:gd name="T97" fmla="*/ 329 h 1152"/>
                  <a:gd name="T98" fmla="*/ 293 w 484"/>
                  <a:gd name="T99" fmla="*/ 323 h 1152"/>
                  <a:gd name="T100" fmla="*/ 218 w 484"/>
                  <a:gd name="T101" fmla="*/ 266 h 1152"/>
                  <a:gd name="T102" fmla="*/ 105 w 484"/>
                  <a:gd name="T103" fmla="*/ 198 h 1152"/>
                  <a:gd name="T104" fmla="*/ 72 w 484"/>
                  <a:gd name="T105" fmla="*/ 167 h 1152"/>
                  <a:gd name="T106" fmla="*/ 36 w 484"/>
                  <a:gd name="T107" fmla="*/ 1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4" h="1152">
                    <a:moveTo>
                      <a:pt x="2" y="0"/>
                    </a:moveTo>
                    <a:cubicBezTo>
                      <a:pt x="2" y="0"/>
                      <a:pt x="2" y="2"/>
                      <a:pt x="1" y="4"/>
                    </a:cubicBezTo>
                    <a:cubicBezTo>
                      <a:pt x="1" y="7"/>
                      <a:pt x="1" y="11"/>
                      <a:pt x="1" y="16"/>
                    </a:cubicBezTo>
                    <a:cubicBezTo>
                      <a:pt x="0" y="26"/>
                      <a:pt x="0" y="40"/>
                      <a:pt x="2" y="59"/>
                    </a:cubicBezTo>
                    <a:cubicBezTo>
                      <a:pt x="5" y="78"/>
                      <a:pt x="9" y="101"/>
                      <a:pt x="20" y="125"/>
                    </a:cubicBezTo>
                    <a:cubicBezTo>
                      <a:pt x="25" y="138"/>
                      <a:pt x="32" y="150"/>
                      <a:pt x="40" y="163"/>
                    </a:cubicBezTo>
                    <a:cubicBezTo>
                      <a:pt x="42" y="166"/>
                      <a:pt x="44" y="170"/>
                      <a:pt x="46" y="173"/>
                    </a:cubicBezTo>
                    <a:cubicBezTo>
                      <a:pt x="48" y="176"/>
                      <a:pt x="50" y="179"/>
                      <a:pt x="53" y="182"/>
                    </a:cubicBezTo>
                    <a:cubicBezTo>
                      <a:pt x="55" y="186"/>
                      <a:pt x="58" y="189"/>
                      <a:pt x="60" y="192"/>
                    </a:cubicBezTo>
                    <a:cubicBezTo>
                      <a:pt x="63" y="195"/>
                      <a:pt x="65" y="198"/>
                      <a:pt x="68" y="201"/>
                    </a:cubicBezTo>
                    <a:cubicBezTo>
                      <a:pt x="71" y="204"/>
                      <a:pt x="74" y="207"/>
                      <a:pt x="77" y="211"/>
                    </a:cubicBezTo>
                    <a:cubicBezTo>
                      <a:pt x="80" y="214"/>
                      <a:pt x="83" y="217"/>
                      <a:pt x="86" y="220"/>
                    </a:cubicBezTo>
                    <a:cubicBezTo>
                      <a:pt x="89" y="223"/>
                      <a:pt x="92" y="226"/>
                      <a:pt x="96" y="228"/>
                    </a:cubicBezTo>
                    <a:cubicBezTo>
                      <a:pt x="99" y="231"/>
                      <a:pt x="103" y="234"/>
                      <a:pt x="106" y="237"/>
                    </a:cubicBezTo>
                    <a:cubicBezTo>
                      <a:pt x="120" y="248"/>
                      <a:pt x="135" y="258"/>
                      <a:pt x="151" y="268"/>
                    </a:cubicBezTo>
                    <a:cubicBezTo>
                      <a:pt x="182" y="288"/>
                      <a:pt x="215" y="307"/>
                      <a:pt x="242" y="331"/>
                    </a:cubicBezTo>
                    <a:cubicBezTo>
                      <a:pt x="245" y="334"/>
                      <a:pt x="248" y="337"/>
                      <a:pt x="251" y="340"/>
                    </a:cubicBezTo>
                    <a:cubicBezTo>
                      <a:pt x="255" y="344"/>
                      <a:pt x="258" y="348"/>
                      <a:pt x="261" y="351"/>
                    </a:cubicBezTo>
                    <a:cubicBezTo>
                      <a:pt x="264" y="355"/>
                      <a:pt x="267" y="358"/>
                      <a:pt x="269" y="362"/>
                    </a:cubicBezTo>
                    <a:cubicBezTo>
                      <a:pt x="270" y="362"/>
                      <a:pt x="271" y="363"/>
                      <a:pt x="271" y="364"/>
                    </a:cubicBezTo>
                    <a:cubicBezTo>
                      <a:pt x="273" y="367"/>
                      <a:pt x="273" y="367"/>
                      <a:pt x="273" y="367"/>
                    </a:cubicBezTo>
                    <a:cubicBezTo>
                      <a:pt x="277" y="373"/>
                      <a:pt x="277" y="373"/>
                      <a:pt x="277" y="373"/>
                    </a:cubicBezTo>
                    <a:cubicBezTo>
                      <a:pt x="286" y="388"/>
                      <a:pt x="294" y="406"/>
                      <a:pt x="299" y="424"/>
                    </a:cubicBezTo>
                    <a:cubicBezTo>
                      <a:pt x="309" y="460"/>
                      <a:pt x="311" y="501"/>
                      <a:pt x="308" y="541"/>
                    </a:cubicBezTo>
                    <a:cubicBezTo>
                      <a:pt x="308" y="546"/>
                      <a:pt x="308" y="551"/>
                      <a:pt x="307" y="556"/>
                    </a:cubicBezTo>
                    <a:cubicBezTo>
                      <a:pt x="307" y="561"/>
                      <a:pt x="306" y="567"/>
                      <a:pt x="306" y="572"/>
                    </a:cubicBezTo>
                    <a:cubicBezTo>
                      <a:pt x="305" y="577"/>
                      <a:pt x="304" y="582"/>
                      <a:pt x="304" y="587"/>
                    </a:cubicBezTo>
                    <a:cubicBezTo>
                      <a:pt x="303" y="595"/>
                      <a:pt x="303" y="595"/>
                      <a:pt x="303" y="595"/>
                    </a:cubicBezTo>
                    <a:cubicBezTo>
                      <a:pt x="302" y="597"/>
                      <a:pt x="302" y="597"/>
                      <a:pt x="302" y="597"/>
                    </a:cubicBezTo>
                    <a:cubicBezTo>
                      <a:pt x="302" y="598"/>
                      <a:pt x="302" y="598"/>
                      <a:pt x="302" y="598"/>
                    </a:cubicBezTo>
                    <a:cubicBezTo>
                      <a:pt x="301" y="602"/>
                      <a:pt x="301" y="602"/>
                      <a:pt x="301" y="602"/>
                    </a:cubicBezTo>
                    <a:cubicBezTo>
                      <a:pt x="298" y="622"/>
                      <a:pt x="294" y="643"/>
                      <a:pt x="290" y="663"/>
                    </a:cubicBezTo>
                    <a:cubicBezTo>
                      <a:pt x="286" y="683"/>
                      <a:pt x="282" y="704"/>
                      <a:pt x="279" y="725"/>
                    </a:cubicBezTo>
                    <a:cubicBezTo>
                      <a:pt x="278" y="730"/>
                      <a:pt x="277" y="735"/>
                      <a:pt x="277" y="741"/>
                    </a:cubicBezTo>
                    <a:cubicBezTo>
                      <a:pt x="276" y="746"/>
                      <a:pt x="275" y="751"/>
                      <a:pt x="275" y="756"/>
                    </a:cubicBezTo>
                    <a:cubicBezTo>
                      <a:pt x="274" y="761"/>
                      <a:pt x="274" y="766"/>
                      <a:pt x="273" y="771"/>
                    </a:cubicBezTo>
                    <a:cubicBezTo>
                      <a:pt x="273" y="775"/>
                      <a:pt x="273" y="775"/>
                      <a:pt x="273" y="775"/>
                    </a:cubicBezTo>
                    <a:cubicBezTo>
                      <a:pt x="273" y="776"/>
                      <a:pt x="273" y="776"/>
                      <a:pt x="273" y="776"/>
                    </a:cubicBezTo>
                    <a:cubicBezTo>
                      <a:pt x="273" y="777"/>
                      <a:pt x="273" y="777"/>
                      <a:pt x="273" y="777"/>
                    </a:cubicBezTo>
                    <a:cubicBezTo>
                      <a:pt x="273" y="779"/>
                      <a:pt x="273" y="779"/>
                      <a:pt x="273" y="779"/>
                    </a:cubicBezTo>
                    <a:cubicBezTo>
                      <a:pt x="273" y="787"/>
                      <a:pt x="273" y="787"/>
                      <a:pt x="273" y="787"/>
                    </a:cubicBezTo>
                    <a:cubicBezTo>
                      <a:pt x="271" y="829"/>
                      <a:pt x="278" y="870"/>
                      <a:pt x="289" y="906"/>
                    </a:cubicBezTo>
                    <a:cubicBezTo>
                      <a:pt x="300" y="943"/>
                      <a:pt x="315" y="975"/>
                      <a:pt x="332" y="1003"/>
                    </a:cubicBezTo>
                    <a:cubicBezTo>
                      <a:pt x="334" y="1006"/>
                      <a:pt x="336" y="1010"/>
                      <a:pt x="338" y="1013"/>
                    </a:cubicBezTo>
                    <a:cubicBezTo>
                      <a:pt x="341" y="1017"/>
                      <a:pt x="343" y="1020"/>
                      <a:pt x="345" y="1023"/>
                    </a:cubicBezTo>
                    <a:cubicBezTo>
                      <a:pt x="350" y="1029"/>
                      <a:pt x="354" y="1036"/>
                      <a:pt x="358" y="1042"/>
                    </a:cubicBezTo>
                    <a:cubicBezTo>
                      <a:pt x="368" y="1053"/>
                      <a:pt x="376" y="1064"/>
                      <a:pt x="386" y="1074"/>
                    </a:cubicBezTo>
                    <a:cubicBezTo>
                      <a:pt x="403" y="1093"/>
                      <a:pt x="421" y="1108"/>
                      <a:pt x="436" y="1120"/>
                    </a:cubicBezTo>
                    <a:cubicBezTo>
                      <a:pt x="451" y="1131"/>
                      <a:pt x="463" y="1139"/>
                      <a:pt x="471" y="1144"/>
                    </a:cubicBezTo>
                    <a:cubicBezTo>
                      <a:pt x="480" y="1150"/>
                      <a:pt x="484" y="1152"/>
                      <a:pt x="484" y="1152"/>
                    </a:cubicBezTo>
                    <a:cubicBezTo>
                      <a:pt x="484" y="1152"/>
                      <a:pt x="484" y="1152"/>
                      <a:pt x="484" y="1152"/>
                    </a:cubicBezTo>
                    <a:cubicBezTo>
                      <a:pt x="484" y="1152"/>
                      <a:pt x="480" y="1150"/>
                      <a:pt x="471" y="1144"/>
                    </a:cubicBezTo>
                    <a:cubicBezTo>
                      <a:pt x="463" y="1139"/>
                      <a:pt x="451" y="1131"/>
                      <a:pt x="436" y="1119"/>
                    </a:cubicBezTo>
                    <a:cubicBezTo>
                      <a:pt x="422" y="1107"/>
                      <a:pt x="404" y="1093"/>
                      <a:pt x="387" y="1073"/>
                    </a:cubicBezTo>
                    <a:cubicBezTo>
                      <a:pt x="377" y="1063"/>
                      <a:pt x="369" y="1052"/>
                      <a:pt x="360" y="1041"/>
                    </a:cubicBezTo>
                    <a:cubicBezTo>
                      <a:pt x="355" y="1035"/>
                      <a:pt x="351" y="1029"/>
                      <a:pt x="346" y="1022"/>
                    </a:cubicBezTo>
                    <a:cubicBezTo>
                      <a:pt x="344" y="1019"/>
                      <a:pt x="342" y="1016"/>
                      <a:pt x="340" y="1012"/>
                    </a:cubicBezTo>
                    <a:cubicBezTo>
                      <a:pt x="338" y="1009"/>
                      <a:pt x="336" y="1006"/>
                      <a:pt x="333" y="1002"/>
                    </a:cubicBezTo>
                    <a:cubicBezTo>
                      <a:pt x="317" y="974"/>
                      <a:pt x="301" y="942"/>
                      <a:pt x="291" y="906"/>
                    </a:cubicBezTo>
                    <a:cubicBezTo>
                      <a:pt x="280" y="869"/>
                      <a:pt x="274" y="829"/>
                      <a:pt x="275" y="787"/>
                    </a:cubicBezTo>
                    <a:cubicBezTo>
                      <a:pt x="275" y="780"/>
                      <a:pt x="275" y="780"/>
                      <a:pt x="275" y="780"/>
                    </a:cubicBezTo>
                    <a:cubicBezTo>
                      <a:pt x="276" y="778"/>
                      <a:pt x="276" y="778"/>
                      <a:pt x="276" y="778"/>
                    </a:cubicBezTo>
                    <a:cubicBezTo>
                      <a:pt x="276" y="777"/>
                      <a:pt x="276" y="777"/>
                      <a:pt x="276" y="777"/>
                    </a:cubicBezTo>
                    <a:cubicBezTo>
                      <a:pt x="276" y="775"/>
                      <a:pt x="276" y="775"/>
                      <a:pt x="276" y="775"/>
                    </a:cubicBezTo>
                    <a:cubicBezTo>
                      <a:pt x="276" y="772"/>
                      <a:pt x="276" y="772"/>
                      <a:pt x="276" y="772"/>
                    </a:cubicBezTo>
                    <a:cubicBezTo>
                      <a:pt x="276" y="767"/>
                      <a:pt x="277" y="762"/>
                      <a:pt x="277" y="757"/>
                    </a:cubicBezTo>
                    <a:cubicBezTo>
                      <a:pt x="278" y="752"/>
                      <a:pt x="279" y="746"/>
                      <a:pt x="279" y="741"/>
                    </a:cubicBezTo>
                    <a:cubicBezTo>
                      <a:pt x="280" y="736"/>
                      <a:pt x="281" y="730"/>
                      <a:pt x="282" y="725"/>
                    </a:cubicBezTo>
                    <a:cubicBezTo>
                      <a:pt x="285" y="704"/>
                      <a:pt x="289" y="684"/>
                      <a:pt x="293" y="664"/>
                    </a:cubicBezTo>
                    <a:cubicBezTo>
                      <a:pt x="297" y="643"/>
                      <a:pt x="301" y="623"/>
                      <a:pt x="304" y="603"/>
                    </a:cubicBezTo>
                    <a:cubicBezTo>
                      <a:pt x="305" y="599"/>
                      <a:pt x="305" y="599"/>
                      <a:pt x="305" y="599"/>
                    </a:cubicBezTo>
                    <a:cubicBezTo>
                      <a:pt x="305" y="597"/>
                      <a:pt x="305" y="597"/>
                      <a:pt x="305" y="597"/>
                    </a:cubicBezTo>
                    <a:cubicBezTo>
                      <a:pt x="305" y="595"/>
                      <a:pt x="305" y="595"/>
                      <a:pt x="305" y="595"/>
                    </a:cubicBezTo>
                    <a:cubicBezTo>
                      <a:pt x="306" y="587"/>
                      <a:pt x="306" y="587"/>
                      <a:pt x="306" y="587"/>
                    </a:cubicBezTo>
                    <a:cubicBezTo>
                      <a:pt x="307" y="582"/>
                      <a:pt x="308" y="577"/>
                      <a:pt x="308" y="572"/>
                    </a:cubicBezTo>
                    <a:cubicBezTo>
                      <a:pt x="309" y="567"/>
                      <a:pt x="310" y="562"/>
                      <a:pt x="310" y="557"/>
                    </a:cubicBezTo>
                    <a:cubicBezTo>
                      <a:pt x="310" y="552"/>
                      <a:pt x="311" y="546"/>
                      <a:pt x="311" y="541"/>
                    </a:cubicBezTo>
                    <a:cubicBezTo>
                      <a:pt x="314" y="501"/>
                      <a:pt x="312" y="460"/>
                      <a:pt x="302" y="423"/>
                    </a:cubicBezTo>
                    <a:cubicBezTo>
                      <a:pt x="296" y="405"/>
                      <a:pt x="289" y="387"/>
                      <a:pt x="279" y="371"/>
                    </a:cubicBezTo>
                    <a:cubicBezTo>
                      <a:pt x="275" y="366"/>
                      <a:pt x="275" y="366"/>
                      <a:pt x="275" y="366"/>
                    </a:cubicBezTo>
                    <a:cubicBezTo>
                      <a:pt x="274" y="363"/>
                      <a:pt x="274" y="363"/>
                      <a:pt x="274" y="363"/>
                    </a:cubicBezTo>
                    <a:cubicBezTo>
                      <a:pt x="273" y="362"/>
                      <a:pt x="272" y="361"/>
                      <a:pt x="271" y="360"/>
                    </a:cubicBezTo>
                    <a:cubicBezTo>
                      <a:pt x="269" y="356"/>
                      <a:pt x="266" y="353"/>
                      <a:pt x="263" y="350"/>
                    </a:cubicBezTo>
                    <a:cubicBezTo>
                      <a:pt x="260" y="346"/>
                      <a:pt x="257" y="342"/>
                      <a:pt x="253" y="338"/>
                    </a:cubicBezTo>
                    <a:cubicBezTo>
                      <a:pt x="250" y="335"/>
                      <a:pt x="247" y="332"/>
                      <a:pt x="244" y="329"/>
                    </a:cubicBezTo>
                    <a:cubicBezTo>
                      <a:pt x="216" y="305"/>
                      <a:pt x="183" y="286"/>
                      <a:pt x="152" y="266"/>
                    </a:cubicBezTo>
                    <a:cubicBezTo>
                      <a:pt x="137" y="256"/>
                      <a:pt x="121" y="246"/>
                      <a:pt x="107" y="235"/>
                    </a:cubicBezTo>
                    <a:cubicBezTo>
                      <a:pt x="93" y="224"/>
                      <a:pt x="81" y="213"/>
                      <a:pt x="69" y="200"/>
                    </a:cubicBezTo>
                    <a:cubicBezTo>
                      <a:pt x="66" y="197"/>
                      <a:pt x="64" y="194"/>
                      <a:pt x="61" y="191"/>
                    </a:cubicBezTo>
                    <a:cubicBezTo>
                      <a:pt x="59" y="188"/>
                      <a:pt x="56" y="185"/>
                      <a:pt x="54" y="181"/>
                    </a:cubicBezTo>
                    <a:cubicBezTo>
                      <a:pt x="52" y="178"/>
                      <a:pt x="49" y="175"/>
                      <a:pt x="47" y="172"/>
                    </a:cubicBezTo>
                    <a:cubicBezTo>
                      <a:pt x="45" y="169"/>
                      <a:pt x="43" y="166"/>
                      <a:pt x="41" y="162"/>
                    </a:cubicBezTo>
                    <a:cubicBezTo>
                      <a:pt x="37" y="156"/>
                      <a:pt x="33" y="150"/>
                      <a:pt x="30" y="143"/>
                    </a:cubicBezTo>
                    <a:cubicBezTo>
                      <a:pt x="27" y="137"/>
                      <a:pt x="24" y="131"/>
                      <a:pt x="21" y="125"/>
                    </a:cubicBezTo>
                    <a:cubicBezTo>
                      <a:pt x="10" y="100"/>
                      <a:pt x="5" y="78"/>
                      <a:pt x="3" y="59"/>
                    </a:cubicBezTo>
                    <a:cubicBezTo>
                      <a:pt x="0" y="40"/>
                      <a:pt x="0" y="26"/>
                      <a:pt x="1" y="16"/>
                    </a:cubicBezTo>
                    <a:cubicBezTo>
                      <a:pt x="1" y="11"/>
                      <a:pt x="1" y="7"/>
                      <a:pt x="2" y="4"/>
                    </a:cubicBezTo>
                    <a:cubicBezTo>
                      <a:pt x="2" y="2"/>
                      <a:pt x="2" y="0"/>
                      <a:pt x="2" y="0"/>
                    </a:cubicBezTo>
                    <a:cubicBezTo>
                      <a:pt x="2" y="0"/>
                      <a:pt x="2" y="6"/>
                      <a:pt x="3" y="16"/>
                    </a:cubicBezTo>
                    <a:cubicBezTo>
                      <a:pt x="4" y="25"/>
                      <a:pt x="6" y="40"/>
                      <a:pt x="11" y="58"/>
                    </a:cubicBezTo>
                    <a:cubicBezTo>
                      <a:pt x="15" y="75"/>
                      <a:pt x="23" y="96"/>
                      <a:pt x="35" y="118"/>
                    </a:cubicBezTo>
                    <a:cubicBezTo>
                      <a:pt x="38" y="124"/>
                      <a:pt x="41" y="129"/>
                      <a:pt x="45" y="135"/>
                    </a:cubicBezTo>
                    <a:cubicBezTo>
                      <a:pt x="49" y="140"/>
                      <a:pt x="53" y="146"/>
                      <a:pt x="57" y="151"/>
                    </a:cubicBezTo>
                    <a:cubicBezTo>
                      <a:pt x="59" y="154"/>
                      <a:pt x="61" y="157"/>
                      <a:pt x="64" y="160"/>
                    </a:cubicBezTo>
                    <a:cubicBezTo>
                      <a:pt x="66" y="162"/>
                      <a:pt x="68" y="165"/>
                      <a:pt x="71" y="168"/>
                    </a:cubicBezTo>
                    <a:cubicBezTo>
                      <a:pt x="73" y="170"/>
                      <a:pt x="75" y="173"/>
                      <a:pt x="78" y="176"/>
                    </a:cubicBezTo>
                    <a:cubicBezTo>
                      <a:pt x="81" y="179"/>
                      <a:pt x="83" y="181"/>
                      <a:pt x="86" y="184"/>
                    </a:cubicBezTo>
                    <a:cubicBezTo>
                      <a:pt x="89" y="187"/>
                      <a:pt x="92" y="189"/>
                      <a:pt x="95" y="192"/>
                    </a:cubicBezTo>
                    <a:cubicBezTo>
                      <a:pt x="97" y="194"/>
                      <a:pt x="101" y="197"/>
                      <a:pt x="104" y="199"/>
                    </a:cubicBezTo>
                    <a:cubicBezTo>
                      <a:pt x="107" y="202"/>
                      <a:pt x="110" y="204"/>
                      <a:pt x="113" y="206"/>
                    </a:cubicBezTo>
                    <a:cubicBezTo>
                      <a:pt x="116" y="209"/>
                      <a:pt x="120" y="211"/>
                      <a:pt x="123" y="213"/>
                    </a:cubicBezTo>
                    <a:cubicBezTo>
                      <a:pt x="137" y="223"/>
                      <a:pt x="152" y="231"/>
                      <a:pt x="168" y="240"/>
                    </a:cubicBezTo>
                    <a:cubicBezTo>
                      <a:pt x="199" y="258"/>
                      <a:pt x="234" y="275"/>
                      <a:pt x="267" y="302"/>
                    </a:cubicBezTo>
                    <a:cubicBezTo>
                      <a:pt x="271" y="306"/>
                      <a:pt x="275" y="310"/>
                      <a:pt x="279" y="313"/>
                    </a:cubicBezTo>
                    <a:cubicBezTo>
                      <a:pt x="283" y="317"/>
                      <a:pt x="287" y="321"/>
                      <a:pt x="290" y="324"/>
                    </a:cubicBezTo>
                    <a:cubicBezTo>
                      <a:pt x="291" y="325"/>
                      <a:pt x="291" y="325"/>
                      <a:pt x="291" y="325"/>
                    </a:cubicBezTo>
                    <a:cubicBezTo>
                      <a:pt x="291" y="326"/>
                      <a:pt x="291" y="326"/>
                      <a:pt x="291" y="326"/>
                    </a:cubicBezTo>
                    <a:cubicBezTo>
                      <a:pt x="292" y="326"/>
                      <a:pt x="292" y="326"/>
                      <a:pt x="292" y="326"/>
                    </a:cubicBezTo>
                    <a:cubicBezTo>
                      <a:pt x="293" y="328"/>
                      <a:pt x="293" y="328"/>
                      <a:pt x="293" y="328"/>
                    </a:cubicBezTo>
                    <a:cubicBezTo>
                      <a:pt x="296" y="331"/>
                      <a:pt x="296" y="331"/>
                      <a:pt x="296" y="331"/>
                    </a:cubicBezTo>
                    <a:cubicBezTo>
                      <a:pt x="301" y="337"/>
                      <a:pt x="301" y="337"/>
                      <a:pt x="301" y="337"/>
                    </a:cubicBezTo>
                    <a:cubicBezTo>
                      <a:pt x="302" y="338"/>
                      <a:pt x="303" y="340"/>
                      <a:pt x="304" y="341"/>
                    </a:cubicBezTo>
                    <a:cubicBezTo>
                      <a:pt x="306" y="344"/>
                      <a:pt x="306" y="344"/>
                      <a:pt x="306" y="344"/>
                    </a:cubicBezTo>
                    <a:cubicBezTo>
                      <a:pt x="311" y="351"/>
                      <a:pt x="311" y="351"/>
                      <a:pt x="311" y="351"/>
                    </a:cubicBezTo>
                    <a:cubicBezTo>
                      <a:pt x="323" y="370"/>
                      <a:pt x="333" y="390"/>
                      <a:pt x="339" y="412"/>
                    </a:cubicBezTo>
                    <a:cubicBezTo>
                      <a:pt x="346" y="433"/>
                      <a:pt x="350" y="456"/>
                      <a:pt x="351" y="478"/>
                    </a:cubicBezTo>
                    <a:cubicBezTo>
                      <a:pt x="353" y="500"/>
                      <a:pt x="353" y="522"/>
                      <a:pt x="351" y="544"/>
                    </a:cubicBezTo>
                    <a:cubicBezTo>
                      <a:pt x="351" y="550"/>
                      <a:pt x="350" y="555"/>
                      <a:pt x="350" y="560"/>
                    </a:cubicBezTo>
                    <a:cubicBezTo>
                      <a:pt x="349" y="566"/>
                      <a:pt x="349" y="571"/>
                      <a:pt x="348" y="577"/>
                    </a:cubicBezTo>
                    <a:cubicBezTo>
                      <a:pt x="347" y="582"/>
                      <a:pt x="347" y="588"/>
                      <a:pt x="346" y="593"/>
                    </a:cubicBezTo>
                    <a:cubicBezTo>
                      <a:pt x="345" y="601"/>
                      <a:pt x="345" y="601"/>
                      <a:pt x="345" y="601"/>
                    </a:cubicBezTo>
                    <a:cubicBezTo>
                      <a:pt x="344" y="605"/>
                      <a:pt x="344" y="605"/>
                      <a:pt x="344" y="605"/>
                    </a:cubicBezTo>
                    <a:cubicBezTo>
                      <a:pt x="344" y="609"/>
                      <a:pt x="344" y="609"/>
                      <a:pt x="344" y="609"/>
                    </a:cubicBezTo>
                    <a:cubicBezTo>
                      <a:pt x="341" y="625"/>
                      <a:pt x="341" y="625"/>
                      <a:pt x="341" y="625"/>
                    </a:cubicBezTo>
                    <a:cubicBezTo>
                      <a:pt x="340" y="630"/>
                      <a:pt x="339" y="635"/>
                      <a:pt x="338" y="641"/>
                    </a:cubicBezTo>
                    <a:cubicBezTo>
                      <a:pt x="336" y="651"/>
                      <a:pt x="333" y="661"/>
                      <a:pt x="331" y="672"/>
                    </a:cubicBezTo>
                    <a:cubicBezTo>
                      <a:pt x="329" y="682"/>
                      <a:pt x="327" y="692"/>
                      <a:pt x="325" y="702"/>
                    </a:cubicBezTo>
                    <a:cubicBezTo>
                      <a:pt x="322" y="712"/>
                      <a:pt x="320" y="722"/>
                      <a:pt x="319" y="732"/>
                    </a:cubicBezTo>
                    <a:cubicBezTo>
                      <a:pt x="318" y="736"/>
                      <a:pt x="317" y="741"/>
                      <a:pt x="316" y="746"/>
                    </a:cubicBezTo>
                    <a:cubicBezTo>
                      <a:pt x="315" y="751"/>
                      <a:pt x="314" y="755"/>
                      <a:pt x="314" y="760"/>
                    </a:cubicBezTo>
                    <a:cubicBezTo>
                      <a:pt x="313" y="765"/>
                      <a:pt x="313" y="770"/>
                      <a:pt x="312" y="775"/>
                    </a:cubicBezTo>
                    <a:cubicBezTo>
                      <a:pt x="311" y="779"/>
                      <a:pt x="311" y="779"/>
                      <a:pt x="311" y="779"/>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0"/>
                      <a:pt x="311" y="780"/>
                      <a:pt x="311" y="780"/>
                    </a:cubicBezTo>
                    <a:cubicBezTo>
                      <a:pt x="311" y="782"/>
                      <a:pt x="311" y="782"/>
                      <a:pt x="311" y="782"/>
                    </a:cubicBezTo>
                    <a:cubicBezTo>
                      <a:pt x="311" y="789"/>
                      <a:pt x="311" y="789"/>
                      <a:pt x="311" y="789"/>
                    </a:cubicBezTo>
                    <a:cubicBezTo>
                      <a:pt x="308" y="827"/>
                      <a:pt x="312" y="864"/>
                      <a:pt x="320" y="898"/>
                    </a:cubicBezTo>
                    <a:cubicBezTo>
                      <a:pt x="328" y="932"/>
                      <a:pt x="340" y="963"/>
                      <a:pt x="354" y="991"/>
                    </a:cubicBezTo>
                    <a:cubicBezTo>
                      <a:pt x="356" y="994"/>
                      <a:pt x="357" y="998"/>
                      <a:pt x="359" y="1001"/>
                    </a:cubicBezTo>
                    <a:cubicBezTo>
                      <a:pt x="361" y="1005"/>
                      <a:pt x="362" y="1008"/>
                      <a:pt x="364" y="1011"/>
                    </a:cubicBezTo>
                    <a:cubicBezTo>
                      <a:pt x="368" y="1018"/>
                      <a:pt x="372" y="1024"/>
                      <a:pt x="375" y="1030"/>
                    </a:cubicBezTo>
                    <a:cubicBezTo>
                      <a:pt x="383" y="1042"/>
                      <a:pt x="390" y="1053"/>
                      <a:pt x="398" y="1063"/>
                    </a:cubicBezTo>
                    <a:cubicBezTo>
                      <a:pt x="413" y="1084"/>
                      <a:pt x="429" y="1100"/>
                      <a:pt x="441" y="1113"/>
                    </a:cubicBezTo>
                    <a:cubicBezTo>
                      <a:pt x="454" y="1126"/>
                      <a:pt x="465" y="1136"/>
                      <a:pt x="473" y="1142"/>
                    </a:cubicBezTo>
                    <a:cubicBezTo>
                      <a:pt x="480" y="1149"/>
                      <a:pt x="484" y="1152"/>
                      <a:pt x="484" y="1152"/>
                    </a:cubicBezTo>
                    <a:cubicBezTo>
                      <a:pt x="484" y="1152"/>
                      <a:pt x="484" y="1152"/>
                      <a:pt x="484" y="1152"/>
                    </a:cubicBezTo>
                    <a:cubicBezTo>
                      <a:pt x="484" y="1152"/>
                      <a:pt x="480" y="1149"/>
                      <a:pt x="473" y="1142"/>
                    </a:cubicBezTo>
                    <a:cubicBezTo>
                      <a:pt x="465" y="1136"/>
                      <a:pt x="455" y="1126"/>
                      <a:pt x="442" y="1113"/>
                    </a:cubicBezTo>
                    <a:cubicBezTo>
                      <a:pt x="429" y="1099"/>
                      <a:pt x="414" y="1083"/>
                      <a:pt x="399" y="1062"/>
                    </a:cubicBezTo>
                    <a:cubicBezTo>
                      <a:pt x="391" y="1052"/>
                      <a:pt x="384" y="1041"/>
                      <a:pt x="377" y="1029"/>
                    </a:cubicBezTo>
                    <a:cubicBezTo>
                      <a:pt x="373" y="1023"/>
                      <a:pt x="369" y="1017"/>
                      <a:pt x="366" y="1010"/>
                    </a:cubicBezTo>
                    <a:cubicBezTo>
                      <a:pt x="364" y="1007"/>
                      <a:pt x="362" y="1004"/>
                      <a:pt x="360" y="1000"/>
                    </a:cubicBezTo>
                    <a:cubicBezTo>
                      <a:pt x="359" y="997"/>
                      <a:pt x="357" y="994"/>
                      <a:pt x="355" y="990"/>
                    </a:cubicBezTo>
                    <a:cubicBezTo>
                      <a:pt x="342" y="962"/>
                      <a:pt x="330" y="931"/>
                      <a:pt x="322" y="897"/>
                    </a:cubicBezTo>
                    <a:cubicBezTo>
                      <a:pt x="314" y="863"/>
                      <a:pt x="311" y="827"/>
                      <a:pt x="313" y="789"/>
                    </a:cubicBezTo>
                    <a:cubicBezTo>
                      <a:pt x="314" y="782"/>
                      <a:pt x="314" y="782"/>
                      <a:pt x="314" y="782"/>
                    </a:cubicBezTo>
                    <a:cubicBezTo>
                      <a:pt x="314" y="781"/>
                      <a:pt x="314" y="781"/>
                      <a:pt x="314" y="781"/>
                    </a:cubicBezTo>
                    <a:cubicBezTo>
                      <a:pt x="314" y="780"/>
                      <a:pt x="314" y="780"/>
                      <a:pt x="314" y="780"/>
                    </a:cubicBezTo>
                    <a:cubicBezTo>
                      <a:pt x="314" y="780"/>
                      <a:pt x="314" y="780"/>
                      <a:pt x="314" y="780"/>
                    </a:cubicBezTo>
                    <a:cubicBezTo>
                      <a:pt x="314" y="780"/>
                      <a:pt x="314" y="780"/>
                      <a:pt x="314" y="780"/>
                    </a:cubicBezTo>
                    <a:cubicBezTo>
                      <a:pt x="314" y="779"/>
                      <a:pt x="314" y="779"/>
                      <a:pt x="314" y="779"/>
                    </a:cubicBezTo>
                    <a:cubicBezTo>
                      <a:pt x="315" y="776"/>
                      <a:pt x="315" y="776"/>
                      <a:pt x="315" y="776"/>
                    </a:cubicBezTo>
                    <a:cubicBezTo>
                      <a:pt x="315" y="771"/>
                      <a:pt x="316" y="766"/>
                      <a:pt x="316" y="761"/>
                    </a:cubicBezTo>
                    <a:cubicBezTo>
                      <a:pt x="317" y="756"/>
                      <a:pt x="318" y="751"/>
                      <a:pt x="319" y="746"/>
                    </a:cubicBezTo>
                    <a:cubicBezTo>
                      <a:pt x="320" y="742"/>
                      <a:pt x="320" y="737"/>
                      <a:pt x="321" y="732"/>
                    </a:cubicBezTo>
                    <a:cubicBezTo>
                      <a:pt x="323" y="722"/>
                      <a:pt x="325" y="712"/>
                      <a:pt x="327" y="702"/>
                    </a:cubicBezTo>
                    <a:cubicBezTo>
                      <a:pt x="329" y="692"/>
                      <a:pt x="332" y="682"/>
                      <a:pt x="334" y="672"/>
                    </a:cubicBezTo>
                    <a:cubicBezTo>
                      <a:pt x="336" y="662"/>
                      <a:pt x="338" y="652"/>
                      <a:pt x="340" y="641"/>
                    </a:cubicBezTo>
                    <a:cubicBezTo>
                      <a:pt x="341" y="636"/>
                      <a:pt x="343" y="631"/>
                      <a:pt x="344" y="625"/>
                    </a:cubicBezTo>
                    <a:cubicBezTo>
                      <a:pt x="346" y="609"/>
                      <a:pt x="346" y="609"/>
                      <a:pt x="346" y="609"/>
                    </a:cubicBezTo>
                    <a:cubicBezTo>
                      <a:pt x="347" y="605"/>
                      <a:pt x="347" y="605"/>
                      <a:pt x="347" y="605"/>
                    </a:cubicBezTo>
                    <a:cubicBezTo>
                      <a:pt x="348" y="601"/>
                      <a:pt x="348" y="601"/>
                      <a:pt x="348" y="601"/>
                    </a:cubicBezTo>
                    <a:cubicBezTo>
                      <a:pt x="349" y="593"/>
                      <a:pt x="349" y="593"/>
                      <a:pt x="349" y="593"/>
                    </a:cubicBezTo>
                    <a:cubicBezTo>
                      <a:pt x="350" y="588"/>
                      <a:pt x="350" y="583"/>
                      <a:pt x="351" y="577"/>
                    </a:cubicBezTo>
                    <a:cubicBezTo>
                      <a:pt x="352" y="572"/>
                      <a:pt x="352" y="566"/>
                      <a:pt x="353" y="561"/>
                    </a:cubicBezTo>
                    <a:cubicBezTo>
                      <a:pt x="353" y="555"/>
                      <a:pt x="354" y="550"/>
                      <a:pt x="354" y="544"/>
                    </a:cubicBezTo>
                    <a:cubicBezTo>
                      <a:pt x="356" y="522"/>
                      <a:pt x="356" y="500"/>
                      <a:pt x="354" y="478"/>
                    </a:cubicBezTo>
                    <a:cubicBezTo>
                      <a:pt x="352" y="455"/>
                      <a:pt x="348" y="433"/>
                      <a:pt x="342" y="411"/>
                    </a:cubicBezTo>
                    <a:cubicBezTo>
                      <a:pt x="335" y="389"/>
                      <a:pt x="326" y="368"/>
                      <a:pt x="313" y="350"/>
                    </a:cubicBezTo>
                    <a:cubicBezTo>
                      <a:pt x="308" y="343"/>
                      <a:pt x="308" y="343"/>
                      <a:pt x="308" y="343"/>
                    </a:cubicBezTo>
                    <a:cubicBezTo>
                      <a:pt x="306" y="339"/>
                      <a:pt x="306" y="339"/>
                      <a:pt x="306" y="339"/>
                    </a:cubicBezTo>
                    <a:cubicBezTo>
                      <a:pt x="305" y="338"/>
                      <a:pt x="304" y="337"/>
                      <a:pt x="303" y="336"/>
                    </a:cubicBezTo>
                    <a:cubicBezTo>
                      <a:pt x="298" y="329"/>
                      <a:pt x="298" y="329"/>
                      <a:pt x="298" y="329"/>
                    </a:cubicBezTo>
                    <a:cubicBezTo>
                      <a:pt x="295" y="326"/>
                      <a:pt x="295" y="326"/>
                      <a:pt x="295" y="326"/>
                    </a:cubicBezTo>
                    <a:cubicBezTo>
                      <a:pt x="294" y="324"/>
                      <a:pt x="294" y="324"/>
                      <a:pt x="294" y="324"/>
                    </a:cubicBezTo>
                    <a:cubicBezTo>
                      <a:pt x="293" y="324"/>
                      <a:pt x="293" y="324"/>
                      <a:pt x="293" y="324"/>
                    </a:cubicBezTo>
                    <a:cubicBezTo>
                      <a:pt x="293" y="323"/>
                      <a:pt x="293" y="323"/>
                      <a:pt x="293" y="323"/>
                    </a:cubicBezTo>
                    <a:cubicBezTo>
                      <a:pt x="292" y="322"/>
                      <a:pt x="292" y="322"/>
                      <a:pt x="292" y="322"/>
                    </a:cubicBezTo>
                    <a:cubicBezTo>
                      <a:pt x="288" y="319"/>
                      <a:pt x="285" y="315"/>
                      <a:pt x="281" y="312"/>
                    </a:cubicBezTo>
                    <a:cubicBezTo>
                      <a:pt x="277" y="308"/>
                      <a:pt x="273" y="304"/>
                      <a:pt x="269" y="300"/>
                    </a:cubicBezTo>
                    <a:cubicBezTo>
                      <a:pt x="252" y="287"/>
                      <a:pt x="235" y="276"/>
                      <a:pt x="218" y="266"/>
                    </a:cubicBezTo>
                    <a:cubicBezTo>
                      <a:pt x="201" y="256"/>
                      <a:pt x="184" y="247"/>
                      <a:pt x="169" y="238"/>
                    </a:cubicBezTo>
                    <a:cubicBezTo>
                      <a:pt x="153" y="230"/>
                      <a:pt x="138" y="221"/>
                      <a:pt x="124" y="212"/>
                    </a:cubicBezTo>
                    <a:cubicBezTo>
                      <a:pt x="121" y="210"/>
                      <a:pt x="118" y="207"/>
                      <a:pt x="114" y="205"/>
                    </a:cubicBezTo>
                    <a:cubicBezTo>
                      <a:pt x="111" y="203"/>
                      <a:pt x="108" y="200"/>
                      <a:pt x="105" y="198"/>
                    </a:cubicBezTo>
                    <a:cubicBezTo>
                      <a:pt x="102" y="195"/>
                      <a:pt x="99" y="193"/>
                      <a:pt x="96" y="191"/>
                    </a:cubicBezTo>
                    <a:cubicBezTo>
                      <a:pt x="93" y="188"/>
                      <a:pt x="90" y="186"/>
                      <a:pt x="87" y="183"/>
                    </a:cubicBezTo>
                    <a:cubicBezTo>
                      <a:pt x="85" y="180"/>
                      <a:pt x="82" y="178"/>
                      <a:pt x="79" y="175"/>
                    </a:cubicBezTo>
                    <a:cubicBezTo>
                      <a:pt x="76" y="172"/>
                      <a:pt x="74" y="169"/>
                      <a:pt x="72" y="167"/>
                    </a:cubicBezTo>
                    <a:cubicBezTo>
                      <a:pt x="69" y="164"/>
                      <a:pt x="67" y="161"/>
                      <a:pt x="65" y="159"/>
                    </a:cubicBezTo>
                    <a:cubicBezTo>
                      <a:pt x="62" y="156"/>
                      <a:pt x="60" y="153"/>
                      <a:pt x="58" y="150"/>
                    </a:cubicBezTo>
                    <a:cubicBezTo>
                      <a:pt x="54" y="145"/>
                      <a:pt x="50" y="139"/>
                      <a:pt x="46" y="134"/>
                    </a:cubicBezTo>
                    <a:cubicBezTo>
                      <a:pt x="43" y="128"/>
                      <a:pt x="39" y="123"/>
                      <a:pt x="36" y="118"/>
                    </a:cubicBezTo>
                    <a:cubicBezTo>
                      <a:pt x="24" y="96"/>
                      <a:pt x="16" y="75"/>
                      <a:pt x="11" y="57"/>
                    </a:cubicBezTo>
                    <a:cubicBezTo>
                      <a:pt x="7" y="40"/>
                      <a:pt x="4" y="25"/>
                      <a:pt x="3" y="16"/>
                    </a:cubicBezTo>
                    <a:cubicBezTo>
                      <a:pt x="2" y="6"/>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Freeform 18"/>
              <p:cNvSpPr>
                <a:spLocks/>
              </p:cNvSpPr>
              <p:nvPr/>
            </p:nvSpPr>
            <p:spPr bwMode="auto">
              <a:xfrm>
                <a:off x="7710989" y="1362075"/>
                <a:ext cx="1812925" cy="4330700"/>
              </a:xfrm>
              <a:custGeom>
                <a:avLst/>
                <a:gdLst>
                  <a:gd name="T0" fmla="*/ 3 w 483"/>
                  <a:gd name="T1" fmla="*/ 59 h 1152"/>
                  <a:gd name="T2" fmla="*/ 49 w 483"/>
                  <a:gd name="T3" fmla="*/ 170 h 1152"/>
                  <a:gd name="T4" fmla="*/ 109 w 483"/>
                  <a:gd name="T5" fmla="*/ 232 h 1152"/>
                  <a:gd name="T6" fmla="*/ 266 w 483"/>
                  <a:gd name="T7" fmla="*/ 346 h 1152"/>
                  <a:gd name="T8" fmla="*/ 267 w 483"/>
                  <a:gd name="T9" fmla="*/ 346 h 1152"/>
                  <a:gd name="T10" fmla="*/ 270 w 483"/>
                  <a:gd name="T11" fmla="*/ 351 h 1152"/>
                  <a:gd name="T12" fmla="*/ 283 w 483"/>
                  <a:gd name="T13" fmla="*/ 368 h 1152"/>
                  <a:gd name="T14" fmla="*/ 315 w 483"/>
                  <a:gd name="T15" fmla="*/ 557 h 1152"/>
                  <a:gd name="T16" fmla="*/ 310 w 483"/>
                  <a:gd name="T17" fmla="*/ 598 h 1152"/>
                  <a:gd name="T18" fmla="*/ 286 w 483"/>
                  <a:gd name="T19" fmla="*/ 726 h 1152"/>
                  <a:gd name="T20" fmla="*/ 280 w 483"/>
                  <a:gd name="T21" fmla="*/ 776 h 1152"/>
                  <a:gd name="T22" fmla="*/ 279 w 483"/>
                  <a:gd name="T23" fmla="*/ 788 h 1152"/>
                  <a:gd name="T24" fmla="*/ 348 w 483"/>
                  <a:gd name="T25" fmla="*/ 1021 h 1152"/>
                  <a:gd name="T26" fmla="*/ 470 w 483"/>
                  <a:gd name="T27" fmla="*/ 1144 h 1152"/>
                  <a:gd name="T28" fmla="*/ 471 w 483"/>
                  <a:gd name="T29" fmla="*/ 1144 h 1152"/>
                  <a:gd name="T30" fmla="*/ 349 w 483"/>
                  <a:gd name="T31" fmla="*/ 1020 h 1152"/>
                  <a:gd name="T32" fmla="*/ 282 w 483"/>
                  <a:gd name="T33" fmla="*/ 788 h 1152"/>
                  <a:gd name="T34" fmla="*/ 284 w 483"/>
                  <a:gd name="T35" fmla="*/ 757 h 1152"/>
                  <a:gd name="T36" fmla="*/ 312 w 483"/>
                  <a:gd name="T37" fmla="*/ 604 h 1152"/>
                  <a:gd name="T38" fmla="*/ 285 w 483"/>
                  <a:gd name="T39" fmla="*/ 367 h 1152"/>
                  <a:gd name="T40" fmla="*/ 272 w 483"/>
                  <a:gd name="T41" fmla="*/ 349 h 1152"/>
                  <a:gd name="T42" fmla="*/ 269 w 483"/>
                  <a:gd name="T43" fmla="*/ 345 h 1152"/>
                  <a:gd name="T44" fmla="*/ 268 w 483"/>
                  <a:gd name="T45" fmla="*/ 344 h 1152"/>
                  <a:gd name="T46" fmla="*/ 110 w 483"/>
                  <a:gd name="T47" fmla="*/ 231 h 1152"/>
                  <a:gd name="T48" fmla="*/ 50 w 483"/>
                  <a:gd name="T49" fmla="*/ 169 h 1152"/>
                  <a:gd name="T50" fmla="*/ 3 w 483"/>
                  <a:gd name="T51" fmla="*/ 59 h 1152"/>
                  <a:gd name="T52" fmla="*/ 1 w 483"/>
                  <a:gd name="T53" fmla="*/ 4 h 1152"/>
                  <a:gd name="T54" fmla="*/ 41 w 483"/>
                  <a:gd name="T55" fmla="*/ 137 h 1152"/>
                  <a:gd name="T56" fmla="*/ 73 w 483"/>
                  <a:gd name="T57" fmla="*/ 179 h 1152"/>
                  <a:gd name="T58" fmla="*/ 261 w 483"/>
                  <a:gd name="T59" fmla="*/ 308 h 1152"/>
                  <a:gd name="T60" fmla="*/ 284 w 483"/>
                  <a:gd name="T61" fmla="*/ 331 h 1152"/>
                  <a:gd name="T62" fmla="*/ 294 w 483"/>
                  <a:gd name="T63" fmla="*/ 342 h 1152"/>
                  <a:gd name="T64" fmla="*/ 330 w 483"/>
                  <a:gd name="T65" fmla="*/ 414 h 1152"/>
                  <a:gd name="T66" fmla="*/ 316 w 483"/>
                  <a:gd name="T67" fmla="*/ 700 h 1152"/>
                  <a:gd name="T68" fmla="*/ 303 w 483"/>
                  <a:gd name="T69" fmla="*/ 775 h 1152"/>
                  <a:gd name="T70" fmla="*/ 313 w 483"/>
                  <a:gd name="T71" fmla="*/ 899 h 1152"/>
                  <a:gd name="T72" fmla="*/ 371 w 483"/>
                  <a:gd name="T73" fmla="*/ 1032 h 1152"/>
                  <a:gd name="T74" fmla="*/ 483 w 483"/>
                  <a:gd name="T75" fmla="*/ 1152 h 1152"/>
                  <a:gd name="T76" fmla="*/ 396 w 483"/>
                  <a:gd name="T77" fmla="*/ 1065 h 1152"/>
                  <a:gd name="T78" fmla="*/ 350 w 483"/>
                  <a:gd name="T79" fmla="*/ 993 h 1152"/>
                  <a:gd name="T80" fmla="*/ 305 w 483"/>
                  <a:gd name="T81" fmla="*/ 780 h 1152"/>
                  <a:gd name="T82" fmla="*/ 306 w 483"/>
                  <a:gd name="T83" fmla="*/ 775 h 1152"/>
                  <a:gd name="T84" fmla="*/ 318 w 483"/>
                  <a:gd name="T85" fmla="*/ 701 h 1152"/>
                  <a:gd name="T86" fmla="*/ 338 w 483"/>
                  <a:gd name="T87" fmla="*/ 600 h 1152"/>
                  <a:gd name="T88" fmla="*/ 345 w 483"/>
                  <a:gd name="T89" fmla="*/ 544 h 1152"/>
                  <a:gd name="T90" fmla="*/ 325 w 483"/>
                  <a:gd name="T91" fmla="*/ 390 h 1152"/>
                  <a:gd name="T92" fmla="*/ 305 w 483"/>
                  <a:gd name="T93" fmla="*/ 354 h 1152"/>
                  <a:gd name="T94" fmla="*/ 291 w 483"/>
                  <a:gd name="T95" fmla="*/ 334 h 1152"/>
                  <a:gd name="T96" fmla="*/ 286 w 483"/>
                  <a:gd name="T97" fmla="*/ 329 h 1152"/>
                  <a:gd name="T98" fmla="*/ 164 w 483"/>
                  <a:gd name="T99" fmla="*/ 244 h 1152"/>
                  <a:gd name="T100" fmla="*/ 67 w 483"/>
                  <a:gd name="T101" fmla="*/ 170 h 1152"/>
                  <a:gd name="T102" fmla="*/ 32 w 483"/>
                  <a:gd name="T103" fmla="*/ 119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1152">
                    <a:moveTo>
                      <a:pt x="1" y="0"/>
                    </a:moveTo>
                    <a:cubicBezTo>
                      <a:pt x="1" y="0"/>
                      <a:pt x="1" y="2"/>
                      <a:pt x="1" y="4"/>
                    </a:cubicBezTo>
                    <a:cubicBezTo>
                      <a:pt x="0" y="7"/>
                      <a:pt x="0" y="11"/>
                      <a:pt x="0" y="16"/>
                    </a:cubicBezTo>
                    <a:cubicBezTo>
                      <a:pt x="0" y="26"/>
                      <a:pt x="0" y="40"/>
                      <a:pt x="3" y="59"/>
                    </a:cubicBezTo>
                    <a:cubicBezTo>
                      <a:pt x="6" y="77"/>
                      <a:pt x="11" y="100"/>
                      <a:pt x="22" y="124"/>
                    </a:cubicBezTo>
                    <a:cubicBezTo>
                      <a:pt x="25" y="130"/>
                      <a:pt x="28" y="136"/>
                      <a:pt x="31" y="142"/>
                    </a:cubicBezTo>
                    <a:cubicBezTo>
                      <a:pt x="35" y="148"/>
                      <a:pt x="38" y="155"/>
                      <a:pt x="42" y="161"/>
                    </a:cubicBezTo>
                    <a:cubicBezTo>
                      <a:pt x="44" y="164"/>
                      <a:pt x="46" y="167"/>
                      <a:pt x="49" y="170"/>
                    </a:cubicBezTo>
                    <a:cubicBezTo>
                      <a:pt x="51" y="173"/>
                      <a:pt x="53" y="176"/>
                      <a:pt x="55" y="179"/>
                    </a:cubicBezTo>
                    <a:cubicBezTo>
                      <a:pt x="58" y="183"/>
                      <a:pt x="60" y="186"/>
                      <a:pt x="63" y="189"/>
                    </a:cubicBezTo>
                    <a:cubicBezTo>
                      <a:pt x="65" y="192"/>
                      <a:pt x="68" y="195"/>
                      <a:pt x="71" y="198"/>
                    </a:cubicBezTo>
                    <a:cubicBezTo>
                      <a:pt x="82" y="210"/>
                      <a:pt x="95" y="221"/>
                      <a:pt x="109" y="232"/>
                    </a:cubicBezTo>
                    <a:cubicBezTo>
                      <a:pt x="123" y="243"/>
                      <a:pt x="138" y="253"/>
                      <a:pt x="153" y="262"/>
                    </a:cubicBezTo>
                    <a:cubicBezTo>
                      <a:pt x="184" y="282"/>
                      <a:pt x="218" y="300"/>
                      <a:pt x="246" y="325"/>
                    </a:cubicBezTo>
                    <a:cubicBezTo>
                      <a:pt x="249" y="329"/>
                      <a:pt x="253" y="332"/>
                      <a:pt x="256" y="335"/>
                    </a:cubicBezTo>
                    <a:cubicBezTo>
                      <a:pt x="259" y="338"/>
                      <a:pt x="263" y="342"/>
                      <a:pt x="266" y="346"/>
                    </a:cubicBezTo>
                    <a:cubicBezTo>
                      <a:pt x="267" y="347"/>
                      <a:pt x="267" y="347"/>
                      <a:pt x="267" y="347"/>
                    </a:cubicBezTo>
                    <a:cubicBezTo>
                      <a:pt x="267" y="347"/>
                      <a:pt x="267" y="347"/>
                      <a:pt x="267" y="347"/>
                    </a:cubicBezTo>
                    <a:cubicBezTo>
                      <a:pt x="267" y="347"/>
                      <a:pt x="267" y="347"/>
                      <a:pt x="267" y="346"/>
                    </a:cubicBezTo>
                    <a:cubicBezTo>
                      <a:pt x="267" y="346"/>
                      <a:pt x="267" y="346"/>
                      <a:pt x="267" y="346"/>
                    </a:cubicBezTo>
                    <a:cubicBezTo>
                      <a:pt x="267" y="346"/>
                      <a:pt x="267" y="346"/>
                      <a:pt x="267" y="347"/>
                    </a:cubicBezTo>
                    <a:cubicBezTo>
                      <a:pt x="267" y="347"/>
                      <a:pt x="267" y="347"/>
                      <a:pt x="267" y="347"/>
                    </a:cubicBezTo>
                    <a:cubicBezTo>
                      <a:pt x="268" y="348"/>
                      <a:pt x="268" y="348"/>
                      <a:pt x="268" y="348"/>
                    </a:cubicBezTo>
                    <a:cubicBezTo>
                      <a:pt x="270" y="351"/>
                      <a:pt x="270" y="351"/>
                      <a:pt x="270" y="351"/>
                    </a:cubicBezTo>
                    <a:cubicBezTo>
                      <a:pt x="275" y="357"/>
                      <a:pt x="275" y="357"/>
                      <a:pt x="275" y="357"/>
                    </a:cubicBezTo>
                    <a:cubicBezTo>
                      <a:pt x="276" y="358"/>
                      <a:pt x="276" y="359"/>
                      <a:pt x="277" y="359"/>
                    </a:cubicBezTo>
                    <a:cubicBezTo>
                      <a:pt x="279" y="362"/>
                      <a:pt x="279" y="362"/>
                      <a:pt x="279" y="362"/>
                    </a:cubicBezTo>
                    <a:cubicBezTo>
                      <a:pt x="283" y="368"/>
                      <a:pt x="283" y="368"/>
                      <a:pt x="283" y="368"/>
                    </a:cubicBezTo>
                    <a:cubicBezTo>
                      <a:pt x="293" y="385"/>
                      <a:pt x="301" y="402"/>
                      <a:pt x="306" y="421"/>
                    </a:cubicBezTo>
                    <a:cubicBezTo>
                      <a:pt x="312" y="440"/>
                      <a:pt x="315" y="460"/>
                      <a:pt x="316" y="480"/>
                    </a:cubicBezTo>
                    <a:cubicBezTo>
                      <a:pt x="318" y="501"/>
                      <a:pt x="317" y="521"/>
                      <a:pt x="316" y="542"/>
                    </a:cubicBezTo>
                    <a:cubicBezTo>
                      <a:pt x="316" y="547"/>
                      <a:pt x="315" y="552"/>
                      <a:pt x="315" y="557"/>
                    </a:cubicBezTo>
                    <a:cubicBezTo>
                      <a:pt x="314" y="562"/>
                      <a:pt x="314" y="567"/>
                      <a:pt x="313" y="573"/>
                    </a:cubicBezTo>
                    <a:cubicBezTo>
                      <a:pt x="313" y="578"/>
                      <a:pt x="312" y="583"/>
                      <a:pt x="311" y="588"/>
                    </a:cubicBezTo>
                    <a:cubicBezTo>
                      <a:pt x="310" y="596"/>
                      <a:pt x="310" y="596"/>
                      <a:pt x="310" y="596"/>
                    </a:cubicBezTo>
                    <a:cubicBezTo>
                      <a:pt x="310" y="598"/>
                      <a:pt x="310" y="598"/>
                      <a:pt x="310" y="598"/>
                    </a:cubicBezTo>
                    <a:cubicBezTo>
                      <a:pt x="310" y="600"/>
                      <a:pt x="310" y="600"/>
                      <a:pt x="310" y="600"/>
                    </a:cubicBezTo>
                    <a:cubicBezTo>
                      <a:pt x="309" y="603"/>
                      <a:pt x="309" y="603"/>
                      <a:pt x="309" y="603"/>
                    </a:cubicBezTo>
                    <a:cubicBezTo>
                      <a:pt x="306" y="624"/>
                      <a:pt x="302" y="644"/>
                      <a:pt x="298" y="665"/>
                    </a:cubicBezTo>
                    <a:cubicBezTo>
                      <a:pt x="293" y="685"/>
                      <a:pt x="289" y="706"/>
                      <a:pt x="286" y="726"/>
                    </a:cubicBezTo>
                    <a:cubicBezTo>
                      <a:pt x="285" y="731"/>
                      <a:pt x="284" y="736"/>
                      <a:pt x="284" y="742"/>
                    </a:cubicBezTo>
                    <a:cubicBezTo>
                      <a:pt x="283" y="747"/>
                      <a:pt x="282" y="752"/>
                      <a:pt x="282" y="757"/>
                    </a:cubicBezTo>
                    <a:cubicBezTo>
                      <a:pt x="281" y="762"/>
                      <a:pt x="281" y="767"/>
                      <a:pt x="280" y="772"/>
                    </a:cubicBezTo>
                    <a:cubicBezTo>
                      <a:pt x="280" y="776"/>
                      <a:pt x="280" y="776"/>
                      <a:pt x="280" y="776"/>
                    </a:cubicBezTo>
                    <a:cubicBezTo>
                      <a:pt x="280" y="777"/>
                      <a:pt x="280" y="777"/>
                      <a:pt x="280" y="777"/>
                    </a:cubicBezTo>
                    <a:cubicBezTo>
                      <a:pt x="280" y="778"/>
                      <a:pt x="280" y="778"/>
                      <a:pt x="280" y="778"/>
                    </a:cubicBezTo>
                    <a:cubicBezTo>
                      <a:pt x="280" y="780"/>
                      <a:pt x="280" y="780"/>
                      <a:pt x="280" y="780"/>
                    </a:cubicBezTo>
                    <a:cubicBezTo>
                      <a:pt x="279" y="788"/>
                      <a:pt x="279" y="788"/>
                      <a:pt x="279" y="788"/>
                    </a:cubicBezTo>
                    <a:cubicBezTo>
                      <a:pt x="278" y="829"/>
                      <a:pt x="284" y="869"/>
                      <a:pt x="294" y="904"/>
                    </a:cubicBezTo>
                    <a:cubicBezTo>
                      <a:pt x="304" y="940"/>
                      <a:pt x="319" y="973"/>
                      <a:pt x="335" y="1000"/>
                    </a:cubicBezTo>
                    <a:cubicBezTo>
                      <a:pt x="338" y="1004"/>
                      <a:pt x="340" y="1007"/>
                      <a:pt x="342" y="1011"/>
                    </a:cubicBezTo>
                    <a:cubicBezTo>
                      <a:pt x="344" y="1014"/>
                      <a:pt x="346" y="1018"/>
                      <a:pt x="348" y="1021"/>
                    </a:cubicBezTo>
                    <a:cubicBezTo>
                      <a:pt x="352" y="1027"/>
                      <a:pt x="357" y="1033"/>
                      <a:pt x="361" y="1039"/>
                    </a:cubicBezTo>
                    <a:cubicBezTo>
                      <a:pt x="370" y="1051"/>
                      <a:pt x="378" y="1062"/>
                      <a:pt x="387" y="1072"/>
                    </a:cubicBezTo>
                    <a:cubicBezTo>
                      <a:pt x="404" y="1091"/>
                      <a:pt x="422" y="1106"/>
                      <a:pt x="436" y="1118"/>
                    </a:cubicBezTo>
                    <a:cubicBezTo>
                      <a:pt x="450" y="1130"/>
                      <a:pt x="462" y="1139"/>
                      <a:pt x="470" y="1144"/>
                    </a:cubicBezTo>
                    <a:cubicBezTo>
                      <a:pt x="479" y="1149"/>
                      <a:pt x="483" y="1152"/>
                      <a:pt x="483" y="1152"/>
                    </a:cubicBezTo>
                    <a:cubicBezTo>
                      <a:pt x="483" y="1152"/>
                      <a:pt x="483" y="1152"/>
                      <a:pt x="483" y="1152"/>
                    </a:cubicBezTo>
                    <a:cubicBezTo>
                      <a:pt x="483" y="1152"/>
                      <a:pt x="483" y="1152"/>
                      <a:pt x="483" y="1152"/>
                    </a:cubicBezTo>
                    <a:cubicBezTo>
                      <a:pt x="483" y="1152"/>
                      <a:pt x="479" y="1149"/>
                      <a:pt x="471" y="1144"/>
                    </a:cubicBezTo>
                    <a:cubicBezTo>
                      <a:pt x="462" y="1139"/>
                      <a:pt x="451" y="1130"/>
                      <a:pt x="436" y="1118"/>
                    </a:cubicBezTo>
                    <a:cubicBezTo>
                      <a:pt x="422" y="1106"/>
                      <a:pt x="405" y="1091"/>
                      <a:pt x="388" y="1071"/>
                    </a:cubicBezTo>
                    <a:cubicBezTo>
                      <a:pt x="379" y="1061"/>
                      <a:pt x="371" y="1050"/>
                      <a:pt x="362" y="1039"/>
                    </a:cubicBezTo>
                    <a:cubicBezTo>
                      <a:pt x="358" y="1032"/>
                      <a:pt x="354" y="1026"/>
                      <a:pt x="349" y="1020"/>
                    </a:cubicBezTo>
                    <a:cubicBezTo>
                      <a:pt x="347" y="1017"/>
                      <a:pt x="345" y="1013"/>
                      <a:pt x="343" y="1010"/>
                    </a:cubicBezTo>
                    <a:cubicBezTo>
                      <a:pt x="341" y="1007"/>
                      <a:pt x="339" y="1003"/>
                      <a:pt x="337" y="1000"/>
                    </a:cubicBezTo>
                    <a:cubicBezTo>
                      <a:pt x="321" y="972"/>
                      <a:pt x="306" y="940"/>
                      <a:pt x="296" y="904"/>
                    </a:cubicBezTo>
                    <a:cubicBezTo>
                      <a:pt x="286" y="868"/>
                      <a:pt x="280" y="829"/>
                      <a:pt x="282" y="788"/>
                    </a:cubicBezTo>
                    <a:cubicBezTo>
                      <a:pt x="282" y="780"/>
                      <a:pt x="282" y="780"/>
                      <a:pt x="282" y="780"/>
                    </a:cubicBezTo>
                    <a:cubicBezTo>
                      <a:pt x="282" y="779"/>
                      <a:pt x="282" y="778"/>
                      <a:pt x="282" y="776"/>
                    </a:cubicBezTo>
                    <a:cubicBezTo>
                      <a:pt x="283" y="772"/>
                      <a:pt x="283" y="772"/>
                      <a:pt x="283" y="772"/>
                    </a:cubicBezTo>
                    <a:cubicBezTo>
                      <a:pt x="283" y="767"/>
                      <a:pt x="284" y="762"/>
                      <a:pt x="284" y="757"/>
                    </a:cubicBezTo>
                    <a:cubicBezTo>
                      <a:pt x="285" y="752"/>
                      <a:pt x="286" y="747"/>
                      <a:pt x="286" y="742"/>
                    </a:cubicBezTo>
                    <a:cubicBezTo>
                      <a:pt x="287" y="737"/>
                      <a:pt x="288" y="732"/>
                      <a:pt x="289" y="727"/>
                    </a:cubicBezTo>
                    <a:cubicBezTo>
                      <a:pt x="292" y="706"/>
                      <a:pt x="296" y="686"/>
                      <a:pt x="300" y="665"/>
                    </a:cubicBezTo>
                    <a:cubicBezTo>
                      <a:pt x="304" y="645"/>
                      <a:pt x="309" y="624"/>
                      <a:pt x="312" y="604"/>
                    </a:cubicBezTo>
                    <a:cubicBezTo>
                      <a:pt x="315" y="583"/>
                      <a:pt x="317" y="563"/>
                      <a:pt x="319" y="542"/>
                    </a:cubicBezTo>
                    <a:cubicBezTo>
                      <a:pt x="320" y="521"/>
                      <a:pt x="321" y="501"/>
                      <a:pt x="319" y="480"/>
                    </a:cubicBezTo>
                    <a:cubicBezTo>
                      <a:pt x="318" y="460"/>
                      <a:pt x="314" y="440"/>
                      <a:pt x="309" y="421"/>
                    </a:cubicBezTo>
                    <a:cubicBezTo>
                      <a:pt x="303" y="401"/>
                      <a:pt x="295" y="383"/>
                      <a:pt x="285" y="367"/>
                    </a:cubicBezTo>
                    <a:cubicBezTo>
                      <a:pt x="281" y="361"/>
                      <a:pt x="281" y="361"/>
                      <a:pt x="281" y="361"/>
                    </a:cubicBezTo>
                    <a:cubicBezTo>
                      <a:pt x="279" y="358"/>
                      <a:pt x="279" y="358"/>
                      <a:pt x="279" y="358"/>
                    </a:cubicBezTo>
                    <a:cubicBezTo>
                      <a:pt x="278" y="357"/>
                      <a:pt x="278" y="356"/>
                      <a:pt x="277" y="355"/>
                    </a:cubicBezTo>
                    <a:cubicBezTo>
                      <a:pt x="272" y="349"/>
                      <a:pt x="272" y="349"/>
                      <a:pt x="272" y="349"/>
                    </a:cubicBezTo>
                    <a:cubicBezTo>
                      <a:pt x="270" y="347"/>
                      <a:pt x="270" y="347"/>
                      <a:pt x="270" y="347"/>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8" y="344"/>
                      <a:pt x="268" y="344"/>
                      <a:pt x="268" y="344"/>
                    </a:cubicBezTo>
                    <a:cubicBezTo>
                      <a:pt x="265" y="340"/>
                      <a:pt x="261" y="337"/>
                      <a:pt x="258" y="333"/>
                    </a:cubicBezTo>
                    <a:cubicBezTo>
                      <a:pt x="254" y="330"/>
                      <a:pt x="251" y="327"/>
                      <a:pt x="248" y="324"/>
                    </a:cubicBezTo>
                    <a:cubicBezTo>
                      <a:pt x="219" y="298"/>
                      <a:pt x="186" y="280"/>
                      <a:pt x="154" y="260"/>
                    </a:cubicBezTo>
                    <a:cubicBezTo>
                      <a:pt x="139" y="251"/>
                      <a:pt x="124" y="241"/>
                      <a:pt x="110" y="231"/>
                    </a:cubicBezTo>
                    <a:cubicBezTo>
                      <a:pt x="96" y="220"/>
                      <a:pt x="83" y="209"/>
                      <a:pt x="72" y="197"/>
                    </a:cubicBezTo>
                    <a:cubicBezTo>
                      <a:pt x="69" y="194"/>
                      <a:pt x="67" y="191"/>
                      <a:pt x="64" y="188"/>
                    </a:cubicBezTo>
                    <a:cubicBezTo>
                      <a:pt x="61" y="185"/>
                      <a:pt x="59" y="182"/>
                      <a:pt x="57" y="178"/>
                    </a:cubicBezTo>
                    <a:cubicBezTo>
                      <a:pt x="54" y="175"/>
                      <a:pt x="52" y="172"/>
                      <a:pt x="50" y="169"/>
                    </a:cubicBezTo>
                    <a:cubicBezTo>
                      <a:pt x="47" y="166"/>
                      <a:pt x="45" y="163"/>
                      <a:pt x="43" y="160"/>
                    </a:cubicBezTo>
                    <a:cubicBezTo>
                      <a:pt x="39" y="154"/>
                      <a:pt x="36" y="148"/>
                      <a:pt x="32" y="142"/>
                    </a:cubicBezTo>
                    <a:cubicBezTo>
                      <a:pt x="29" y="135"/>
                      <a:pt x="26" y="129"/>
                      <a:pt x="23" y="123"/>
                    </a:cubicBezTo>
                    <a:cubicBezTo>
                      <a:pt x="12" y="100"/>
                      <a:pt x="7" y="77"/>
                      <a:pt x="3" y="59"/>
                    </a:cubicBezTo>
                    <a:cubicBezTo>
                      <a:pt x="0" y="40"/>
                      <a:pt x="0" y="26"/>
                      <a:pt x="0" y="16"/>
                    </a:cubicBezTo>
                    <a:cubicBezTo>
                      <a:pt x="0" y="11"/>
                      <a:pt x="1" y="7"/>
                      <a:pt x="1" y="4"/>
                    </a:cubicBezTo>
                    <a:cubicBezTo>
                      <a:pt x="1" y="2"/>
                      <a:pt x="1" y="0"/>
                      <a:pt x="1" y="0"/>
                    </a:cubicBezTo>
                    <a:cubicBezTo>
                      <a:pt x="1" y="0"/>
                      <a:pt x="1" y="2"/>
                      <a:pt x="1" y="4"/>
                    </a:cubicBezTo>
                    <a:cubicBezTo>
                      <a:pt x="1" y="7"/>
                      <a:pt x="1" y="11"/>
                      <a:pt x="2" y="16"/>
                    </a:cubicBezTo>
                    <a:cubicBezTo>
                      <a:pt x="2" y="25"/>
                      <a:pt x="4" y="40"/>
                      <a:pt x="8" y="58"/>
                    </a:cubicBezTo>
                    <a:cubicBezTo>
                      <a:pt x="12" y="76"/>
                      <a:pt x="19" y="97"/>
                      <a:pt x="31" y="119"/>
                    </a:cubicBezTo>
                    <a:cubicBezTo>
                      <a:pt x="34" y="125"/>
                      <a:pt x="37" y="131"/>
                      <a:pt x="41" y="137"/>
                    </a:cubicBezTo>
                    <a:cubicBezTo>
                      <a:pt x="44" y="142"/>
                      <a:pt x="48" y="148"/>
                      <a:pt x="52" y="154"/>
                    </a:cubicBezTo>
                    <a:cubicBezTo>
                      <a:pt x="54" y="157"/>
                      <a:pt x="57" y="159"/>
                      <a:pt x="59" y="162"/>
                    </a:cubicBezTo>
                    <a:cubicBezTo>
                      <a:pt x="61" y="165"/>
                      <a:pt x="63" y="168"/>
                      <a:pt x="66" y="171"/>
                    </a:cubicBezTo>
                    <a:cubicBezTo>
                      <a:pt x="68" y="174"/>
                      <a:pt x="71" y="176"/>
                      <a:pt x="73" y="179"/>
                    </a:cubicBezTo>
                    <a:cubicBezTo>
                      <a:pt x="76" y="182"/>
                      <a:pt x="79" y="185"/>
                      <a:pt x="82" y="188"/>
                    </a:cubicBezTo>
                    <a:cubicBezTo>
                      <a:pt x="92" y="198"/>
                      <a:pt x="105" y="209"/>
                      <a:pt x="119" y="218"/>
                    </a:cubicBezTo>
                    <a:cubicBezTo>
                      <a:pt x="132" y="228"/>
                      <a:pt x="147" y="237"/>
                      <a:pt x="163" y="246"/>
                    </a:cubicBezTo>
                    <a:cubicBezTo>
                      <a:pt x="194" y="264"/>
                      <a:pt x="229" y="281"/>
                      <a:pt x="261" y="308"/>
                    </a:cubicBezTo>
                    <a:cubicBezTo>
                      <a:pt x="265" y="312"/>
                      <a:pt x="269" y="315"/>
                      <a:pt x="273" y="319"/>
                    </a:cubicBezTo>
                    <a:cubicBezTo>
                      <a:pt x="276" y="323"/>
                      <a:pt x="280" y="326"/>
                      <a:pt x="283" y="330"/>
                    </a:cubicBezTo>
                    <a:cubicBezTo>
                      <a:pt x="284" y="330"/>
                      <a:pt x="284" y="330"/>
                      <a:pt x="284" y="330"/>
                    </a:cubicBezTo>
                    <a:cubicBezTo>
                      <a:pt x="284" y="331"/>
                      <a:pt x="284" y="331"/>
                      <a:pt x="284" y="331"/>
                    </a:cubicBezTo>
                    <a:cubicBezTo>
                      <a:pt x="285" y="331"/>
                      <a:pt x="285" y="331"/>
                      <a:pt x="285" y="331"/>
                    </a:cubicBezTo>
                    <a:cubicBezTo>
                      <a:pt x="286" y="333"/>
                      <a:pt x="286" y="333"/>
                      <a:pt x="286" y="333"/>
                    </a:cubicBezTo>
                    <a:cubicBezTo>
                      <a:pt x="289" y="336"/>
                      <a:pt x="289" y="336"/>
                      <a:pt x="289" y="336"/>
                    </a:cubicBezTo>
                    <a:cubicBezTo>
                      <a:pt x="294" y="342"/>
                      <a:pt x="294" y="342"/>
                      <a:pt x="294" y="342"/>
                    </a:cubicBezTo>
                    <a:cubicBezTo>
                      <a:pt x="295" y="343"/>
                      <a:pt x="295" y="344"/>
                      <a:pt x="296" y="345"/>
                    </a:cubicBezTo>
                    <a:cubicBezTo>
                      <a:pt x="298" y="349"/>
                      <a:pt x="298" y="349"/>
                      <a:pt x="298" y="349"/>
                    </a:cubicBezTo>
                    <a:cubicBezTo>
                      <a:pt x="303" y="355"/>
                      <a:pt x="303" y="355"/>
                      <a:pt x="303" y="355"/>
                    </a:cubicBezTo>
                    <a:cubicBezTo>
                      <a:pt x="315" y="373"/>
                      <a:pt x="324" y="393"/>
                      <a:pt x="330" y="414"/>
                    </a:cubicBezTo>
                    <a:cubicBezTo>
                      <a:pt x="343" y="456"/>
                      <a:pt x="344" y="500"/>
                      <a:pt x="342" y="543"/>
                    </a:cubicBezTo>
                    <a:cubicBezTo>
                      <a:pt x="340" y="565"/>
                      <a:pt x="337" y="586"/>
                      <a:pt x="334" y="607"/>
                    </a:cubicBezTo>
                    <a:cubicBezTo>
                      <a:pt x="331" y="629"/>
                      <a:pt x="326" y="649"/>
                      <a:pt x="322" y="670"/>
                    </a:cubicBezTo>
                    <a:cubicBezTo>
                      <a:pt x="320" y="680"/>
                      <a:pt x="318" y="690"/>
                      <a:pt x="316" y="700"/>
                    </a:cubicBezTo>
                    <a:cubicBezTo>
                      <a:pt x="313" y="710"/>
                      <a:pt x="311" y="720"/>
                      <a:pt x="310" y="730"/>
                    </a:cubicBezTo>
                    <a:cubicBezTo>
                      <a:pt x="309" y="735"/>
                      <a:pt x="308" y="740"/>
                      <a:pt x="307" y="745"/>
                    </a:cubicBezTo>
                    <a:cubicBezTo>
                      <a:pt x="306" y="750"/>
                      <a:pt x="305" y="755"/>
                      <a:pt x="305" y="760"/>
                    </a:cubicBezTo>
                    <a:cubicBezTo>
                      <a:pt x="304" y="765"/>
                      <a:pt x="304" y="770"/>
                      <a:pt x="303" y="775"/>
                    </a:cubicBezTo>
                    <a:cubicBezTo>
                      <a:pt x="303" y="778"/>
                      <a:pt x="303" y="778"/>
                      <a:pt x="303" y="778"/>
                    </a:cubicBezTo>
                    <a:cubicBezTo>
                      <a:pt x="303" y="779"/>
                      <a:pt x="303" y="781"/>
                      <a:pt x="303" y="782"/>
                    </a:cubicBezTo>
                    <a:cubicBezTo>
                      <a:pt x="302" y="789"/>
                      <a:pt x="302" y="789"/>
                      <a:pt x="302" y="789"/>
                    </a:cubicBezTo>
                    <a:cubicBezTo>
                      <a:pt x="300" y="827"/>
                      <a:pt x="304" y="865"/>
                      <a:pt x="313" y="899"/>
                    </a:cubicBezTo>
                    <a:cubicBezTo>
                      <a:pt x="321" y="934"/>
                      <a:pt x="334" y="966"/>
                      <a:pt x="348" y="993"/>
                    </a:cubicBezTo>
                    <a:cubicBezTo>
                      <a:pt x="350" y="997"/>
                      <a:pt x="352" y="1000"/>
                      <a:pt x="354" y="1004"/>
                    </a:cubicBezTo>
                    <a:cubicBezTo>
                      <a:pt x="356" y="1007"/>
                      <a:pt x="357" y="1010"/>
                      <a:pt x="359" y="1014"/>
                    </a:cubicBezTo>
                    <a:cubicBezTo>
                      <a:pt x="363" y="1020"/>
                      <a:pt x="367" y="1026"/>
                      <a:pt x="371" y="1032"/>
                    </a:cubicBezTo>
                    <a:cubicBezTo>
                      <a:pt x="379" y="1044"/>
                      <a:pt x="387" y="1055"/>
                      <a:pt x="395" y="1065"/>
                    </a:cubicBezTo>
                    <a:cubicBezTo>
                      <a:pt x="410" y="1086"/>
                      <a:pt x="426" y="1102"/>
                      <a:pt x="439" y="1115"/>
                    </a:cubicBezTo>
                    <a:cubicBezTo>
                      <a:pt x="453" y="1127"/>
                      <a:pt x="463" y="1137"/>
                      <a:pt x="471" y="1143"/>
                    </a:cubicBezTo>
                    <a:cubicBezTo>
                      <a:pt x="479" y="1149"/>
                      <a:pt x="483" y="1152"/>
                      <a:pt x="483" y="1152"/>
                    </a:cubicBezTo>
                    <a:cubicBezTo>
                      <a:pt x="483" y="1152"/>
                      <a:pt x="483" y="1152"/>
                      <a:pt x="483" y="1152"/>
                    </a:cubicBezTo>
                    <a:cubicBezTo>
                      <a:pt x="483" y="1152"/>
                      <a:pt x="479" y="1149"/>
                      <a:pt x="471" y="1143"/>
                    </a:cubicBezTo>
                    <a:cubicBezTo>
                      <a:pt x="464" y="1137"/>
                      <a:pt x="453" y="1127"/>
                      <a:pt x="440" y="1114"/>
                    </a:cubicBezTo>
                    <a:cubicBezTo>
                      <a:pt x="427" y="1101"/>
                      <a:pt x="411" y="1085"/>
                      <a:pt x="396" y="1065"/>
                    </a:cubicBezTo>
                    <a:cubicBezTo>
                      <a:pt x="388" y="1055"/>
                      <a:pt x="380" y="1043"/>
                      <a:pt x="372" y="1031"/>
                    </a:cubicBezTo>
                    <a:cubicBezTo>
                      <a:pt x="368" y="1025"/>
                      <a:pt x="365" y="1019"/>
                      <a:pt x="361" y="1013"/>
                    </a:cubicBezTo>
                    <a:cubicBezTo>
                      <a:pt x="359" y="1010"/>
                      <a:pt x="357" y="1006"/>
                      <a:pt x="355" y="1003"/>
                    </a:cubicBezTo>
                    <a:cubicBezTo>
                      <a:pt x="353" y="999"/>
                      <a:pt x="352" y="996"/>
                      <a:pt x="350" y="993"/>
                    </a:cubicBezTo>
                    <a:cubicBezTo>
                      <a:pt x="336" y="965"/>
                      <a:pt x="323" y="933"/>
                      <a:pt x="315" y="899"/>
                    </a:cubicBezTo>
                    <a:cubicBezTo>
                      <a:pt x="306" y="865"/>
                      <a:pt x="302" y="827"/>
                      <a:pt x="305" y="789"/>
                    </a:cubicBezTo>
                    <a:cubicBezTo>
                      <a:pt x="305" y="782"/>
                      <a:pt x="305" y="782"/>
                      <a:pt x="305" y="782"/>
                    </a:cubicBezTo>
                    <a:cubicBezTo>
                      <a:pt x="305" y="780"/>
                      <a:pt x="305" y="780"/>
                      <a:pt x="305" y="780"/>
                    </a:cubicBezTo>
                    <a:cubicBezTo>
                      <a:pt x="305" y="779"/>
                      <a:pt x="305" y="779"/>
                      <a:pt x="305" y="779"/>
                    </a:cubicBezTo>
                    <a:cubicBezTo>
                      <a:pt x="305" y="779"/>
                      <a:pt x="305" y="779"/>
                      <a:pt x="305" y="779"/>
                    </a:cubicBezTo>
                    <a:cubicBezTo>
                      <a:pt x="305" y="779"/>
                      <a:pt x="305" y="779"/>
                      <a:pt x="305" y="779"/>
                    </a:cubicBezTo>
                    <a:cubicBezTo>
                      <a:pt x="306" y="775"/>
                      <a:pt x="306" y="775"/>
                      <a:pt x="306" y="775"/>
                    </a:cubicBezTo>
                    <a:cubicBezTo>
                      <a:pt x="306" y="770"/>
                      <a:pt x="307" y="765"/>
                      <a:pt x="307" y="760"/>
                    </a:cubicBezTo>
                    <a:cubicBezTo>
                      <a:pt x="308" y="755"/>
                      <a:pt x="309" y="750"/>
                      <a:pt x="310" y="745"/>
                    </a:cubicBezTo>
                    <a:cubicBezTo>
                      <a:pt x="311" y="740"/>
                      <a:pt x="311" y="736"/>
                      <a:pt x="312" y="731"/>
                    </a:cubicBezTo>
                    <a:cubicBezTo>
                      <a:pt x="314" y="721"/>
                      <a:pt x="316" y="711"/>
                      <a:pt x="318" y="701"/>
                    </a:cubicBezTo>
                    <a:cubicBezTo>
                      <a:pt x="320" y="691"/>
                      <a:pt x="323" y="681"/>
                      <a:pt x="325" y="670"/>
                    </a:cubicBezTo>
                    <a:cubicBezTo>
                      <a:pt x="329" y="650"/>
                      <a:pt x="333" y="629"/>
                      <a:pt x="337" y="608"/>
                    </a:cubicBezTo>
                    <a:cubicBezTo>
                      <a:pt x="337" y="604"/>
                      <a:pt x="337" y="604"/>
                      <a:pt x="337" y="604"/>
                    </a:cubicBezTo>
                    <a:cubicBezTo>
                      <a:pt x="338" y="600"/>
                      <a:pt x="338" y="600"/>
                      <a:pt x="338" y="600"/>
                    </a:cubicBezTo>
                    <a:cubicBezTo>
                      <a:pt x="339" y="592"/>
                      <a:pt x="339" y="592"/>
                      <a:pt x="339" y="592"/>
                    </a:cubicBezTo>
                    <a:cubicBezTo>
                      <a:pt x="340" y="587"/>
                      <a:pt x="341" y="581"/>
                      <a:pt x="341" y="576"/>
                    </a:cubicBezTo>
                    <a:cubicBezTo>
                      <a:pt x="342" y="571"/>
                      <a:pt x="343" y="565"/>
                      <a:pt x="343" y="560"/>
                    </a:cubicBezTo>
                    <a:cubicBezTo>
                      <a:pt x="344" y="554"/>
                      <a:pt x="344" y="549"/>
                      <a:pt x="345" y="544"/>
                    </a:cubicBezTo>
                    <a:cubicBezTo>
                      <a:pt x="346" y="522"/>
                      <a:pt x="346" y="500"/>
                      <a:pt x="344" y="478"/>
                    </a:cubicBezTo>
                    <a:cubicBezTo>
                      <a:pt x="343" y="456"/>
                      <a:pt x="339" y="435"/>
                      <a:pt x="333" y="414"/>
                    </a:cubicBezTo>
                    <a:cubicBezTo>
                      <a:pt x="331" y="408"/>
                      <a:pt x="329" y="403"/>
                      <a:pt x="328" y="398"/>
                    </a:cubicBezTo>
                    <a:cubicBezTo>
                      <a:pt x="327" y="395"/>
                      <a:pt x="326" y="393"/>
                      <a:pt x="325" y="390"/>
                    </a:cubicBezTo>
                    <a:cubicBezTo>
                      <a:pt x="321" y="383"/>
                      <a:pt x="321" y="383"/>
                      <a:pt x="321" y="383"/>
                    </a:cubicBezTo>
                    <a:cubicBezTo>
                      <a:pt x="318" y="375"/>
                      <a:pt x="318" y="375"/>
                      <a:pt x="318" y="375"/>
                    </a:cubicBezTo>
                    <a:cubicBezTo>
                      <a:pt x="314" y="368"/>
                      <a:pt x="314" y="368"/>
                      <a:pt x="314" y="368"/>
                    </a:cubicBezTo>
                    <a:cubicBezTo>
                      <a:pt x="311" y="363"/>
                      <a:pt x="308" y="358"/>
                      <a:pt x="305" y="354"/>
                    </a:cubicBezTo>
                    <a:cubicBezTo>
                      <a:pt x="301" y="347"/>
                      <a:pt x="301" y="347"/>
                      <a:pt x="301" y="347"/>
                    </a:cubicBezTo>
                    <a:cubicBezTo>
                      <a:pt x="298" y="344"/>
                      <a:pt x="298" y="344"/>
                      <a:pt x="298" y="344"/>
                    </a:cubicBezTo>
                    <a:cubicBezTo>
                      <a:pt x="298" y="343"/>
                      <a:pt x="297" y="342"/>
                      <a:pt x="296" y="341"/>
                    </a:cubicBezTo>
                    <a:cubicBezTo>
                      <a:pt x="291" y="334"/>
                      <a:pt x="291" y="334"/>
                      <a:pt x="291" y="334"/>
                    </a:cubicBezTo>
                    <a:cubicBezTo>
                      <a:pt x="288" y="331"/>
                      <a:pt x="288" y="331"/>
                      <a:pt x="288" y="331"/>
                    </a:cubicBezTo>
                    <a:cubicBezTo>
                      <a:pt x="287" y="330"/>
                      <a:pt x="287" y="330"/>
                      <a:pt x="287" y="330"/>
                    </a:cubicBezTo>
                    <a:cubicBezTo>
                      <a:pt x="286" y="329"/>
                      <a:pt x="286" y="329"/>
                      <a:pt x="286" y="329"/>
                    </a:cubicBezTo>
                    <a:cubicBezTo>
                      <a:pt x="286" y="329"/>
                      <a:pt x="286" y="329"/>
                      <a:pt x="286" y="329"/>
                    </a:cubicBezTo>
                    <a:cubicBezTo>
                      <a:pt x="285" y="328"/>
                      <a:pt x="285" y="328"/>
                      <a:pt x="285" y="328"/>
                    </a:cubicBezTo>
                    <a:cubicBezTo>
                      <a:pt x="282" y="324"/>
                      <a:pt x="278" y="321"/>
                      <a:pt x="275" y="317"/>
                    </a:cubicBezTo>
                    <a:cubicBezTo>
                      <a:pt x="271" y="314"/>
                      <a:pt x="267" y="310"/>
                      <a:pt x="263" y="306"/>
                    </a:cubicBezTo>
                    <a:cubicBezTo>
                      <a:pt x="231" y="279"/>
                      <a:pt x="196" y="262"/>
                      <a:pt x="164" y="244"/>
                    </a:cubicBezTo>
                    <a:cubicBezTo>
                      <a:pt x="149" y="235"/>
                      <a:pt x="134" y="226"/>
                      <a:pt x="120" y="217"/>
                    </a:cubicBezTo>
                    <a:cubicBezTo>
                      <a:pt x="106" y="207"/>
                      <a:pt x="93" y="197"/>
                      <a:pt x="83" y="187"/>
                    </a:cubicBezTo>
                    <a:cubicBezTo>
                      <a:pt x="80" y="184"/>
                      <a:pt x="77" y="181"/>
                      <a:pt x="75" y="178"/>
                    </a:cubicBezTo>
                    <a:cubicBezTo>
                      <a:pt x="72" y="175"/>
                      <a:pt x="70" y="173"/>
                      <a:pt x="67" y="170"/>
                    </a:cubicBezTo>
                    <a:cubicBezTo>
                      <a:pt x="65" y="167"/>
                      <a:pt x="62" y="164"/>
                      <a:pt x="60" y="161"/>
                    </a:cubicBezTo>
                    <a:cubicBezTo>
                      <a:pt x="58" y="159"/>
                      <a:pt x="56" y="156"/>
                      <a:pt x="54" y="153"/>
                    </a:cubicBezTo>
                    <a:cubicBezTo>
                      <a:pt x="49" y="147"/>
                      <a:pt x="46" y="141"/>
                      <a:pt x="42" y="136"/>
                    </a:cubicBezTo>
                    <a:cubicBezTo>
                      <a:pt x="38" y="130"/>
                      <a:pt x="35" y="125"/>
                      <a:pt x="32" y="119"/>
                    </a:cubicBezTo>
                    <a:cubicBezTo>
                      <a:pt x="20" y="97"/>
                      <a:pt x="13" y="76"/>
                      <a:pt x="9" y="58"/>
                    </a:cubicBezTo>
                    <a:cubicBezTo>
                      <a:pt x="4" y="40"/>
                      <a:pt x="3" y="25"/>
                      <a:pt x="2" y="16"/>
                    </a:cubicBezTo>
                    <a:cubicBezTo>
                      <a:pt x="1" y="6"/>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Freeform 19"/>
              <p:cNvSpPr>
                <a:spLocks/>
              </p:cNvSpPr>
              <p:nvPr/>
            </p:nvSpPr>
            <p:spPr bwMode="auto">
              <a:xfrm>
                <a:off x="7710989" y="1362075"/>
                <a:ext cx="1812925" cy="4330700"/>
              </a:xfrm>
              <a:custGeom>
                <a:avLst/>
                <a:gdLst>
                  <a:gd name="T0" fmla="*/ 0 w 483"/>
                  <a:gd name="T1" fmla="*/ 16 h 1152"/>
                  <a:gd name="T2" fmla="*/ 32 w 483"/>
                  <a:gd name="T3" fmla="*/ 142 h 1152"/>
                  <a:gd name="T4" fmla="*/ 57 w 483"/>
                  <a:gd name="T5" fmla="*/ 178 h 1152"/>
                  <a:gd name="T6" fmla="*/ 110 w 483"/>
                  <a:gd name="T7" fmla="*/ 231 h 1152"/>
                  <a:gd name="T8" fmla="*/ 258 w 483"/>
                  <a:gd name="T9" fmla="*/ 333 h 1152"/>
                  <a:gd name="T10" fmla="*/ 269 w 483"/>
                  <a:gd name="T11" fmla="*/ 345 h 1152"/>
                  <a:gd name="T12" fmla="*/ 269 w 483"/>
                  <a:gd name="T13" fmla="*/ 345 h 1152"/>
                  <a:gd name="T14" fmla="*/ 272 w 483"/>
                  <a:gd name="T15" fmla="*/ 349 h 1152"/>
                  <a:gd name="T16" fmla="*/ 281 w 483"/>
                  <a:gd name="T17" fmla="*/ 361 h 1152"/>
                  <a:gd name="T18" fmla="*/ 319 w 483"/>
                  <a:gd name="T19" fmla="*/ 480 h 1152"/>
                  <a:gd name="T20" fmla="*/ 300 w 483"/>
                  <a:gd name="T21" fmla="*/ 665 h 1152"/>
                  <a:gd name="T22" fmla="*/ 284 w 483"/>
                  <a:gd name="T23" fmla="*/ 757 h 1152"/>
                  <a:gd name="T24" fmla="*/ 282 w 483"/>
                  <a:gd name="T25" fmla="*/ 780 h 1152"/>
                  <a:gd name="T26" fmla="*/ 337 w 483"/>
                  <a:gd name="T27" fmla="*/ 1000 h 1152"/>
                  <a:gd name="T28" fmla="*/ 362 w 483"/>
                  <a:gd name="T29" fmla="*/ 1039 h 1152"/>
                  <a:gd name="T30" fmla="*/ 471 w 483"/>
                  <a:gd name="T31" fmla="*/ 1144 h 1152"/>
                  <a:gd name="T32" fmla="*/ 471 w 483"/>
                  <a:gd name="T33" fmla="*/ 1144 h 1152"/>
                  <a:gd name="T34" fmla="*/ 363 w 483"/>
                  <a:gd name="T35" fmla="*/ 1038 h 1152"/>
                  <a:gd name="T36" fmla="*/ 338 w 483"/>
                  <a:gd name="T37" fmla="*/ 999 h 1152"/>
                  <a:gd name="T38" fmla="*/ 285 w 483"/>
                  <a:gd name="T39" fmla="*/ 780 h 1152"/>
                  <a:gd name="T40" fmla="*/ 287 w 483"/>
                  <a:gd name="T41" fmla="*/ 758 h 1152"/>
                  <a:gd name="T42" fmla="*/ 303 w 483"/>
                  <a:gd name="T43" fmla="*/ 666 h 1152"/>
                  <a:gd name="T44" fmla="*/ 322 w 483"/>
                  <a:gd name="T45" fmla="*/ 480 h 1152"/>
                  <a:gd name="T46" fmla="*/ 283 w 483"/>
                  <a:gd name="T47" fmla="*/ 359 h 1152"/>
                  <a:gd name="T48" fmla="*/ 274 w 483"/>
                  <a:gd name="T49" fmla="*/ 348 h 1152"/>
                  <a:gd name="T50" fmla="*/ 271 w 483"/>
                  <a:gd name="T51" fmla="*/ 343 h 1152"/>
                  <a:gd name="T52" fmla="*/ 260 w 483"/>
                  <a:gd name="T53" fmla="*/ 331 h 1152"/>
                  <a:gd name="T54" fmla="*/ 111 w 483"/>
                  <a:gd name="T55" fmla="*/ 229 h 1152"/>
                  <a:gd name="T56" fmla="*/ 4 w 483"/>
                  <a:gd name="T57" fmla="*/ 59 h 1152"/>
                  <a:gd name="T58" fmla="*/ 1 w 483"/>
                  <a:gd name="T59" fmla="*/ 0 h 1152"/>
                  <a:gd name="T60" fmla="*/ 7 w 483"/>
                  <a:gd name="T61" fmla="*/ 58 h 1152"/>
                  <a:gd name="T62" fmla="*/ 51 w 483"/>
                  <a:gd name="T63" fmla="*/ 154 h 1152"/>
                  <a:gd name="T64" fmla="*/ 72 w 483"/>
                  <a:gd name="T65" fmla="*/ 180 h 1152"/>
                  <a:gd name="T66" fmla="*/ 162 w 483"/>
                  <a:gd name="T67" fmla="*/ 247 h 1152"/>
                  <a:gd name="T68" fmla="*/ 281 w 483"/>
                  <a:gd name="T69" fmla="*/ 332 h 1152"/>
                  <a:gd name="T70" fmla="*/ 283 w 483"/>
                  <a:gd name="T71" fmla="*/ 333 h 1152"/>
                  <a:gd name="T72" fmla="*/ 292 w 483"/>
                  <a:gd name="T73" fmla="*/ 344 h 1152"/>
                  <a:gd name="T74" fmla="*/ 301 w 483"/>
                  <a:gd name="T75" fmla="*/ 357 h 1152"/>
                  <a:gd name="T76" fmla="*/ 331 w 483"/>
                  <a:gd name="T77" fmla="*/ 607 h 1152"/>
                  <a:gd name="T78" fmla="*/ 307 w 483"/>
                  <a:gd name="T79" fmla="*/ 730 h 1152"/>
                  <a:gd name="T80" fmla="*/ 301 w 483"/>
                  <a:gd name="T81" fmla="*/ 774 h 1152"/>
                  <a:gd name="T82" fmla="*/ 300 w 483"/>
                  <a:gd name="T83" fmla="*/ 789 h 1152"/>
                  <a:gd name="T84" fmla="*/ 353 w 483"/>
                  <a:gd name="T85" fmla="*/ 1004 h 1152"/>
                  <a:gd name="T86" fmla="*/ 394 w 483"/>
                  <a:gd name="T87" fmla="*/ 1066 h 1152"/>
                  <a:gd name="T88" fmla="*/ 483 w 483"/>
                  <a:gd name="T89" fmla="*/ 1152 h 1152"/>
                  <a:gd name="T90" fmla="*/ 439 w 483"/>
                  <a:gd name="T91" fmla="*/ 1115 h 1152"/>
                  <a:gd name="T92" fmla="*/ 359 w 483"/>
                  <a:gd name="T93" fmla="*/ 1014 h 1152"/>
                  <a:gd name="T94" fmla="*/ 313 w 483"/>
                  <a:gd name="T95" fmla="*/ 899 h 1152"/>
                  <a:gd name="T96" fmla="*/ 303 w 483"/>
                  <a:gd name="T97" fmla="*/ 778 h 1152"/>
                  <a:gd name="T98" fmla="*/ 307 w 483"/>
                  <a:gd name="T99" fmla="*/ 745 h 1152"/>
                  <a:gd name="T100" fmla="*/ 322 w 483"/>
                  <a:gd name="T101" fmla="*/ 670 h 1152"/>
                  <a:gd name="T102" fmla="*/ 330 w 483"/>
                  <a:gd name="T103" fmla="*/ 414 h 1152"/>
                  <a:gd name="T104" fmla="*/ 296 w 483"/>
                  <a:gd name="T105" fmla="*/ 345 h 1152"/>
                  <a:gd name="T106" fmla="*/ 286 w 483"/>
                  <a:gd name="T107" fmla="*/ 333 h 1152"/>
                  <a:gd name="T108" fmla="*/ 284 w 483"/>
                  <a:gd name="T109" fmla="*/ 330 h 1152"/>
                  <a:gd name="T110" fmla="*/ 261 w 483"/>
                  <a:gd name="T111" fmla="*/ 308 h 1152"/>
                  <a:gd name="T112" fmla="*/ 82 w 483"/>
                  <a:gd name="T113" fmla="*/ 188 h 1152"/>
                  <a:gd name="T114" fmla="*/ 59 w 483"/>
                  <a:gd name="T115" fmla="*/ 162 h 1152"/>
                  <a:gd name="T116" fmla="*/ 31 w 483"/>
                  <a:gd name="T117" fmla="*/ 119 h 1152"/>
                  <a:gd name="T118" fmla="*/ 1 w 483"/>
                  <a:gd name="T119"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3" h="1152">
                    <a:moveTo>
                      <a:pt x="1" y="0"/>
                    </a:moveTo>
                    <a:cubicBezTo>
                      <a:pt x="1" y="0"/>
                      <a:pt x="1" y="2"/>
                      <a:pt x="1" y="4"/>
                    </a:cubicBezTo>
                    <a:cubicBezTo>
                      <a:pt x="1" y="7"/>
                      <a:pt x="0" y="11"/>
                      <a:pt x="0" y="16"/>
                    </a:cubicBezTo>
                    <a:cubicBezTo>
                      <a:pt x="0" y="26"/>
                      <a:pt x="0" y="40"/>
                      <a:pt x="3" y="59"/>
                    </a:cubicBezTo>
                    <a:cubicBezTo>
                      <a:pt x="7" y="77"/>
                      <a:pt x="12" y="100"/>
                      <a:pt x="23" y="123"/>
                    </a:cubicBezTo>
                    <a:cubicBezTo>
                      <a:pt x="26" y="129"/>
                      <a:pt x="29" y="135"/>
                      <a:pt x="32" y="142"/>
                    </a:cubicBezTo>
                    <a:cubicBezTo>
                      <a:pt x="36" y="148"/>
                      <a:pt x="39" y="154"/>
                      <a:pt x="43" y="160"/>
                    </a:cubicBezTo>
                    <a:cubicBezTo>
                      <a:pt x="45" y="163"/>
                      <a:pt x="47" y="166"/>
                      <a:pt x="50" y="169"/>
                    </a:cubicBezTo>
                    <a:cubicBezTo>
                      <a:pt x="52" y="172"/>
                      <a:pt x="54" y="175"/>
                      <a:pt x="57" y="178"/>
                    </a:cubicBezTo>
                    <a:cubicBezTo>
                      <a:pt x="59" y="182"/>
                      <a:pt x="61" y="185"/>
                      <a:pt x="64" y="188"/>
                    </a:cubicBezTo>
                    <a:cubicBezTo>
                      <a:pt x="67" y="191"/>
                      <a:pt x="69" y="194"/>
                      <a:pt x="72" y="197"/>
                    </a:cubicBezTo>
                    <a:cubicBezTo>
                      <a:pt x="83" y="209"/>
                      <a:pt x="96" y="220"/>
                      <a:pt x="110" y="231"/>
                    </a:cubicBezTo>
                    <a:cubicBezTo>
                      <a:pt x="124" y="241"/>
                      <a:pt x="139" y="251"/>
                      <a:pt x="154" y="260"/>
                    </a:cubicBezTo>
                    <a:cubicBezTo>
                      <a:pt x="186" y="280"/>
                      <a:pt x="219" y="298"/>
                      <a:pt x="248" y="324"/>
                    </a:cubicBezTo>
                    <a:cubicBezTo>
                      <a:pt x="251" y="327"/>
                      <a:pt x="254" y="330"/>
                      <a:pt x="258" y="333"/>
                    </a:cubicBezTo>
                    <a:cubicBezTo>
                      <a:pt x="261" y="337"/>
                      <a:pt x="265" y="340"/>
                      <a:pt x="268" y="344"/>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69" y="345"/>
                      <a:pt x="269" y="345"/>
                      <a:pt x="269" y="345"/>
                    </a:cubicBezTo>
                    <a:cubicBezTo>
                      <a:pt x="270" y="347"/>
                      <a:pt x="270" y="347"/>
                      <a:pt x="270" y="347"/>
                    </a:cubicBezTo>
                    <a:cubicBezTo>
                      <a:pt x="272" y="349"/>
                      <a:pt x="272" y="349"/>
                      <a:pt x="272" y="349"/>
                    </a:cubicBezTo>
                    <a:cubicBezTo>
                      <a:pt x="277" y="355"/>
                      <a:pt x="277" y="355"/>
                      <a:pt x="277" y="355"/>
                    </a:cubicBezTo>
                    <a:cubicBezTo>
                      <a:pt x="278" y="356"/>
                      <a:pt x="278" y="357"/>
                      <a:pt x="279" y="358"/>
                    </a:cubicBezTo>
                    <a:cubicBezTo>
                      <a:pt x="281" y="361"/>
                      <a:pt x="281" y="361"/>
                      <a:pt x="281" y="361"/>
                    </a:cubicBezTo>
                    <a:cubicBezTo>
                      <a:pt x="285" y="367"/>
                      <a:pt x="285" y="367"/>
                      <a:pt x="285" y="367"/>
                    </a:cubicBezTo>
                    <a:cubicBezTo>
                      <a:pt x="295" y="383"/>
                      <a:pt x="303" y="401"/>
                      <a:pt x="309" y="421"/>
                    </a:cubicBezTo>
                    <a:cubicBezTo>
                      <a:pt x="314" y="440"/>
                      <a:pt x="318" y="460"/>
                      <a:pt x="319" y="480"/>
                    </a:cubicBezTo>
                    <a:cubicBezTo>
                      <a:pt x="321" y="501"/>
                      <a:pt x="320" y="521"/>
                      <a:pt x="319" y="542"/>
                    </a:cubicBezTo>
                    <a:cubicBezTo>
                      <a:pt x="317" y="563"/>
                      <a:pt x="315" y="583"/>
                      <a:pt x="312" y="604"/>
                    </a:cubicBezTo>
                    <a:cubicBezTo>
                      <a:pt x="309" y="624"/>
                      <a:pt x="304" y="645"/>
                      <a:pt x="300" y="665"/>
                    </a:cubicBezTo>
                    <a:cubicBezTo>
                      <a:pt x="296" y="686"/>
                      <a:pt x="292" y="706"/>
                      <a:pt x="289" y="727"/>
                    </a:cubicBezTo>
                    <a:cubicBezTo>
                      <a:pt x="288" y="732"/>
                      <a:pt x="287" y="737"/>
                      <a:pt x="286" y="742"/>
                    </a:cubicBezTo>
                    <a:cubicBezTo>
                      <a:pt x="286" y="747"/>
                      <a:pt x="285" y="752"/>
                      <a:pt x="284" y="757"/>
                    </a:cubicBezTo>
                    <a:cubicBezTo>
                      <a:pt x="284" y="762"/>
                      <a:pt x="283" y="767"/>
                      <a:pt x="283" y="772"/>
                    </a:cubicBezTo>
                    <a:cubicBezTo>
                      <a:pt x="282" y="776"/>
                      <a:pt x="282" y="776"/>
                      <a:pt x="282" y="776"/>
                    </a:cubicBezTo>
                    <a:cubicBezTo>
                      <a:pt x="282" y="778"/>
                      <a:pt x="282" y="779"/>
                      <a:pt x="282" y="780"/>
                    </a:cubicBezTo>
                    <a:cubicBezTo>
                      <a:pt x="282" y="788"/>
                      <a:pt x="282" y="788"/>
                      <a:pt x="282" y="788"/>
                    </a:cubicBezTo>
                    <a:cubicBezTo>
                      <a:pt x="280" y="829"/>
                      <a:pt x="286" y="868"/>
                      <a:pt x="296" y="904"/>
                    </a:cubicBezTo>
                    <a:cubicBezTo>
                      <a:pt x="306" y="940"/>
                      <a:pt x="321" y="972"/>
                      <a:pt x="337" y="1000"/>
                    </a:cubicBezTo>
                    <a:cubicBezTo>
                      <a:pt x="339" y="1003"/>
                      <a:pt x="341" y="1007"/>
                      <a:pt x="343" y="1010"/>
                    </a:cubicBezTo>
                    <a:cubicBezTo>
                      <a:pt x="345" y="1013"/>
                      <a:pt x="347" y="1017"/>
                      <a:pt x="349" y="1020"/>
                    </a:cubicBezTo>
                    <a:cubicBezTo>
                      <a:pt x="354" y="1026"/>
                      <a:pt x="358" y="1032"/>
                      <a:pt x="362" y="1039"/>
                    </a:cubicBezTo>
                    <a:cubicBezTo>
                      <a:pt x="371" y="1050"/>
                      <a:pt x="379" y="1061"/>
                      <a:pt x="388" y="1071"/>
                    </a:cubicBezTo>
                    <a:cubicBezTo>
                      <a:pt x="405" y="1091"/>
                      <a:pt x="422" y="1106"/>
                      <a:pt x="436" y="1118"/>
                    </a:cubicBezTo>
                    <a:cubicBezTo>
                      <a:pt x="451" y="1130"/>
                      <a:pt x="462" y="1139"/>
                      <a:pt x="471" y="1144"/>
                    </a:cubicBezTo>
                    <a:cubicBezTo>
                      <a:pt x="479" y="1149"/>
                      <a:pt x="483" y="1152"/>
                      <a:pt x="483" y="1152"/>
                    </a:cubicBezTo>
                    <a:cubicBezTo>
                      <a:pt x="483" y="1152"/>
                      <a:pt x="483" y="1152"/>
                      <a:pt x="483" y="1152"/>
                    </a:cubicBezTo>
                    <a:cubicBezTo>
                      <a:pt x="483" y="1152"/>
                      <a:pt x="479" y="1149"/>
                      <a:pt x="471" y="1144"/>
                    </a:cubicBezTo>
                    <a:cubicBezTo>
                      <a:pt x="462" y="1138"/>
                      <a:pt x="451" y="1129"/>
                      <a:pt x="436" y="1118"/>
                    </a:cubicBezTo>
                    <a:cubicBezTo>
                      <a:pt x="423" y="1105"/>
                      <a:pt x="406" y="1090"/>
                      <a:pt x="389" y="1070"/>
                    </a:cubicBezTo>
                    <a:cubicBezTo>
                      <a:pt x="380" y="1061"/>
                      <a:pt x="372" y="1049"/>
                      <a:pt x="363" y="1038"/>
                    </a:cubicBezTo>
                    <a:cubicBezTo>
                      <a:pt x="359" y="1032"/>
                      <a:pt x="355" y="1025"/>
                      <a:pt x="350" y="1019"/>
                    </a:cubicBezTo>
                    <a:cubicBezTo>
                      <a:pt x="348" y="1016"/>
                      <a:pt x="346" y="1013"/>
                      <a:pt x="344" y="1009"/>
                    </a:cubicBezTo>
                    <a:cubicBezTo>
                      <a:pt x="342" y="1006"/>
                      <a:pt x="340" y="1002"/>
                      <a:pt x="338" y="999"/>
                    </a:cubicBezTo>
                    <a:cubicBezTo>
                      <a:pt x="322" y="971"/>
                      <a:pt x="308" y="939"/>
                      <a:pt x="298" y="903"/>
                    </a:cubicBezTo>
                    <a:cubicBezTo>
                      <a:pt x="288" y="868"/>
                      <a:pt x="283" y="829"/>
                      <a:pt x="284" y="788"/>
                    </a:cubicBezTo>
                    <a:cubicBezTo>
                      <a:pt x="285" y="780"/>
                      <a:pt x="285" y="780"/>
                      <a:pt x="285" y="780"/>
                    </a:cubicBezTo>
                    <a:cubicBezTo>
                      <a:pt x="285" y="779"/>
                      <a:pt x="285" y="778"/>
                      <a:pt x="285" y="776"/>
                    </a:cubicBezTo>
                    <a:cubicBezTo>
                      <a:pt x="285" y="773"/>
                      <a:pt x="285" y="773"/>
                      <a:pt x="285" y="773"/>
                    </a:cubicBezTo>
                    <a:cubicBezTo>
                      <a:pt x="286" y="768"/>
                      <a:pt x="286" y="763"/>
                      <a:pt x="287" y="758"/>
                    </a:cubicBezTo>
                    <a:cubicBezTo>
                      <a:pt x="287" y="753"/>
                      <a:pt x="288" y="747"/>
                      <a:pt x="289" y="742"/>
                    </a:cubicBezTo>
                    <a:cubicBezTo>
                      <a:pt x="290" y="737"/>
                      <a:pt x="290" y="732"/>
                      <a:pt x="291" y="727"/>
                    </a:cubicBezTo>
                    <a:cubicBezTo>
                      <a:pt x="295" y="707"/>
                      <a:pt x="299" y="686"/>
                      <a:pt x="303" y="666"/>
                    </a:cubicBezTo>
                    <a:cubicBezTo>
                      <a:pt x="307" y="645"/>
                      <a:pt x="311" y="625"/>
                      <a:pt x="314" y="604"/>
                    </a:cubicBezTo>
                    <a:cubicBezTo>
                      <a:pt x="318" y="584"/>
                      <a:pt x="320" y="563"/>
                      <a:pt x="322" y="542"/>
                    </a:cubicBezTo>
                    <a:cubicBezTo>
                      <a:pt x="323" y="521"/>
                      <a:pt x="323" y="500"/>
                      <a:pt x="322" y="480"/>
                    </a:cubicBezTo>
                    <a:cubicBezTo>
                      <a:pt x="320" y="459"/>
                      <a:pt x="317" y="439"/>
                      <a:pt x="311" y="420"/>
                    </a:cubicBezTo>
                    <a:cubicBezTo>
                      <a:pt x="306" y="400"/>
                      <a:pt x="298" y="382"/>
                      <a:pt x="287" y="366"/>
                    </a:cubicBezTo>
                    <a:cubicBezTo>
                      <a:pt x="283" y="359"/>
                      <a:pt x="283" y="359"/>
                      <a:pt x="283" y="359"/>
                    </a:cubicBezTo>
                    <a:cubicBezTo>
                      <a:pt x="281" y="356"/>
                      <a:pt x="281" y="356"/>
                      <a:pt x="281" y="356"/>
                    </a:cubicBezTo>
                    <a:cubicBezTo>
                      <a:pt x="281" y="355"/>
                      <a:pt x="280" y="354"/>
                      <a:pt x="279" y="353"/>
                    </a:cubicBezTo>
                    <a:cubicBezTo>
                      <a:pt x="274" y="348"/>
                      <a:pt x="274" y="348"/>
                      <a:pt x="274" y="348"/>
                    </a:cubicBezTo>
                    <a:cubicBezTo>
                      <a:pt x="272" y="345"/>
                      <a:pt x="272" y="345"/>
                      <a:pt x="272" y="345"/>
                    </a:cubicBezTo>
                    <a:cubicBezTo>
                      <a:pt x="271" y="343"/>
                      <a:pt x="271" y="343"/>
                      <a:pt x="271" y="343"/>
                    </a:cubicBezTo>
                    <a:cubicBezTo>
                      <a:pt x="271" y="343"/>
                      <a:pt x="271" y="343"/>
                      <a:pt x="271" y="343"/>
                    </a:cubicBezTo>
                    <a:cubicBezTo>
                      <a:pt x="271" y="343"/>
                      <a:pt x="271" y="343"/>
                      <a:pt x="271" y="343"/>
                    </a:cubicBezTo>
                    <a:cubicBezTo>
                      <a:pt x="270" y="342"/>
                      <a:pt x="270" y="342"/>
                      <a:pt x="270" y="342"/>
                    </a:cubicBezTo>
                    <a:cubicBezTo>
                      <a:pt x="267" y="339"/>
                      <a:pt x="263" y="335"/>
                      <a:pt x="260" y="331"/>
                    </a:cubicBezTo>
                    <a:cubicBezTo>
                      <a:pt x="256" y="328"/>
                      <a:pt x="253" y="325"/>
                      <a:pt x="249" y="322"/>
                    </a:cubicBezTo>
                    <a:cubicBezTo>
                      <a:pt x="220" y="296"/>
                      <a:pt x="187" y="278"/>
                      <a:pt x="156" y="259"/>
                    </a:cubicBezTo>
                    <a:cubicBezTo>
                      <a:pt x="140" y="249"/>
                      <a:pt x="125" y="240"/>
                      <a:pt x="111" y="229"/>
                    </a:cubicBezTo>
                    <a:cubicBezTo>
                      <a:pt x="97" y="219"/>
                      <a:pt x="84" y="207"/>
                      <a:pt x="73" y="195"/>
                    </a:cubicBezTo>
                    <a:cubicBezTo>
                      <a:pt x="51" y="172"/>
                      <a:pt x="35" y="147"/>
                      <a:pt x="24" y="123"/>
                    </a:cubicBezTo>
                    <a:cubicBezTo>
                      <a:pt x="13" y="99"/>
                      <a:pt x="7" y="77"/>
                      <a:pt x="4" y="59"/>
                    </a:cubicBezTo>
                    <a:cubicBezTo>
                      <a:pt x="1" y="40"/>
                      <a:pt x="1" y="26"/>
                      <a:pt x="0" y="16"/>
                    </a:cubicBezTo>
                    <a:cubicBezTo>
                      <a:pt x="0" y="11"/>
                      <a:pt x="1" y="7"/>
                      <a:pt x="1" y="4"/>
                    </a:cubicBezTo>
                    <a:cubicBezTo>
                      <a:pt x="1" y="2"/>
                      <a:pt x="1" y="0"/>
                      <a:pt x="1" y="0"/>
                    </a:cubicBezTo>
                    <a:cubicBezTo>
                      <a:pt x="1" y="0"/>
                      <a:pt x="1" y="2"/>
                      <a:pt x="1" y="4"/>
                    </a:cubicBezTo>
                    <a:cubicBezTo>
                      <a:pt x="1" y="7"/>
                      <a:pt x="1" y="11"/>
                      <a:pt x="1" y="16"/>
                    </a:cubicBezTo>
                    <a:cubicBezTo>
                      <a:pt x="2" y="25"/>
                      <a:pt x="3" y="40"/>
                      <a:pt x="7" y="58"/>
                    </a:cubicBezTo>
                    <a:cubicBezTo>
                      <a:pt x="12" y="76"/>
                      <a:pt x="18" y="97"/>
                      <a:pt x="30" y="120"/>
                    </a:cubicBezTo>
                    <a:cubicBezTo>
                      <a:pt x="33" y="126"/>
                      <a:pt x="36" y="131"/>
                      <a:pt x="40" y="137"/>
                    </a:cubicBezTo>
                    <a:cubicBezTo>
                      <a:pt x="43" y="143"/>
                      <a:pt x="47" y="149"/>
                      <a:pt x="51" y="154"/>
                    </a:cubicBezTo>
                    <a:cubicBezTo>
                      <a:pt x="53" y="157"/>
                      <a:pt x="56" y="160"/>
                      <a:pt x="58" y="163"/>
                    </a:cubicBezTo>
                    <a:cubicBezTo>
                      <a:pt x="60" y="166"/>
                      <a:pt x="62" y="169"/>
                      <a:pt x="65" y="172"/>
                    </a:cubicBezTo>
                    <a:cubicBezTo>
                      <a:pt x="67" y="175"/>
                      <a:pt x="70" y="177"/>
                      <a:pt x="72" y="180"/>
                    </a:cubicBezTo>
                    <a:cubicBezTo>
                      <a:pt x="75" y="183"/>
                      <a:pt x="78" y="186"/>
                      <a:pt x="80" y="189"/>
                    </a:cubicBezTo>
                    <a:cubicBezTo>
                      <a:pt x="91" y="200"/>
                      <a:pt x="104" y="210"/>
                      <a:pt x="118" y="220"/>
                    </a:cubicBezTo>
                    <a:cubicBezTo>
                      <a:pt x="131" y="229"/>
                      <a:pt x="146" y="238"/>
                      <a:pt x="162" y="247"/>
                    </a:cubicBezTo>
                    <a:cubicBezTo>
                      <a:pt x="193" y="266"/>
                      <a:pt x="228" y="284"/>
                      <a:pt x="259" y="310"/>
                    </a:cubicBezTo>
                    <a:cubicBezTo>
                      <a:pt x="263" y="314"/>
                      <a:pt x="267" y="317"/>
                      <a:pt x="271" y="321"/>
                    </a:cubicBezTo>
                    <a:cubicBezTo>
                      <a:pt x="274" y="324"/>
                      <a:pt x="278" y="328"/>
                      <a:pt x="281" y="332"/>
                    </a:cubicBezTo>
                    <a:cubicBezTo>
                      <a:pt x="282" y="332"/>
                      <a:pt x="282" y="332"/>
                      <a:pt x="282" y="332"/>
                    </a:cubicBezTo>
                    <a:cubicBezTo>
                      <a:pt x="283" y="333"/>
                      <a:pt x="283" y="333"/>
                      <a:pt x="283" y="333"/>
                    </a:cubicBezTo>
                    <a:cubicBezTo>
                      <a:pt x="283" y="333"/>
                      <a:pt x="283" y="333"/>
                      <a:pt x="283" y="333"/>
                    </a:cubicBezTo>
                    <a:cubicBezTo>
                      <a:pt x="284" y="335"/>
                      <a:pt x="284" y="335"/>
                      <a:pt x="284" y="335"/>
                    </a:cubicBezTo>
                    <a:cubicBezTo>
                      <a:pt x="287" y="338"/>
                      <a:pt x="287" y="338"/>
                      <a:pt x="287" y="338"/>
                    </a:cubicBezTo>
                    <a:cubicBezTo>
                      <a:pt x="292" y="344"/>
                      <a:pt x="292" y="344"/>
                      <a:pt x="292" y="344"/>
                    </a:cubicBezTo>
                    <a:cubicBezTo>
                      <a:pt x="292" y="345"/>
                      <a:pt x="293" y="346"/>
                      <a:pt x="294" y="347"/>
                    </a:cubicBezTo>
                    <a:cubicBezTo>
                      <a:pt x="296" y="350"/>
                      <a:pt x="296" y="350"/>
                      <a:pt x="296" y="350"/>
                    </a:cubicBezTo>
                    <a:cubicBezTo>
                      <a:pt x="301" y="357"/>
                      <a:pt x="301" y="357"/>
                      <a:pt x="301" y="357"/>
                    </a:cubicBezTo>
                    <a:cubicBezTo>
                      <a:pt x="312" y="375"/>
                      <a:pt x="321" y="394"/>
                      <a:pt x="327" y="415"/>
                    </a:cubicBezTo>
                    <a:cubicBezTo>
                      <a:pt x="340" y="456"/>
                      <a:pt x="342" y="500"/>
                      <a:pt x="339" y="543"/>
                    </a:cubicBezTo>
                    <a:cubicBezTo>
                      <a:pt x="337" y="565"/>
                      <a:pt x="335" y="586"/>
                      <a:pt x="331" y="607"/>
                    </a:cubicBezTo>
                    <a:cubicBezTo>
                      <a:pt x="328" y="628"/>
                      <a:pt x="323" y="649"/>
                      <a:pt x="319" y="669"/>
                    </a:cubicBezTo>
                    <a:cubicBezTo>
                      <a:pt x="317" y="679"/>
                      <a:pt x="315" y="690"/>
                      <a:pt x="313" y="700"/>
                    </a:cubicBezTo>
                    <a:cubicBezTo>
                      <a:pt x="311" y="710"/>
                      <a:pt x="309" y="720"/>
                      <a:pt x="307" y="730"/>
                    </a:cubicBezTo>
                    <a:cubicBezTo>
                      <a:pt x="306" y="735"/>
                      <a:pt x="305" y="740"/>
                      <a:pt x="305" y="745"/>
                    </a:cubicBezTo>
                    <a:cubicBezTo>
                      <a:pt x="304" y="749"/>
                      <a:pt x="303" y="754"/>
                      <a:pt x="302" y="759"/>
                    </a:cubicBezTo>
                    <a:cubicBezTo>
                      <a:pt x="302" y="764"/>
                      <a:pt x="301" y="769"/>
                      <a:pt x="301" y="774"/>
                    </a:cubicBezTo>
                    <a:cubicBezTo>
                      <a:pt x="300" y="778"/>
                      <a:pt x="300" y="778"/>
                      <a:pt x="300" y="778"/>
                    </a:cubicBezTo>
                    <a:cubicBezTo>
                      <a:pt x="300" y="779"/>
                      <a:pt x="300" y="780"/>
                      <a:pt x="300" y="781"/>
                    </a:cubicBezTo>
                    <a:cubicBezTo>
                      <a:pt x="300" y="789"/>
                      <a:pt x="300" y="789"/>
                      <a:pt x="300" y="789"/>
                    </a:cubicBezTo>
                    <a:cubicBezTo>
                      <a:pt x="297" y="828"/>
                      <a:pt x="302" y="865"/>
                      <a:pt x="310" y="900"/>
                    </a:cubicBezTo>
                    <a:cubicBezTo>
                      <a:pt x="319" y="935"/>
                      <a:pt x="332" y="966"/>
                      <a:pt x="347" y="994"/>
                    </a:cubicBezTo>
                    <a:cubicBezTo>
                      <a:pt x="349" y="998"/>
                      <a:pt x="351" y="1001"/>
                      <a:pt x="353" y="1004"/>
                    </a:cubicBezTo>
                    <a:cubicBezTo>
                      <a:pt x="354" y="1008"/>
                      <a:pt x="356" y="1011"/>
                      <a:pt x="358" y="1014"/>
                    </a:cubicBezTo>
                    <a:cubicBezTo>
                      <a:pt x="362" y="1021"/>
                      <a:pt x="366" y="1027"/>
                      <a:pt x="370" y="1033"/>
                    </a:cubicBezTo>
                    <a:cubicBezTo>
                      <a:pt x="378" y="1045"/>
                      <a:pt x="386" y="1056"/>
                      <a:pt x="394" y="1066"/>
                    </a:cubicBezTo>
                    <a:cubicBezTo>
                      <a:pt x="410" y="1086"/>
                      <a:pt x="426" y="1102"/>
                      <a:pt x="439" y="1115"/>
                    </a:cubicBezTo>
                    <a:cubicBezTo>
                      <a:pt x="452" y="1127"/>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3" y="1127"/>
                      <a:pt x="439" y="1115"/>
                    </a:cubicBezTo>
                    <a:cubicBezTo>
                      <a:pt x="426" y="1102"/>
                      <a:pt x="410" y="1086"/>
                      <a:pt x="395" y="1065"/>
                    </a:cubicBezTo>
                    <a:cubicBezTo>
                      <a:pt x="387" y="1055"/>
                      <a:pt x="379" y="1044"/>
                      <a:pt x="371" y="1032"/>
                    </a:cubicBezTo>
                    <a:cubicBezTo>
                      <a:pt x="367" y="1026"/>
                      <a:pt x="363" y="1020"/>
                      <a:pt x="359" y="1014"/>
                    </a:cubicBezTo>
                    <a:cubicBezTo>
                      <a:pt x="357" y="1010"/>
                      <a:pt x="356" y="1007"/>
                      <a:pt x="354" y="1004"/>
                    </a:cubicBezTo>
                    <a:cubicBezTo>
                      <a:pt x="352" y="1000"/>
                      <a:pt x="350" y="997"/>
                      <a:pt x="348" y="993"/>
                    </a:cubicBezTo>
                    <a:cubicBezTo>
                      <a:pt x="334" y="966"/>
                      <a:pt x="321" y="934"/>
                      <a:pt x="313" y="899"/>
                    </a:cubicBezTo>
                    <a:cubicBezTo>
                      <a:pt x="304" y="865"/>
                      <a:pt x="300" y="827"/>
                      <a:pt x="302" y="789"/>
                    </a:cubicBezTo>
                    <a:cubicBezTo>
                      <a:pt x="303" y="782"/>
                      <a:pt x="303" y="782"/>
                      <a:pt x="303" y="782"/>
                    </a:cubicBezTo>
                    <a:cubicBezTo>
                      <a:pt x="303" y="781"/>
                      <a:pt x="303" y="779"/>
                      <a:pt x="303" y="778"/>
                    </a:cubicBezTo>
                    <a:cubicBezTo>
                      <a:pt x="303" y="775"/>
                      <a:pt x="303" y="775"/>
                      <a:pt x="303" y="775"/>
                    </a:cubicBezTo>
                    <a:cubicBezTo>
                      <a:pt x="304" y="770"/>
                      <a:pt x="304" y="765"/>
                      <a:pt x="305" y="760"/>
                    </a:cubicBezTo>
                    <a:cubicBezTo>
                      <a:pt x="305" y="755"/>
                      <a:pt x="306" y="750"/>
                      <a:pt x="307" y="745"/>
                    </a:cubicBezTo>
                    <a:cubicBezTo>
                      <a:pt x="308" y="740"/>
                      <a:pt x="309" y="735"/>
                      <a:pt x="310" y="730"/>
                    </a:cubicBezTo>
                    <a:cubicBezTo>
                      <a:pt x="311" y="720"/>
                      <a:pt x="313" y="710"/>
                      <a:pt x="316" y="700"/>
                    </a:cubicBezTo>
                    <a:cubicBezTo>
                      <a:pt x="318" y="690"/>
                      <a:pt x="320" y="680"/>
                      <a:pt x="322" y="670"/>
                    </a:cubicBezTo>
                    <a:cubicBezTo>
                      <a:pt x="326" y="649"/>
                      <a:pt x="331" y="629"/>
                      <a:pt x="334" y="607"/>
                    </a:cubicBezTo>
                    <a:cubicBezTo>
                      <a:pt x="337" y="586"/>
                      <a:pt x="340" y="565"/>
                      <a:pt x="342" y="543"/>
                    </a:cubicBezTo>
                    <a:cubicBezTo>
                      <a:pt x="344" y="500"/>
                      <a:pt x="343" y="456"/>
                      <a:pt x="330" y="414"/>
                    </a:cubicBezTo>
                    <a:cubicBezTo>
                      <a:pt x="324" y="393"/>
                      <a:pt x="315" y="373"/>
                      <a:pt x="303" y="355"/>
                    </a:cubicBezTo>
                    <a:cubicBezTo>
                      <a:pt x="298" y="349"/>
                      <a:pt x="298" y="349"/>
                      <a:pt x="298" y="349"/>
                    </a:cubicBezTo>
                    <a:cubicBezTo>
                      <a:pt x="296" y="345"/>
                      <a:pt x="296" y="345"/>
                      <a:pt x="296" y="345"/>
                    </a:cubicBezTo>
                    <a:cubicBezTo>
                      <a:pt x="295" y="344"/>
                      <a:pt x="295" y="343"/>
                      <a:pt x="294" y="342"/>
                    </a:cubicBezTo>
                    <a:cubicBezTo>
                      <a:pt x="289" y="336"/>
                      <a:pt x="289" y="336"/>
                      <a:pt x="289" y="336"/>
                    </a:cubicBezTo>
                    <a:cubicBezTo>
                      <a:pt x="286" y="333"/>
                      <a:pt x="286" y="333"/>
                      <a:pt x="286" y="333"/>
                    </a:cubicBezTo>
                    <a:cubicBezTo>
                      <a:pt x="285" y="331"/>
                      <a:pt x="285" y="331"/>
                      <a:pt x="285" y="331"/>
                    </a:cubicBezTo>
                    <a:cubicBezTo>
                      <a:pt x="284" y="331"/>
                      <a:pt x="284" y="331"/>
                      <a:pt x="284" y="331"/>
                    </a:cubicBezTo>
                    <a:cubicBezTo>
                      <a:pt x="284" y="330"/>
                      <a:pt x="284" y="330"/>
                      <a:pt x="284" y="330"/>
                    </a:cubicBezTo>
                    <a:cubicBezTo>
                      <a:pt x="283" y="330"/>
                      <a:pt x="283" y="330"/>
                      <a:pt x="283" y="330"/>
                    </a:cubicBezTo>
                    <a:cubicBezTo>
                      <a:pt x="280" y="326"/>
                      <a:pt x="276" y="323"/>
                      <a:pt x="273" y="319"/>
                    </a:cubicBezTo>
                    <a:cubicBezTo>
                      <a:pt x="269" y="315"/>
                      <a:pt x="265" y="312"/>
                      <a:pt x="261" y="308"/>
                    </a:cubicBezTo>
                    <a:cubicBezTo>
                      <a:pt x="229" y="281"/>
                      <a:pt x="194" y="264"/>
                      <a:pt x="163" y="246"/>
                    </a:cubicBezTo>
                    <a:cubicBezTo>
                      <a:pt x="147" y="237"/>
                      <a:pt x="132" y="228"/>
                      <a:pt x="119" y="218"/>
                    </a:cubicBezTo>
                    <a:cubicBezTo>
                      <a:pt x="105" y="209"/>
                      <a:pt x="92" y="198"/>
                      <a:pt x="82" y="188"/>
                    </a:cubicBezTo>
                    <a:cubicBezTo>
                      <a:pt x="79" y="185"/>
                      <a:pt x="76" y="182"/>
                      <a:pt x="73" y="179"/>
                    </a:cubicBezTo>
                    <a:cubicBezTo>
                      <a:pt x="71" y="176"/>
                      <a:pt x="68" y="174"/>
                      <a:pt x="66" y="171"/>
                    </a:cubicBezTo>
                    <a:cubicBezTo>
                      <a:pt x="63" y="168"/>
                      <a:pt x="61" y="165"/>
                      <a:pt x="59" y="162"/>
                    </a:cubicBezTo>
                    <a:cubicBezTo>
                      <a:pt x="57" y="159"/>
                      <a:pt x="54" y="157"/>
                      <a:pt x="52" y="154"/>
                    </a:cubicBezTo>
                    <a:cubicBezTo>
                      <a:pt x="48" y="148"/>
                      <a:pt x="44" y="142"/>
                      <a:pt x="41" y="137"/>
                    </a:cubicBezTo>
                    <a:cubicBezTo>
                      <a:pt x="37" y="131"/>
                      <a:pt x="34" y="125"/>
                      <a:pt x="31" y="119"/>
                    </a:cubicBezTo>
                    <a:cubicBezTo>
                      <a:pt x="19" y="97"/>
                      <a:pt x="12" y="76"/>
                      <a:pt x="8" y="58"/>
                    </a:cubicBezTo>
                    <a:cubicBezTo>
                      <a:pt x="4" y="40"/>
                      <a:pt x="2" y="25"/>
                      <a:pt x="2"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0" name="Freeform 20"/>
              <p:cNvSpPr>
                <a:spLocks/>
              </p:cNvSpPr>
              <p:nvPr/>
            </p:nvSpPr>
            <p:spPr bwMode="auto">
              <a:xfrm>
                <a:off x="7710989" y="1362075"/>
                <a:ext cx="1812925" cy="4330700"/>
              </a:xfrm>
              <a:custGeom>
                <a:avLst/>
                <a:gdLst>
                  <a:gd name="T0" fmla="*/ 0 w 483"/>
                  <a:gd name="T1" fmla="*/ 16 h 1152"/>
                  <a:gd name="T2" fmla="*/ 73 w 483"/>
                  <a:gd name="T3" fmla="*/ 195 h 1152"/>
                  <a:gd name="T4" fmla="*/ 249 w 483"/>
                  <a:gd name="T5" fmla="*/ 322 h 1152"/>
                  <a:gd name="T6" fmla="*/ 271 w 483"/>
                  <a:gd name="T7" fmla="*/ 343 h 1152"/>
                  <a:gd name="T8" fmla="*/ 272 w 483"/>
                  <a:gd name="T9" fmla="*/ 345 h 1152"/>
                  <a:gd name="T10" fmla="*/ 281 w 483"/>
                  <a:gd name="T11" fmla="*/ 356 h 1152"/>
                  <a:gd name="T12" fmla="*/ 311 w 483"/>
                  <a:gd name="T13" fmla="*/ 420 h 1152"/>
                  <a:gd name="T14" fmla="*/ 314 w 483"/>
                  <a:gd name="T15" fmla="*/ 604 h 1152"/>
                  <a:gd name="T16" fmla="*/ 289 w 483"/>
                  <a:gd name="T17" fmla="*/ 742 h 1152"/>
                  <a:gd name="T18" fmla="*/ 285 w 483"/>
                  <a:gd name="T19" fmla="*/ 776 h 1152"/>
                  <a:gd name="T20" fmla="*/ 298 w 483"/>
                  <a:gd name="T21" fmla="*/ 903 h 1152"/>
                  <a:gd name="T22" fmla="*/ 350 w 483"/>
                  <a:gd name="T23" fmla="*/ 1019 h 1152"/>
                  <a:gd name="T24" fmla="*/ 436 w 483"/>
                  <a:gd name="T25" fmla="*/ 1118 h 1152"/>
                  <a:gd name="T26" fmla="*/ 483 w 483"/>
                  <a:gd name="T27" fmla="*/ 1152 h 1152"/>
                  <a:gd name="T28" fmla="*/ 390 w 483"/>
                  <a:gd name="T29" fmla="*/ 1069 h 1152"/>
                  <a:gd name="T30" fmla="*/ 346 w 483"/>
                  <a:gd name="T31" fmla="*/ 1008 h 1152"/>
                  <a:gd name="T32" fmla="*/ 287 w 483"/>
                  <a:gd name="T33" fmla="*/ 788 h 1152"/>
                  <a:gd name="T34" fmla="*/ 288 w 483"/>
                  <a:gd name="T35" fmla="*/ 773 h 1152"/>
                  <a:gd name="T36" fmla="*/ 294 w 483"/>
                  <a:gd name="T37" fmla="*/ 727 h 1152"/>
                  <a:gd name="T38" fmla="*/ 324 w 483"/>
                  <a:gd name="T39" fmla="*/ 542 h 1152"/>
                  <a:gd name="T40" fmla="*/ 290 w 483"/>
                  <a:gd name="T41" fmla="*/ 364 h 1152"/>
                  <a:gd name="T42" fmla="*/ 281 w 483"/>
                  <a:gd name="T43" fmla="*/ 352 h 1152"/>
                  <a:gd name="T44" fmla="*/ 251 w 483"/>
                  <a:gd name="T45" fmla="*/ 320 h 1152"/>
                  <a:gd name="T46" fmla="*/ 74 w 483"/>
                  <a:gd name="T47" fmla="*/ 194 h 1152"/>
                  <a:gd name="T48" fmla="*/ 1 w 483"/>
                  <a:gd name="T49" fmla="*/ 16 h 1152"/>
                  <a:gd name="T50" fmla="*/ 1 w 483"/>
                  <a:gd name="T51" fmla="*/ 4 h 1152"/>
                  <a:gd name="T52" fmla="*/ 29 w 483"/>
                  <a:gd name="T53" fmla="*/ 120 h 1152"/>
                  <a:gd name="T54" fmla="*/ 79 w 483"/>
                  <a:gd name="T55" fmla="*/ 190 h 1152"/>
                  <a:gd name="T56" fmla="*/ 258 w 483"/>
                  <a:gd name="T57" fmla="*/ 312 h 1152"/>
                  <a:gd name="T58" fmla="*/ 289 w 483"/>
                  <a:gd name="T59" fmla="*/ 345 h 1152"/>
                  <a:gd name="T60" fmla="*/ 299 w 483"/>
                  <a:gd name="T61" fmla="*/ 358 h 1152"/>
                  <a:gd name="T62" fmla="*/ 328 w 483"/>
                  <a:gd name="T63" fmla="*/ 607 h 1152"/>
                  <a:gd name="T64" fmla="*/ 302 w 483"/>
                  <a:gd name="T65" fmla="*/ 744 h 1152"/>
                  <a:gd name="T66" fmla="*/ 298 w 483"/>
                  <a:gd name="T67" fmla="*/ 778 h 1152"/>
                  <a:gd name="T68" fmla="*/ 308 w 483"/>
                  <a:gd name="T69" fmla="*/ 901 h 1152"/>
                  <a:gd name="T70" fmla="*/ 357 w 483"/>
                  <a:gd name="T71" fmla="*/ 1015 h 1152"/>
                  <a:gd name="T72" fmla="*/ 438 w 483"/>
                  <a:gd name="T73" fmla="*/ 1115 h 1152"/>
                  <a:gd name="T74" fmla="*/ 483 w 483"/>
                  <a:gd name="T75" fmla="*/ 1152 h 1152"/>
                  <a:gd name="T76" fmla="*/ 394 w 483"/>
                  <a:gd name="T77" fmla="*/ 1066 h 1152"/>
                  <a:gd name="T78" fmla="*/ 353 w 483"/>
                  <a:gd name="T79" fmla="*/ 1004 h 1152"/>
                  <a:gd name="T80" fmla="*/ 300 w 483"/>
                  <a:gd name="T81" fmla="*/ 789 h 1152"/>
                  <a:gd name="T82" fmla="*/ 301 w 483"/>
                  <a:gd name="T83" fmla="*/ 774 h 1152"/>
                  <a:gd name="T84" fmla="*/ 307 w 483"/>
                  <a:gd name="T85" fmla="*/ 730 h 1152"/>
                  <a:gd name="T86" fmla="*/ 331 w 483"/>
                  <a:gd name="T87" fmla="*/ 607 h 1152"/>
                  <a:gd name="T88" fmla="*/ 301 w 483"/>
                  <a:gd name="T89" fmla="*/ 357 h 1152"/>
                  <a:gd name="T90" fmla="*/ 292 w 483"/>
                  <a:gd name="T91" fmla="*/ 344 h 1152"/>
                  <a:gd name="T92" fmla="*/ 283 w 483"/>
                  <a:gd name="T93" fmla="*/ 333 h 1152"/>
                  <a:gd name="T94" fmla="*/ 281 w 483"/>
                  <a:gd name="T95" fmla="*/ 332 h 1152"/>
                  <a:gd name="T96" fmla="*/ 162 w 483"/>
                  <a:gd name="T97" fmla="*/ 247 h 1152"/>
                  <a:gd name="T98" fmla="*/ 72 w 483"/>
                  <a:gd name="T99" fmla="*/ 180 h 1152"/>
                  <a:gd name="T100" fmla="*/ 51 w 483"/>
                  <a:gd name="T101" fmla="*/ 154 h 1152"/>
                  <a:gd name="T102" fmla="*/ 7 w 483"/>
                  <a:gd name="T103" fmla="*/ 58 h 1152"/>
                  <a:gd name="T104" fmla="*/ 1 w 483"/>
                  <a:gd name="T105"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 h="1152">
                    <a:moveTo>
                      <a:pt x="1" y="0"/>
                    </a:moveTo>
                    <a:cubicBezTo>
                      <a:pt x="1" y="0"/>
                      <a:pt x="1" y="2"/>
                      <a:pt x="1" y="4"/>
                    </a:cubicBezTo>
                    <a:cubicBezTo>
                      <a:pt x="1" y="7"/>
                      <a:pt x="0" y="11"/>
                      <a:pt x="0" y="16"/>
                    </a:cubicBezTo>
                    <a:cubicBezTo>
                      <a:pt x="1" y="26"/>
                      <a:pt x="1" y="40"/>
                      <a:pt x="4" y="59"/>
                    </a:cubicBezTo>
                    <a:cubicBezTo>
                      <a:pt x="7" y="77"/>
                      <a:pt x="13" y="99"/>
                      <a:pt x="24" y="123"/>
                    </a:cubicBezTo>
                    <a:cubicBezTo>
                      <a:pt x="35" y="147"/>
                      <a:pt x="51" y="172"/>
                      <a:pt x="73" y="195"/>
                    </a:cubicBezTo>
                    <a:cubicBezTo>
                      <a:pt x="84" y="207"/>
                      <a:pt x="97" y="219"/>
                      <a:pt x="111" y="229"/>
                    </a:cubicBezTo>
                    <a:cubicBezTo>
                      <a:pt x="125" y="240"/>
                      <a:pt x="140" y="249"/>
                      <a:pt x="156" y="259"/>
                    </a:cubicBezTo>
                    <a:cubicBezTo>
                      <a:pt x="187" y="278"/>
                      <a:pt x="220" y="296"/>
                      <a:pt x="249" y="322"/>
                    </a:cubicBezTo>
                    <a:cubicBezTo>
                      <a:pt x="253" y="325"/>
                      <a:pt x="256" y="328"/>
                      <a:pt x="260" y="331"/>
                    </a:cubicBezTo>
                    <a:cubicBezTo>
                      <a:pt x="263" y="335"/>
                      <a:pt x="267" y="339"/>
                      <a:pt x="270" y="342"/>
                    </a:cubicBezTo>
                    <a:cubicBezTo>
                      <a:pt x="271" y="343"/>
                      <a:pt x="271" y="343"/>
                      <a:pt x="271" y="343"/>
                    </a:cubicBezTo>
                    <a:cubicBezTo>
                      <a:pt x="271" y="343"/>
                      <a:pt x="271" y="343"/>
                      <a:pt x="271" y="343"/>
                    </a:cubicBezTo>
                    <a:cubicBezTo>
                      <a:pt x="271" y="343"/>
                      <a:pt x="271" y="343"/>
                      <a:pt x="271" y="343"/>
                    </a:cubicBezTo>
                    <a:cubicBezTo>
                      <a:pt x="272" y="345"/>
                      <a:pt x="272" y="345"/>
                      <a:pt x="272" y="345"/>
                    </a:cubicBezTo>
                    <a:cubicBezTo>
                      <a:pt x="274" y="348"/>
                      <a:pt x="274" y="348"/>
                      <a:pt x="274" y="348"/>
                    </a:cubicBezTo>
                    <a:cubicBezTo>
                      <a:pt x="279" y="353"/>
                      <a:pt x="279" y="353"/>
                      <a:pt x="279" y="353"/>
                    </a:cubicBezTo>
                    <a:cubicBezTo>
                      <a:pt x="280" y="354"/>
                      <a:pt x="281" y="355"/>
                      <a:pt x="281" y="356"/>
                    </a:cubicBezTo>
                    <a:cubicBezTo>
                      <a:pt x="283" y="359"/>
                      <a:pt x="283" y="359"/>
                      <a:pt x="283" y="359"/>
                    </a:cubicBezTo>
                    <a:cubicBezTo>
                      <a:pt x="287" y="366"/>
                      <a:pt x="287" y="366"/>
                      <a:pt x="287" y="366"/>
                    </a:cubicBezTo>
                    <a:cubicBezTo>
                      <a:pt x="298" y="382"/>
                      <a:pt x="306" y="400"/>
                      <a:pt x="311" y="420"/>
                    </a:cubicBezTo>
                    <a:cubicBezTo>
                      <a:pt x="317" y="439"/>
                      <a:pt x="320" y="459"/>
                      <a:pt x="322" y="480"/>
                    </a:cubicBezTo>
                    <a:cubicBezTo>
                      <a:pt x="323" y="500"/>
                      <a:pt x="323" y="521"/>
                      <a:pt x="322" y="542"/>
                    </a:cubicBezTo>
                    <a:cubicBezTo>
                      <a:pt x="320" y="563"/>
                      <a:pt x="318" y="584"/>
                      <a:pt x="314" y="604"/>
                    </a:cubicBezTo>
                    <a:cubicBezTo>
                      <a:pt x="311" y="625"/>
                      <a:pt x="307" y="645"/>
                      <a:pt x="303" y="666"/>
                    </a:cubicBezTo>
                    <a:cubicBezTo>
                      <a:pt x="299" y="686"/>
                      <a:pt x="295" y="707"/>
                      <a:pt x="291" y="727"/>
                    </a:cubicBezTo>
                    <a:cubicBezTo>
                      <a:pt x="290" y="732"/>
                      <a:pt x="290" y="737"/>
                      <a:pt x="289" y="742"/>
                    </a:cubicBezTo>
                    <a:cubicBezTo>
                      <a:pt x="288" y="747"/>
                      <a:pt x="287" y="753"/>
                      <a:pt x="287" y="758"/>
                    </a:cubicBezTo>
                    <a:cubicBezTo>
                      <a:pt x="286" y="763"/>
                      <a:pt x="286" y="768"/>
                      <a:pt x="285" y="773"/>
                    </a:cubicBezTo>
                    <a:cubicBezTo>
                      <a:pt x="285" y="776"/>
                      <a:pt x="285" y="776"/>
                      <a:pt x="285" y="776"/>
                    </a:cubicBezTo>
                    <a:cubicBezTo>
                      <a:pt x="285" y="778"/>
                      <a:pt x="285" y="779"/>
                      <a:pt x="285" y="780"/>
                    </a:cubicBezTo>
                    <a:cubicBezTo>
                      <a:pt x="284" y="788"/>
                      <a:pt x="284" y="788"/>
                      <a:pt x="284" y="788"/>
                    </a:cubicBezTo>
                    <a:cubicBezTo>
                      <a:pt x="283" y="829"/>
                      <a:pt x="288" y="868"/>
                      <a:pt x="298" y="903"/>
                    </a:cubicBezTo>
                    <a:cubicBezTo>
                      <a:pt x="308" y="939"/>
                      <a:pt x="322" y="971"/>
                      <a:pt x="338" y="999"/>
                    </a:cubicBezTo>
                    <a:cubicBezTo>
                      <a:pt x="340" y="1002"/>
                      <a:pt x="342" y="1006"/>
                      <a:pt x="344" y="1009"/>
                    </a:cubicBezTo>
                    <a:cubicBezTo>
                      <a:pt x="346" y="1013"/>
                      <a:pt x="348" y="1016"/>
                      <a:pt x="350" y="1019"/>
                    </a:cubicBezTo>
                    <a:cubicBezTo>
                      <a:pt x="355" y="1025"/>
                      <a:pt x="359" y="1032"/>
                      <a:pt x="363" y="1038"/>
                    </a:cubicBezTo>
                    <a:cubicBezTo>
                      <a:pt x="372" y="1049"/>
                      <a:pt x="380" y="1061"/>
                      <a:pt x="389" y="1070"/>
                    </a:cubicBezTo>
                    <a:cubicBezTo>
                      <a:pt x="406" y="1090"/>
                      <a:pt x="423" y="1105"/>
                      <a:pt x="436" y="1118"/>
                    </a:cubicBezTo>
                    <a:cubicBezTo>
                      <a:pt x="451" y="1129"/>
                      <a:pt x="462" y="1138"/>
                      <a:pt x="471" y="1144"/>
                    </a:cubicBezTo>
                    <a:cubicBezTo>
                      <a:pt x="479" y="1149"/>
                      <a:pt x="483" y="1152"/>
                      <a:pt x="483" y="1152"/>
                    </a:cubicBezTo>
                    <a:cubicBezTo>
                      <a:pt x="483" y="1152"/>
                      <a:pt x="483" y="1152"/>
                      <a:pt x="483" y="1152"/>
                    </a:cubicBezTo>
                    <a:cubicBezTo>
                      <a:pt x="483" y="1152"/>
                      <a:pt x="479" y="1149"/>
                      <a:pt x="471" y="1144"/>
                    </a:cubicBezTo>
                    <a:cubicBezTo>
                      <a:pt x="463" y="1138"/>
                      <a:pt x="451" y="1129"/>
                      <a:pt x="437" y="1117"/>
                    </a:cubicBezTo>
                    <a:cubicBezTo>
                      <a:pt x="423" y="1105"/>
                      <a:pt x="406" y="1089"/>
                      <a:pt x="390" y="1069"/>
                    </a:cubicBezTo>
                    <a:cubicBezTo>
                      <a:pt x="381" y="1060"/>
                      <a:pt x="373" y="1049"/>
                      <a:pt x="364" y="1037"/>
                    </a:cubicBezTo>
                    <a:cubicBezTo>
                      <a:pt x="360" y="1031"/>
                      <a:pt x="356" y="1025"/>
                      <a:pt x="352" y="1018"/>
                    </a:cubicBezTo>
                    <a:cubicBezTo>
                      <a:pt x="350" y="1015"/>
                      <a:pt x="348" y="1012"/>
                      <a:pt x="346" y="1008"/>
                    </a:cubicBezTo>
                    <a:cubicBezTo>
                      <a:pt x="344" y="1005"/>
                      <a:pt x="342" y="1002"/>
                      <a:pt x="340" y="998"/>
                    </a:cubicBezTo>
                    <a:cubicBezTo>
                      <a:pt x="324" y="970"/>
                      <a:pt x="310" y="938"/>
                      <a:pt x="300" y="903"/>
                    </a:cubicBezTo>
                    <a:cubicBezTo>
                      <a:pt x="290" y="867"/>
                      <a:pt x="285" y="828"/>
                      <a:pt x="287" y="788"/>
                    </a:cubicBezTo>
                    <a:cubicBezTo>
                      <a:pt x="287" y="781"/>
                      <a:pt x="287" y="781"/>
                      <a:pt x="287" y="781"/>
                    </a:cubicBezTo>
                    <a:cubicBezTo>
                      <a:pt x="287" y="779"/>
                      <a:pt x="287" y="778"/>
                      <a:pt x="288" y="777"/>
                    </a:cubicBezTo>
                    <a:cubicBezTo>
                      <a:pt x="288" y="773"/>
                      <a:pt x="288" y="773"/>
                      <a:pt x="288" y="773"/>
                    </a:cubicBezTo>
                    <a:cubicBezTo>
                      <a:pt x="288" y="768"/>
                      <a:pt x="289" y="763"/>
                      <a:pt x="289" y="758"/>
                    </a:cubicBezTo>
                    <a:cubicBezTo>
                      <a:pt x="290" y="753"/>
                      <a:pt x="291" y="748"/>
                      <a:pt x="292" y="743"/>
                    </a:cubicBezTo>
                    <a:cubicBezTo>
                      <a:pt x="292" y="738"/>
                      <a:pt x="293" y="732"/>
                      <a:pt x="294" y="727"/>
                    </a:cubicBezTo>
                    <a:cubicBezTo>
                      <a:pt x="297" y="707"/>
                      <a:pt x="301" y="687"/>
                      <a:pt x="306" y="666"/>
                    </a:cubicBezTo>
                    <a:cubicBezTo>
                      <a:pt x="310" y="646"/>
                      <a:pt x="314" y="625"/>
                      <a:pt x="317" y="605"/>
                    </a:cubicBezTo>
                    <a:cubicBezTo>
                      <a:pt x="321" y="584"/>
                      <a:pt x="323" y="563"/>
                      <a:pt x="324" y="542"/>
                    </a:cubicBezTo>
                    <a:cubicBezTo>
                      <a:pt x="326" y="521"/>
                      <a:pt x="326" y="500"/>
                      <a:pt x="325" y="480"/>
                    </a:cubicBezTo>
                    <a:cubicBezTo>
                      <a:pt x="323" y="459"/>
                      <a:pt x="320" y="439"/>
                      <a:pt x="314" y="419"/>
                    </a:cubicBezTo>
                    <a:cubicBezTo>
                      <a:pt x="308" y="399"/>
                      <a:pt x="300" y="381"/>
                      <a:pt x="290" y="364"/>
                    </a:cubicBezTo>
                    <a:cubicBezTo>
                      <a:pt x="285" y="358"/>
                      <a:pt x="285" y="358"/>
                      <a:pt x="285" y="358"/>
                    </a:cubicBezTo>
                    <a:cubicBezTo>
                      <a:pt x="283" y="355"/>
                      <a:pt x="283" y="355"/>
                      <a:pt x="283" y="355"/>
                    </a:cubicBezTo>
                    <a:cubicBezTo>
                      <a:pt x="283" y="354"/>
                      <a:pt x="282" y="353"/>
                      <a:pt x="281" y="352"/>
                    </a:cubicBezTo>
                    <a:cubicBezTo>
                      <a:pt x="278" y="348"/>
                      <a:pt x="275" y="344"/>
                      <a:pt x="272" y="340"/>
                    </a:cubicBezTo>
                    <a:cubicBezTo>
                      <a:pt x="268" y="337"/>
                      <a:pt x="265" y="333"/>
                      <a:pt x="262" y="330"/>
                    </a:cubicBezTo>
                    <a:cubicBezTo>
                      <a:pt x="258" y="326"/>
                      <a:pt x="255" y="323"/>
                      <a:pt x="251" y="320"/>
                    </a:cubicBezTo>
                    <a:cubicBezTo>
                      <a:pt x="221" y="294"/>
                      <a:pt x="188" y="276"/>
                      <a:pt x="157" y="257"/>
                    </a:cubicBezTo>
                    <a:cubicBezTo>
                      <a:pt x="141" y="247"/>
                      <a:pt x="126" y="238"/>
                      <a:pt x="112" y="227"/>
                    </a:cubicBezTo>
                    <a:cubicBezTo>
                      <a:pt x="98" y="217"/>
                      <a:pt x="85" y="206"/>
                      <a:pt x="74" y="194"/>
                    </a:cubicBezTo>
                    <a:cubicBezTo>
                      <a:pt x="53" y="171"/>
                      <a:pt x="36" y="146"/>
                      <a:pt x="25" y="122"/>
                    </a:cubicBezTo>
                    <a:cubicBezTo>
                      <a:pt x="14" y="99"/>
                      <a:pt x="8" y="77"/>
                      <a:pt x="5" y="59"/>
                    </a:cubicBezTo>
                    <a:cubicBezTo>
                      <a:pt x="1" y="40"/>
                      <a:pt x="1" y="26"/>
                      <a:pt x="1" y="16"/>
                    </a:cubicBezTo>
                    <a:cubicBezTo>
                      <a:pt x="1" y="11"/>
                      <a:pt x="1" y="7"/>
                      <a:pt x="1" y="4"/>
                    </a:cubicBezTo>
                    <a:cubicBezTo>
                      <a:pt x="1" y="2"/>
                      <a:pt x="1" y="0"/>
                      <a:pt x="1" y="0"/>
                    </a:cubicBezTo>
                    <a:cubicBezTo>
                      <a:pt x="1" y="0"/>
                      <a:pt x="1" y="2"/>
                      <a:pt x="1" y="4"/>
                    </a:cubicBezTo>
                    <a:cubicBezTo>
                      <a:pt x="1" y="7"/>
                      <a:pt x="1" y="11"/>
                      <a:pt x="1" y="16"/>
                    </a:cubicBezTo>
                    <a:cubicBezTo>
                      <a:pt x="2" y="25"/>
                      <a:pt x="3" y="40"/>
                      <a:pt x="7" y="58"/>
                    </a:cubicBezTo>
                    <a:cubicBezTo>
                      <a:pt x="11" y="76"/>
                      <a:pt x="17" y="98"/>
                      <a:pt x="29" y="120"/>
                    </a:cubicBezTo>
                    <a:cubicBezTo>
                      <a:pt x="32" y="126"/>
                      <a:pt x="35" y="132"/>
                      <a:pt x="39" y="138"/>
                    </a:cubicBezTo>
                    <a:cubicBezTo>
                      <a:pt x="42" y="144"/>
                      <a:pt x="46" y="149"/>
                      <a:pt x="50" y="155"/>
                    </a:cubicBezTo>
                    <a:cubicBezTo>
                      <a:pt x="59" y="167"/>
                      <a:pt x="68" y="178"/>
                      <a:pt x="79" y="190"/>
                    </a:cubicBezTo>
                    <a:cubicBezTo>
                      <a:pt x="90" y="201"/>
                      <a:pt x="103" y="212"/>
                      <a:pt x="116" y="221"/>
                    </a:cubicBezTo>
                    <a:cubicBezTo>
                      <a:pt x="130" y="231"/>
                      <a:pt x="145" y="240"/>
                      <a:pt x="161" y="249"/>
                    </a:cubicBezTo>
                    <a:cubicBezTo>
                      <a:pt x="192" y="268"/>
                      <a:pt x="227" y="286"/>
                      <a:pt x="258" y="312"/>
                    </a:cubicBezTo>
                    <a:cubicBezTo>
                      <a:pt x="261" y="315"/>
                      <a:pt x="265" y="319"/>
                      <a:pt x="269" y="322"/>
                    </a:cubicBezTo>
                    <a:cubicBezTo>
                      <a:pt x="273" y="326"/>
                      <a:pt x="276" y="330"/>
                      <a:pt x="279" y="333"/>
                    </a:cubicBezTo>
                    <a:cubicBezTo>
                      <a:pt x="283" y="337"/>
                      <a:pt x="286" y="341"/>
                      <a:pt x="289" y="345"/>
                    </a:cubicBezTo>
                    <a:cubicBezTo>
                      <a:pt x="290" y="346"/>
                      <a:pt x="291" y="347"/>
                      <a:pt x="292" y="349"/>
                    </a:cubicBezTo>
                    <a:cubicBezTo>
                      <a:pt x="294" y="352"/>
                      <a:pt x="294" y="352"/>
                      <a:pt x="294" y="352"/>
                    </a:cubicBezTo>
                    <a:cubicBezTo>
                      <a:pt x="299" y="358"/>
                      <a:pt x="299" y="358"/>
                      <a:pt x="299" y="358"/>
                    </a:cubicBezTo>
                    <a:cubicBezTo>
                      <a:pt x="310" y="376"/>
                      <a:pt x="319" y="395"/>
                      <a:pt x="325" y="416"/>
                    </a:cubicBezTo>
                    <a:cubicBezTo>
                      <a:pt x="337" y="457"/>
                      <a:pt x="339" y="501"/>
                      <a:pt x="336" y="543"/>
                    </a:cubicBezTo>
                    <a:cubicBezTo>
                      <a:pt x="334" y="564"/>
                      <a:pt x="332" y="586"/>
                      <a:pt x="328" y="607"/>
                    </a:cubicBezTo>
                    <a:cubicBezTo>
                      <a:pt x="325" y="628"/>
                      <a:pt x="321" y="648"/>
                      <a:pt x="316" y="669"/>
                    </a:cubicBezTo>
                    <a:cubicBezTo>
                      <a:pt x="312" y="689"/>
                      <a:pt x="308" y="709"/>
                      <a:pt x="304" y="729"/>
                    </a:cubicBezTo>
                    <a:cubicBezTo>
                      <a:pt x="303" y="734"/>
                      <a:pt x="303" y="739"/>
                      <a:pt x="302" y="744"/>
                    </a:cubicBezTo>
                    <a:cubicBezTo>
                      <a:pt x="301" y="749"/>
                      <a:pt x="300" y="754"/>
                      <a:pt x="300" y="759"/>
                    </a:cubicBezTo>
                    <a:cubicBezTo>
                      <a:pt x="299" y="764"/>
                      <a:pt x="299" y="769"/>
                      <a:pt x="298" y="774"/>
                    </a:cubicBezTo>
                    <a:cubicBezTo>
                      <a:pt x="298" y="778"/>
                      <a:pt x="298" y="778"/>
                      <a:pt x="298" y="778"/>
                    </a:cubicBezTo>
                    <a:cubicBezTo>
                      <a:pt x="298" y="779"/>
                      <a:pt x="298" y="780"/>
                      <a:pt x="297" y="781"/>
                    </a:cubicBezTo>
                    <a:cubicBezTo>
                      <a:pt x="297" y="789"/>
                      <a:pt x="297" y="789"/>
                      <a:pt x="297" y="789"/>
                    </a:cubicBezTo>
                    <a:cubicBezTo>
                      <a:pt x="295" y="828"/>
                      <a:pt x="299" y="866"/>
                      <a:pt x="308" y="901"/>
                    </a:cubicBezTo>
                    <a:cubicBezTo>
                      <a:pt x="317" y="936"/>
                      <a:pt x="331" y="967"/>
                      <a:pt x="345" y="995"/>
                    </a:cubicBezTo>
                    <a:cubicBezTo>
                      <a:pt x="347" y="998"/>
                      <a:pt x="349" y="1002"/>
                      <a:pt x="351" y="1005"/>
                    </a:cubicBezTo>
                    <a:cubicBezTo>
                      <a:pt x="353" y="1009"/>
                      <a:pt x="355" y="1012"/>
                      <a:pt x="357" y="1015"/>
                    </a:cubicBezTo>
                    <a:cubicBezTo>
                      <a:pt x="361" y="1021"/>
                      <a:pt x="365" y="1028"/>
                      <a:pt x="369" y="1034"/>
                    </a:cubicBezTo>
                    <a:cubicBezTo>
                      <a:pt x="377" y="1045"/>
                      <a:pt x="385" y="1057"/>
                      <a:pt x="393" y="1067"/>
                    </a:cubicBezTo>
                    <a:cubicBezTo>
                      <a:pt x="409" y="1087"/>
                      <a:pt x="425" y="1103"/>
                      <a:pt x="438" y="1115"/>
                    </a:cubicBezTo>
                    <a:cubicBezTo>
                      <a:pt x="452" y="1128"/>
                      <a:pt x="463" y="1137"/>
                      <a:pt x="471" y="1143"/>
                    </a:cubicBezTo>
                    <a:cubicBezTo>
                      <a:pt x="479" y="1149"/>
                      <a:pt x="483" y="1152"/>
                      <a:pt x="483" y="1152"/>
                    </a:cubicBezTo>
                    <a:cubicBezTo>
                      <a:pt x="483" y="1152"/>
                      <a:pt x="483" y="1152"/>
                      <a:pt x="483" y="1152"/>
                    </a:cubicBezTo>
                    <a:cubicBezTo>
                      <a:pt x="483" y="1152"/>
                      <a:pt x="479" y="1149"/>
                      <a:pt x="471" y="1143"/>
                    </a:cubicBezTo>
                    <a:cubicBezTo>
                      <a:pt x="463" y="1137"/>
                      <a:pt x="452" y="1127"/>
                      <a:pt x="439" y="1115"/>
                    </a:cubicBezTo>
                    <a:cubicBezTo>
                      <a:pt x="426" y="1102"/>
                      <a:pt x="410" y="1086"/>
                      <a:pt x="394" y="1066"/>
                    </a:cubicBezTo>
                    <a:cubicBezTo>
                      <a:pt x="386" y="1056"/>
                      <a:pt x="378" y="1045"/>
                      <a:pt x="370" y="1033"/>
                    </a:cubicBezTo>
                    <a:cubicBezTo>
                      <a:pt x="366" y="1027"/>
                      <a:pt x="362" y="1021"/>
                      <a:pt x="358" y="1014"/>
                    </a:cubicBezTo>
                    <a:cubicBezTo>
                      <a:pt x="356" y="1011"/>
                      <a:pt x="354" y="1008"/>
                      <a:pt x="353" y="1004"/>
                    </a:cubicBezTo>
                    <a:cubicBezTo>
                      <a:pt x="351" y="1001"/>
                      <a:pt x="349" y="998"/>
                      <a:pt x="347" y="994"/>
                    </a:cubicBezTo>
                    <a:cubicBezTo>
                      <a:pt x="332" y="966"/>
                      <a:pt x="319" y="935"/>
                      <a:pt x="310" y="900"/>
                    </a:cubicBezTo>
                    <a:cubicBezTo>
                      <a:pt x="302" y="865"/>
                      <a:pt x="297" y="828"/>
                      <a:pt x="300" y="789"/>
                    </a:cubicBezTo>
                    <a:cubicBezTo>
                      <a:pt x="300" y="781"/>
                      <a:pt x="300" y="781"/>
                      <a:pt x="300" y="781"/>
                    </a:cubicBezTo>
                    <a:cubicBezTo>
                      <a:pt x="300" y="780"/>
                      <a:pt x="300" y="779"/>
                      <a:pt x="300" y="778"/>
                    </a:cubicBezTo>
                    <a:cubicBezTo>
                      <a:pt x="301" y="774"/>
                      <a:pt x="301" y="774"/>
                      <a:pt x="301" y="774"/>
                    </a:cubicBezTo>
                    <a:cubicBezTo>
                      <a:pt x="301" y="769"/>
                      <a:pt x="302" y="764"/>
                      <a:pt x="302" y="759"/>
                    </a:cubicBezTo>
                    <a:cubicBezTo>
                      <a:pt x="303" y="754"/>
                      <a:pt x="304" y="749"/>
                      <a:pt x="305" y="745"/>
                    </a:cubicBezTo>
                    <a:cubicBezTo>
                      <a:pt x="305" y="740"/>
                      <a:pt x="306" y="735"/>
                      <a:pt x="307" y="730"/>
                    </a:cubicBezTo>
                    <a:cubicBezTo>
                      <a:pt x="309" y="720"/>
                      <a:pt x="311" y="710"/>
                      <a:pt x="313" y="700"/>
                    </a:cubicBezTo>
                    <a:cubicBezTo>
                      <a:pt x="315" y="690"/>
                      <a:pt x="317" y="679"/>
                      <a:pt x="319" y="669"/>
                    </a:cubicBezTo>
                    <a:cubicBezTo>
                      <a:pt x="323" y="649"/>
                      <a:pt x="328" y="628"/>
                      <a:pt x="331" y="607"/>
                    </a:cubicBezTo>
                    <a:cubicBezTo>
                      <a:pt x="335" y="586"/>
                      <a:pt x="337" y="565"/>
                      <a:pt x="339" y="543"/>
                    </a:cubicBezTo>
                    <a:cubicBezTo>
                      <a:pt x="342" y="500"/>
                      <a:pt x="340" y="456"/>
                      <a:pt x="327" y="415"/>
                    </a:cubicBezTo>
                    <a:cubicBezTo>
                      <a:pt x="321" y="394"/>
                      <a:pt x="312" y="375"/>
                      <a:pt x="301" y="357"/>
                    </a:cubicBezTo>
                    <a:cubicBezTo>
                      <a:pt x="296" y="350"/>
                      <a:pt x="296" y="350"/>
                      <a:pt x="296" y="350"/>
                    </a:cubicBezTo>
                    <a:cubicBezTo>
                      <a:pt x="294" y="347"/>
                      <a:pt x="294" y="347"/>
                      <a:pt x="294" y="347"/>
                    </a:cubicBezTo>
                    <a:cubicBezTo>
                      <a:pt x="293" y="346"/>
                      <a:pt x="292" y="345"/>
                      <a:pt x="292" y="344"/>
                    </a:cubicBezTo>
                    <a:cubicBezTo>
                      <a:pt x="287" y="338"/>
                      <a:pt x="287" y="338"/>
                      <a:pt x="287" y="338"/>
                    </a:cubicBezTo>
                    <a:cubicBezTo>
                      <a:pt x="284" y="335"/>
                      <a:pt x="284" y="335"/>
                      <a:pt x="284" y="335"/>
                    </a:cubicBezTo>
                    <a:cubicBezTo>
                      <a:pt x="283" y="333"/>
                      <a:pt x="283" y="333"/>
                      <a:pt x="283" y="333"/>
                    </a:cubicBezTo>
                    <a:cubicBezTo>
                      <a:pt x="283" y="333"/>
                      <a:pt x="283" y="333"/>
                      <a:pt x="283" y="333"/>
                    </a:cubicBezTo>
                    <a:cubicBezTo>
                      <a:pt x="282" y="332"/>
                      <a:pt x="282" y="332"/>
                      <a:pt x="282" y="332"/>
                    </a:cubicBezTo>
                    <a:cubicBezTo>
                      <a:pt x="281" y="332"/>
                      <a:pt x="281" y="332"/>
                      <a:pt x="281" y="332"/>
                    </a:cubicBezTo>
                    <a:cubicBezTo>
                      <a:pt x="278" y="328"/>
                      <a:pt x="274" y="324"/>
                      <a:pt x="271" y="321"/>
                    </a:cubicBezTo>
                    <a:cubicBezTo>
                      <a:pt x="267" y="317"/>
                      <a:pt x="263" y="314"/>
                      <a:pt x="259" y="310"/>
                    </a:cubicBezTo>
                    <a:cubicBezTo>
                      <a:pt x="228" y="284"/>
                      <a:pt x="193" y="266"/>
                      <a:pt x="162" y="247"/>
                    </a:cubicBezTo>
                    <a:cubicBezTo>
                      <a:pt x="146" y="238"/>
                      <a:pt x="131" y="229"/>
                      <a:pt x="118" y="220"/>
                    </a:cubicBezTo>
                    <a:cubicBezTo>
                      <a:pt x="104" y="210"/>
                      <a:pt x="91" y="200"/>
                      <a:pt x="80" y="189"/>
                    </a:cubicBezTo>
                    <a:cubicBezTo>
                      <a:pt x="78" y="186"/>
                      <a:pt x="75" y="183"/>
                      <a:pt x="72" y="180"/>
                    </a:cubicBezTo>
                    <a:cubicBezTo>
                      <a:pt x="70" y="177"/>
                      <a:pt x="67" y="175"/>
                      <a:pt x="65" y="172"/>
                    </a:cubicBezTo>
                    <a:cubicBezTo>
                      <a:pt x="62" y="169"/>
                      <a:pt x="60" y="166"/>
                      <a:pt x="58" y="163"/>
                    </a:cubicBezTo>
                    <a:cubicBezTo>
                      <a:pt x="56" y="160"/>
                      <a:pt x="53" y="157"/>
                      <a:pt x="51" y="154"/>
                    </a:cubicBezTo>
                    <a:cubicBezTo>
                      <a:pt x="47" y="149"/>
                      <a:pt x="43" y="143"/>
                      <a:pt x="40" y="137"/>
                    </a:cubicBezTo>
                    <a:cubicBezTo>
                      <a:pt x="36" y="131"/>
                      <a:pt x="33" y="126"/>
                      <a:pt x="30" y="120"/>
                    </a:cubicBezTo>
                    <a:cubicBezTo>
                      <a:pt x="18" y="97"/>
                      <a:pt x="12" y="76"/>
                      <a:pt x="7" y="58"/>
                    </a:cubicBezTo>
                    <a:cubicBezTo>
                      <a:pt x="3" y="40"/>
                      <a:pt x="2" y="25"/>
                      <a:pt x="1" y="16"/>
                    </a:cubicBezTo>
                    <a:cubicBezTo>
                      <a:pt x="1" y="11"/>
                      <a:pt x="1" y="7"/>
                      <a:pt x="1" y="4"/>
                    </a:cubicBezTo>
                    <a:cubicBezTo>
                      <a:pt x="1" y="2"/>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1" name="Freeform 21"/>
              <p:cNvSpPr>
                <a:spLocks/>
              </p:cNvSpPr>
              <p:nvPr/>
            </p:nvSpPr>
            <p:spPr bwMode="auto">
              <a:xfrm>
                <a:off x="7714164" y="1362075"/>
                <a:ext cx="1809750" cy="4330700"/>
              </a:xfrm>
              <a:custGeom>
                <a:avLst/>
                <a:gdLst>
                  <a:gd name="T0" fmla="*/ 0 w 482"/>
                  <a:gd name="T1" fmla="*/ 16 h 1152"/>
                  <a:gd name="T2" fmla="*/ 73 w 482"/>
                  <a:gd name="T3" fmla="*/ 194 h 1152"/>
                  <a:gd name="T4" fmla="*/ 250 w 482"/>
                  <a:gd name="T5" fmla="*/ 320 h 1152"/>
                  <a:gd name="T6" fmla="*/ 280 w 482"/>
                  <a:gd name="T7" fmla="*/ 352 h 1152"/>
                  <a:gd name="T8" fmla="*/ 289 w 482"/>
                  <a:gd name="T9" fmla="*/ 364 h 1152"/>
                  <a:gd name="T10" fmla="*/ 323 w 482"/>
                  <a:gd name="T11" fmla="*/ 542 h 1152"/>
                  <a:gd name="T12" fmla="*/ 293 w 482"/>
                  <a:gd name="T13" fmla="*/ 727 h 1152"/>
                  <a:gd name="T14" fmla="*/ 287 w 482"/>
                  <a:gd name="T15" fmla="*/ 773 h 1152"/>
                  <a:gd name="T16" fmla="*/ 286 w 482"/>
                  <a:gd name="T17" fmla="*/ 788 h 1152"/>
                  <a:gd name="T18" fmla="*/ 345 w 482"/>
                  <a:gd name="T19" fmla="*/ 1008 h 1152"/>
                  <a:gd name="T20" fmla="*/ 389 w 482"/>
                  <a:gd name="T21" fmla="*/ 1069 h 1152"/>
                  <a:gd name="T22" fmla="*/ 482 w 482"/>
                  <a:gd name="T23" fmla="*/ 1152 h 1152"/>
                  <a:gd name="T24" fmla="*/ 470 w 482"/>
                  <a:gd name="T25" fmla="*/ 1143 h 1152"/>
                  <a:gd name="T26" fmla="*/ 364 w 482"/>
                  <a:gd name="T27" fmla="*/ 1036 h 1152"/>
                  <a:gd name="T28" fmla="*/ 340 w 482"/>
                  <a:gd name="T29" fmla="*/ 997 h 1152"/>
                  <a:gd name="T30" fmla="*/ 291 w 482"/>
                  <a:gd name="T31" fmla="*/ 758 h 1152"/>
                  <a:gd name="T32" fmla="*/ 307 w 482"/>
                  <a:gd name="T33" fmla="*/ 667 h 1152"/>
                  <a:gd name="T34" fmla="*/ 327 w 482"/>
                  <a:gd name="T35" fmla="*/ 480 h 1152"/>
                  <a:gd name="T36" fmla="*/ 287 w 482"/>
                  <a:gd name="T37" fmla="*/ 356 h 1152"/>
                  <a:gd name="T38" fmla="*/ 273 w 482"/>
                  <a:gd name="T39" fmla="*/ 339 h 1152"/>
                  <a:gd name="T40" fmla="*/ 157 w 482"/>
                  <a:gd name="T41" fmla="*/ 255 h 1152"/>
                  <a:gd name="T42" fmla="*/ 25 w 482"/>
                  <a:gd name="T43" fmla="*/ 122 h 1152"/>
                  <a:gd name="T44" fmla="*/ 0 w 482"/>
                  <a:gd name="T45" fmla="*/ 4 h 1152"/>
                  <a:gd name="T46" fmla="*/ 0 w 482"/>
                  <a:gd name="T47" fmla="*/ 16 h 1152"/>
                  <a:gd name="T48" fmla="*/ 36 w 482"/>
                  <a:gd name="T49" fmla="*/ 138 h 1152"/>
                  <a:gd name="T50" fmla="*/ 114 w 482"/>
                  <a:gd name="T51" fmla="*/ 223 h 1152"/>
                  <a:gd name="T52" fmla="*/ 266 w 482"/>
                  <a:gd name="T53" fmla="*/ 324 h 1152"/>
                  <a:gd name="T54" fmla="*/ 289 w 482"/>
                  <a:gd name="T55" fmla="*/ 350 h 1152"/>
                  <a:gd name="T56" fmla="*/ 321 w 482"/>
                  <a:gd name="T57" fmla="*/ 417 h 1152"/>
                  <a:gd name="T58" fmla="*/ 313 w 482"/>
                  <a:gd name="T59" fmla="*/ 668 h 1152"/>
                  <a:gd name="T60" fmla="*/ 343 w 482"/>
                  <a:gd name="T61" fmla="*/ 996 h 1152"/>
                  <a:gd name="T62" fmla="*/ 367 w 482"/>
                  <a:gd name="T63" fmla="*/ 1035 h 1152"/>
                  <a:gd name="T64" fmla="*/ 470 w 482"/>
                  <a:gd name="T65" fmla="*/ 1143 h 1152"/>
                  <a:gd name="T66" fmla="*/ 482 w 482"/>
                  <a:gd name="T67" fmla="*/ 1152 h 1152"/>
                  <a:gd name="T68" fmla="*/ 392 w 482"/>
                  <a:gd name="T69" fmla="*/ 1067 h 1152"/>
                  <a:gd name="T70" fmla="*/ 350 w 482"/>
                  <a:gd name="T71" fmla="*/ 1005 h 1152"/>
                  <a:gd name="T72" fmla="*/ 296 w 482"/>
                  <a:gd name="T73" fmla="*/ 789 h 1152"/>
                  <a:gd name="T74" fmla="*/ 297 w 482"/>
                  <a:gd name="T75" fmla="*/ 774 h 1152"/>
                  <a:gd name="T76" fmla="*/ 303 w 482"/>
                  <a:gd name="T77" fmla="*/ 729 h 1152"/>
                  <a:gd name="T78" fmla="*/ 335 w 482"/>
                  <a:gd name="T79" fmla="*/ 543 h 1152"/>
                  <a:gd name="T80" fmla="*/ 293 w 482"/>
                  <a:gd name="T81" fmla="*/ 352 h 1152"/>
                  <a:gd name="T82" fmla="*/ 278 w 482"/>
                  <a:gd name="T83" fmla="*/ 333 h 1152"/>
                  <a:gd name="T84" fmla="*/ 160 w 482"/>
                  <a:gd name="T85" fmla="*/ 249 h 1152"/>
                  <a:gd name="T86" fmla="*/ 49 w 482"/>
                  <a:gd name="T87" fmla="*/ 155 h 1152"/>
                  <a:gd name="T88" fmla="*/ 6 w 482"/>
                  <a:gd name="T89" fmla="*/ 58 h 1152"/>
                  <a:gd name="T90" fmla="*/ 0 w 482"/>
                  <a:gd name="T91"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2" h="1152">
                    <a:moveTo>
                      <a:pt x="0" y="0"/>
                    </a:moveTo>
                    <a:cubicBezTo>
                      <a:pt x="0" y="0"/>
                      <a:pt x="0" y="2"/>
                      <a:pt x="0" y="4"/>
                    </a:cubicBezTo>
                    <a:cubicBezTo>
                      <a:pt x="0" y="7"/>
                      <a:pt x="0" y="11"/>
                      <a:pt x="0" y="16"/>
                    </a:cubicBezTo>
                    <a:cubicBezTo>
                      <a:pt x="0" y="26"/>
                      <a:pt x="0" y="40"/>
                      <a:pt x="4" y="59"/>
                    </a:cubicBezTo>
                    <a:cubicBezTo>
                      <a:pt x="7" y="77"/>
                      <a:pt x="13" y="99"/>
                      <a:pt x="24" y="122"/>
                    </a:cubicBezTo>
                    <a:cubicBezTo>
                      <a:pt x="35" y="146"/>
                      <a:pt x="52" y="171"/>
                      <a:pt x="73" y="194"/>
                    </a:cubicBezTo>
                    <a:cubicBezTo>
                      <a:pt x="84" y="206"/>
                      <a:pt x="97" y="217"/>
                      <a:pt x="111" y="227"/>
                    </a:cubicBezTo>
                    <a:cubicBezTo>
                      <a:pt x="125" y="238"/>
                      <a:pt x="140" y="247"/>
                      <a:pt x="156" y="257"/>
                    </a:cubicBezTo>
                    <a:cubicBezTo>
                      <a:pt x="187" y="276"/>
                      <a:pt x="220" y="294"/>
                      <a:pt x="250" y="320"/>
                    </a:cubicBezTo>
                    <a:cubicBezTo>
                      <a:pt x="254" y="323"/>
                      <a:pt x="257" y="326"/>
                      <a:pt x="261" y="330"/>
                    </a:cubicBezTo>
                    <a:cubicBezTo>
                      <a:pt x="264" y="333"/>
                      <a:pt x="267" y="337"/>
                      <a:pt x="271" y="340"/>
                    </a:cubicBezTo>
                    <a:cubicBezTo>
                      <a:pt x="274" y="344"/>
                      <a:pt x="277" y="348"/>
                      <a:pt x="280" y="352"/>
                    </a:cubicBezTo>
                    <a:cubicBezTo>
                      <a:pt x="281" y="353"/>
                      <a:pt x="282" y="354"/>
                      <a:pt x="282" y="355"/>
                    </a:cubicBezTo>
                    <a:cubicBezTo>
                      <a:pt x="284" y="358"/>
                      <a:pt x="284" y="358"/>
                      <a:pt x="284" y="358"/>
                    </a:cubicBezTo>
                    <a:cubicBezTo>
                      <a:pt x="289" y="364"/>
                      <a:pt x="289" y="364"/>
                      <a:pt x="289" y="364"/>
                    </a:cubicBezTo>
                    <a:cubicBezTo>
                      <a:pt x="299" y="381"/>
                      <a:pt x="307" y="399"/>
                      <a:pt x="313" y="419"/>
                    </a:cubicBezTo>
                    <a:cubicBezTo>
                      <a:pt x="319" y="439"/>
                      <a:pt x="322" y="459"/>
                      <a:pt x="324" y="480"/>
                    </a:cubicBezTo>
                    <a:cubicBezTo>
                      <a:pt x="325" y="500"/>
                      <a:pt x="325" y="521"/>
                      <a:pt x="323" y="542"/>
                    </a:cubicBezTo>
                    <a:cubicBezTo>
                      <a:pt x="322" y="563"/>
                      <a:pt x="320" y="584"/>
                      <a:pt x="316" y="605"/>
                    </a:cubicBezTo>
                    <a:cubicBezTo>
                      <a:pt x="313" y="625"/>
                      <a:pt x="309" y="646"/>
                      <a:pt x="305" y="666"/>
                    </a:cubicBezTo>
                    <a:cubicBezTo>
                      <a:pt x="300" y="687"/>
                      <a:pt x="296" y="707"/>
                      <a:pt x="293" y="727"/>
                    </a:cubicBezTo>
                    <a:cubicBezTo>
                      <a:pt x="292" y="732"/>
                      <a:pt x="291" y="738"/>
                      <a:pt x="291" y="743"/>
                    </a:cubicBezTo>
                    <a:cubicBezTo>
                      <a:pt x="290" y="748"/>
                      <a:pt x="289" y="753"/>
                      <a:pt x="288" y="758"/>
                    </a:cubicBezTo>
                    <a:cubicBezTo>
                      <a:pt x="288" y="763"/>
                      <a:pt x="287" y="768"/>
                      <a:pt x="287" y="773"/>
                    </a:cubicBezTo>
                    <a:cubicBezTo>
                      <a:pt x="287" y="777"/>
                      <a:pt x="287" y="777"/>
                      <a:pt x="287" y="777"/>
                    </a:cubicBezTo>
                    <a:cubicBezTo>
                      <a:pt x="286" y="778"/>
                      <a:pt x="286" y="779"/>
                      <a:pt x="286" y="781"/>
                    </a:cubicBezTo>
                    <a:cubicBezTo>
                      <a:pt x="286" y="788"/>
                      <a:pt x="286" y="788"/>
                      <a:pt x="286" y="788"/>
                    </a:cubicBezTo>
                    <a:cubicBezTo>
                      <a:pt x="284" y="828"/>
                      <a:pt x="289" y="867"/>
                      <a:pt x="299" y="903"/>
                    </a:cubicBezTo>
                    <a:cubicBezTo>
                      <a:pt x="309" y="938"/>
                      <a:pt x="323" y="970"/>
                      <a:pt x="339" y="998"/>
                    </a:cubicBezTo>
                    <a:cubicBezTo>
                      <a:pt x="341" y="1002"/>
                      <a:pt x="343" y="1005"/>
                      <a:pt x="345" y="1008"/>
                    </a:cubicBezTo>
                    <a:cubicBezTo>
                      <a:pt x="347" y="1012"/>
                      <a:pt x="349" y="1015"/>
                      <a:pt x="351" y="1018"/>
                    </a:cubicBezTo>
                    <a:cubicBezTo>
                      <a:pt x="355" y="1025"/>
                      <a:pt x="359" y="1031"/>
                      <a:pt x="363" y="1037"/>
                    </a:cubicBezTo>
                    <a:cubicBezTo>
                      <a:pt x="372" y="1049"/>
                      <a:pt x="380" y="1060"/>
                      <a:pt x="389" y="1069"/>
                    </a:cubicBezTo>
                    <a:cubicBezTo>
                      <a:pt x="405" y="1089"/>
                      <a:pt x="422" y="1105"/>
                      <a:pt x="436" y="1117"/>
                    </a:cubicBezTo>
                    <a:cubicBezTo>
                      <a:pt x="450" y="1129"/>
                      <a:pt x="462" y="1138"/>
                      <a:pt x="470" y="1144"/>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8"/>
                      <a:pt x="450" y="1129"/>
                      <a:pt x="436" y="1117"/>
                    </a:cubicBezTo>
                    <a:cubicBezTo>
                      <a:pt x="423" y="1104"/>
                      <a:pt x="406" y="1089"/>
                      <a:pt x="390" y="1069"/>
                    </a:cubicBezTo>
                    <a:cubicBezTo>
                      <a:pt x="381" y="1059"/>
                      <a:pt x="373" y="1048"/>
                      <a:pt x="364" y="1036"/>
                    </a:cubicBezTo>
                    <a:cubicBezTo>
                      <a:pt x="360" y="1030"/>
                      <a:pt x="356" y="1024"/>
                      <a:pt x="352" y="1017"/>
                    </a:cubicBezTo>
                    <a:cubicBezTo>
                      <a:pt x="350" y="1014"/>
                      <a:pt x="348" y="1011"/>
                      <a:pt x="346" y="1008"/>
                    </a:cubicBezTo>
                    <a:cubicBezTo>
                      <a:pt x="344" y="1004"/>
                      <a:pt x="342" y="1001"/>
                      <a:pt x="340" y="997"/>
                    </a:cubicBezTo>
                    <a:cubicBezTo>
                      <a:pt x="325" y="969"/>
                      <a:pt x="311" y="938"/>
                      <a:pt x="301" y="902"/>
                    </a:cubicBezTo>
                    <a:cubicBezTo>
                      <a:pt x="292" y="867"/>
                      <a:pt x="286" y="828"/>
                      <a:pt x="289" y="788"/>
                    </a:cubicBezTo>
                    <a:cubicBezTo>
                      <a:pt x="289" y="778"/>
                      <a:pt x="290" y="768"/>
                      <a:pt x="291" y="758"/>
                    </a:cubicBezTo>
                    <a:cubicBezTo>
                      <a:pt x="292" y="753"/>
                      <a:pt x="292" y="748"/>
                      <a:pt x="293" y="743"/>
                    </a:cubicBezTo>
                    <a:cubicBezTo>
                      <a:pt x="294" y="738"/>
                      <a:pt x="295" y="733"/>
                      <a:pt x="296" y="728"/>
                    </a:cubicBezTo>
                    <a:cubicBezTo>
                      <a:pt x="299" y="708"/>
                      <a:pt x="303" y="687"/>
                      <a:pt x="307" y="667"/>
                    </a:cubicBezTo>
                    <a:cubicBezTo>
                      <a:pt x="312" y="647"/>
                      <a:pt x="316" y="626"/>
                      <a:pt x="319" y="605"/>
                    </a:cubicBezTo>
                    <a:cubicBezTo>
                      <a:pt x="322" y="584"/>
                      <a:pt x="325" y="564"/>
                      <a:pt x="326" y="543"/>
                    </a:cubicBezTo>
                    <a:cubicBezTo>
                      <a:pt x="328" y="522"/>
                      <a:pt x="328" y="500"/>
                      <a:pt x="327" y="480"/>
                    </a:cubicBezTo>
                    <a:cubicBezTo>
                      <a:pt x="325" y="459"/>
                      <a:pt x="322" y="438"/>
                      <a:pt x="316" y="418"/>
                    </a:cubicBezTo>
                    <a:cubicBezTo>
                      <a:pt x="310" y="398"/>
                      <a:pt x="302" y="380"/>
                      <a:pt x="291" y="363"/>
                    </a:cubicBezTo>
                    <a:cubicBezTo>
                      <a:pt x="287" y="356"/>
                      <a:pt x="287" y="356"/>
                      <a:pt x="287" y="356"/>
                    </a:cubicBezTo>
                    <a:cubicBezTo>
                      <a:pt x="285" y="353"/>
                      <a:pt x="285" y="353"/>
                      <a:pt x="285" y="353"/>
                    </a:cubicBezTo>
                    <a:cubicBezTo>
                      <a:pt x="284" y="352"/>
                      <a:pt x="283" y="351"/>
                      <a:pt x="282" y="350"/>
                    </a:cubicBezTo>
                    <a:cubicBezTo>
                      <a:pt x="279" y="346"/>
                      <a:pt x="276" y="342"/>
                      <a:pt x="273" y="339"/>
                    </a:cubicBezTo>
                    <a:cubicBezTo>
                      <a:pt x="269" y="335"/>
                      <a:pt x="266" y="331"/>
                      <a:pt x="262" y="328"/>
                    </a:cubicBezTo>
                    <a:cubicBezTo>
                      <a:pt x="259" y="324"/>
                      <a:pt x="255" y="321"/>
                      <a:pt x="252" y="318"/>
                    </a:cubicBezTo>
                    <a:cubicBezTo>
                      <a:pt x="222" y="292"/>
                      <a:pt x="188" y="274"/>
                      <a:pt x="157" y="255"/>
                    </a:cubicBezTo>
                    <a:cubicBezTo>
                      <a:pt x="141" y="245"/>
                      <a:pt x="126" y="236"/>
                      <a:pt x="112" y="226"/>
                    </a:cubicBezTo>
                    <a:cubicBezTo>
                      <a:pt x="98" y="216"/>
                      <a:pt x="86" y="205"/>
                      <a:pt x="74" y="193"/>
                    </a:cubicBezTo>
                    <a:cubicBezTo>
                      <a:pt x="53" y="170"/>
                      <a:pt x="36" y="145"/>
                      <a:pt x="25" y="122"/>
                    </a:cubicBezTo>
                    <a:cubicBezTo>
                      <a:pt x="14" y="99"/>
                      <a:pt x="8" y="77"/>
                      <a:pt x="4" y="58"/>
                    </a:cubicBezTo>
                    <a:cubicBezTo>
                      <a:pt x="1" y="40"/>
                      <a:pt x="0" y="26"/>
                      <a:pt x="0" y="16"/>
                    </a:cubicBezTo>
                    <a:cubicBezTo>
                      <a:pt x="0" y="11"/>
                      <a:pt x="0" y="7"/>
                      <a:pt x="0" y="4"/>
                    </a:cubicBezTo>
                    <a:cubicBezTo>
                      <a:pt x="0" y="2"/>
                      <a:pt x="0" y="0"/>
                      <a:pt x="0" y="0"/>
                    </a:cubicBezTo>
                    <a:cubicBezTo>
                      <a:pt x="0" y="0"/>
                      <a:pt x="0" y="2"/>
                      <a:pt x="0" y="4"/>
                    </a:cubicBezTo>
                    <a:cubicBezTo>
                      <a:pt x="0" y="7"/>
                      <a:pt x="0" y="11"/>
                      <a:pt x="0" y="16"/>
                    </a:cubicBezTo>
                    <a:cubicBezTo>
                      <a:pt x="0" y="25"/>
                      <a:pt x="1" y="40"/>
                      <a:pt x="5" y="58"/>
                    </a:cubicBezTo>
                    <a:cubicBezTo>
                      <a:pt x="9" y="76"/>
                      <a:pt x="15" y="98"/>
                      <a:pt x="27" y="121"/>
                    </a:cubicBezTo>
                    <a:cubicBezTo>
                      <a:pt x="30" y="127"/>
                      <a:pt x="33" y="132"/>
                      <a:pt x="36" y="138"/>
                    </a:cubicBezTo>
                    <a:cubicBezTo>
                      <a:pt x="40" y="144"/>
                      <a:pt x="44" y="150"/>
                      <a:pt x="48" y="156"/>
                    </a:cubicBezTo>
                    <a:cubicBezTo>
                      <a:pt x="56" y="168"/>
                      <a:pt x="66" y="180"/>
                      <a:pt x="77" y="191"/>
                    </a:cubicBezTo>
                    <a:cubicBezTo>
                      <a:pt x="88" y="202"/>
                      <a:pt x="100" y="213"/>
                      <a:pt x="114" y="223"/>
                    </a:cubicBezTo>
                    <a:cubicBezTo>
                      <a:pt x="128" y="233"/>
                      <a:pt x="143" y="242"/>
                      <a:pt x="159" y="251"/>
                    </a:cubicBezTo>
                    <a:cubicBezTo>
                      <a:pt x="190" y="270"/>
                      <a:pt x="224" y="288"/>
                      <a:pt x="255" y="314"/>
                    </a:cubicBezTo>
                    <a:cubicBezTo>
                      <a:pt x="259" y="317"/>
                      <a:pt x="262" y="321"/>
                      <a:pt x="266" y="324"/>
                    </a:cubicBezTo>
                    <a:cubicBezTo>
                      <a:pt x="270" y="328"/>
                      <a:pt x="273" y="332"/>
                      <a:pt x="277" y="335"/>
                    </a:cubicBezTo>
                    <a:cubicBezTo>
                      <a:pt x="280" y="339"/>
                      <a:pt x="283" y="343"/>
                      <a:pt x="286" y="347"/>
                    </a:cubicBezTo>
                    <a:cubicBezTo>
                      <a:pt x="287" y="348"/>
                      <a:pt x="288" y="349"/>
                      <a:pt x="289" y="350"/>
                    </a:cubicBezTo>
                    <a:cubicBezTo>
                      <a:pt x="291" y="353"/>
                      <a:pt x="291" y="353"/>
                      <a:pt x="291" y="353"/>
                    </a:cubicBezTo>
                    <a:cubicBezTo>
                      <a:pt x="295" y="360"/>
                      <a:pt x="295" y="360"/>
                      <a:pt x="295" y="360"/>
                    </a:cubicBezTo>
                    <a:cubicBezTo>
                      <a:pt x="306" y="377"/>
                      <a:pt x="315" y="396"/>
                      <a:pt x="321" y="417"/>
                    </a:cubicBezTo>
                    <a:cubicBezTo>
                      <a:pt x="333" y="457"/>
                      <a:pt x="335" y="501"/>
                      <a:pt x="332" y="543"/>
                    </a:cubicBezTo>
                    <a:cubicBezTo>
                      <a:pt x="331" y="564"/>
                      <a:pt x="328" y="585"/>
                      <a:pt x="325" y="606"/>
                    </a:cubicBezTo>
                    <a:cubicBezTo>
                      <a:pt x="321" y="627"/>
                      <a:pt x="317" y="648"/>
                      <a:pt x="313" y="668"/>
                    </a:cubicBezTo>
                    <a:cubicBezTo>
                      <a:pt x="304" y="709"/>
                      <a:pt x="295" y="749"/>
                      <a:pt x="294" y="788"/>
                    </a:cubicBezTo>
                    <a:cubicBezTo>
                      <a:pt x="291" y="828"/>
                      <a:pt x="296" y="866"/>
                      <a:pt x="305" y="901"/>
                    </a:cubicBezTo>
                    <a:cubicBezTo>
                      <a:pt x="314" y="936"/>
                      <a:pt x="328" y="968"/>
                      <a:pt x="343" y="996"/>
                    </a:cubicBezTo>
                    <a:cubicBezTo>
                      <a:pt x="345" y="999"/>
                      <a:pt x="347" y="1003"/>
                      <a:pt x="349" y="1006"/>
                    </a:cubicBezTo>
                    <a:cubicBezTo>
                      <a:pt x="351" y="1009"/>
                      <a:pt x="352" y="1013"/>
                      <a:pt x="355" y="1016"/>
                    </a:cubicBezTo>
                    <a:cubicBezTo>
                      <a:pt x="359" y="1022"/>
                      <a:pt x="363" y="1029"/>
                      <a:pt x="367" y="1035"/>
                    </a:cubicBezTo>
                    <a:cubicBezTo>
                      <a:pt x="375" y="1046"/>
                      <a:pt x="383" y="1058"/>
                      <a:pt x="391" y="1067"/>
                    </a:cubicBezTo>
                    <a:cubicBezTo>
                      <a:pt x="407" y="1088"/>
                      <a:pt x="423" y="1103"/>
                      <a:pt x="437" y="1116"/>
                    </a:cubicBezTo>
                    <a:cubicBezTo>
                      <a:pt x="451" y="1128"/>
                      <a:pt x="462" y="1138"/>
                      <a:pt x="470" y="1143"/>
                    </a:cubicBezTo>
                    <a:cubicBezTo>
                      <a:pt x="478" y="1149"/>
                      <a:pt x="482" y="1152"/>
                      <a:pt x="482" y="1152"/>
                    </a:cubicBezTo>
                    <a:cubicBezTo>
                      <a:pt x="482" y="1152"/>
                      <a:pt x="482" y="1152"/>
                      <a:pt x="482" y="1152"/>
                    </a:cubicBezTo>
                    <a:cubicBezTo>
                      <a:pt x="482" y="1152"/>
                      <a:pt x="482" y="1152"/>
                      <a:pt x="482" y="1152"/>
                    </a:cubicBezTo>
                    <a:cubicBezTo>
                      <a:pt x="482" y="1152"/>
                      <a:pt x="478" y="1149"/>
                      <a:pt x="470" y="1143"/>
                    </a:cubicBezTo>
                    <a:cubicBezTo>
                      <a:pt x="462" y="1137"/>
                      <a:pt x="451" y="1128"/>
                      <a:pt x="437" y="1115"/>
                    </a:cubicBezTo>
                    <a:cubicBezTo>
                      <a:pt x="424" y="1103"/>
                      <a:pt x="408" y="1087"/>
                      <a:pt x="392" y="1067"/>
                    </a:cubicBezTo>
                    <a:cubicBezTo>
                      <a:pt x="384" y="1057"/>
                      <a:pt x="376" y="1045"/>
                      <a:pt x="368" y="1034"/>
                    </a:cubicBezTo>
                    <a:cubicBezTo>
                      <a:pt x="364" y="1028"/>
                      <a:pt x="360" y="1021"/>
                      <a:pt x="356" y="1015"/>
                    </a:cubicBezTo>
                    <a:cubicBezTo>
                      <a:pt x="354" y="1012"/>
                      <a:pt x="352" y="1009"/>
                      <a:pt x="350" y="1005"/>
                    </a:cubicBezTo>
                    <a:cubicBezTo>
                      <a:pt x="348" y="1002"/>
                      <a:pt x="346" y="998"/>
                      <a:pt x="344" y="995"/>
                    </a:cubicBezTo>
                    <a:cubicBezTo>
                      <a:pt x="330" y="967"/>
                      <a:pt x="316" y="936"/>
                      <a:pt x="307" y="901"/>
                    </a:cubicBezTo>
                    <a:cubicBezTo>
                      <a:pt x="298" y="866"/>
                      <a:pt x="294" y="828"/>
                      <a:pt x="296" y="789"/>
                    </a:cubicBezTo>
                    <a:cubicBezTo>
                      <a:pt x="296" y="781"/>
                      <a:pt x="296" y="781"/>
                      <a:pt x="296" y="781"/>
                    </a:cubicBezTo>
                    <a:cubicBezTo>
                      <a:pt x="297" y="780"/>
                      <a:pt x="297" y="779"/>
                      <a:pt x="297" y="778"/>
                    </a:cubicBezTo>
                    <a:cubicBezTo>
                      <a:pt x="297" y="774"/>
                      <a:pt x="297" y="774"/>
                      <a:pt x="297" y="774"/>
                    </a:cubicBezTo>
                    <a:cubicBezTo>
                      <a:pt x="298" y="769"/>
                      <a:pt x="298" y="764"/>
                      <a:pt x="299" y="759"/>
                    </a:cubicBezTo>
                    <a:cubicBezTo>
                      <a:pt x="299" y="754"/>
                      <a:pt x="300" y="749"/>
                      <a:pt x="301" y="744"/>
                    </a:cubicBezTo>
                    <a:cubicBezTo>
                      <a:pt x="302" y="739"/>
                      <a:pt x="302" y="734"/>
                      <a:pt x="303" y="729"/>
                    </a:cubicBezTo>
                    <a:cubicBezTo>
                      <a:pt x="307" y="709"/>
                      <a:pt x="311" y="689"/>
                      <a:pt x="315" y="669"/>
                    </a:cubicBezTo>
                    <a:cubicBezTo>
                      <a:pt x="320" y="648"/>
                      <a:pt x="324" y="628"/>
                      <a:pt x="327" y="607"/>
                    </a:cubicBezTo>
                    <a:cubicBezTo>
                      <a:pt x="331" y="586"/>
                      <a:pt x="333" y="564"/>
                      <a:pt x="335" y="543"/>
                    </a:cubicBezTo>
                    <a:cubicBezTo>
                      <a:pt x="338" y="501"/>
                      <a:pt x="336" y="457"/>
                      <a:pt x="324" y="416"/>
                    </a:cubicBezTo>
                    <a:cubicBezTo>
                      <a:pt x="318" y="395"/>
                      <a:pt x="309" y="376"/>
                      <a:pt x="298" y="358"/>
                    </a:cubicBezTo>
                    <a:cubicBezTo>
                      <a:pt x="293" y="352"/>
                      <a:pt x="293" y="352"/>
                      <a:pt x="293" y="352"/>
                    </a:cubicBezTo>
                    <a:cubicBezTo>
                      <a:pt x="291" y="349"/>
                      <a:pt x="291" y="349"/>
                      <a:pt x="291" y="349"/>
                    </a:cubicBezTo>
                    <a:cubicBezTo>
                      <a:pt x="290" y="347"/>
                      <a:pt x="289" y="346"/>
                      <a:pt x="288" y="345"/>
                    </a:cubicBezTo>
                    <a:cubicBezTo>
                      <a:pt x="285" y="341"/>
                      <a:pt x="282" y="337"/>
                      <a:pt x="278" y="333"/>
                    </a:cubicBezTo>
                    <a:cubicBezTo>
                      <a:pt x="275" y="330"/>
                      <a:pt x="272" y="326"/>
                      <a:pt x="268" y="322"/>
                    </a:cubicBezTo>
                    <a:cubicBezTo>
                      <a:pt x="264" y="319"/>
                      <a:pt x="260" y="315"/>
                      <a:pt x="257" y="312"/>
                    </a:cubicBezTo>
                    <a:cubicBezTo>
                      <a:pt x="226" y="286"/>
                      <a:pt x="191" y="268"/>
                      <a:pt x="160" y="249"/>
                    </a:cubicBezTo>
                    <a:cubicBezTo>
                      <a:pt x="144" y="240"/>
                      <a:pt x="129" y="231"/>
                      <a:pt x="115" y="221"/>
                    </a:cubicBezTo>
                    <a:cubicBezTo>
                      <a:pt x="102" y="212"/>
                      <a:pt x="89" y="201"/>
                      <a:pt x="78" y="190"/>
                    </a:cubicBezTo>
                    <a:cubicBezTo>
                      <a:pt x="67" y="178"/>
                      <a:pt x="58" y="167"/>
                      <a:pt x="49" y="155"/>
                    </a:cubicBezTo>
                    <a:cubicBezTo>
                      <a:pt x="45" y="149"/>
                      <a:pt x="41" y="144"/>
                      <a:pt x="38" y="138"/>
                    </a:cubicBezTo>
                    <a:cubicBezTo>
                      <a:pt x="34" y="132"/>
                      <a:pt x="31" y="126"/>
                      <a:pt x="28" y="120"/>
                    </a:cubicBezTo>
                    <a:cubicBezTo>
                      <a:pt x="16" y="98"/>
                      <a:pt x="10" y="76"/>
                      <a:pt x="6" y="58"/>
                    </a:cubicBezTo>
                    <a:cubicBezTo>
                      <a:pt x="2" y="40"/>
                      <a:pt x="1"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22" name="Freeform 22"/>
              <p:cNvSpPr>
                <a:spLocks noEditPoints="1"/>
              </p:cNvSpPr>
              <p:nvPr/>
            </p:nvSpPr>
            <p:spPr bwMode="auto">
              <a:xfrm>
                <a:off x="7714164" y="1362075"/>
                <a:ext cx="1809750" cy="4330700"/>
              </a:xfrm>
              <a:custGeom>
                <a:avLst/>
                <a:gdLst>
                  <a:gd name="T0" fmla="*/ 482 w 482"/>
                  <a:gd name="T1" fmla="*/ 1152 h 1152"/>
                  <a:gd name="T2" fmla="*/ 482 w 482"/>
                  <a:gd name="T3" fmla="*/ 1152 h 1152"/>
                  <a:gd name="T4" fmla="*/ 0 w 482"/>
                  <a:gd name="T5" fmla="*/ 4 h 1152"/>
                  <a:gd name="T6" fmla="*/ 4 w 482"/>
                  <a:gd name="T7" fmla="*/ 58 h 1152"/>
                  <a:gd name="T8" fmla="*/ 74 w 482"/>
                  <a:gd name="T9" fmla="*/ 193 h 1152"/>
                  <a:gd name="T10" fmla="*/ 157 w 482"/>
                  <a:gd name="T11" fmla="*/ 255 h 1152"/>
                  <a:gd name="T12" fmla="*/ 262 w 482"/>
                  <a:gd name="T13" fmla="*/ 328 h 1152"/>
                  <a:gd name="T14" fmla="*/ 282 w 482"/>
                  <a:gd name="T15" fmla="*/ 350 h 1152"/>
                  <a:gd name="T16" fmla="*/ 287 w 482"/>
                  <a:gd name="T17" fmla="*/ 356 h 1152"/>
                  <a:gd name="T18" fmla="*/ 316 w 482"/>
                  <a:gd name="T19" fmla="*/ 418 h 1152"/>
                  <a:gd name="T20" fmla="*/ 326 w 482"/>
                  <a:gd name="T21" fmla="*/ 543 h 1152"/>
                  <a:gd name="T22" fmla="*/ 307 w 482"/>
                  <a:gd name="T23" fmla="*/ 667 h 1152"/>
                  <a:gd name="T24" fmla="*/ 293 w 482"/>
                  <a:gd name="T25" fmla="*/ 743 h 1152"/>
                  <a:gd name="T26" fmla="*/ 289 w 482"/>
                  <a:gd name="T27" fmla="*/ 788 h 1152"/>
                  <a:gd name="T28" fmla="*/ 340 w 482"/>
                  <a:gd name="T29" fmla="*/ 997 h 1152"/>
                  <a:gd name="T30" fmla="*/ 352 w 482"/>
                  <a:gd name="T31" fmla="*/ 1017 h 1152"/>
                  <a:gd name="T32" fmla="*/ 390 w 482"/>
                  <a:gd name="T33" fmla="*/ 1069 h 1152"/>
                  <a:gd name="T34" fmla="*/ 470 w 482"/>
                  <a:gd name="T35" fmla="*/ 1143 h 1152"/>
                  <a:gd name="T36" fmla="*/ 470 w 482"/>
                  <a:gd name="T37" fmla="*/ 1143 h 1152"/>
                  <a:gd name="T38" fmla="*/ 391 w 482"/>
                  <a:gd name="T39" fmla="*/ 1067 h 1152"/>
                  <a:gd name="T40" fmla="*/ 355 w 482"/>
                  <a:gd name="T41" fmla="*/ 1016 h 1152"/>
                  <a:gd name="T42" fmla="*/ 343 w 482"/>
                  <a:gd name="T43" fmla="*/ 996 h 1152"/>
                  <a:gd name="T44" fmla="*/ 294 w 482"/>
                  <a:gd name="T45" fmla="*/ 788 h 1152"/>
                  <a:gd name="T46" fmla="*/ 325 w 482"/>
                  <a:gd name="T47" fmla="*/ 606 h 1152"/>
                  <a:gd name="T48" fmla="*/ 321 w 482"/>
                  <a:gd name="T49" fmla="*/ 417 h 1152"/>
                  <a:gd name="T50" fmla="*/ 291 w 482"/>
                  <a:gd name="T51" fmla="*/ 353 h 1152"/>
                  <a:gd name="T52" fmla="*/ 286 w 482"/>
                  <a:gd name="T53" fmla="*/ 347 h 1152"/>
                  <a:gd name="T54" fmla="*/ 266 w 482"/>
                  <a:gd name="T55" fmla="*/ 324 h 1152"/>
                  <a:gd name="T56" fmla="*/ 159 w 482"/>
                  <a:gd name="T57" fmla="*/ 251 h 1152"/>
                  <a:gd name="T58" fmla="*/ 77 w 482"/>
                  <a:gd name="T59" fmla="*/ 191 h 1152"/>
                  <a:gd name="T60" fmla="*/ 36 w 482"/>
                  <a:gd name="T61" fmla="*/ 138 h 1152"/>
                  <a:gd name="T62" fmla="*/ 5 w 482"/>
                  <a:gd name="T63" fmla="*/ 58 h 1152"/>
                  <a:gd name="T64" fmla="*/ 0 w 482"/>
                  <a:gd name="T65" fmla="*/ 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2" h="1152">
                    <a:moveTo>
                      <a:pt x="482" y="1152"/>
                    </a:moveTo>
                    <a:cubicBezTo>
                      <a:pt x="482" y="1152"/>
                      <a:pt x="482" y="1152"/>
                      <a:pt x="482" y="1152"/>
                    </a:cubicBezTo>
                    <a:cubicBezTo>
                      <a:pt x="482" y="1152"/>
                      <a:pt x="482" y="1152"/>
                      <a:pt x="482" y="1152"/>
                    </a:cubicBezTo>
                    <a:cubicBezTo>
                      <a:pt x="482" y="1152"/>
                      <a:pt x="482" y="1152"/>
                      <a:pt x="482" y="1152"/>
                    </a:cubicBezTo>
                    <a:moveTo>
                      <a:pt x="0" y="0"/>
                    </a:moveTo>
                    <a:cubicBezTo>
                      <a:pt x="0" y="0"/>
                      <a:pt x="0" y="2"/>
                      <a:pt x="0" y="4"/>
                    </a:cubicBezTo>
                    <a:cubicBezTo>
                      <a:pt x="0" y="7"/>
                      <a:pt x="0" y="11"/>
                      <a:pt x="0" y="16"/>
                    </a:cubicBezTo>
                    <a:cubicBezTo>
                      <a:pt x="0" y="26"/>
                      <a:pt x="1" y="40"/>
                      <a:pt x="4" y="58"/>
                    </a:cubicBezTo>
                    <a:cubicBezTo>
                      <a:pt x="8" y="77"/>
                      <a:pt x="14" y="99"/>
                      <a:pt x="25" y="122"/>
                    </a:cubicBezTo>
                    <a:cubicBezTo>
                      <a:pt x="36" y="145"/>
                      <a:pt x="53" y="170"/>
                      <a:pt x="74" y="193"/>
                    </a:cubicBezTo>
                    <a:cubicBezTo>
                      <a:pt x="86" y="205"/>
                      <a:pt x="98" y="216"/>
                      <a:pt x="112" y="226"/>
                    </a:cubicBezTo>
                    <a:cubicBezTo>
                      <a:pt x="126" y="236"/>
                      <a:pt x="141" y="245"/>
                      <a:pt x="157" y="255"/>
                    </a:cubicBezTo>
                    <a:cubicBezTo>
                      <a:pt x="188" y="274"/>
                      <a:pt x="222" y="292"/>
                      <a:pt x="252" y="318"/>
                    </a:cubicBezTo>
                    <a:cubicBezTo>
                      <a:pt x="255" y="321"/>
                      <a:pt x="259" y="324"/>
                      <a:pt x="262" y="328"/>
                    </a:cubicBezTo>
                    <a:cubicBezTo>
                      <a:pt x="266" y="331"/>
                      <a:pt x="269" y="335"/>
                      <a:pt x="273" y="339"/>
                    </a:cubicBezTo>
                    <a:cubicBezTo>
                      <a:pt x="276" y="342"/>
                      <a:pt x="279" y="346"/>
                      <a:pt x="282" y="350"/>
                    </a:cubicBezTo>
                    <a:cubicBezTo>
                      <a:pt x="283" y="351"/>
                      <a:pt x="284" y="352"/>
                      <a:pt x="285" y="353"/>
                    </a:cubicBezTo>
                    <a:cubicBezTo>
                      <a:pt x="287" y="356"/>
                      <a:pt x="287" y="356"/>
                      <a:pt x="287" y="356"/>
                    </a:cubicBezTo>
                    <a:cubicBezTo>
                      <a:pt x="291" y="363"/>
                      <a:pt x="291" y="363"/>
                      <a:pt x="291" y="363"/>
                    </a:cubicBezTo>
                    <a:cubicBezTo>
                      <a:pt x="302" y="380"/>
                      <a:pt x="310" y="398"/>
                      <a:pt x="316" y="418"/>
                    </a:cubicBezTo>
                    <a:cubicBezTo>
                      <a:pt x="322" y="438"/>
                      <a:pt x="325" y="459"/>
                      <a:pt x="327" y="480"/>
                    </a:cubicBezTo>
                    <a:cubicBezTo>
                      <a:pt x="328" y="500"/>
                      <a:pt x="328" y="522"/>
                      <a:pt x="326" y="543"/>
                    </a:cubicBezTo>
                    <a:cubicBezTo>
                      <a:pt x="325" y="564"/>
                      <a:pt x="322" y="584"/>
                      <a:pt x="319" y="605"/>
                    </a:cubicBezTo>
                    <a:cubicBezTo>
                      <a:pt x="316" y="626"/>
                      <a:pt x="312" y="647"/>
                      <a:pt x="307" y="667"/>
                    </a:cubicBezTo>
                    <a:cubicBezTo>
                      <a:pt x="303" y="687"/>
                      <a:pt x="299" y="708"/>
                      <a:pt x="296" y="728"/>
                    </a:cubicBezTo>
                    <a:cubicBezTo>
                      <a:pt x="295" y="733"/>
                      <a:pt x="294" y="738"/>
                      <a:pt x="293" y="743"/>
                    </a:cubicBezTo>
                    <a:cubicBezTo>
                      <a:pt x="292" y="748"/>
                      <a:pt x="292" y="753"/>
                      <a:pt x="291" y="758"/>
                    </a:cubicBezTo>
                    <a:cubicBezTo>
                      <a:pt x="290" y="768"/>
                      <a:pt x="289" y="778"/>
                      <a:pt x="289" y="788"/>
                    </a:cubicBezTo>
                    <a:cubicBezTo>
                      <a:pt x="286" y="828"/>
                      <a:pt x="292" y="867"/>
                      <a:pt x="301" y="902"/>
                    </a:cubicBezTo>
                    <a:cubicBezTo>
                      <a:pt x="311" y="938"/>
                      <a:pt x="325" y="969"/>
                      <a:pt x="340" y="997"/>
                    </a:cubicBezTo>
                    <a:cubicBezTo>
                      <a:pt x="342" y="1001"/>
                      <a:pt x="344" y="1004"/>
                      <a:pt x="346" y="1008"/>
                    </a:cubicBezTo>
                    <a:cubicBezTo>
                      <a:pt x="348" y="1011"/>
                      <a:pt x="350" y="1014"/>
                      <a:pt x="352" y="1017"/>
                    </a:cubicBezTo>
                    <a:cubicBezTo>
                      <a:pt x="356" y="1024"/>
                      <a:pt x="360" y="1030"/>
                      <a:pt x="364" y="1036"/>
                    </a:cubicBezTo>
                    <a:cubicBezTo>
                      <a:pt x="373" y="1048"/>
                      <a:pt x="381" y="1059"/>
                      <a:pt x="390" y="1069"/>
                    </a:cubicBezTo>
                    <a:cubicBezTo>
                      <a:pt x="406" y="1089"/>
                      <a:pt x="423" y="1104"/>
                      <a:pt x="436" y="1117"/>
                    </a:cubicBezTo>
                    <a:cubicBezTo>
                      <a:pt x="450" y="1129"/>
                      <a:pt x="462" y="1138"/>
                      <a:pt x="470" y="1143"/>
                    </a:cubicBezTo>
                    <a:cubicBezTo>
                      <a:pt x="478" y="1149"/>
                      <a:pt x="482" y="1152"/>
                      <a:pt x="482" y="1152"/>
                    </a:cubicBezTo>
                    <a:cubicBezTo>
                      <a:pt x="482" y="1152"/>
                      <a:pt x="478" y="1149"/>
                      <a:pt x="470" y="1143"/>
                    </a:cubicBezTo>
                    <a:cubicBezTo>
                      <a:pt x="462" y="1138"/>
                      <a:pt x="451" y="1128"/>
                      <a:pt x="437" y="1116"/>
                    </a:cubicBezTo>
                    <a:cubicBezTo>
                      <a:pt x="423" y="1103"/>
                      <a:pt x="407" y="1088"/>
                      <a:pt x="391" y="1067"/>
                    </a:cubicBezTo>
                    <a:cubicBezTo>
                      <a:pt x="383" y="1058"/>
                      <a:pt x="375" y="1046"/>
                      <a:pt x="367" y="1035"/>
                    </a:cubicBezTo>
                    <a:cubicBezTo>
                      <a:pt x="363" y="1029"/>
                      <a:pt x="359" y="1022"/>
                      <a:pt x="355" y="1016"/>
                    </a:cubicBezTo>
                    <a:cubicBezTo>
                      <a:pt x="352" y="1013"/>
                      <a:pt x="351" y="1009"/>
                      <a:pt x="349" y="1006"/>
                    </a:cubicBezTo>
                    <a:cubicBezTo>
                      <a:pt x="347" y="1003"/>
                      <a:pt x="345" y="999"/>
                      <a:pt x="343" y="996"/>
                    </a:cubicBezTo>
                    <a:cubicBezTo>
                      <a:pt x="328" y="968"/>
                      <a:pt x="314" y="936"/>
                      <a:pt x="305" y="901"/>
                    </a:cubicBezTo>
                    <a:cubicBezTo>
                      <a:pt x="296" y="866"/>
                      <a:pt x="291" y="828"/>
                      <a:pt x="294" y="788"/>
                    </a:cubicBezTo>
                    <a:cubicBezTo>
                      <a:pt x="295" y="749"/>
                      <a:pt x="304" y="709"/>
                      <a:pt x="313" y="668"/>
                    </a:cubicBezTo>
                    <a:cubicBezTo>
                      <a:pt x="317" y="648"/>
                      <a:pt x="321" y="627"/>
                      <a:pt x="325" y="606"/>
                    </a:cubicBezTo>
                    <a:cubicBezTo>
                      <a:pt x="328" y="585"/>
                      <a:pt x="331" y="564"/>
                      <a:pt x="332" y="543"/>
                    </a:cubicBezTo>
                    <a:cubicBezTo>
                      <a:pt x="335" y="501"/>
                      <a:pt x="333" y="457"/>
                      <a:pt x="321" y="417"/>
                    </a:cubicBezTo>
                    <a:cubicBezTo>
                      <a:pt x="315" y="396"/>
                      <a:pt x="306" y="377"/>
                      <a:pt x="295" y="360"/>
                    </a:cubicBezTo>
                    <a:cubicBezTo>
                      <a:pt x="291" y="353"/>
                      <a:pt x="291" y="353"/>
                      <a:pt x="291" y="353"/>
                    </a:cubicBezTo>
                    <a:cubicBezTo>
                      <a:pt x="289" y="350"/>
                      <a:pt x="289" y="350"/>
                      <a:pt x="289" y="350"/>
                    </a:cubicBezTo>
                    <a:cubicBezTo>
                      <a:pt x="288" y="349"/>
                      <a:pt x="287" y="348"/>
                      <a:pt x="286" y="347"/>
                    </a:cubicBezTo>
                    <a:cubicBezTo>
                      <a:pt x="283" y="343"/>
                      <a:pt x="280" y="339"/>
                      <a:pt x="277" y="335"/>
                    </a:cubicBezTo>
                    <a:cubicBezTo>
                      <a:pt x="273" y="332"/>
                      <a:pt x="270" y="328"/>
                      <a:pt x="266" y="324"/>
                    </a:cubicBezTo>
                    <a:cubicBezTo>
                      <a:pt x="262" y="321"/>
                      <a:pt x="259" y="317"/>
                      <a:pt x="255" y="314"/>
                    </a:cubicBezTo>
                    <a:cubicBezTo>
                      <a:pt x="224" y="288"/>
                      <a:pt x="190" y="270"/>
                      <a:pt x="159" y="251"/>
                    </a:cubicBezTo>
                    <a:cubicBezTo>
                      <a:pt x="143" y="242"/>
                      <a:pt x="128" y="233"/>
                      <a:pt x="114" y="223"/>
                    </a:cubicBezTo>
                    <a:cubicBezTo>
                      <a:pt x="100" y="213"/>
                      <a:pt x="88" y="202"/>
                      <a:pt x="77" y="191"/>
                    </a:cubicBezTo>
                    <a:cubicBezTo>
                      <a:pt x="66" y="180"/>
                      <a:pt x="56" y="168"/>
                      <a:pt x="48" y="156"/>
                    </a:cubicBezTo>
                    <a:cubicBezTo>
                      <a:pt x="44" y="150"/>
                      <a:pt x="40" y="144"/>
                      <a:pt x="36" y="138"/>
                    </a:cubicBezTo>
                    <a:cubicBezTo>
                      <a:pt x="33" y="132"/>
                      <a:pt x="30" y="127"/>
                      <a:pt x="27" y="121"/>
                    </a:cubicBezTo>
                    <a:cubicBezTo>
                      <a:pt x="15" y="98"/>
                      <a:pt x="9" y="76"/>
                      <a:pt x="5" y="58"/>
                    </a:cubicBezTo>
                    <a:cubicBezTo>
                      <a:pt x="1" y="40"/>
                      <a:pt x="0" y="25"/>
                      <a:pt x="0" y="16"/>
                    </a:cubicBezTo>
                    <a:cubicBezTo>
                      <a:pt x="0" y="11"/>
                      <a:pt x="0" y="7"/>
                      <a:pt x="0" y="4"/>
                    </a:cubicBezTo>
                    <a:cubicBezTo>
                      <a:pt x="0"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sp>
          <p:nvSpPr>
            <p:cNvPr id="8" name="Freeform 8"/>
            <p:cNvSpPr>
              <a:spLocks/>
            </p:cNvSpPr>
            <p:nvPr/>
          </p:nvSpPr>
          <p:spPr bwMode="auto">
            <a:xfrm>
              <a:off x="-1" y="-1"/>
              <a:ext cx="6082845" cy="6901050"/>
            </a:xfrm>
            <a:custGeom>
              <a:avLst/>
              <a:gdLst>
                <a:gd name="T0" fmla="*/ 853 w 1044"/>
                <a:gd name="T1" fmla="*/ 778 h 1152"/>
                <a:gd name="T2" fmla="*/ 884 w 1044"/>
                <a:gd name="T3" fmla="*/ 600 h 1152"/>
                <a:gd name="T4" fmla="*/ 837 w 1044"/>
                <a:gd name="T5" fmla="*/ 337 h 1152"/>
                <a:gd name="T6" fmla="*/ 637 w 1044"/>
                <a:gd name="T7" fmla="*/ 192 h 1152"/>
                <a:gd name="T8" fmla="*/ 561 w 1044"/>
                <a:gd name="T9" fmla="*/ 0 h 1152"/>
                <a:gd name="T10" fmla="*/ 280 w 1044"/>
                <a:gd name="T11" fmla="*/ 0 h 1152"/>
                <a:gd name="T12" fmla="*/ 0 w 1044"/>
                <a:gd name="T13" fmla="*/ 0 h 1152"/>
                <a:gd name="T14" fmla="*/ 0 w 1044"/>
                <a:gd name="T15" fmla="*/ 1152 h 1152"/>
                <a:gd name="T16" fmla="*/ 0 w 1044"/>
                <a:gd name="T17" fmla="*/ 1152 h 1152"/>
                <a:gd name="T18" fmla="*/ 280 w 1044"/>
                <a:gd name="T19" fmla="*/ 1152 h 1152"/>
                <a:gd name="T20" fmla="*/ 1044 w 1044"/>
                <a:gd name="T21" fmla="*/ 1152 h 1152"/>
                <a:gd name="T22" fmla="*/ 853 w 1044"/>
                <a:gd name="T23" fmla="*/ 77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4" h="1152">
                  <a:moveTo>
                    <a:pt x="853" y="778"/>
                  </a:moveTo>
                  <a:cubicBezTo>
                    <a:pt x="858" y="718"/>
                    <a:pt x="875" y="659"/>
                    <a:pt x="884" y="600"/>
                  </a:cubicBezTo>
                  <a:cubicBezTo>
                    <a:pt x="898" y="511"/>
                    <a:pt x="900" y="409"/>
                    <a:pt x="837" y="337"/>
                  </a:cubicBezTo>
                  <a:cubicBezTo>
                    <a:pt x="781" y="274"/>
                    <a:pt x="695" y="252"/>
                    <a:pt x="637" y="192"/>
                  </a:cubicBezTo>
                  <a:cubicBezTo>
                    <a:pt x="587" y="139"/>
                    <a:pt x="559" y="73"/>
                    <a:pt x="561" y="0"/>
                  </a:cubicBezTo>
                  <a:cubicBezTo>
                    <a:pt x="280" y="0"/>
                    <a:pt x="280" y="0"/>
                    <a:pt x="280" y="0"/>
                  </a:cubicBezTo>
                  <a:cubicBezTo>
                    <a:pt x="0" y="0"/>
                    <a:pt x="0" y="0"/>
                    <a:pt x="0" y="0"/>
                  </a:cubicBezTo>
                  <a:cubicBezTo>
                    <a:pt x="0" y="1152"/>
                    <a:pt x="0" y="1152"/>
                    <a:pt x="0" y="1152"/>
                  </a:cubicBezTo>
                  <a:cubicBezTo>
                    <a:pt x="0" y="1152"/>
                    <a:pt x="0" y="1152"/>
                    <a:pt x="0" y="1152"/>
                  </a:cubicBezTo>
                  <a:cubicBezTo>
                    <a:pt x="280" y="1152"/>
                    <a:pt x="280" y="1152"/>
                    <a:pt x="280" y="1152"/>
                  </a:cubicBezTo>
                  <a:cubicBezTo>
                    <a:pt x="1044" y="1152"/>
                    <a:pt x="1044" y="1152"/>
                    <a:pt x="1044" y="1152"/>
                  </a:cubicBezTo>
                  <a:cubicBezTo>
                    <a:pt x="924" y="1070"/>
                    <a:pt x="841" y="924"/>
                    <a:pt x="853" y="7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grpSp>
        <p:nvGrpSpPr>
          <p:cNvPr id="31" name="Group 30"/>
          <p:cNvGrpSpPr/>
          <p:nvPr/>
        </p:nvGrpSpPr>
        <p:grpSpPr>
          <a:xfrm>
            <a:off x="0" y="28723"/>
            <a:ext cx="2087356" cy="1038077"/>
            <a:chOff x="75971" y="1051852"/>
            <a:chExt cx="2087356" cy="1038077"/>
          </a:xfrm>
        </p:grpSpPr>
        <p:grpSp>
          <p:nvGrpSpPr>
            <p:cNvPr id="49" name="Group 48"/>
            <p:cNvGrpSpPr/>
            <p:nvPr/>
          </p:nvGrpSpPr>
          <p:grpSpPr>
            <a:xfrm>
              <a:off x="762000" y="1425879"/>
              <a:ext cx="1401327" cy="664050"/>
              <a:chOff x="5507432" y="3371212"/>
              <a:chExt cx="3674668" cy="1857615"/>
            </a:xfrm>
          </p:grpSpPr>
          <p:grpSp>
            <p:nvGrpSpPr>
              <p:cNvPr id="51" name="组合 1483"/>
              <p:cNvGrpSpPr/>
              <p:nvPr/>
            </p:nvGrpSpPr>
            <p:grpSpPr>
              <a:xfrm>
                <a:off x="5507432" y="3371212"/>
                <a:ext cx="3674668" cy="1857615"/>
                <a:chOff x="28079" y="1041053"/>
                <a:chExt cx="7035801" cy="4572000"/>
              </a:xfrm>
            </p:grpSpPr>
            <p:sp>
              <p:nvSpPr>
                <p:cNvPr id="53"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4"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52" name="TextBox 51"/>
              <p:cNvSpPr txBox="1"/>
              <p:nvPr/>
            </p:nvSpPr>
            <p:spPr>
              <a:xfrm>
                <a:off x="5723896" y="3850530"/>
                <a:ext cx="3292841" cy="860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grpSp>
        <p:pic>
          <p:nvPicPr>
            <p:cNvPr id="50" name="Picture 2" descr="Đồ hoạ vector miễn phí của Phi tr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71" y="1051852"/>
              <a:ext cx="923966" cy="92396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文本框 37"/>
          <p:cNvSpPr txBox="1"/>
          <p:nvPr/>
        </p:nvSpPr>
        <p:spPr>
          <a:xfrm>
            <a:off x="6014999" y="2619517"/>
            <a:ext cx="4169970" cy="560603"/>
          </a:xfrm>
          <a:prstGeom prst="rect">
            <a:avLst/>
          </a:prstGeom>
          <a:noFill/>
        </p:spPr>
        <p:txBody>
          <a:bodyPr wrap="square" rtlCol="0">
            <a:spAutoFit/>
          </a:bodyPr>
          <a:lstStyle/>
          <a:p>
            <a:pPr>
              <a:lnSpc>
                <a:spcPct val="130000"/>
              </a:lnSpc>
            </a:pPr>
            <a:r>
              <a:rPr lang="pt-BR" altLang="zh-CN" sz="2600" b="1"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VAI TRÒ CỦA DỊCH VỤ</a:t>
            </a:r>
            <a:endParaRPr lang="zh-CN" altLang="en-US" sz="2600"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5" name="矩形 38"/>
          <p:cNvSpPr/>
          <p:nvPr/>
        </p:nvSpPr>
        <p:spPr>
          <a:xfrm>
            <a:off x="5205163" y="2527527"/>
            <a:ext cx="796454" cy="796454"/>
          </a:xfrm>
          <a:prstGeom prst="rect">
            <a:avLst/>
          </a:prstGeom>
          <a:noFill/>
          <a:ln w="28575" cap="flat" cmpd="sng" algn="ctr">
            <a:solidFill>
              <a:schemeClr val="accent3">
                <a:lumMod val="75000"/>
              </a:scheme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altLang="zh-CN" sz="3200" b="1">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a:t>
            </a:r>
            <a:endParaRPr lang="zh-CN" altLang="en-US" sz="3200" b="1"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6" name="文本框 40"/>
          <p:cNvSpPr txBox="1"/>
          <p:nvPr/>
        </p:nvSpPr>
        <p:spPr>
          <a:xfrm>
            <a:off x="5758900" y="3576560"/>
            <a:ext cx="4426069" cy="560603"/>
          </a:xfrm>
          <a:prstGeom prst="rect">
            <a:avLst/>
          </a:prstGeom>
          <a:noFill/>
        </p:spPr>
        <p:txBody>
          <a:bodyPr wrap="square" rtlCol="0">
            <a:spAutoFit/>
          </a:bodyPr>
          <a:lstStyle/>
          <a:p>
            <a:pPr fontAlgn="auto">
              <a:lnSpc>
                <a:spcPct val="130000"/>
              </a:lnSpc>
            </a:pPr>
            <a:r>
              <a:rPr lang="en-US" altLang="zh-CN" sz="2600" b="1"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ĐẶC ĐIỂM CỦA DỊCH VỤ</a:t>
            </a:r>
            <a:endParaRPr lang="zh-CN" altLang="en-US" sz="2600" b="1"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7" name="矩形 41"/>
          <p:cNvSpPr/>
          <p:nvPr/>
        </p:nvSpPr>
        <p:spPr>
          <a:xfrm>
            <a:off x="4824163" y="3484570"/>
            <a:ext cx="796454" cy="796454"/>
          </a:xfrm>
          <a:prstGeom prst="rect">
            <a:avLst/>
          </a:prstGeom>
          <a:no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altLang="zh-CN" sz="3200" b="1">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II</a:t>
            </a:r>
            <a:endParaRPr lang="zh-CN" altLang="en-US" sz="3200" b="1"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8" name="文本框 43"/>
          <p:cNvSpPr txBox="1"/>
          <p:nvPr/>
        </p:nvSpPr>
        <p:spPr>
          <a:xfrm>
            <a:off x="5339800" y="4551517"/>
            <a:ext cx="4426069" cy="560603"/>
          </a:xfrm>
          <a:prstGeom prst="rect">
            <a:avLst/>
          </a:prstGeom>
          <a:noFill/>
        </p:spPr>
        <p:txBody>
          <a:bodyPr wrap="square" rtlCol="0">
            <a:spAutoFit/>
          </a:bodyPr>
          <a:lstStyle/>
          <a:p>
            <a:pPr fontAlgn="auto">
              <a:lnSpc>
                <a:spcPct val="130000"/>
              </a:lnSpc>
            </a:pPr>
            <a:r>
              <a:rPr lang="vi-VN" altLang="zh-CN" sz="2600" b="1">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CƠ CẤU NGÀNH DỊCH VỤ</a:t>
            </a:r>
            <a:endParaRPr lang="zh-CN" altLang="en-US" sz="2600" b="1"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29" name="矩形 44"/>
          <p:cNvSpPr/>
          <p:nvPr/>
        </p:nvSpPr>
        <p:spPr>
          <a:xfrm>
            <a:off x="4405063" y="4459527"/>
            <a:ext cx="796454" cy="796454"/>
          </a:xfrm>
          <a:prstGeom prst="rect">
            <a:avLst/>
          </a:prstGeom>
          <a:noFill/>
          <a:ln w="28575" cap="flat" cmpd="sng" algn="ctr">
            <a:solidFill>
              <a:schemeClr val="accent3">
                <a:lumMod val="75000"/>
              </a:scheme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altLang="zh-CN" sz="3200" b="1">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III</a:t>
            </a:r>
            <a:endParaRPr lang="zh-CN" altLang="en-US" sz="3200" b="1"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30" name="文本框 46"/>
          <p:cNvSpPr txBox="1"/>
          <p:nvPr/>
        </p:nvSpPr>
        <p:spPr>
          <a:xfrm>
            <a:off x="4907744" y="5339218"/>
            <a:ext cx="7047121" cy="1080745"/>
          </a:xfrm>
          <a:prstGeom prst="rect">
            <a:avLst/>
          </a:prstGeom>
          <a:noFill/>
        </p:spPr>
        <p:txBody>
          <a:bodyPr wrap="square" rtlCol="0">
            <a:spAutoFit/>
          </a:bodyPr>
          <a:lstStyle/>
          <a:p>
            <a:pPr fontAlgn="auto">
              <a:lnSpc>
                <a:spcPct val="130000"/>
              </a:lnSpc>
            </a:pPr>
            <a:r>
              <a:rPr lang="vi-VN" altLang="zh-CN" sz="2600" b="1">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CÁC NHÂN TỐ ẢNH HƯỞNG ĐẾN SỰ PHÁT TRIỂN VÀ PHÂN BỐ CÁC NGÀNH DỊCH VỤ</a:t>
            </a:r>
            <a:endParaRPr lang="zh-CN" altLang="en-US" sz="2600" b="1"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32" name="矩形 47"/>
          <p:cNvSpPr/>
          <p:nvPr/>
        </p:nvSpPr>
        <p:spPr>
          <a:xfrm>
            <a:off x="3970110" y="5507300"/>
            <a:ext cx="796454" cy="796454"/>
          </a:xfrm>
          <a:prstGeom prst="rect">
            <a:avLst/>
          </a:prstGeom>
          <a:no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altLang="zh-CN" sz="3200" b="1">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IV</a:t>
            </a:r>
            <a:endParaRPr lang="zh-CN" altLang="en-US" sz="3200" b="1" dirty="0">
              <a:solidFill>
                <a:schemeClr val="accent1">
                  <a:lumMod val="50000"/>
                </a:schemeClr>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3" name="Rounded Rectangle 2"/>
          <p:cNvSpPr/>
          <p:nvPr/>
        </p:nvSpPr>
        <p:spPr>
          <a:xfrm>
            <a:off x="5628053" y="1677910"/>
            <a:ext cx="5355389" cy="8062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NỘI DUNG CHÍNH</a:t>
            </a:r>
          </a:p>
        </p:txBody>
      </p:sp>
      <p:sp>
        <p:nvSpPr>
          <p:cNvPr id="4" name="Rectangle 3"/>
          <p:cNvSpPr/>
          <p:nvPr/>
        </p:nvSpPr>
        <p:spPr>
          <a:xfrm>
            <a:off x="61304" y="1578501"/>
            <a:ext cx="3187180" cy="5262979"/>
          </a:xfrm>
          <a:prstGeom prst="rect">
            <a:avLst/>
          </a:prstGeom>
        </p:spPr>
        <p:txBody>
          <a:bodyPr wrap="square">
            <a:spAutoFit/>
          </a:bodyPr>
          <a:lstStyle/>
          <a:p>
            <a:pPr algn="just"/>
            <a:r>
              <a:rPr lang="en-US" sz="2400" b="1" i="1">
                <a:solidFill>
                  <a:schemeClr val="bg1"/>
                </a:solidFill>
                <a:latin typeface="Times New Roman" panose="02020603050405020304" pitchFamily="18" charset="0"/>
                <a:cs typeface="Times New Roman" panose="02020603050405020304" pitchFamily="18" charset="0"/>
              </a:rPr>
              <a:t>Dịch vụ là một trong ba khu vực của nền kinh tế, tạo ra các sản phẩm hàng hóa không tồn tại dưới dạng vật chất nhằm thỏa mãn nhu cầu sản xuất và đời sống con người. Ngành dịch vụ có vai trò và đặc điểm gì nổi bật? Việc phát triển và phân bố dịch vụ chịu ảnh hưởng của những nhân tố nào?</a:t>
            </a:r>
            <a:endParaRPr lang="en-US" sz="2400" b="1">
              <a:solidFill>
                <a:schemeClr val="bg1"/>
              </a:solidFill>
              <a:effectLst/>
              <a:latin typeface="Times New Roman" panose="02020603050405020304" pitchFamily="18" charset="0"/>
              <a:cs typeface="Times New Roman" panose="02020603050405020304" pitchFamily="18" charset="0"/>
            </a:endParaRPr>
          </a:p>
        </p:txBody>
      </p:sp>
      <p:sp>
        <p:nvSpPr>
          <p:cNvPr id="2" name="Rounded Rectangle 22">
            <a:extLst>
              <a:ext uri="{FF2B5EF4-FFF2-40B4-BE49-F238E27FC236}">
                <a16:creationId xmlns:a16="http://schemas.microsoft.com/office/drawing/2014/main" id="{27D80728-3E7F-AC35-5F2D-D8C3389F48DE}"/>
              </a:ext>
            </a:extLst>
          </p:cNvPr>
          <p:cNvSpPr/>
          <p:nvPr/>
        </p:nvSpPr>
        <p:spPr>
          <a:xfrm>
            <a:off x="3967591" y="-205474"/>
            <a:ext cx="8264786" cy="20029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srgbClr val="0000FF"/>
                </a:solidFill>
                <a:latin typeface="Times New Roman" panose="02020603050405020304" pitchFamily="18" charset="0"/>
                <a:cs typeface="Times New Roman" panose="02020603050405020304" pitchFamily="18" charset="0"/>
              </a:rPr>
              <a:t>BÀI 26. VAI TRÒ, ĐẶC ĐIỂM, CƠ CẤU, CÁC NHÂN TỐ ẢNH HƯỞNG ĐẾN SỰ PHÁT TRIỂN VÀ PHÂN BỐ DỊCH VỤ</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847445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53" presetClass="entr" presetSubtype="16" fill="hold" grpId="0" nodeType="afterEffect">
                                  <p:stCondLst>
                                    <p:cond delay="0"/>
                                  </p:stCondLst>
                                  <p:iterate type="lt">
                                    <p:tmPct val="10000"/>
                                  </p:iterate>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anim calcmode="lin" valueType="num">
                                      <p:cBhvr>
                                        <p:cTn id="47" dur="500" fill="hold"/>
                                        <p:tgtEl>
                                          <p:spTgt spid="27"/>
                                        </p:tgtEl>
                                        <p:attrNameLst>
                                          <p:attrName>ppt_x</p:attrName>
                                        </p:attrNameLst>
                                      </p:cBhvr>
                                      <p:tavLst>
                                        <p:tav tm="0">
                                          <p:val>
                                            <p:strVal val="#ppt_x"/>
                                          </p:val>
                                        </p:tav>
                                        <p:tav tm="100000">
                                          <p:val>
                                            <p:strVal val="#ppt_x"/>
                                          </p:val>
                                        </p:tav>
                                      </p:tavLst>
                                    </p:anim>
                                    <p:anim calcmode="lin" valueType="num">
                                      <p:cBhvr>
                                        <p:cTn id="48" dur="500" fill="hold"/>
                                        <p:tgtEl>
                                          <p:spTgt spid="27"/>
                                        </p:tgtEl>
                                        <p:attrNameLst>
                                          <p:attrName>ppt_y</p:attrName>
                                        </p:attrNameLst>
                                      </p:cBhvr>
                                      <p:tavLst>
                                        <p:tav tm="0">
                                          <p:val>
                                            <p:strVal val="#ppt_y+.1"/>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iterate type="lt">
                                    <p:tmPct val="10000"/>
                                  </p:iterate>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childTnLst>
                          </p:cTn>
                        </p:par>
                        <p:par>
                          <p:cTn id="62" fill="hold">
                            <p:stCondLst>
                              <p:cond delay="500"/>
                            </p:stCondLst>
                            <p:childTnLst>
                              <p:par>
                                <p:cTn id="63" presetID="53" presetClass="entr" presetSubtype="16" fill="hold" grpId="0" nodeType="afterEffect">
                                  <p:stCondLst>
                                    <p:cond delay="0"/>
                                  </p:stCondLst>
                                  <p:iterate type="lt">
                                    <p:tmPct val="10000"/>
                                  </p:iterate>
                                  <p:childTnLst>
                                    <p:set>
                                      <p:cBhvr>
                                        <p:cTn id="64" dur="1" fill="hold">
                                          <p:stCondLst>
                                            <p:cond delay="0"/>
                                          </p:stCondLst>
                                        </p:cTn>
                                        <p:tgtEl>
                                          <p:spTgt spid="28"/>
                                        </p:tgtEl>
                                        <p:attrNameLst>
                                          <p:attrName>style.visibility</p:attrName>
                                        </p:attrNameLst>
                                      </p:cBhvr>
                                      <p:to>
                                        <p:strVal val="visible"/>
                                      </p:to>
                                    </p:set>
                                    <p:anim calcmode="lin" valueType="num">
                                      <p:cBhvr>
                                        <p:cTn id="65" dur="500" fill="hold"/>
                                        <p:tgtEl>
                                          <p:spTgt spid="28"/>
                                        </p:tgtEl>
                                        <p:attrNameLst>
                                          <p:attrName>ppt_w</p:attrName>
                                        </p:attrNameLst>
                                      </p:cBhvr>
                                      <p:tavLst>
                                        <p:tav tm="0">
                                          <p:val>
                                            <p:fltVal val="0"/>
                                          </p:val>
                                        </p:tav>
                                        <p:tav tm="100000">
                                          <p:val>
                                            <p:strVal val="#ppt_w"/>
                                          </p:val>
                                        </p:tav>
                                      </p:tavLst>
                                    </p:anim>
                                    <p:anim calcmode="lin" valueType="num">
                                      <p:cBhvr>
                                        <p:cTn id="66" dur="500" fill="hold"/>
                                        <p:tgtEl>
                                          <p:spTgt spid="28"/>
                                        </p:tgtEl>
                                        <p:attrNameLst>
                                          <p:attrName>ppt_h</p:attrName>
                                        </p:attrNameLst>
                                      </p:cBhvr>
                                      <p:tavLst>
                                        <p:tav tm="0">
                                          <p:val>
                                            <p:fltVal val="0"/>
                                          </p:val>
                                        </p:tav>
                                        <p:tav tm="100000">
                                          <p:val>
                                            <p:strVal val="#ppt_h"/>
                                          </p:val>
                                        </p:tav>
                                      </p:tavLst>
                                    </p:anim>
                                    <p:animEffect transition="in" filter="fade">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anim calcmode="lin" valueType="num">
                                      <p:cBhvr>
                                        <p:cTn id="73" dur="500" fill="hold"/>
                                        <p:tgtEl>
                                          <p:spTgt spid="32"/>
                                        </p:tgtEl>
                                        <p:attrNameLst>
                                          <p:attrName>ppt_x</p:attrName>
                                        </p:attrNameLst>
                                      </p:cBhvr>
                                      <p:tavLst>
                                        <p:tav tm="0">
                                          <p:val>
                                            <p:strVal val="#ppt_x"/>
                                          </p:val>
                                        </p:tav>
                                        <p:tav tm="100000">
                                          <p:val>
                                            <p:strVal val="#ppt_x"/>
                                          </p:val>
                                        </p:tav>
                                      </p:tavLst>
                                    </p:anim>
                                    <p:anim calcmode="lin" valueType="num">
                                      <p:cBhvr>
                                        <p:cTn id="74" dur="500" fill="hold"/>
                                        <p:tgtEl>
                                          <p:spTgt spid="32"/>
                                        </p:tgtEl>
                                        <p:attrNameLst>
                                          <p:attrName>ppt_y</p:attrName>
                                        </p:attrNameLst>
                                      </p:cBhvr>
                                      <p:tavLst>
                                        <p:tav tm="0">
                                          <p:val>
                                            <p:strVal val="#ppt_y+.1"/>
                                          </p:val>
                                        </p:tav>
                                        <p:tav tm="100000">
                                          <p:val>
                                            <p:strVal val="#ppt_y"/>
                                          </p:val>
                                        </p:tav>
                                      </p:tavLst>
                                    </p:anim>
                                  </p:childTnLst>
                                </p:cTn>
                              </p:par>
                            </p:childTnLst>
                          </p:cTn>
                        </p:par>
                        <p:par>
                          <p:cTn id="75" fill="hold">
                            <p:stCondLst>
                              <p:cond delay="500"/>
                            </p:stCondLst>
                            <p:childTnLst>
                              <p:par>
                                <p:cTn id="76" presetID="53" presetClass="entr" presetSubtype="16" fill="hold" grpId="0" nodeType="afterEffect">
                                  <p:stCondLst>
                                    <p:cond delay="0"/>
                                  </p:stCondLst>
                                  <p:iterate type="lt">
                                    <p:tmPct val="10000"/>
                                  </p:iterate>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p:bldP spid="25" grpId="0" animBg="1"/>
      <p:bldP spid="26" grpId="0"/>
      <p:bldP spid="27" grpId="0" animBg="1"/>
      <p:bldP spid="28" grpId="0"/>
      <p:bldP spid="29" grpId="0" animBg="1"/>
      <p:bldP spid="30" grpId="0"/>
      <p:bldP spid="32" grpId="0" animBg="1"/>
      <p:bldP spid="3" grpId="0"/>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204" y="2486091"/>
            <a:ext cx="12186005" cy="1983020"/>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8" name="矩形 5"/>
          <p:cNvSpPr/>
          <p:nvPr/>
        </p:nvSpPr>
        <p:spPr>
          <a:xfrm>
            <a:off x="2424127" y="2084239"/>
            <a:ext cx="1960383" cy="2786722"/>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algn="ctr"/>
            <a:endParaRPr lang="zh-CN" altLang="en-US" dirty="0">
              <a:solidFill>
                <a:schemeClr val="accent6"/>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9" name="文本框 18"/>
          <p:cNvSpPr txBox="1"/>
          <p:nvPr/>
        </p:nvSpPr>
        <p:spPr>
          <a:xfrm>
            <a:off x="2501756" y="2574634"/>
            <a:ext cx="1865078" cy="1861247"/>
          </a:xfrm>
          <a:prstGeom prst="rect">
            <a:avLst/>
          </a:prstGeom>
          <a:noFill/>
        </p:spPr>
        <p:txBody>
          <a:bodyPr wrap="square" rtlCol="0">
            <a:spAutoFit/>
          </a:bodyPr>
          <a:lstStyle/>
          <a:p>
            <a:pPr algn="ctr"/>
            <a:r>
              <a:rPr lang="en-US" altLang="zh-CN" sz="11496" b="1">
                <a:solidFill>
                  <a:schemeClr val="bg1"/>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a:t>
            </a:r>
            <a:endParaRPr lang="zh-CN" altLang="en-US" sz="11496" b="1" dirty="0">
              <a:solidFill>
                <a:schemeClr val="bg1"/>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2876016" y="3863214"/>
            <a:ext cx="1682374" cy="80682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991524" y="3038198"/>
            <a:ext cx="6661284" cy="923281"/>
          </a:xfrm>
          <a:prstGeom prst="rect">
            <a:avLst/>
          </a:prstGeom>
          <a:noFill/>
        </p:spPr>
        <p:txBody>
          <a:bodyPr wrap="square" lIns="121873" tIns="60936" rIns="121873" bIns="60936" rtlCol="0">
            <a:spAutoFit/>
          </a:bodyPr>
          <a:lstStyle/>
          <a:p>
            <a:pPr algn="r">
              <a:lnSpc>
                <a:spcPct val="130000"/>
              </a:lnSpc>
            </a:pPr>
            <a:r>
              <a:rPr lang="pt-BR" altLang="zh-CN" sz="4000" b="1">
                <a:solidFill>
                  <a:schemeClr val="bg1"/>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VAI TRÒ CỦA DỊCH VỤ</a:t>
            </a:r>
            <a:endParaRPr lang="pt-BR" altLang="zh-CN" sz="4000" b="1" dirty="0">
              <a:solidFill>
                <a:schemeClr val="bg1"/>
              </a:solidFill>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33" name="等腰三角形 32"/>
          <p:cNvSpPr/>
          <p:nvPr/>
        </p:nvSpPr>
        <p:spPr>
          <a:xfrm rot="9233090">
            <a:off x="11348867" y="6014920"/>
            <a:ext cx="266912" cy="2301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4" name="等腰三角形 33"/>
          <p:cNvSpPr/>
          <p:nvPr/>
        </p:nvSpPr>
        <p:spPr>
          <a:xfrm rot="15569576">
            <a:off x="11658723" y="6460232"/>
            <a:ext cx="397318" cy="3424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5" name="等腰三角形 34"/>
          <p:cNvSpPr/>
          <p:nvPr/>
        </p:nvSpPr>
        <p:spPr>
          <a:xfrm rot="21371394">
            <a:off x="10864536" y="5364521"/>
            <a:ext cx="266912" cy="2301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latin typeface="FZHei-B01S" panose="02010601030101010101" pitchFamily="2" charset="-122"/>
              <a:ea typeface="FZHei-B01S" panose="02010601030101010101" pitchFamily="2" charset="-122"/>
              <a:sym typeface="FZHei-B01S" panose="02010601030101010101" pitchFamily="2" charset="-122"/>
            </a:endParaRPr>
          </a:p>
        </p:txBody>
      </p:sp>
      <p:grpSp>
        <p:nvGrpSpPr>
          <p:cNvPr id="41" name="组合 40"/>
          <p:cNvGrpSpPr/>
          <p:nvPr/>
        </p:nvGrpSpPr>
        <p:grpSpPr>
          <a:xfrm rot="20868521">
            <a:off x="10475577" y="5686039"/>
            <a:ext cx="446708" cy="334694"/>
            <a:chOff x="2822785" y="1265179"/>
            <a:chExt cx="930073" cy="696693"/>
          </a:xfrm>
          <a:solidFill>
            <a:schemeClr val="accent2"/>
          </a:solidFill>
        </p:grpSpPr>
        <p:sp>
          <p:nvSpPr>
            <p:cNvPr id="42" name="等腰三角形 41"/>
            <p:cNvSpPr/>
            <p:nvPr/>
          </p:nvSpPr>
          <p:spPr>
            <a:xfrm rot="18941696">
              <a:off x="2822785" y="1265179"/>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43" name="等腰三角形 42"/>
            <p:cNvSpPr/>
            <p:nvPr/>
          </p:nvSpPr>
          <p:spPr>
            <a:xfrm rot="9480000">
              <a:off x="3485946" y="1731776"/>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20F"/>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612311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250"/>
                                        <p:tgtEl>
                                          <p:spTgt spid="18"/>
                                        </p:tgtEl>
                                      </p:cBhvr>
                                    </p:animEffect>
                                  </p:childTnLst>
                                </p:cTn>
                              </p:par>
                            </p:childTnLst>
                          </p:cTn>
                        </p:par>
                        <p:par>
                          <p:cTn id="12" fill="hold">
                            <p:stCondLst>
                              <p:cond delay="1750"/>
                            </p:stCondLst>
                            <p:childTnLst>
                              <p:par>
                                <p:cTn id="13" presetID="12" presetClass="entr" presetSubtype="4" fill="hold" grpId="0" nodeType="afterEffect">
                                  <p:stCondLst>
                                    <p:cond delay="0"/>
                                  </p:stCondLst>
                                  <p:iterate type="lt">
                                    <p:tmPct val="10000"/>
                                  </p:iterate>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250"/>
                                        <p:tgtEl>
                                          <p:spTgt spid="20"/>
                                        </p:tgtEl>
                                      </p:cBhvr>
                                    </p:animEffect>
                                  </p:childTnLst>
                                </p:cTn>
                              </p:par>
                            </p:childTnLst>
                          </p:cTn>
                        </p:par>
                        <p:par>
                          <p:cTn id="21" fill="hold">
                            <p:stCondLst>
                              <p:cond delay="2500"/>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3700"/>
                            </p:stCondLst>
                            <p:childTnLst>
                              <p:par>
                                <p:cTn id="28" presetID="22" presetClass="entr" presetSubtype="4"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1" grpId="0"/>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05720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矩形 5"/>
          <p:cNvSpPr/>
          <p:nvPr/>
        </p:nvSpPr>
        <p:spPr>
          <a:xfrm>
            <a:off x="3050191" y="0"/>
            <a:ext cx="1345326" cy="148568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文本框 18"/>
          <p:cNvSpPr txBox="1"/>
          <p:nvPr/>
        </p:nvSpPr>
        <p:spPr>
          <a:xfrm>
            <a:off x="3346340" y="366689"/>
            <a:ext cx="7475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4993143" y="1588475"/>
            <a:ext cx="17430" cy="430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895946" y="378343"/>
            <a:ext cx="6722592" cy="723226"/>
          </a:xfrm>
          <a:prstGeom prst="rect">
            <a:avLst/>
          </a:prstGeom>
          <a:noFill/>
        </p:spPr>
        <p:txBody>
          <a:bodyPr wrap="square" lIns="121873" tIns="60936" rIns="121873" bIns="60936"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altLang="zh-CN" sz="3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VAI TRÒ CỦA DỊCH VỤ</a:t>
            </a:r>
            <a:endParaRPr kumimoji="0" lang="pt-BR" altLang="zh-CN" sz="3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33" name="等腰三角形 32"/>
          <p:cNvSpPr/>
          <p:nvPr/>
        </p:nvSpPr>
        <p:spPr>
          <a:xfrm rot="9233090">
            <a:off x="11348867" y="6014920"/>
            <a:ext cx="266912" cy="2301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4" name="等腰三角形 33"/>
          <p:cNvSpPr/>
          <p:nvPr/>
        </p:nvSpPr>
        <p:spPr>
          <a:xfrm rot="15569576">
            <a:off x="11658723" y="6460232"/>
            <a:ext cx="397318" cy="3424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5" name="等腰三角形 34"/>
          <p:cNvSpPr/>
          <p:nvPr/>
        </p:nvSpPr>
        <p:spPr>
          <a:xfrm rot="21371394">
            <a:off x="10864536" y="5364521"/>
            <a:ext cx="266912" cy="2301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41" name="组合 40"/>
          <p:cNvGrpSpPr/>
          <p:nvPr/>
        </p:nvGrpSpPr>
        <p:grpSpPr>
          <a:xfrm rot="20868521">
            <a:off x="10475577" y="5686039"/>
            <a:ext cx="446708" cy="334694"/>
            <a:chOff x="2822785" y="1265179"/>
            <a:chExt cx="930073" cy="696693"/>
          </a:xfrm>
          <a:solidFill>
            <a:schemeClr val="accent2"/>
          </a:solidFill>
        </p:grpSpPr>
        <p:sp>
          <p:nvSpPr>
            <p:cNvPr id="42" name="等腰三角形 41"/>
            <p:cNvSpPr/>
            <p:nvPr/>
          </p:nvSpPr>
          <p:spPr>
            <a:xfrm rot="18941696">
              <a:off x="2822785" y="1265179"/>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43" name="等腰三角形 42"/>
            <p:cNvSpPr/>
            <p:nvPr/>
          </p:nvSpPr>
          <p:spPr>
            <a:xfrm rot="9480000">
              <a:off x="3485946" y="1731776"/>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loud Callout 22"/>
          <p:cNvSpPr/>
          <p:nvPr/>
        </p:nvSpPr>
        <p:spPr>
          <a:xfrm>
            <a:off x="5010573" y="1584125"/>
            <a:ext cx="3473306" cy="2095816"/>
          </a:xfrm>
          <a:prstGeom prst="cloudCallout">
            <a:avLst>
              <a:gd name="adj1" fmla="val -51118"/>
              <a:gd name="adj2" fmla="val 69464"/>
            </a:avLst>
          </a:prstGeom>
          <a:solidFill>
            <a:schemeClr val="bg1"/>
          </a:solidFill>
          <a:ln w="6350">
            <a:solidFill>
              <a:srgbClr val="00B05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Nêu vai trò của dịch vụ.</a:t>
            </a:r>
          </a:p>
        </p:txBody>
      </p:sp>
      <p:sp>
        <p:nvSpPr>
          <p:cNvPr id="39" name="Oval 38"/>
          <p:cNvSpPr/>
          <p:nvPr/>
        </p:nvSpPr>
        <p:spPr>
          <a:xfrm>
            <a:off x="-422933" y="4881984"/>
            <a:ext cx="2430609" cy="2283279"/>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40356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par>
              <p:cTn id="9"/>
            </p:par>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05720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矩形 5"/>
          <p:cNvSpPr/>
          <p:nvPr/>
        </p:nvSpPr>
        <p:spPr>
          <a:xfrm>
            <a:off x="3050191" y="0"/>
            <a:ext cx="1345326" cy="148568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文本框 18"/>
          <p:cNvSpPr txBox="1"/>
          <p:nvPr/>
        </p:nvSpPr>
        <p:spPr>
          <a:xfrm>
            <a:off x="3346340" y="366689"/>
            <a:ext cx="7475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4993143" y="1588475"/>
            <a:ext cx="17430" cy="430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895946" y="378343"/>
            <a:ext cx="6722592" cy="723226"/>
          </a:xfrm>
          <a:prstGeom prst="rect">
            <a:avLst/>
          </a:prstGeom>
          <a:noFill/>
        </p:spPr>
        <p:txBody>
          <a:bodyPr wrap="square" lIns="121873" tIns="60936" rIns="121873" bIns="60936"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altLang="zh-CN" sz="3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VAI TRÒ CỦA DỊCH VỤ</a:t>
            </a:r>
            <a:endParaRPr kumimoji="0" lang="pt-BR" altLang="zh-CN" sz="3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33" name="等腰三角形 32"/>
          <p:cNvSpPr/>
          <p:nvPr/>
        </p:nvSpPr>
        <p:spPr>
          <a:xfrm rot="9233090">
            <a:off x="11348867" y="6014920"/>
            <a:ext cx="266912" cy="2301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4" name="等腰三角形 33"/>
          <p:cNvSpPr/>
          <p:nvPr/>
        </p:nvSpPr>
        <p:spPr>
          <a:xfrm rot="15569576">
            <a:off x="11658723" y="6460232"/>
            <a:ext cx="397318" cy="3424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5" name="等腰三角形 34"/>
          <p:cNvSpPr/>
          <p:nvPr/>
        </p:nvSpPr>
        <p:spPr>
          <a:xfrm rot="21371394">
            <a:off x="10864536" y="5364521"/>
            <a:ext cx="266912" cy="2301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41" name="组合 40"/>
          <p:cNvGrpSpPr/>
          <p:nvPr/>
        </p:nvGrpSpPr>
        <p:grpSpPr>
          <a:xfrm rot="20868521">
            <a:off x="10475577" y="5686039"/>
            <a:ext cx="446708" cy="334694"/>
            <a:chOff x="2822785" y="1265179"/>
            <a:chExt cx="930073" cy="696693"/>
          </a:xfrm>
          <a:solidFill>
            <a:schemeClr val="accent2"/>
          </a:solidFill>
        </p:grpSpPr>
        <p:sp>
          <p:nvSpPr>
            <p:cNvPr id="42" name="等腰三角形 41"/>
            <p:cNvSpPr/>
            <p:nvPr/>
          </p:nvSpPr>
          <p:spPr>
            <a:xfrm rot="18941696">
              <a:off x="2822785" y="1265179"/>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43" name="等腰三角形 42"/>
            <p:cNvSpPr/>
            <p:nvPr/>
          </p:nvSpPr>
          <p:spPr>
            <a:xfrm rot="9480000">
              <a:off x="3485946" y="1731776"/>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2057588" y="2019251"/>
            <a:ext cx="7781666" cy="3693319"/>
          </a:xfrm>
          <a:prstGeom prst="rect">
            <a:avLst/>
          </a:prstGeom>
        </p:spPr>
        <p:txBody>
          <a:bodyPr wrap="square">
            <a:spAutoFit/>
          </a:bodyPr>
          <a:lstStyle/>
          <a:p>
            <a:pPr algn="just">
              <a:spcBef>
                <a:spcPts val="600"/>
              </a:spcBef>
              <a:spcAft>
                <a:spcPts val="600"/>
              </a:spcAft>
            </a:pPr>
            <a:r>
              <a:rPr lang="en-US" sz="3200">
                <a:latin typeface="Times New Roman" panose="02020603050405020304" pitchFamily="18" charset="0"/>
                <a:cs typeface="Times New Roman" panose="02020603050405020304" pitchFamily="18" charset="0"/>
              </a:rPr>
              <a:t>- Trong cơ cấu của nền kinh tế hiện đại, khu vực dịch vụ có vai trò ngày càng quan trọng, đóng góp 60-70% GDP và trên 50% lao động đang làm việc của thế giới.</a:t>
            </a:r>
          </a:p>
          <a:p>
            <a:pPr algn="just">
              <a:spcBef>
                <a:spcPts val="600"/>
              </a:spcBef>
              <a:spcAft>
                <a:spcPts val="600"/>
              </a:spcAft>
            </a:pPr>
            <a:r>
              <a:rPr lang="en-US" sz="3200">
                <a:latin typeface="Times New Roman" panose="02020603050405020304" pitchFamily="18" charset="0"/>
                <a:cs typeface="Times New Roman" panose="02020603050405020304" pitchFamily="18" charset="0"/>
              </a:rPr>
              <a:t>- Phát triển dịch vụ vừa thúc đẩy các hoạt động kinh tế, vừa góp phần nâng cao chất lượng cuộc sống dân cư và bảo vệ môi trường.</a:t>
            </a:r>
            <a:endParaRPr lang="en-US" sz="320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348089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254" y="211352"/>
            <a:ext cx="12170746" cy="1057209"/>
          </a:xfrm>
          <a:prstGeom prst="rect">
            <a:avLst/>
          </a:prstGeom>
          <a:solidFill>
            <a:schemeClr val="accent1">
              <a:lumMod val="7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8" name="矩形 5"/>
          <p:cNvSpPr/>
          <p:nvPr/>
        </p:nvSpPr>
        <p:spPr>
          <a:xfrm>
            <a:off x="3050191" y="0"/>
            <a:ext cx="1345326" cy="1485687"/>
          </a:xfrm>
          <a:custGeom>
            <a:avLst/>
            <a:gdLst>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3411024 w 5606122"/>
              <a:gd name="connsiteY0" fmla="*/ 1700500 h 4820873"/>
              <a:gd name="connsiteX1" fmla="*/ 0 w 5606122"/>
              <a:gd name="connsiteY1" fmla="*/ 0 h 4820873"/>
              <a:gd name="connsiteX2" fmla="*/ 5606122 w 5606122"/>
              <a:gd name="connsiteY2" fmla="*/ 1700500 h 4820873"/>
              <a:gd name="connsiteX3" fmla="*/ 5606122 w 5606122"/>
              <a:gd name="connsiteY3" fmla="*/ 4820873 h 4820873"/>
              <a:gd name="connsiteX4" fmla="*/ 3411024 w 5606122"/>
              <a:gd name="connsiteY4" fmla="*/ 4820873 h 4820873"/>
              <a:gd name="connsiteX5" fmla="*/ 3411024 w 5606122"/>
              <a:gd name="connsiteY5" fmla="*/ 1700500 h 4820873"/>
              <a:gd name="connsiteX0" fmla="*/ 0 w 2195098"/>
              <a:gd name="connsiteY0" fmla="*/ 0 h 3120373"/>
              <a:gd name="connsiteX1" fmla="*/ 2195098 w 2195098"/>
              <a:gd name="connsiteY1" fmla="*/ 0 h 3120373"/>
              <a:gd name="connsiteX2" fmla="*/ 2195098 w 2195098"/>
              <a:gd name="connsiteY2" fmla="*/ 3120373 h 3120373"/>
              <a:gd name="connsiteX3" fmla="*/ 0 w 2195098"/>
              <a:gd name="connsiteY3" fmla="*/ 3120373 h 3120373"/>
              <a:gd name="connsiteX4" fmla="*/ 0 w 2195098"/>
              <a:gd name="connsiteY4" fmla="*/ 0 h 3120373"/>
              <a:gd name="connsiteX0" fmla="*/ 0 w 2195098"/>
              <a:gd name="connsiteY0" fmla="*/ 0 h 3120373"/>
              <a:gd name="connsiteX1" fmla="*/ 1463399 w 2195098"/>
              <a:gd name="connsiteY1" fmla="*/ 0 h 3120373"/>
              <a:gd name="connsiteX2" fmla="*/ 2195098 w 2195098"/>
              <a:gd name="connsiteY2" fmla="*/ 0 h 3120373"/>
              <a:gd name="connsiteX3" fmla="*/ 2195098 w 2195098"/>
              <a:gd name="connsiteY3" fmla="*/ 3120373 h 3120373"/>
              <a:gd name="connsiteX4" fmla="*/ 0 w 2195098"/>
              <a:gd name="connsiteY4" fmla="*/ 3120373 h 3120373"/>
              <a:gd name="connsiteX5" fmla="*/ 0 w 2195098"/>
              <a:gd name="connsiteY5"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3120373 h 3120373"/>
              <a:gd name="connsiteX5" fmla="*/ 0 w 2195098"/>
              <a:gd name="connsiteY5" fmla="*/ 3120373 h 3120373"/>
              <a:gd name="connsiteX6" fmla="*/ 0 w 2195098"/>
              <a:gd name="connsiteY6"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2080249 h 3120373"/>
              <a:gd name="connsiteX5" fmla="*/ 2195098 w 2195098"/>
              <a:gd name="connsiteY5" fmla="*/ 3120373 h 3120373"/>
              <a:gd name="connsiteX6" fmla="*/ 0 w 2195098"/>
              <a:gd name="connsiteY6" fmla="*/ 3120373 h 3120373"/>
              <a:gd name="connsiteX7" fmla="*/ 0 w 2195098"/>
              <a:gd name="connsiteY7"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0 w 2195098"/>
              <a:gd name="connsiteY7" fmla="*/ 3120373 h 3120373"/>
              <a:gd name="connsiteX8" fmla="*/ 0 w 2195098"/>
              <a:gd name="connsiteY8"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731699 w 2195098"/>
              <a:gd name="connsiteY7" fmla="*/ 3120373 h 3120373"/>
              <a:gd name="connsiteX8" fmla="*/ 0 w 2195098"/>
              <a:gd name="connsiteY8" fmla="*/ 3120373 h 3120373"/>
              <a:gd name="connsiteX9" fmla="*/ 0 w 2195098"/>
              <a:gd name="connsiteY9"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1040124 h 3120373"/>
              <a:gd name="connsiteX11" fmla="*/ 0 w 2195098"/>
              <a:gd name="connsiteY11" fmla="*/ 0 h 3120373"/>
              <a:gd name="connsiteX0" fmla="*/ 0 w 2195098"/>
              <a:gd name="connsiteY0" fmla="*/ 0 h 3120373"/>
              <a:gd name="connsiteX1" fmla="*/ 731699 w 2195098"/>
              <a:gd name="connsiteY1" fmla="*/ 0 h 3120373"/>
              <a:gd name="connsiteX2" fmla="*/ 1463399 w 2195098"/>
              <a:gd name="connsiteY2" fmla="*/ 0 h 3120373"/>
              <a:gd name="connsiteX3" fmla="*/ 2195098 w 2195098"/>
              <a:gd name="connsiteY3" fmla="*/ 0 h 3120373"/>
              <a:gd name="connsiteX4" fmla="*/ 2195098 w 2195098"/>
              <a:gd name="connsiteY4" fmla="*/ 1040125 h 3120373"/>
              <a:gd name="connsiteX5" fmla="*/ 2195098 w 2195098"/>
              <a:gd name="connsiteY5" fmla="*/ 2080249 h 3120373"/>
              <a:gd name="connsiteX6" fmla="*/ 2195098 w 2195098"/>
              <a:gd name="connsiteY6" fmla="*/ 3120373 h 3120373"/>
              <a:gd name="connsiteX7" fmla="*/ 1463399 w 2195098"/>
              <a:gd name="connsiteY7" fmla="*/ 3120373 h 3120373"/>
              <a:gd name="connsiteX8" fmla="*/ 731699 w 2195098"/>
              <a:gd name="connsiteY8" fmla="*/ 3120373 h 3120373"/>
              <a:gd name="connsiteX9" fmla="*/ 0 w 2195098"/>
              <a:gd name="connsiteY9" fmla="*/ 3120373 h 3120373"/>
              <a:gd name="connsiteX10" fmla="*/ 0 w 2195098"/>
              <a:gd name="connsiteY10" fmla="*/ 2080249 h 3120373"/>
              <a:gd name="connsiteX11" fmla="*/ 0 w 2195098"/>
              <a:gd name="connsiteY11" fmla="*/ 1040124 h 3120373"/>
              <a:gd name="connsiteX12" fmla="*/ 0 w 2195098"/>
              <a:gd name="connsiteY12" fmla="*/ 0 h 3120373"/>
              <a:gd name="connsiteX0" fmla="*/ 0 w 2195098"/>
              <a:gd name="connsiteY0" fmla="*/ 0 h 3120373"/>
              <a:gd name="connsiteX1" fmla="*/ 487799 w 2195098"/>
              <a:gd name="connsiteY1" fmla="*/ 0 h 3120373"/>
              <a:gd name="connsiteX2" fmla="*/ 731699 w 2195098"/>
              <a:gd name="connsiteY2" fmla="*/ 0 h 3120373"/>
              <a:gd name="connsiteX3" fmla="*/ 1463399 w 2195098"/>
              <a:gd name="connsiteY3" fmla="*/ 0 h 3120373"/>
              <a:gd name="connsiteX4" fmla="*/ 2195098 w 2195098"/>
              <a:gd name="connsiteY4" fmla="*/ 0 h 3120373"/>
              <a:gd name="connsiteX5" fmla="*/ 2195098 w 2195098"/>
              <a:gd name="connsiteY5" fmla="*/ 1040125 h 3120373"/>
              <a:gd name="connsiteX6" fmla="*/ 2195098 w 2195098"/>
              <a:gd name="connsiteY6" fmla="*/ 2080249 h 3120373"/>
              <a:gd name="connsiteX7" fmla="*/ 2195098 w 2195098"/>
              <a:gd name="connsiteY7" fmla="*/ 3120373 h 3120373"/>
              <a:gd name="connsiteX8" fmla="*/ 1463399 w 2195098"/>
              <a:gd name="connsiteY8" fmla="*/ 3120373 h 3120373"/>
              <a:gd name="connsiteX9" fmla="*/ 731699 w 2195098"/>
              <a:gd name="connsiteY9" fmla="*/ 3120373 h 3120373"/>
              <a:gd name="connsiteX10" fmla="*/ 0 w 2195098"/>
              <a:gd name="connsiteY10" fmla="*/ 3120373 h 3120373"/>
              <a:gd name="connsiteX11" fmla="*/ 0 w 2195098"/>
              <a:gd name="connsiteY11" fmla="*/ 2080249 h 3120373"/>
              <a:gd name="connsiteX12" fmla="*/ 0 w 2195098"/>
              <a:gd name="connsiteY12" fmla="*/ 1040124 h 3120373"/>
              <a:gd name="connsiteX13" fmla="*/ 0 w 2195098"/>
              <a:gd name="connsiteY1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463399 w 2195098"/>
              <a:gd name="connsiteY4" fmla="*/ 0 h 3120373"/>
              <a:gd name="connsiteX5" fmla="*/ 2195098 w 2195098"/>
              <a:gd name="connsiteY5" fmla="*/ 0 h 3120373"/>
              <a:gd name="connsiteX6" fmla="*/ 2195098 w 2195098"/>
              <a:gd name="connsiteY6" fmla="*/ 1040125 h 3120373"/>
              <a:gd name="connsiteX7" fmla="*/ 2195098 w 2195098"/>
              <a:gd name="connsiteY7" fmla="*/ 2080249 h 3120373"/>
              <a:gd name="connsiteX8" fmla="*/ 2195098 w 2195098"/>
              <a:gd name="connsiteY8" fmla="*/ 3120373 h 3120373"/>
              <a:gd name="connsiteX9" fmla="*/ 1463399 w 2195098"/>
              <a:gd name="connsiteY9" fmla="*/ 3120373 h 3120373"/>
              <a:gd name="connsiteX10" fmla="*/ 731699 w 2195098"/>
              <a:gd name="connsiteY10" fmla="*/ 3120373 h 3120373"/>
              <a:gd name="connsiteX11" fmla="*/ 0 w 2195098"/>
              <a:gd name="connsiteY11" fmla="*/ 3120373 h 3120373"/>
              <a:gd name="connsiteX12" fmla="*/ 0 w 2195098"/>
              <a:gd name="connsiteY12" fmla="*/ 2080249 h 3120373"/>
              <a:gd name="connsiteX13" fmla="*/ 0 w 2195098"/>
              <a:gd name="connsiteY13" fmla="*/ 1040124 h 3120373"/>
              <a:gd name="connsiteX14" fmla="*/ 0 w 2195098"/>
              <a:gd name="connsiteY1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1219499 w 2195098"/>
              <a:gd name="connsiteY4" fmla="*/ 0 h 3120373"/>
              <a:gd name="connsiteX5" fmla="*/ 1463399 w 2195098"/>
              <a:gd name="connsiteY5" fmla="*/ 0 h 3120373"/>
              <a:gd name="connsiteX6" fmla="*/ 2195098 w 2195098"/>
              <a:gd name="connsiteY6" fmla="*/ 0 h 3120373"/>
              <a:gd name="connsiteX7" fmla="*/ 2195098 w 2195098"/>
              <a:gd name="connsiteY7" fmla="*/ 1040125 h 3120373"/>
              <a:gd name="connsiteX8" fmla="*/ 2195098 w 2195098"/>
              <a:gd name="connsiteY8" fmla="*/ 2080249 h 3120373"/>
              <a:gd name="connsiteX9" fmla="*/ 2195098 w 2195098"/>
              <a:gd name="connsiteY9" fmla="*/ 3120373 h 3120373"/>
              <a:gd name="connsiteX10" fmla="*/ 1463399 w 2195098"/>
              <a:gd name="connsiteY10" fmla="*/ 3120373 h 3120373"/>
              <a:gd name="connsiteX11" fmla="*/ 731699 w 2195098"/>
              <a:gd name="connsiteY11" fmla="*/ 3120373 h 3120373"/>
              <a:gd name="connsiteX12" fmla="*/ 0 w 2195098"/>
              <a:gd name="connsiteY12" fmla="*/ 3120373 h 3120373"/>
              <a:gd name="connsiteX13" fmla="*/ 0 w 2195098"/>
              <a:gd name="connsiteY13" fmla="*/ 2080249 h 3120373"/>
              <a:gd name="connsiteX14" fmla="*/ 0 w 2195098"/>
              <a:gd name="connsiteY14" fmla="*/ 1040124 h 3120373"/>
              <a:gd name="connsiteX15" fmla="*/ 0 w 2195098"/>
              <a:gd name="connsiteY1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2195098 w 2195098"/>
              <a:gd name="connsiteY7" fmla="*/ 0 h 3120373"/>
              <a:gd name="connsiteX8" fmla="*/ 2195098 w 2195098"/>
              <a:gd name="connsiteY8" fmla="*/ 1040125 h 3120373"/>
              <a:gd name="connsiteX9" fmla="*/ 2195098 w 2195098"/>
              <a:gd name="connsiteY9" fmla="*/ 2080249 h 3120373"/>
              <a:gd name="connsiteX10" fmla="*/ 2195098 w 2195098"/>
              <a:gd name="connsiteY10" fmla="*/ 3120373 h 3120373"/>
              <a:gd name="connsiteX11" fmla="*/ 1463399 w 2195098"/>
              <a:gd name="connsiteY11" fmla="*/ 3120373 h 3120373"/>
              <a:gd name="connsiteX12" fmla="*/ 731699 w 2195098"/>
              <a:gd name="connsiteY12" fmla="*/ 3120373 h 3120373"/>
              <a:gd name="connsiteX13" fmla="*/ 0 w 2195098"/>
              <a:gd name="connsiteY13" fmla="*/ 3120373 h 3120373"/>
              <a:gd name="connsiteX14" fmla="*/ 0 w 2195098"/>
              <a:gd name="connsiteY14" fmla="*/ 2080249 h 3120373"/>
              <a:gd name="connsiteX15" fmla="*/ 0 w 2195098"/>
              <a:gd name="connsiteY15" fmla="*/ 1040124 h 3120373"/>
              <a:gd name="connsiteX16" fmla="*/ 0 w 2195098"/>
              <a:gd name="connsiteY1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951198 w 2195098"/>
              <a:gd name="connsiteY7" fmla="*/ 0 h 3120373"/>
              <a:gd name="connsiteX8" fmla="*/ 2195098 w 2195098"/>
              <a:gd name="connsiteY8" fmla="*/ 0 h 3120373"/>
              <a:gd name="connsiteX9" fmla="*/ 2195098 w 2195098"/>
              <a:gd name="connsiteY9" fmla="*/ 1040125 h 3120373"/>
              <a:gd name="connsiteX10" fmla="*/ 2195098 w 2195098"/>
              <a:gd name="connsiteY10" fmla="*/ 2080249 h 3120373"/>
              <a:gd name="connsiteX11" fmla="*/ 2195098 w 2195098"/>
              <a:gd name="connsiteY11" fmla="*/ 3120373 h 3120373"/>
              <a:gd name="connsiteX12" fmla="*/ 1463399 w 2195098"/>
              <a:gd name="connsiteY12" fmla="*/ 3120373 h 3120373"/>
              <a:gd name="connsiteX13" fmla="*/ 731699 w 2195098"/>
              <a:gd name="connsiteY13" fmla="*/ 3120373 h 3120373"/>
              <a:gd name="connsiteX14" fmla="*/ 0 w 2195098"/>
              <a:gd name="connsiteY14" fmla="*/ 3120373 h 3120373"/>
              <a:gd name="connsiteX15" fmla="*/ 0 w 2195098"/>
              <a:gd name="connsiteY15" fmla="*/ 2080249 h 3120373"/>
              <a:gd name="connsiteX16" fmla="*/ 0 w 2195098"/>
              <a:gd name="connsiteY16" fmla="*/ 1040124 h 3120373"/>
              <a:gd name="connsiteX17" fmla="*/ 0 w 2195098"/>
              <a:gd name="connsiteY1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1040125 h 3120373"/>
              <a:gd name="connsiteX11" fmla="*/ 2195098 w 2195098"/>
              <a:gd name="connsiteY11" fmla="*/ 2080249 h 3120373"/>
              <a:gd name="connsiteX12" fmla="*/ 2195098 w 2195098"/>
              <a:gd name="connsiteY12" fmla="*/ 3120373 h 3120373"/>
              <a:gd name="connsiteX13" fmla="*/ 1463399 w 2195098"/>
              <a:gd name="connsiteY13" fmla="*/ 3120373 h 3120373"/>
              <a:gd name="connsiteX14" fmla="*/ 731699 w 2195098"/>
              <a:gd name="connsiteY14" fmla="*/ 3120373 h 3120373"/>
              <a:gd name="connsiteX15" fmla="*/ 0 w 2195098"/>
              <a:gd name="connsiteY15" fmla="*/ 3120373 h 3120373"/>
              <a:gd name="connsiteX16" fmla="*/ 0 w 2195098"/>
              <a:gd name="connsiteY16" fmla="*/ 2080249 h 3120373"/>
              <a:gd name="connsiteX17" fmla="*/ 0 w 2195098"/>
              <a:gd name="connsiteY17" fmla="*/ 1040124 h 3120373"/>
              <a:gd name="connsiteX18" fmla="*/ 0 w 2195098"/>
              <a:gd name="connsiteY1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693417 h 3120373"/>
              <a:gd name="connsiteX11" fmla="*/ 2195098 w 2195098"/>
              <a:gd name="connsiteY11" fmla="*/ 1040125 h 3120373"/>
              <a:gd name="connsiteX12" fmla="*/ 2195098 w 2195098"/>
              <a:gd name="connsiteY12" fmla="*/ 2080249 h 3120373"/>
              <a:gd name="connsiteX13" fmla="*/ 2195098 w 2195098"/>
              <a:gd name="connsiteY13" fmla="*/ 3120373 h 3120373"/>
              <a:gd name="connsiteX14" fmla="*/ 1463399 w 2195098"/>
              <a:gd name="connsiteY14" fmla="*/ 3120373 h 3120373"/>
              <a:gd name="connsiteX15" fmla="*/ 731699 w 2195098"/>
              <a:gd name="connsiteY15" fmla="*/ 3120373 h 3120373"/>
              <a:gd name="connsiteX16" fmla="*/ 0 w 2195098"/>
              <a:gd name="connsiteY16" fmla="*/ 3120373 h 3120373"/>
              <a:gd name="connsiteX17" fmla="*/ 0 w 2195098"/>
              <a:gd name="connsiteY17" fmla="*/ 2080249 h 3120373"/>
              <a:gd name="connsiteX18" fmla="*/ 0 w 2195098"/>
              <a:gd name="connsiteY18" fmla="*/ 1040124 h 3120373"/>
              <a:gd name="connsiteX19" fmla="*/ 0 w 2195098"/>
              <a:gd name="connsiteY1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2080249 h 3120373"/>
              <a:gd name="connsiteX14" fmla="*/ 2195098 w 2195098"/>
              <a:gd name="connsiteY14" fmla="*/ 3120373 h 3120373"/>
              <a:gd name="connsiteX15" fmla="*/ 1463399 w 2195098"/>
              <a:gd name="connsiteY15" fmla="*/ 3120373 h 3120373"/>
              <a:gd name="connsiteX16" fmla="*/ 731699 w 2195098"/>
              <a:gd name="connsiteY16" fmla="*/ 3120373 h 3120373"/>
              <a:gd name="connsiteX17" fmla="*/ 0 w 2195098"/>
              <a:gd name="connsiteY17" fmla="*/ 3120373 h 3120373"/>
              <a:gd name="connsiteX18" fmla="*/ 0 w 2195098"/>
              <a:gd name="connsiteY18" fmla="*/ 2080249 h 3120373"/>
              <a:gd name="connsiteX19" fmla="*/ 0 w 2195098"/>
              <a:gd name="connsiteY19" fmla="*/ 1040124 h 3120373"/>
              <a:gd name="connsiteX20" fmla="*/ 0 w 2195098"/>
              <a:gd name="connsiteY2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733541 h 3120373"/>
              <a:gd name="connsiteX14" fmla="*/ 2195098 w 2195098"/>
              <a:gd name="connsiteY14" fmla="*/ 2080249 h 3120373"/>
              <a:gd name="connsiteX15" fmla="*/ 2195098 w 2195098"/>
              <a:gd name="connsiteY15" fmla="*/ 3120373 h 3120373"/>
              <a:gd name="connsiteX16" fmla="*/ 1463399 w 2195098"/>
              <a:gd name="connsiteY16" fmla="*/ 3120373 h 3120373"/>
              <a:gd name="connsiteX17" fmla="*/ 731699 w 2195098"/>
              <a:gd name="connsiteY17" fmla="*/ 3120373 h 3120373"/>
              <a:gd name="connsiteX18" fmla="*/ 0 w 2195098"/>
              <a:gd name="connsiteY18" fmla="*/ 3120373 h 3120373"/>
              <a:gd name="connsiteX19" fmla="*/ 0 w 2195098"/>
              <a:gd name="connsiteY19" fmla="*/ 2080249 h 3120373"/>
              <a:gd name="connsiteX20" fmla="*/ 0 w 2195098"/>
              <a:gd name="connsiteY20" fmla="*/ 1040124 h 3120373"/>
              <a:gd name="connsiteX21" fmla="*/ 0 w 2195098"/>
              <a:gd name="connsiteY2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3120373 h 3120373"/>
              <a:gd name="connsiteX17" fmla="*/ 1463399 w 2195098"/>
              <a:gd name="connsiteY17" fmla="*/ 3120373 h 3120373"/>
              <a:gd name="connsiteX18" fmla="*/ 731699 w 2195098"/>
              <a:gd name="connsiteY18" fmla="*/ 3120373 h 3120373"/>
              <a:gd name="connsiteX19" fmla="*/ 0 w 2195098"/>
              <a:gd name="connsiteY19" fmla="*/ 3120373 h 3120373"/>
              <a:gd name="connsiteX20" fmla="*/ 0 w 2195098"/>
              <a:gd name="connsiteY20" fmla="*/ 2080249 h 3120373"/>
              <a:gd name="connsiteX21" fmla="*/ 0 w 2195098"/>
              <a:gd name="connsiteY21" fmla="*/ 1040124 h 3120373"/>
              <a:gd name="connsiteX22" fmla="*/ 0 w 2195098"/>
              <a:gd name="connsiteY2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773665 h 3120373"/>
              <a:gd name="connsiteX17" fmla="*/ 2195098 w 2195098"/>
              <a:gd name="connsiteY17" fmla="*/ 3120373 h 3120373"/>
              <a:gd name="connsiteX18" fmla="*/ 1463399 w 2195098"/>
              <a:gd name="connsiteY18" fmla="*/ 3120373 h 3120373"/>
              <a:gd name="connsiteX19" fmla="*/ 731699 w 2195098"/>
              <a:gd name="connsiteY19" fmla="*/ 3120373 h 3120373"/>
              <a:gd name="connsiteX20" fmla="*/ 0 w 2195098"/>
              <a:gd name="connsiteY20" fmla="*/ 3120373 h 3120373"/>
              <a:gd name="connsiteX21" fmla="*/ 0 w 2195098"/>
              <a:gd name="connsiteY21" fmla="*/ 2080249 h 3120373"/>
              <a:gd name="connsiteX22" fmla="*/ 0 w 2195098"/>
              <a:gd name="connsiteY22" fmla="*/ 1040124 h 3120373"/>
              <a:gd name="connsiteX23" fmla="*/ 0 w 2195098"/>
              <a:gd name="connsiteY2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463399 w 2195098"/>
              <a:gd name="connsiteY19" fmla="*/ 3120373 h 3120373"/>
              <a:gd name="connsiteX20" fmla="*/ 731699 w 2195098"/>
              <a:gd name="connsiteY20" fmla="*/ 3120373 h 3120373"/>
              <a:gd name="connsiteX21" fmla="*/ 0 w 2195098"/>
              <a:gd name="connsiteY21" fmla="*/ 3120373 h 3120373"/>
              <a:gd name="connsiteX22" fmla="*/ 0 w 2195098"/>
              <a:gd name="connsiteY22" fmla="*/ 2080249 h 3120373"/>
              <a:gd name="connsiteX23" fmla="*/ 0 w 2195098"/>
              <a:gd name="connsiteY23" fmla="*/ 1040124 h 3120373"/>
              <a:gd name="connsiteX24" fmla="*/ 0 w 2195098"/>
              <a:gd name="connsiteY2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707299 w 2195098"/>
              <a:gd name="connsiteY19" fmla="*/ 3120373 h 3120373"/>
              <a:gd name="connsiteX20" fmla="*/ 1463399 w 2195098"/>
              <a:gd name="connsiteY20" fmla="*/ 3120373 h 3120373"/>
              <a:gd name="connsiteX21" fmla="*/ 731699 w 2195098"/>
              <a:gd name="connsiteY21" fmla="*/ 3120373 h 3120373"/>
              <a:gd name="connsiteX22" fmla="*/ 0 w 2195098"/>
              <a:gd name="connsiteY22" fmla="*/ 3120373 h 3120373"/>
              <a:gd name="connsiteX23" fmla="*/ 0 w 2195098"/>
              <a:gd name="connsiteY23" fmla="*/ 2080249 h 3120373"/>
              <a:gd name="connsiteX24" fmla="*/ 0 w 2195098"/>
              <a:gd name="connsiteY24" fmla="*/ 1040124 h 3120373"/>
              <a:gd name="connsiteX25" fmla="*/ 0 w 2195098"/>
              <a:gd name="connsiteY2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731699 w 2195098"/>
              <a:gd name="connsiteY22" fmla="*/ 3120373 h 3120373"/>
              <a:gd name="connsiteX23" fmla="*/ 0 w 2195098"/>
              <a:gd name="connsiteY23" fmla="*/ 3120373 h 3120373"/>
              <a:gd name="connsiteX24" fmla="*/ 0 w 2195098"/>
              <a:gd name="connsiteY24" fmla="*/ 2080249 h 3120373"/>
              <a:gd name="connsiteX25" fmla="*/ 0 w 2195098"/>
              <a:gd name="connsiteY25" fmla="*/ 1040124 h 3120373"/>
              <a:gd name="connsiteX26" fmla="*/ 0 w 2195098"/>
              <a:gd name="connsiteY26"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975599 w 2195098"/>
              <a:gd name="connsiteY22" fmla="*/ 3120373 h 3120373"/>
              <a:gd name="connsiteX23" fmla="*/ 731699 w 2195098"/>
              <a:gd name="connsiteY23" fmla="*/ 3120373 h 3120373"/>
              <a:gd name="connsiteX24" fmla="*/ 0 w 2195098"/>
              <a:gd name="connsiteY24" fmla="*/ 3120373 h 3120373"/>
              <a:gd name="connsiteX25" fmla="*/ 0 w 2195098"/>
              <a:gd name="connsiteY25" fmla="*/ 2080249 h 3120373"/>
              <a:gd name="connsiteX26" fmla="*/ 0 w 2195098"/>
              <a:gd name="connsiteY26" fmla="*/ 1040124 h 3120373"/>
              <a:gd name="connsiteX27" fmla="*/ 0 w 2195098"/>
              <a:gd name="connsiteY27"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0 w 2195098"/>
              <a:gd name="connsiteY25" fmla="*/ 3120373 h 3120373"/>
              <a:gd name="connsiteX26" fmla="*/ 0 w 2195098"/>
              <a:gd name="connsiteY26" fmla="*/ 2080249 h 3120373"/>
              <a:gd name="connsiteX27" fmla="*/ 0 w 2195098"/>
              <a:gd name="connsiteY27" fmla="*/ 1040124 h 3120373"/>
              <a:gd name="connsiteX28" fmla="*/ 0 w 2195098"/>
              <a:gd name="connsiteY28"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243900 w 2195098"/>
              <a:gd name="connsiteY25" fmla="*/ 3120373 h 3120373"/>
              <a:gd name="connsiteX26" fmla="*/ 0 w 2195098"/>
              <a:gd name="connsiteY26" fmla="*/ 3120373 h 3120373"/>
              <a:gd name="connsiteX27" fmla="*/ 0 w 2195098"/>
              <a:gd name="connsiteY27" fmla="*/ 2080249 h 3120373"/>
              <a:gd name="connsiteX28" fmla="*/ 0 w 2195098"/>
              <a:gd name="connsiteY28" fmla="*/ 1040124 h 3120373"/>
              <a:gd name="connsiteX29" fmla="*/ 0 w 2195098"/>
              <a:gd name="connsiteY29"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080249 h 3120373"/>
              <a:gd name="connsiteX29" fmla="*/ 0 w 2195098"/>
              <a:gd name="connsiteY29" fmla="*/ 1040124 h 3120373"/>
              <a:gd name="connsiteX30" fmla="*/ 0 w 2195098"/>
              <a:gd name="connsiteY30"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426957 h 3120373"/>
              <a:gd name="connsiteX29" fmla="*/ 0 w 2195098"/>
              <a:gd name="connsiteY29" fmla="*/ 2080249 h 3120373"/>
              <a:gd name="connsiteX30" fmla="*/ 0 w 2195098"/>
              <a:gd name="connsiteY30" fmla="*/ 1040124 h 3120373"/>
              <a:gd name="connsiteX31" fmla="*/ 0 w 2195098"/>
              <a:gd name="connsiteY31"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040124 h 3120373"/>
              <a:gd name="connsiteX32" fmla="*/ 0 w 2195098"/>
              <a:gd name="connsiteY32"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386832 h 3120373"/>
              <a:gd name="connsiteX32" fmla="*/ 0 w 2195098"/>
              <a:gd name="connsiteY32" fmla="*/ 1040124 h 3120373"/>
              <a:gd name="connsiteX33" fmla="*/ 0 w 2195098"/>
              <a:gd name="connsiteY33"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346708 h 3120373"/>
              <a:gd name="connsiteX35" fmla="*/ 0 w 2195098"/>
              <a:gd name="connsiteY35" fmla="*/ 0 h 3120373"/>
              <a:gd name="connsiteX0" fmla="*/ 0 w 2195098"/>
              <a:gd name="connsiteY0" fmla="*/ 0 h 3120373"/>
              <a:gd name="connsiteX1" fmla="*/ 243900 w 2195098"/>
              <a:gd name="connsiteY1" fmla="*/ 0 h 3120373"/>
              <a:gd name="connsiteX2" fmla="*/ 487799 w 2195098"/>
              <a:gd name="connsiteY2" fmla="*/ 0 h 3120373"/>
              <a:gd name="connsiteX3" fmla="*/ 731699 w 2195098"/>
              <a:gd name="connsiteY3" fmla="*/ 0 h 3120373"/>
              <a:gd name="connsiteX4" fmla="*/ 975599 w 2195098"/>
              <a:gd name="connsiteY4" fmla="*/ 0 h 3120373"/>
              <a:gd name="connsiteX5" fmla="*/ 1219499 w 2195098"/>
              <a:gd name="connsiteY5" fmla="*/ 0 h 3120373"/>
              <a:gd name="connsiteX6" fmla="*/ 1463399 w 2195098"/>
              <a:gd name="connsiteY6" fmla="*/ 0 h 3120373"/>
              <a:gd name="connsiteX7" fmla="*/ 1707299 w 2195098"/>
              <a:gd name="connsiteY7" fmla="*/ 0 h 3120373"/>
              <a:gd name="connsiteX8" fmla="*/ 1951198 w 2195098"/>
              <a:gd name="connsiteY8" fmla="*/ 0 h 3120373"/>
              <a:gd name="connsiteX9" fmla="*/ 2195098 w 2195098"/>
              <a:gd name="connsiteY9" fmla="*/ 0 h 3120373"/>
              <a:gd name="connsiteX10" fmla="*/ 2195098 w 2195098"/>
              <a:gd name="connsiteY10" fmla="*/ 346708 h 3120373"/>
              <a:gd name="connsiteX11" fmla="*/ 2195098 w 2195098"/>
              <a:gd name="connsiteY11" fmla="*/ 693417 h 3120373"/>
              <a:gd name="connsiteX12" fmla="*/ 2195098 w 2195098"/>
              <a:gd name="connsiteY12" fmla="*/ 1040125 h 3120373"/>
              <a:gd name="connsiteX13" fmla="*/ 2195098 w 2195098"/>
              <a:gd name="connsiteY13" fmla="*/ 1386833 h 3120373"/>
              <a:gd name="connsiteX14" fmla="*/ 2195098 w 2195098"/>
              <a:gd name="connsiteY14" fmla="*/ 1733541 h 3120373"/>
              <a:gd name="connsiteX15" fmla="*/ 2195098 w 2195098"/>
              <a:gd name="connsiteY15" fmla="*/ 2080249 h 3120373"/>
              <a:gd name="connsiteX16" fmla="*/ 2195098 w 2195098"/>
              <a:gd name="connsiteY16" fmla="*/ 2426957 h 3120373"/>
              <a:gd name="connsiteX17" fmla="*/ 2195098 w 2195098"/>
              <a:gd name="connsiteY17" fmla="*/ 2773665 h 3120373"/>
              <a:gd name="connsiteX18" fmla="*/ 2195098 w 2195098"/>
              <a:gd name="connsiteY18" fmla="*/ 3120373 h 3120373"/>
              <a:gd name="connsiteX19" fmla="*/ 1951198 w 2195098"/>
              <a:gd name="connsiteY19" fmla="*/ 3120373 h 3120373"/>
              <a:gd name="connsiteX20" fmla="*/ 1707299 w 2195098"/>
              <a:gd name="connsiteY20" fmla="*/ 3120373 h 3120373"/>
              <a:gd name="connsiteX21" fmla="*/ 1463399 w 2195098"/>
              <a:gd name="connsiteY21" fmla="*/ 3120373 h 3120373"/>
              <a:gd name="connsiteX22" fmla="*/ 1219499 w 2195098"/>
              <a:gd name="connsiteY22" fmla="*/ 3120373 h 3120373"/>
              <a:gd name="connsiteX23" fmla="*/ 975599 w 2195098"/>
              <a:gd name="connsiteY23" fmla="*/ 3120373 h 3120373"/>
              <a:gd name="connsiteX24" fmla="*/ 731699 w 2195098"/>
              <a:gd name="connsiteY24" fmla="*/ 3120373 h 3120373"/>
              <a:gd name="connsiteX25" fmla="*/ 487799 w 2195098"/>
              <a:gd name="connsiteY25" fmla="*/ 3120373 h 3120373"/>
              <a:gd name="connsiteX26" fmla="*/ 243900 w 2195098"/>
              <a:gd name="connsiteY26" fmla="*/ 3120373 h 3120373"/>
              <a:gd name="connsiteX27" fmla="*/ 0 w 2195098"/>
              <a:gd name="connsiteY27" fmla="*/ 3120373 h 3120373"/>
              <a:gd name="connsiteX28" fmla="*/ 0 w 2195098"/>
              <a:gd name="connsiteY28" fmla="*/ 2773665 h 3120373"/>
              <a:gd name="connsiteX29" fmla="*/ 0 w 2195098"/>
              <a:gd name="connsiteY29" fmla="*/ 2426957 h 3120373"/>
              <a:gd name="connsiteX30" fmla="*/ 0 w 2195098"/>
              <a:gd name="connsiteY30" fmla="*/ 2080249 h 3120373"/>
              <a:gd name="connsiteX31" fmla="*/ 0 w 2195098"/>
              <a:gd name="connsiteY31" fmla="*/ 1733541 h 3120373"/>
              <a:gd name="connsiteX32" fmla="*/ 0 w 2195098"/>
              <a:gd name="connsiteY32" fmla="*/ 1386832 h 3120373"/>
              <a:gd name="connsiteX33" fmla="*/ 0 w 2195098"/>
              <a:gd name="connsiteY33" fmla="*/ 1040124 h 3120373"/>
              <a:gd name="connsiteX34" fmla="*/ 0 w 2195098"/>
              <a:gd name="connsiteY34" fmla="*/ 693416 h 3120373"/>
              <a:gd name="connsiteX35" fmla="*/ 0 w 2195098"/>
              <a:gd name="connsiteY35" fmla="*/ 346708 h 3120373"/>
              <a:gd name="connsiteX36" fmla="*/ 0 w 2195098"/>
              <a:gd name="connsiteY36" fmla="*/ 0 h 3120373"/>
              <a:gd name="connsiteX0" fmla="*/ 0 w 2195098"/>
              <a:gd name="connsiteY0" fmla="*/ 0 h 3120373"/>
              <a:gd name="connsiteX1" fmla="*/ 162600 w 2195098"/>
              <a:gd name="connsiteY1" fmla="*/ 0 h 3120373"/>
              <a:gd name="connsiteX2" fmla="*/ 243900 w 2195098"/>
              <a:gd name="connsiteY2" fmla="*/ 0 h 3120373"/>
              <a:gd name="connsiteX3" fmla="*/ 487799 w 2195098"/>
              <a:gd name="connsiteY3" fmla="*/ 0 h 3120373"/>
              <a:gd name="connsiteX4" fmla="*/ 731699 w 2195098"/>
              <a:gd name="connsiteY4" fmla="*/ 0 h 3120373"/>
              <a:gd name="connsiteX5" fmla="*/ 975599 w 2195098"/>
              <a:gd name="connsiteY5" fmla="*/ 0 h 3120373"/>
              <a:gd name="connsiteX6" fmla="*/ 1219499 w 2195098"/>
              <a:gd name="connsiteY6" fmla="*/ 0 h 3120373"/>
              <a:gd name="connsiteX7" fmla="*/ 1463399 w 2195098"/>
              <a:gd name="connsiteY7" fmla="*/ 0 h 3120373"/>
              <a:gd name="connsiteX8" fmla="*/ 1707299 w 2195098"/>
              <a:gd name="connsiteY8" fmla="*/ 0 h 3120373"/>
              <a:gd name="connsiteX9" fmla="*/ 1951198 w 2195098"/>
              <a:gd name="connsiteY9" fmla="*/ 0 h 3120373"/>
              <a:gd name="connsiteX10" fmla="*/ 2195098 w 2195098"/>
              <a:gd name="connsiteY10" fmla="*/ 0 h 3120373"/>
              <a:gd name="connsiteX11" fmla="*/ 2195098 w 2195098"/>
              <a:gd name="connsiteY11" fmla="*/ 346708 h 3120373"/>
              <a:gd name="connsiteX12" fmla="*/ 2195098 w 2195098"/>
              <a:gd name="connsiteY12" fmla="*/ 693417 h 3120373"/>
              <a:gd name="connsiteX13" fmla="*/ 2195098 w 2195098"/>
              <a:gd name="connsiteY13" fmla="*/ 1040125 h 3120373"/>
              <a:gd name="connsiteX14" fmla="*/ 2195098 w 2195098"/>
              <a:gd name="connsiteY14" fmla="*/ 1386833 h 3120373"/>
              <a:gd name="connsiteX15" fmla="*/ 2195098 w 2195098"/>
              <a:gd name="connsiteY15" fmla="*/ 1733541 h 3120373"/>
              <a:gd name="connsiteX16" fmla="*/ 2195098 w 2195098"/>
              <a:gd name="connsiteY16" fmla="*/ 2080249 h 3120373"/>
              <a:gd name="connsiteX17" fmla="*/ 2195098 w 2195098"/>
              <a:gd name="connsiteY17" fmla="*/ 2426957 h 3120373"/>
              <a:gd name="connsiteX18" fmla="*/ 2195098 w 2195098"/>
              <a:gd name="connsiteY18" fmla="*/ 2773665 h 3120373"/>
              <a:gd name="connsiteX19" fmla="*/ 2195098 w 2195098"/>
              <a:gd name="connsiteY19" fmla="*/ 3120373 h 3120373"/>
              <a:gd name="connsiteX20" fmla="*/ 1951198 w 2195098"/>
              <a:gd name="connsiteY20" fmla="*/ 3120373 h 3120373"/>
              <a:gd name="connsiteX21" fmla="*/ 1707299 w 2195098"/>
              <a:gd name="connsiteY21" fmla="*/ 3120373 h 3120373"/>
              <a:gd name="connsiteX22" fmla="*/ 1463399 w 2195098"/>
              <a:gd name="connsiteY22" fmla="*/ 3120373 h 3120373"/>
              <a:gd name="connsiteX23" fmla="*/ 1219499 w 2195098"/>
              <a:gd name="connsiteY23" fmla="*/ 3120373 h 3120373"/>
              <a:gd name="connsiteX24" fmla="*/ 975599 w 2195098"/>
              <a:gd name="connsiteY24" fmla="*/ 3120373 h 3120373"/>
              <a:gd name="connsiteX25" fmla="*/ 731699 w 2195098"/>
              <a:gd name="connsiteY25" fmla="*/ 3120373 h 3120373"/>
              <a:gd name="connsiteX26" fmla="*/ 487799 w 2195098"/>
              <a:gd name="connsiteY26" fmla="*/ 3120373 h 3120373"/>
              <a:gd name="connsiteX27" fmla="*/ 243900 w 2195098"/>
              <a:gd name="connsiteY27" fmla="*/ 3120373 h 3120373"/>
              <a:gd name="connsiteX28" fmla="*/ 0 w 2195098"/>
              <a:gd name="connsiteY28" fmla="*/ 3120373 h 3120373"/>
              <a:gd name="connsiteX29" fmla="*/ 0 w 2195098"/>
              <a:gd name="connsiteY29" fmla="*/ 2773665 h 3120373"/>
              <a:gd name="connsiteX30" fmla="*/ 0 w 2195098"/>
              <a:gd name="connsiteY30" fmla="*/ 2426957 h 3120373"/>
              <a:gd name="connsiteX31" fmla="*/ 0 w 2195098"/>
              <a:gd name="connsiteY31" fmla="*/ 2080249 h 3120373"/>
              <a:gd name="connsiteX32" fmla="*/ 0 w 2195098"/>
              <a:gd name="connsiteY32" fmla="*/ 1733541 h 3120373"/>
              <a:gd name="connsiteX33" fmla="*/ 0 w 2195098"/>
              <a:gd name="connsiteY33" fmla="*/ 1386832 h 3120373"/>
              <a:gd name="connsiteX34" fmla="*/ 0 w 2195098"/>
              <a:gd name="connsiteY34" fmla="*/ 1040124 h 3120373"/>
              <a:gd name="connsiteX35" fmla="*/ 0 w 2195098"/>
              <a:gd name="connsiteY35" fmla="*/ 693416 h 3120373"/>
              <a:gd name="connsiteX36" fmla="*/ 0 w 2195098"/>
              <a:gd name="connsiteY36" fmla="*/ 346708 h 3120373"/>
              <a:gd name="connsiteX37" fmla="*/ 0 w 2195098"/>
              <a:gd name="connsiteY3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87799 w 2195098"/>
              <a:gd name="connsiteY4" fmla="*/ 0 h 3120373"/>
              <a:gd name="connsiteX5" fmla="*/ 731699 w 2195098"/>
              <a:gd name="connsiteY5" fmla="*/ 0 h 3120373"/>
              <a:gd name="connsiteX6" fmla="*/ 975599 w 2195098"/>
              <a:gd name="connsiteY6" fmla="*/ 0 h 3120373"/>
              <a:gd name="connsiteX7" fmla="*/ 1219499 w 2195098"/>
              <a:gd name="connsiteY7" fmla="*/ 0 h 3120373"/>
              <a:gd name="connsiteX8" fmla="*/ 1463399 w 2195098"/>
              <a:gd name="connsiteY8" fmla="*/ 0 h 3120373"/>
              <a:gd name="connsiteX9" fmla="*/ 1707299 w 2195098"/>
              <a:gd name="connsiteY9" fmla="*/ 0 h 3120373"/>
              <a:gd name="connsiteX10" fmla="*/ 1951198 w 2195098"/>
              <a:gd name="connsiteY10" fmla="*/ 0 h 3120373"/>
              <a:gd name="connsiteX11" fmla="*/ 2195098 w 2195098"/>
              <a:gd name="connsiteY11" fmla="*/ 0 h 3120373"/>
              <a:gd name="connsiteX12" fmla="*/ 2195098 w 2195098"/>
              <a:gd name="connsiteY12" fmla="*/ 346708 h 3120373"/>
              <a:gd name="connsiteX13" fmla="*/ 2195098 w 2195098"/>
              <a:gd name="connsiteY13" fmla="*/ 693417 h 3120373"/>
              <a:gd name="connsiteX14" fmla="*/ 2195098 w 2195098"/>
              <a:gd name="connsiteY14" fmla="*/ 1040125 h 3120373"/>
              <a:gd name="connsiteX15" fmla="*/ 2195098 w 2195098"/>
              <a:gd name="connsiteY15" fmla="*/ 1386833 h 3120373"/>
              <a:gd name="connsiteX16" fmla="*/ 2195098 w 2195098"/>
              <a:gd name="connsiteY16" fmla="*/ 1733541 h 3120373"/>
              <a:gd name="connsiteX17" fmla="*/ 2195098 w 2195098"/>
              <a:gd name="connsiteY17" fmla="*/ 2080249 h 3120373"/>
              <a:gd name="connsiteX18" fmla="*/ 2195098 w 2195098"/>
              <a:gd name="connsiteY18" fmla="*/ 2426957 h 3120373"/>
              <a:gd name="connsiteX19" fmla="*/ 2195098 w 2195098"/>
              <a:gd name="connsiteY19" fmla="*/ 2773665 h 3120373"/>
              <a:gd name="connsiteX20" fmla="*/ 2195098 w 2195098"/>
              <a:gd name="connsiteY20" fmla="*/ 3120373 h 3120373"/>
              <a:gd name="connsiteX21" fmla="*/ 1951198 w 2195098"/>
              <a:gd name="connsiteY21" fmla="*/ 3120373 h 3120373"/>
              <a:gd name="connsiteX22" fmla="*/ 1707299 w 2195098"/>
              <a:gd name="connsiteY22" fmla="*/ 3120373 h 3120373"/>
              <a:gd name="connsiteX23" fmla="*/ 1463399 w 2195098"/>
              <a:gd name="connsiteY23" fmla="*/ 3120373 h 3120373"/>
              <a:gd name="connsiteX24" fmla="*/ 1219499 w 2195098"/>
              <a:gd name="connsiteY24" fmla="*/ 3120373 h 3120373"/>
              <a:gd name="connsiteX25" fmla="*/ 975599 w 2195098"/>
              <a:gd name="connsiteY25" fmla="*/ 3120373 h 3120373"/>
              <a:gd name="connsiteX26" fmla="*/ 731699 w 2195098"/>
              <a:gd name="connsiteY26" fmla="*/ 3120373 h 3120373"/>
              <a:gd name="connsiteX27" fmla="*/ 487799 w 2195098"/>
              <a:gd name="connsiteY27" fmla="*/ 3120373 h 3120373"/>
              <a:gd name="connsiteX28" fmla="*/ 243900 w 2195098"/>
              <a:gd name="connsiteY28" fmla="*/ 3120373 h 3120373"/>
              <a:gd name="connsiteX29" fmla="*/ 0 w 2195098"/>
              <a:gd name="connsiteY29" fmla="*/ 3120373 h 3120373"/>
              <a:gd name="connsiteX30" fmla="*/ 0 w 2195098"/>
              <a:gd name="connsiteY30" fmla="*/ 2773665 h 3120373"/>
              <a:gd name="connsiteX31" fmla="*/ 0 w 2195098"/>
              <a:gd name="connsiteY31" fmla="*/ 2426957 h 3120373"/>
              <a:gd name="connsiteX32" fmla="*/ 0 w 2195098"/>
              <a:gd name="connsiteY32" fmla="*/ 2080249 h 3120373"/>
              <a:gd name="connsiteX33" fmla="*/ 0 w 2195098"/>
              <a:gd name="connsiteY33" fmla="*/ 1733541 h 3120373"/>
              <a:gd name="connsiteX34" fmla="*/ 0 w 2195098"/>
              <a:gd name="connsiteY34" fmla="*/ 1386832 h 3120373"/>
              <a:gd name="connsiteX35" fmla="*/ 0 w 2195098"/>
              <a:gd name="connsiteY35" fmla="*/ 1040124 h 3120373"/>
              <a:gd name="connsiteX36" fmla="*/ 0 w 2195098"/>
              <a:gd name="connsiteY36" fmla="*/ 693416 h 3120373"/>
              <a:gd name="connsiteX37" fmla="*/ 0 w 2195098"/>
              <a:gd name="connsiteY37" fmla="*/ 346708 h 3120373"/>
              <a:gd name="connsiteX38" fmla="*/ 0 w 2195098"/>
              <a:gd name="connsiteY3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406499 w 2195098"/>
              <a:gd name="connsiteY4" fmla="*/ 0 h 3120373"/>
              <a:gd name="connsiteX5" fmla="*/ 487799 w 2195098"/>
              <a:gd name="connsiteY5" fmla="*/ 0 h 3120373"/>
              <a:gd name="connsiteX6" fmla="*/ 731699 w 2195098"/>
              <a:gd name="connsiteY6" fmla="*/ 0 h 3120373"/>
              <a:gd name="connsiteX7" fmla="*/ 975599 w 2195098"/>
              <a:gd name="connsiteY7" fmla="*/ 0 h 3120373"/>
              <a:gd name="connsiteX8" fmla="*/ 1219499 w 2195098"/>
              <a:gd name="connsiteY8" fmla="*/ 0 h 3120373"/>
              <a:gd name="connsiteX9" fmla="*/ 1463399 w 2195098"/>
              <a:gd name="connsiteY9" fmla="*/ 0 h 3120373"/>
              <a:gd name="connsiteX10" fmla="*/ 1707299 w 2195098"/>
              <a:gd name="connsiteY10" fmla="*/ 0 h 3120373"/>
              <a:gd name="connsiteX11" fmla="*/ 1951198 w 2195098"/>
              <a:gd name="connsiteY11" fmla="*/ 0 h 3120373"/>
              <a:gd name="connsiteX12" fmla="*/ 2195098 w 2195098"/>
              <a:gd name="connsiteY12" fmla="*/ 0 h 3120373"/>
              <a:gd name="connsiteX13" fmla="*/ 2195098 w 2195098"/>
              <a:gd name="connsiteY13" fmla="*/ 346708 h 3120373"/>
              <a:gd name="connsiteX14" fmla="*/ 2195098 w 2195098"/>
              <a:gd name="connsiteY14" fmla="*/ 693417 h 3120373"/>
              <a:gd name="connsiteX15" fmla="*/ 2195098 w 2195098"/>
              <a:gd name="connsiteY15" fmla="*/ 1040125 h 3120373"/>
              <a:gd name="connsiteX16" fmla="*/ 2195098 w 2195098"/>
              <a:gd name="connsiteY16" fmla="*/ 1386833 h 3120373"/>
              <a:gd name="connsiteX17" fmla="*/ 2195098 w 2195098"/>
              <a:gd name="connsiteY17" fmla="*/ 1733541 h 3120373"/>
              <a:gd name="connsiteX18" fmla="*/ 2195098 w 2195098"/>
              <a:gd name="connsiteY18" fmla="*/ 2080249 h 3120373"/>
              <a:gd name="connsiteX19" fmla="*/ 2195098 w 2195098"/>
              <a:gd name="connsiteY19" fmla="*/ 2426957 h 3120373"/>
              <a:gd name="connsiteX20" fmla="*/ 2195098 w 2195098"/>
              <a:gd name="connsiteY20" fmla="*/ 2773665 h 3120373"/>
              <a:gd name="connsiteX21" fmla="*/ 2195098 w 2195098"/>
              <a:gd name="connsiteY21" fmla="*/ 3120373 h 3120373"/>
              <a:gd name="connsiteX22" fmla="*/ 1951198 w 2195098"/>
              <a:gd name="connsiteY22" fmla="*/ 3120373 h 3120373"/>
              <a:gd name="connsiteX23" fmla="*/ 1707299 w 2195098"/>
              <a:gd name="connsiteY23" fmla="*/ 3120373 h 3120373"/>
              <a:gd name="connsiteX24" fmla="*/ 1463399 w 2195098"/>
              <a:gd name="connsiteY24" fmla="*/ 3120373 h 3120373"/>
              <a:gd name="connsiteX25" fmla="*/ 1219499 w 2195098"/>
              <a:gd name="connsiteY25" fmla="*/ 3120373 h 3120373"/>
              <a:gd name="connsiteX26" fmla="*/ 975599 w 2195098"/>
              <a:gd name="connsiteY26" fmla="*/ 3120373 h 3120373"/>
              <a:gd name="connsiteX27" fmla="*/ 731699 w 2195098"/>
              <a:gd name="connsiteY27" fmla="*/ 3120373 h 3120373"/>
              <a:gd name="connsiteX28" fmla="*/ 487799 w 2195098"/>
              <a:gd name="connsiteY28" fmla="*/ 3120373 h 3120373"/>
              <a:gd name="connsiteX29" fmla="*/ 243900 w 2195098"/>
              <a:gd name="connsiteY29" fmla="*/ 3120373 h 3120373"/>
              <a:gd name="connsiteX30" fmla="*/ 0 w 2195098"/>
              <a:gd name="connsiteY30" fmla="*/ 3120373 h 3120373"/>
              <a:gd name="connsiteX31" fmla="*/ 0 w 2195098"/>
              <a:gd name="connsiteY31" fmla="*/ 2773665 h 3120373"/>
              <a:gd name="connsiteX32" fmla="*/ 0 w 2195098"/>
              <a:gd name="connsiteY32" fmla="*/ 2426957 h 3120373"/>
              <a:gd name="connsiteX33" fmla="*/ 0 w 2195098"/>
              <a:gd name="connsiteY33" fmla="*/ 2080249 h 3120373"/>
              <a:gd name="connsiteX34" fmla="*/ 0 w 2195098"/>
              <a:gd name="connsiteY34" fmla="*/ 1733541 h 3120373"/>
              <a:gd name="connsiteX35" fmla="*/ 0 w 2195098"/>
              <a:gd name="connsiteY35" fmla="*/ 1386832 h 3120373"/>
              <a:gd name="connsiteX36" fmla="*/ 0 w 2195098"/>
              <a:gd name="connsiteY36" fmla="*/ 1040124 h 3120373"/>
              <a:gd name="connsiteX37" fmla="*/ 0 w 2195098"/>
              <a:gd name="connsiteY37" fmla="*/ 693416 h 3120373"/>
              <a:gd name="connsiteX38" fmla="*/ 0 w 2195098"/>
              <a:gd name="connsiteY38" fmla="*/ 346708 h 3120373"/>
              <a:gd name="connsiteX39" fmla="*/ 0 w 2195098"/>
              <a:gd name="connsiteY3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731699 w 2195098"/>
              <a:gd name="connsiteY7" fmla="*/ 0 h 3120373"/>
              <a:gd name="connsiteX8" fmla="*/ 975599 w 2195098"/>
              <a:gd name="connsiteY8" fmla="*/ 0 h 3120373"/>
              <a:gd name="connsiteX9" fmla="*/ 1219499 w 2195098"/>
              <a:gd name="connsiteY9" fmla="*/ 0 h 3120373"/>
              <a:gd name="connsiteX10" fmla="*/ 1463399 w 2195098"/>
              <a:gd name="connsiteY10" fmla="*/ 0 h 3120373"/>
              <a:gd name="connsiteX11" fmla="*/ 1707299 w 2195098"/>
              <a:gd name="connsiteY11" fmla="*/ 0 h 3120373"/>
              <a:gd name="connsiteX12" fmla="*/ 1951198 w 2195098"/>
              <a:gd name="connsiteY12" fmla="*/ 0 h 3120373"/>
              <a:gd name="connsiteX13" fmla="*/ 2195098 w 2195098"/>
              <a:gd name="connsiteY13" fmla="*/ 0 h 3120373"/>
              <a:gd name="connsiteX14" fmla="*/ 2195098 w 2195098"/>
              <a:gd name="connsiteY14" fmla="*/ 346708 h 3120373"/>
              <a:gd name="connsiteX15" fmla="*/ 2195098 w 2195098"/>
              <a:gd name="connsiteY15" fmla="*/ 693417 h 3120373"/>
              <a:gd name="connsiteX16" fmla="*/ 2195098 w 2195098"/>
              <a:gd name="connsiteY16" fmla="*/ 1040125 h 3120373"/>
              <a:gd name="connsiteX17" fmla="*/ 2195098 w 2195098"/>
              <a:gd name="connsiteY17" fmla="*/ 1386833 h 3120373"/>
              <a:gd name="connsiteX18" fmla="*/ 2195098 w 2195098"/>
              <a:gd name="connsiteY18" fmla="*/ 1733541 h 3120373"/>
              <a:gd name="connsiteX19" fmla="*/ 2195098 w 2195098"/>
              <a:gd name="connsiteY19" fmla="*/ 2080249 h 3120373"/>
              <a:gd name="connsiteX20" fmla="*/ 2195098 w 2195098"/>
              <a:gd name="connsiteY20" fmla="*/ 2426957 h 3120373"/>
              <a:gd name="connsiteX21" fmla="*/ 2195098 w 2195098"/>
              <a:gd name="connsiteY21" fmla="*/ 2773665 h 3120373"/>
              <a:gd name="connsiteX22" fmla="*/ 2195098 w 2195098"/>
              <a:gd name="connsiteY22" fmla="*/ 3120373 h 3120373"/>
              <a:gd name="connsiteX23" fmla="*/ 1951198 w 2195098"/>
              <a:gd name="connsiteY23" fmla="*/ 3120373 h 3120373"/>
              <a:gd name="connsiteX24" fmla="*/ 1707299 w 2195098"/>
              <a:gd name="connsiteY24" fmla="*/ 3120373 h 3120373"/>
              <a:gd name="connsiteX25" fmla="*/ 1463399 w 2195098"/>
              <a:gd name="connsiteY25" fmla="*/ 3120373 h 3120373"/>
              <a:gd name="connsiteX26" fmla="*/ 1219499 w 2195098"/>
              <a:gd name="connsiteY26" fmla="*/ 3120373 h 3120373"/>
              <a:gd name="connsiteX27" fmla="*/ 975599 w 2195098"/>
              <a:gd name="connsiteY27" fmla="*/ 3120373 h 3120373"/>
              <a:gd name="connsiteX28" fmla="*/ 731699 w 2195098"/>
              <a:gd name="connsiteY28" fmla="*/ 3120373 h 3120373"/>
              <a:gd name="connsiteX29" fmla="*/ 487799 w 2195098"/>
              <a:gd name="connsiteY29" fmla="*/ 3120373 h 3120373"/>
              <a:gd name="connsiteX30" fmla="*/ 243900 w 2195098"/>
              <a:gd name="connsiteY30" fmla="*/ 3120373 h 3120373"/>
              <a:gd name="connsiteX31" fmla="*/ 0 w 2195098"/>
              <a:gd name="connsiteY31" fmla="*/ 3120373 h 3120373"/>
              <a:gd name="connsiteX32" fmla="*/ 0 w 2195098"/>
              <a:gd name="connsiteY32" fmla="*/ 2773665 h 3120373"/>
              <a:gd name="connsiteX33" fmla="*/ 0 w 2195098"/>
              <a:gd name="connsiteY33" fmla="*/ 2426957 h 3120373"/>
              <a:gd name="connsiteX34" fmla="*/ 0 w 2195098"/>
              <a:gd name="connsiteY34" fmla="*/ 2080249 h 3120373"/>
              <a:gd name="connsiteX35" fmla="*/ 0 w 2195098"/>
              <a:gd name="connsiteY35" fmla="*/ 1733541 h 3120373"/>
              <a:gd name="connsiteX36" fmla="*/ 0 w 2195098"/>
              <a:gd name="connsiteY36" fmla="*/ 1386832 h 3120373"/>
              <a:gd name="connsiteX37" fmla="*/ 0 w 2195098"/>
              <a:gd name="connsiteY37" fmla="*/ 1040124 h 3120373"/>
              <a:gd name="connsiteX38" fmla="*/ 0 w 2195098"/>
              <a:gd name="connsiteY38" fmla="*/ 693416 h 3120373"/>
              <a:gd name="connsiteX39" fmla="*/ 0 w 2195098"/>
              <a:gd name="connsiteY39" fmla="*/ 346708 h 3120373"/>
              <a:gd name="connsiteX40" fmla="*/ 0 w 2195098"/>
              <a:gd name="connsiteY4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650399 w 2195098"/>
              <a:gd name="connsiteY7" fmla="*/ 0 h 3120373"/>
              <a:gd name="connsiteX8" fmla="*/ 731699 w 2195098"/>
              <a:gd name="connsiteY8" fmla="*/ 0 h 3120373"/>
              <a:gd name="connsiteX9" fmla="*/ 975599 w 2195098"/>
              <a:gd name="connsiteY9" fmla="*/ 0 h 3120373"/>
              <a:gd name="connsiteX10" fmla="*/ 1219499 w 2195098"/>
              <a:gd name="connsiteY10" fmla="*/ 0 h 3120373"/>
              <a:gd name="connsiteX11" fmla="*/ 1463399 w 2195098"/>
              <a:gd name="connsiteY11" fmla="*/ 0 h 3120373"/>
              <a:gd name="connsiteX12" fmla="*/ 1707299 w 2195098"/>
              <a:gd name="connsiteY12" fmla="*/ 0 h 3120373"/>
              <a:gd name="connsiteX13" fmla="*/ 1951198 w 2195098"/>
              <a:gd name="connsiteY13" fmla="*/ 0 h 3120373"/>
              <a:gd name="connsiteX14" fmla="*/ 2195098 w 2195098"/>
              <a:gd name="connsiteY14" fmla="*/ 0 h 3120373"/>
              <a:gd name="connsiteX15" fmla="*/ 2195098 w 2195098"/>
              <a:gd name="connsiteY15" fmla="*/ 346708 h 3120373"/>
              <a:gd name="connsiteX16" fmla="*/ 2195098 w 2195098"/>
              <a:gd name="connsiteY16" fmla="*/ 693417 h 3120373"/>
              <a:gd name="connsiteX17" fmla="*/ 2195098 w 2195098"/>
              <a:gd name="connsiteY17" fmla="*/ 1040125 h 3120373"/>
              <a:gd name="connsiteX18" fmla="*/ 2195098 w 2195098"/>
              <a:gd name="connsiteY18" fmla="*/ 1386833 h 3120373"/>
              <a:gd name="connsiteX19" fmla="*/ 2195098 w 2195098"/>
              <a:gd name="connsiteY19" fmla="*/ 1733541 h 3120373"/>
              <a:gd name="connsiteX20" fmla="*/ 2195098 w 2195098"/>
              <a:gd name="connsiteY20" fmla="*/ 2080249 h 3120373"/>
              <a:gd name="connsiteX21" fmla="*/ 2195098 w 2195098"/>
              <a:gd name="connsiteY21" fmla="*/ 2426957 h 3120373"/>
              <a:gd name="connsiteX22" fmla="*/ 2195098 w 2195098"/>
              <a:gd name="connsiteY22" fmla="*/ 2773665 h 3120373"/>
              <a:gd name="connsiteX23" fmla="*/ 2195098 w 2195098"/>
              <a:gd name="connsiteY23" fmla="*/ 3120373 h 3120373"/>
              <a:gd name="connsiteX24" fmla="*/ 1951198 w 2195098"/>
              <a:gd name="connsiteY24" fmla="*/ 3120373 h 3120373"/>
              <a:gd name="connsiteX25" fmla="*/ 1707299 w 2195098"/>
              <a:gd name="connsiteY25" fmla="*/ 3120373 h 3120373"/>
              <a:gd name="connsiteX26" fmla="*/ 1463399 w 2195098"/>
              <a:gd name="connsiteY26" fmla="*/ 3120373 h 3120373"/>
              <a:gd name="connsiteX27" fmla="*/ 1219499 w 2195098"/>
              <a:gd name="connsiteY27" fmla="*/ 3120373 h 3120373"/>
              <a:gd name="connsiteX28" fmla="*/ 975599 w 2195098"/>
              <a:gd name="connsiteY28" fmla="*/ 3120373 h 3120373"/>
              <a:gd name="connsiteX29" fmla="*/ 731699 w 2195098"/>
              <a:gd name="connsiteY29" fmla="*/ 3120373 h 3120373"/>
              <a:gd name="connsiteX30" fmla="*/ 487799 w 2195098"/>
              <a:gd name="connsiteY30" fmla="*/ 3120373 h 3120373"/>
              <a:gd name="connsiteX31" fmla="*/ 243900 w 2195098"/>
              <a:gd name="connsiteY31" fmla="*/ 3120373 h 3120373"/>
              <a:gd name="connsiteX32" fmla="*/ 0 w 2195098"/>
              <a:gd name="connsiteY32" fmla="*/ 3120373 h 3120373"/>
              <a:gd name="connsiteX33" fmla="*/ 0 w 2195098"/>
              <a:gd name="connsiteY33" fmla="*/ 2773665 h 3120373"/>
              <a:gd name="connsiteX34" fmla="*/ 0 w 2195098"/>
              <a:gd name="connsiteY34" fmla="*/ 2426957 h 3120373"/>
              <a:gd name="connsiteX35" fmla="*/ 0 w 2195098"/>
              <a:gd name="connsiteY35" fmla="*/ 2080249 h 3120373"/>
              <a:gd name="connsiteX36" fmla="*/ 0 w 2195098"/>
              <a:gd name="connsiteY36" fmla="*/ 1733541 h 3120373"/>
              <a:gd name="connsiteX37" fmla="*/ 0 w 2195098"/>
              <a:gd name="connsiteY37" fmla="*/ 1386832 h 3120373"/>
              <a:gd name="connsiteX38" fmla="*/ 0 w 2195098"/>
              <a:gd name="connsiteY38" fmla="*/ 1040124 h 3120373"/>
              <a:gd name="connsiteX39" fmla="*/ 0 w 2195098"/>
              <a:gd name="connsiteY39" fmla="*/ 693416 h 3120373"/>
              <a:gd name="connsiteX40" fmla="*/ 0 w 2195098"/>
              <a:gd name="connsiteY40" fmla="*/ 346708 h 3120373"/>
              <a:gd name="connsiteX41" fmla="*/ 0 w 2195098"/>
              <a:gd name="connsiteY4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975599 w 2195098"/>
              <a:gd name="connsiteY10" fmla="*/ 0 h 3120373"/>
              <a:gd name="connsiteX11" fmla="*/ 1219499 w 2195098"/>
              <a:gd name="connsiteY11" fmla="*/ 0 h 3120373"/>
              <a:gd name="connsiteX12" fmla="*/ 1463399 w 2195098"/>
              <a:gd name="connsiteY12" fmla="*/ 0 h 3120373"/>
              <a:gd name="connsiteX13" fmla="*/ 1707299 w 2195098"/>
              <a:gd name="connsiteY13" fmla="*/ 0 h 3120373"/>
              <a:gd name="connsiteX14" fmla="*/ 1951198 w 2195098"/>
              <a:gd name="connsiteY14" fmla="*/ 0 h 3120373"/>
              <a:gd name="connsiteX15" fmla="*/ 2195098 w 2195098"/>
              <a:gd name="connsiteY15" fmla="*/ 0 h 3120373"/>
              <a:gd name="connsiteX16" fmla="*/ 2195098 w 2195098"/>
              <a:gd name="connsiteY16" fmla="*/ 346708 h 3120373"/>
              <a:gd name="connsiteX17" fmla="*/ 2195098 w 2195098"/>
              <a:gd name="connsiteY17" fmla="*/ 693417 h 3120373"/>
              <a:gd name="connsiteX18" fmla="*/ 2195098 w 2195098"/>
              <a:gd name="connsiteY18" fmla="*/ 1040125 h 3120373"/>
              <a:gd name="connsiteX19" fmla="*/ 2195098 w 2195098"/>
              <a:gd name="connsiteY19" fmla="*/ 1386833 h 3120373"/>
              <a:gd name="connsiteX20" fmla="*/ 2195098 w 2195098"/>
              <a:gd name="connsiteY20" fmla="*/ 1733541 h 3120373"/>
              <a:gd name="connsiteX21" fmla="*/ 2195098 w 2195098"/>
              <a:gd name="connsiteY21" fmla="*/ 2080249 h 3120373"/>
              <a:gd name="connsiteX22" fmla="*/ 2195098 w 2195098"/>
              <a:gd name="connsiteY22" fmla="*/ 2426957 h 3120373"/>
              <a:gd name="connsiteX23" fmla="*/ 2195098 w 2195098"/>
              <a:gd name="connsiteY23" fmla="*/ 2773665 h 3120373"/>
              <a:gd name="connsiteX24" fmla="*/ 2195098 w 2195098"/>
              <a:gd name="connsiteY24" fmla="*/ 3120373 h 3120373"/>
              <a:gd name="connsiteX25" fmla="*/ 1951198 w 2195098"/>
              <a:gd name="connsiteY25" fmla="*/ 3120373 h 3120373"/>
              <a:gd name="connsiteX26" fmla="*/ 1707299 w 2195098"/>
              <a:gd name="connsiteY26" fmla="*/ 3120373 h 3120373"/>
              <a:gd name="connsiteX27" fmla="*/ 1463399 w 2195098"/>
              <a:gd name="connsiteY27" fmla="*/ 3120373 h 3120373"/>
              <a:gd name="connsiteX28" fmla="*/ 1219499 w 2195098"/>
              <a:gd name="connsiteY28" fmla="*/ 3120373 h 3120373"/>
              <a:gd name="connsiteX29" fmla="*/ 975599 w 2195098"/>
              <a:gd name="connsiteY29" fmla="*/ 3120373 h 3120373"/>
              <a:gd name="connsiteX30" fmla="*/ 731699 w 2195098"/>
              <a:gd name="connsiteY30" fmla="*/ 3120373 h 3120373"/>
              <a:gd name="connsiteX31" fmla="*/ 487799 w 2195098"/>
              <a:gd name="connsiteY31" fmla="*/ 3120373 h 3120373"/>
              <a:gd name="connsiteX32" fmla="*/ 243900 w 2195098"/>
              <a:gd name="connsiteY32" fmla="*/ 3120373 h 3120373"/>
              <a:gd name="connsiteX33" fmla="*/ 0 w 2195098"/>
              <a:gd name="connsiteY33" fmla="*/ 3120373 h 3120373"/>
              <a:gd name="connsiteX34" fmla="*/ 0 w 2195098"/>
              <a:gd name="connsiteY34" fmla="*/ 2773665 h 3120373"/>
              <a:gd name="connsiteX35" fmla="*/ 0 w 2195098"/>
              <a:gd name="connsiteY35" fmla="*/ 2426957 h 3120373"/>
              <a:gd name="connsiteX36" fmla="*/ 0 w 2195098"/>
              <a:gd name="connsiteY36" fmla="*/ 2080249 h 3120373"/>
              <a:gd name="connsiteX37" fmla="*/ 0 w 2195098"/>
              <a:gd name="connsiteY37" fmla="*/ 1733541 h 3120373"/>
              <a:gd name="connsiteX38" fmla="*/ 0 w 2195098"/>
              <a:gd name="connsiteY38" fmla="*/ 1386832 h 3120373"/>
              <a:gd name="connsiteX39" fmla="*/ 0 w 2195098"/>
              <a:gd name="connsiteY39" fmla="*/ 1040124 h 3120373"/>
              <a:gd name="connsiteX40" fmla="*/ 0 w 2195098"/>
              <a:gd name="connsiteY40" fmla="*/ 693416 h 3120373"/>
              <a:gd name="connsiteX41" fmla="*/ 0 w 2195098"/>
              <a:gd name="connsiteY41" fmla="*/ 346708 h 3120373"/>
              <a:gd name="connsiteX42" fmla="*/ 0 w 2195098"/>
              <a:gd name="connsiteY4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94299 w 2195098"/>
              <a:gd name="connsiteY10" fmla="*/ 0 h 3120373"/>
              <a:gd name="connsiteX11" fmla="*/ 975599 w 2195098"/>
              <a:gd name="connsiteY11" fmla="*/ 0 h 3120373"/>
              <a:gd name="connsiteX12" fmla="*/ 1219499 w 2195098"/>
              <a:gd name="connsiteY12" fmla="*/ 0 h 3120373"/>
              <a:gd name="connsiteX13" fmla="*/ 1463399 w 2195098"/>
              <a:gd name="connsiteY13" fmla="*/ 0 h 3120373"/>
              <a:gd name="connsiteX14" fmla="*/ 1707299 w 2195098"/>
              <a:gd name="connsiteY14" fmla="*/ 0 h 3120373"/>
              <a:gd name="connsiteX15" fmla="*/ 1951198 w 2195098"/>
              <a:gd name="connsiteY15" fmla="*/ 0 h 3120373"/>
              <a:gd name="connsiteX16" fmla="*/ 2195098 w 2195098"/>
              <a:gd name="connsiteY16" fmla="*/ 0 h 3120373"/>
              <a:gd name="connsiteX17" fmla="*/ 2195098 w 2195098"/>
              <a:gd name="connsiteY17" fmla="*/ 346708 h 3120373"/>
              <a:gd name="connsiteX18" fmla="*/ 2195098 w 2195098"/>
              <a:gd name="connsiteY18" fmla="*/ 693417 h 3120373"/>
              <a:gd name="connsiteX19" fmla="*/ 2195098 w 2195098"/>
              <a:gd name="connsiteY19" fmla="*/ 1040125 h 3120373"/>
              <a:gd name="connsiteX20" fmla="*/ 2195098 w 2195098"/>
              <a:gd name="connsiteY20" fmla="*/ 1386833 h 3120373"/>
              <a:gd name="connsiteX21" fmla="*/ 2195098 w 2195098"/>
              <a:gd name="connsiteY21" fmla="*/ 1733541 h 3120373"/>
              <a:gd name="connsiteX22" fmla="*/ 2195098 w 2195098"/>
              <a:gd name="connsiteY22" fmla="*/ 2080249 h 3120373"/>
              <a:gd name="connsiteX23" fmla="*/ 2195098 w 2195098"/>
              <a:gd name="connsiteY23" fmla="*/ 2426957 h 3120373"/>
              <a:gd name="connsiteX24" fmla="*/ 2195098 w 2195098"/>
              <a:gd name="connsiteY24" fmla="*/ 2773665 h 3120373"/>
              <a:gd name="connsiteX25" fmla="*/ 2195098 w 2195098"/>
              <a:gd name="connsiteY25" fmla="*/ 3120373 h 3120373"/>
              <a:gd name="connsiteX26" fmla="*/ 1951198 w 2195098"/>
              <a:gd name="connsiteY26" fmla="*/ 3120373 h 3120373"/>
              <a:gd name="connsiteX27" fmla="*/ 1707299 w 2195098"/>
              <a:gd name="connsiteY27" fmla="*/ 3120373 h 3120373"/>
              <a:gd name="connsiteX28" fmla="*/ 1463399 w 2195098"/>
              <a:gd name="connsiteY28" fmla="*/ 3120373 h 3120373"/>
              <a:gd name="connsiteX29" fmla="*/ 1219499 w 2195098"/>
              <a:gd name="connsiteY29" fmla="*/ 3120373 h 3120373"/>
              <a:gd name="connsiteX30" fmla="*/ 975599 w 2195098"/>
              <a:gd name="connsiteY30" fmla="*/ 3120373 h 3120373"/>
              <a:gd name="connsiteX31" fmla="*/ 731699 w 2195098"/>
              <a:gd name="connsiteY31" fmla="*/ 3120373 h 3120373"/>
              <a:gd name="connsiteX32" fmla="*/ 487799 w 2195098"/>
              <a:gd name="connsiteY32" fmla="*/ 3120373 h 3120373"/>
              <a:gd name="connsiteX33" fmla="*/ 243900 w 2195098"/>
              <a:gd name="connsiteY33" fmla="*/ 3120373 h 3120373"/>
              <a:gd name="connsiteX34" fmla="*/ 0 w 2195098"/>
              <a:gd name="connsiteY34" fmla="*/ 3120373 h 3120373"/>
              <a:gd name="connsiteX35" fmla="*/ 0 w 2195098"/>
              <a:gd name="connsiteY35" fmla="*/ 2773665 h 3120373"/>
              <a:gd name="connsiteX36" fmla="*/ 0 w 2195098"/>
              <a:gd name="connsiteY36" fmla="*/ 2426957 h 3120373"/>
              <a:gd name="connsiteX37" fmla="*/ 0 w 2195098"/>
              <a:gd name="connsiteY37" fmla="*/ 2080249 h 3120373"/>
              <a:gd name="connsiteX38" fmla="*/ 0 w 2195098"/>
              <a:gd name="connsiteY38" fmla="*/ 1733541 h 3120373"/>
              <a:gd name="connsiteX39" fmla="*/ 0 w 2195098"/>
              <a:gd name="connsiteY39" fmla="*/ 1386832 h 3120373"/>
              <a:gd name="connsiteX40" fmla="*/ 0 w 2195098"/>
              <a:gd name="connsiteY40" fmla="*/ 1040124 h 3120373"/>
              <a:gd name="connsiteX41" fmla="*/ 0 w 2195098"/>
              <a:gd name="connsiteY41" fmla="*/ 693416 h 3120373"/>
              <a:gd name="connsiteX42" fmla="*/ 0 w 2195098"/>
              <a:gd name="connsiteY42" fmla="*/ 346708 h 3120373"/>
              <a:gd name="connsiteX43" fmla="*/ 0 w 2195098"/>
              <a:gd name="connsiteY4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219499 w 2195098"/>
              <a:gd name="connsiteY13" fmla="*/ 0 h 3120373"/>
              <a:gd name="connsiteX14" fmla="*/ 1463399 w 2195098"/>
              <a:gd name="connsiteY14" fmla="*/ 0 h 3120373"/>
              <a:gd name="connsiteX15" fmla="*/ 1707299 w 2195098"/>
              <a:gd name="connsiteY15" fmla="*/ 0 h 3120373"/>
              <a:gd name="connsiteX16" fmla="*/ 1951198 w 2195098"/>
              <a:gd name="connsiteY16" fmla="*/ 0 h 3120373"/>
              <a:gd name="connsiteX17" fmla="*/ 2195098 w 2195098"/>
              <a:gd name="connsiteY17" fmla="*/ 0 h 3120373"/>
              <a:gd name="connsiteX18" fmla="*/ 2195098 w 2195098"/>
              <a:gd name="connsiteY18" fmla="*/ 346708 h 3120373"/>
              <a:gd name="connsiteX19" fmla="*/ 2195098 w 2195098"/>
              <a:gd name="connsiteY19" fmla="*/ 693417 h 3120373"/>
              <a:gd name="connsiteX20" fmla="*/ 2195098 w 2195098"/>
              <a:gd name="connsiteY20" fmla="*/ 1040125 h 3120373"/>
              <a:gd name="connsiteX21" fmla="*/ 2195098 w 2195098"/>
              <a:gd name="connsiteY21" fmla="*/ 1386833 h 3120373"/>
              <a:gd name="connsiteX22" fmla="*/ 2195098 w 2195098"/>
              <a:gd name="connsiteY22" fmla="*/ 1733541 h 3120373"/>
              <a:gd name="connsiteX23" fmla="*/ 2195098 w 2195098"/>
              <a:gd name="connsiteY23" fmla="*/ 2080249 h 3120373"/>
              <a:gd name="connsiteX24" fmla="*/ 2195098 w 2195098"/>
              <a:gd name="connsiteY24" fmla="*/ 2426957 h 3120373"/>
              <a:gd name="connsiteX25" fmla="*/ 2195098 w 2195098"/>
              <a:gd name="connsiteY25" fmla="*/ 2773665 h 3120373"/>
              <a:gd name="connsiteX26" fmla="*/ 2195098 w 2195098"/>
              <a:gd name="connsiteY26" fmla="*/ 3120373 h 3120373"/>
              <a:gd name="connsiteX27" fmla="*/ 1951198 w 2195098"/>
              <a:gd name="connsiteY27" fmla="*/ 3120373 h 3120373"/>
              <a:gd name="connsiteX28" fmla="*/ 1707299 w 2195098"/>
              <a:gd name="connsiteY28" fmla="*/ 3120373 h 3120373"/>
              <a:gd name="connsiteX29" fmla="*/ 1463399 w 2195098"/>
              <a:gd name="connsiteY29" fmla="*/ 3120373 h 3120373"/>
              <a:gd name="connsiteX30" fmla="*/ 1219499 w 2195098"/>
              <a:gd name="connsiteY30" fmla="*/ 3120373 h 3120373"/>
              <a:gd name="connsiteX31" fmla="*/ 975599 w 2195098"/>
              <a:gd name="connsiteY31" fmla="*/ 3120373 h 3120373"/>
              <a:gd name="connsiteX32" fmla="*/ 731699 w 2195098"/>
              <a:gd name="connsiteY32" fmla="*/ 3120373 h 3120373"/>
              <a:gd name="connsiteX33" fmla="*/ 487799 w 2195098"/>
              <a:gd name="connsiteY33" fmla="*/ 3120373 h 3120373"/>
              <a:gd name="connsiteX34" fmla="*/ 243900 w 2195098"/>
              <a:gd name="connsiteY34" fmla="*/ 3120373 h 3120373"/>
              <a:gd name="connsiteX35" fmla="*/ 0 w 2195098"/>
              <a:gd name="connsiteY35" fmla="*/ 3120373 h 3120373"/>
              <a:gd name="connsiteX36" fmla="*/ 0 w 2195098"/>
              <a:gd name="connsiteY36" fmla="*/ 2773665 h 3120373"/>
              <a:gd name="connsiteX37" fmla="*/ 0 w 2195098"/>
              <a:gd name="connsiteY37" fmla="*/ 2426957 h 3120373"/>
              <a:gd name="connsiteX38" fmla="*/ 0 w 2195098"/>
              <a:gd name="connsiteY38" fmla="*/ 2080249 h 3120373"/>
              <a:gd name="connsiteX39" fmla="*/ 0 w 2195098"/>
              <a:gd name="connsiteY39" fmla="*/ 1733541 h 3120373"/>
              <a:gd name="connsiteX40" fmla="*/ 0 w 2195098"/>
              <a:gd name="connsiteY40" fmla="*/ 1386832 h 3120373"/>
              <a:gd name="connsiteX41" fmla="*/ 0 w 2195098"/>
              <a:gd name="connsiteY41" fmla="*/ 1040124 h 3120373"/>
              <a:gd name="connsiteX42" fmla="*/ 0 w 2195098"/>
              <a:gd name="connsiteY42" fmla="*/ 693416 h 3120373"/>
              <a:gd name="connsiteX43" fmla="*/ 0 w 2195098"/>
              <a:gd name="connsiteY43" fmla="*/ 346708 h 3120373"/>
              <a:gd name="connsiteX44" fmla="*/ 0 w 2195098"/>
              <a:gd name="connsiteY4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138199 w 2195098"/>
              <a:gd name="connsiteY13" fmla="*/ 0 h 3120373"/>
              <a:gd name="connsiteX14" fmla="*/ 1219499 w 2195098"/>
              <a:gd name="connsiteY14" fmla="*/ 0 h 3120373"/>
              <a:gd name="connsiteX15" fmla="*/ 1463399 w 2195098"/>
              <a:gd name="connsiteY15" fmla="*/ 0 h 3120373"/>
              <a:gd name="connsiteX16" fmla="*/ 1707299 w 2195098"/>
              <a:gd name="connsiteY16" fmla="*/ 0 h 3120373"/>
              <a:gd name="connsiteX17" fmla="*/ 1951198 w 2195098"/>
              <a:gd name="connsiteY17" fmla="*/ 0 h 3120373"/>
              <a:gd name="connsiteX18" fmla="*/ 2195098 w 2195098"/>
              <a:gd name="connsiteY18" fmla="*/ 0 h 3120373"/>
              <a:gd name="connsiteX19" fmla="*/ 2195098 w 2195098"/>
              <a:gd name="connsiteY19" fmla="*/ 346708 h 3120373"/>
              <a:gd name="connsiteX20" fmla="*/ 2195098 w 2195098"/>
              <a:gd name="connsiteY20" fmla="*/ 693417 h 3120373"/>
              <a:gd name="connsiteX21" fmla="*/ 2195098 w 2195098"/>
              <a:gd name="connsiteY21" fmla="*/ 1040125 h 3120373"/>
              <a:gd name="connsiteX22" fmla="*/ 2195098 w 2195098"/>
              <a:gd name="connsiteY22" fmla="*/ 1386833 h 3120373"/>
              <a:gd name="connsiteX23" fmla="*/ 2195098 w 2195098"/>
              <a:gd name="connsiteY23" fmla="*/ 1733541 h 3120373"/>
              <a:gd name="connsiteX24" fmla="*/ 2195098 w 2195098"/>
              <a:gd name="connsiteY24" fmla="*/ 2080249 h 3120373"/>
              <a:gd name="connsiteX25" fmla="*/ 2195098 w 2195098"/>
              <a:gd name="connsiteY25" fmla="*/ 2426957 h 3120373"/>
              <a:gd name="connsiteX26" fmla="*/ 2195098 w 2195098"/>
              <a:gd name="connsiteY26" fmla="*/ 2773665 h 3120373"/>
              <a:gd name="connsiteX27" fmla="*/ 2195098 w 2195098"/>
              <a:gd name="connsiteY27" fmla="*/ 3120373 h 3120373"/>
              <a:gd name="connsiteX28" fmla="*/ 1951198 w 2195098"/>
              <a:gd name="connsiteY28" fmla="*/ 3120373 h 3120373"/>
              <a:gd name="connsiteX29" fmla="*/ 1707299 w 2195098"/>
              <a:gd name="connsiteY29" fmla="*/ 3120373 h 3120373"/>
              <a:gd name="connsiteX30" fmla="*/ 1463399 w 2195098"/>
              <a:gd name="connsiteY30" fmla="*/ 3120373 h 3120373"/>
              <a:gd name="connsiteX31" fmla="*/ 1219499 w 2195098"/>
              <a:gd name="connsiteY31" fmla="*/ 3120373 h 3120373"/>
              <a:gd name="connsiteX32" fmla="*/ 975599 w 2195098"/>
              <a:gd name="connsiteY32" fmla="*/ 3120373 h 3120373"/>
              <a:gd name="connsiteX33" fmla="*/ 731699 w 2195098"/>
              <a:gd name="connsiteY33" fmla="*/ 3120373 h 3120373"/>
              <a:gd name="connsiteX34" fmla="*/ 487799 w 2195098"/>
              <a:gd name="connsiteY34" fmla="*/ 3120373 h 3120373"/>
              <a:gd name="connsiteX35" fmla="*/ 243900 w 2195098"/>
              <a:gd name="connsiteY35" fmla="*/ 3120373 h 3120373"/>
              <a:gd name="connsiteX36" fmla="*/ 0 w 2195098"/>
              <a:gd name="connsiteY36" fmla="*/ 3120373 h 3120373"/>
              <a:gd name="connsiteX37" fmla="*/ 0 w 2195098"/>
              <a:gd name="connsiteY37" fmla="*/ 2773665 h 3120373"/>
              <a:gd name="connsiteX38" fmla="*/ 0 w 2195098"/>
              <a:gd name="connsiteY38" fmla="*/ 2426957 h 3120373"/>
              <a:gd name="connsiteX39" fmla="*/ 0 w 2195098"/>
              <a:gd name="connsiteY39" fmla="*/ 2080249 h 3120373"/>
              <a:gd name="connsiteX40" fmla="*/ 0 w 2195098"/>
              <a:gd name="connsiteY40" fmla="*/ 1733541 h 3120373"/>
              <a:gd name="connsiteX41" fmla="*/ 0 w 2195098"/>
              <a:gd name="connsiteY41" fmla="*/ 1386832 h 3120373"/>
              <a:gd name="connsiteX42" fmla="*/ 0 w 2195098"/>
              <a:gd name="connsiteY42" fmla="*/ 1040124 h 3120373"/>
              <a:gd name="connsiteX43" fmla="*/ 0 w 2195098"/>
              <a:gd name="connsiteY43" fmla="*/ 693416 h 3120373"/>
              <a:gd name="connsiteX44" fmla="*/ 0 w 2195098"/>
              <a:gd name="connsiteY44" fmla="*/ 346708 h 3120373"/>
              <a:gd name="connsiteX45" fmla="*/ 0 w 2195098"/>
              <a:gd name="connsiteY4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463399 w 2195098"/>
              <a:gd name="connsiteY16" fmla="*/ 0 h 3120373"/>
              <a:gd name="connsiteX17" fmla="*/ 1707299 w 2195098"/>
              <a:gd name="connsiteY17" fmla="*/ 0 h 3120373"/>
              <a:gd name="connsiteX18" fmla="*/ 1951198 w 2195098"/>
              <a:gd name="connsiteY18" fmla="*/ 0 h 3120373"/>
              <a:gd name="connsiteX19" fmla="*/ 2195098 w 2195098"/>
              <a:gd name="connsiteY19" fmla="*/ 0 h 3120373"/>
              <a:gd name="connsiteX20" fmla="*/ 2195098 w 2195098"/>
              <a:gd name="connsiteY20" fmla="*/ 346708 h 3120373"/>
              <a:gd name="connsiteX21" fmla="*/ 2195098 w 2195098"/>
              <a:gd name="connsiteY21" fmla="*/ 693417 h 3120373"/>
              <a:gd name="connsiteX22" fmla="*/ 2195098 w 2195098"/>
              <a:gd name="connsiteY22" fmla="*/ 1040125 h 3120373"/>
              <a:gd name="connsiteX23" fmla="*/ 2195098 w 2195098"/>
              <a:gd name="connsiteY23" fmla="*/ 1386833 h 3120373"/>
              <a:gd name="connsiteX24" fmla="*/ 2195098 w 2195098"/>
              <a:gd name="connsiteY24" fmla="*/ 1733541 h 3120373"/>
              <a:gd name="connsiteX25" fmla="*/ 2195098 w 2195098"/>
              <a:gd name="connsiteY25" fmla="*/ 2080249 h 3120373"/>
              <a:gd name="connsiteX26" fmla="*/ 2195098 w 2195098"/>
              <a:gd name="connsiteY26" fmla="*/ 2426957 h 3120373"/>
              <a:gd name="connsiteX27" fmla="*/ 2195098 w 2195098"/>
              <a:gd name="connsiteY27" fmla="*/ 2773665 h 3120373"/>
              <a:gd name="connsiteX28" fmla="*/ 2195098 w 2195098"/>
              <a:gd name="connsiteY28" fmla="*/ 3120373 h 3120373"/>
              <a:gd name="connsiteX29" fmla="*/ 1951198 w 2195098"/>
              <a:gd name="connsiteY29" fmla="*/ 3120373 h 3120373"/>
              <a:gd name="connsiteX30" fmla="*/ 1707299 w 2195098"/>
              <a:gd name="connsiteY30" fmla="*/ 3120373 h 3120373"/>
              <a:gd name="connsiteX31" fmla="*/ 1463399 w 2195098"/>
              <a:gd name="connsiteY31" fmla="*/ 3120373 h 3120373"/>
              <a:gd name="connsiteX32" fmla="*/ 1219499 w 2195098"/>
              <a:gd name="connsiteY32" fmla="*/ 3120373 h 3120373"/>
              <a:gd name="connsiteX33" fmla="*/ 975599 w 2195098"/>
              <a:gd name="connsiteY33" fmla="*/ 3120373 h 3120373"/>
              <a:gd name="connsiteX34" fmla="*/ 731699 w 2195098"/>
              <a:gd name="connsiteY34" fmla="*/ 3120373 h 3120373"/>
              <a:gd name="connsiteX35" fmla="*/ 487799 w 2195098"/>
              <a:gd name="connsiteY35" fmla="*/ 3120373 h 3120373"/>
              <a:gd name="connsiteX36" fmla="*/ 243900 w 2195098"/>
              <a:gd name="connsiteY36" fmla="*/ 3120373 h 3120373"/>
              <a:gd name="connsiteX37" fmla="*/ 0 w 2195098"/>
              <a:gd name="connsiteY37" fmla="*/ 3120373 h 3120373"/>
              <a:gd name="connsiteX38" fmla="*/ 0 w 2195098"/>
              <a:gd name="connsiteY38" fmla="*/ 2773665 h 3120373"/>
              <a:gd name="connsiteX39" fmla="*/ 0 w 2195098"/>
              <a:gd name="connsiteY39" fmla="*/ 2426957 h 3120373"/>
              <a:gd name="connsiteX40" fmla="*/ 0 w 2195098"/>
              <a:gd name="connsiteY40" fmla="*/ 2080249 h 3120373"/>
              <a:gd name="connsiteX41" fmla="*/ 0 w 2195098"/>
              <a:gd name="connsiteY41" fmla="*/ 1733541 h 3120373"/>
              <a:gd name="connsiteX42" fmla="*/ 0 w 2195098"/>
              <a:gd name="connsiteY42" fmla="*/ 1386832 h 3120373"/>
              <a:gd name="connsiteX43" fmla="*/ 0 w 2195098"/>
              <a:gd name="connsiteY43" fmla="*/ 1040124 h 3120373"/>
              <a:gd name="connsiteX44" fmla="*/ 0 w 2195098"/>
              <a:gd name="connsiteY44" fmla="*/ 693416 h 3120373"/>
              <a:gd name="connsiteX45" fmla="*/ 0 w 2195098"/>
              <a:gd name="connsiteY45" fmla="*/ 346708 h 3120373"/>
              <a:gd name="connsiteX46" fmla="*/ 0 w 2195098"/>
              <a:gd name="connsiteY4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82099 w 2195098"/>
              <a:gd name="connsiteY16" fmla="*/ 0 h 3120373"/>
              <a:gd name="connsiteX17" fmla="*/ 1463399 w 2195098"/>
              <a:gd name="connsiteY17" fmla="*/ 0 h 3120373"/>
              <a:gd name="connsiteX18" fmla="*/ 1707299 w 2195098"/>
              <a:gd name="connsiteY18" fmla="*/ 0 h 3120373"/>
              <a:gd name="connsiteX19" fmla="*/ 1951198 w 2195098"/>
              <a:gd name="connsiteY19" fmla="*/ 0 h 3120373"/>
              <a:gd name="connsiteX20" fmla="*/ 2195098 w 2195098"/>
              <a:gd name="connsiteY20" fmla="*/ 0 h 3120373"/>
              <a:gd name="connsiteX21" fmla="*/ 2195098 w 2195098"/>
              <a:gd name="connsiteY21" fmla="*/ 346708 h 3120373"/>
              <a:gd name="connsiteX22" fmla="*/ 2195098 w 2195098"/>
              <a:gd name="connsiteY22" fmla="*/ 693417 h 3120373"/>
              <a:gd name="connsiteX23" fmla="*/ 2195098 w 2195098"/>
              <a:gd name="connsiteY23" fmla="*/ 1040125 h 3120373"/>
              <a:gd name="connsiteX24" fmla="*/ 2195098 w 2195098"/>
              <a:gd name="connsiteY24" fmla="*/ 1386833 h 3120373"/>
              <a:gd name="connsiteX25" fmla="*/ 2195098 w 2195098"/>
              <a:gd name="connsiteY25" fmla="*/ 1733541 h 3120373"/>
              <a:gd name="connsiteX26" fmla="*/ 2195098 w 2195098"/>
              <a:gd name="connsiteY26" fmla="*/ 2080249 h 3120373"/>
              <a:gd name="connsiteX27" fmla="*/ 2195098 w 2195098"/>
              <a:gd name="connsiteY27" fmla="*/ 2426957 h 3120373"/>
              <a:gd name="connsiteX28" fmla="*/ 2195098 w 2195098"/>
              <a:gd name="connsiteY28" fmla="*/ 2773665 h 3120373"/>
              <a:gd name="connsiteX29" fmla="*/ 2195098 w 2195098"/>
              <a:gd name="connsiteY29" fmla="*/ 3120373 h 3120373"/>
              <a:gd name="connsiteX30" fmla="*/ 1951198 w 2195098"/>
              <a:gd name="connsiteY30" fmla="*/ 3120373 h 3120373"/>
              <a:gd name="connsiteX31" fmla="*/ 1707299 w 2195098"/>
              <a:gd name="connsiteY31" fmla="*/ 3120373 h 3120373"/>
              <a:gd name="connsiteX32" fmla="*/ 1463399 w 2195098"/>
              <a:gd name="connsiteY32" fmla="*/ 3120373 h 3120373"/>
              <a:gd name="connsiteX33" fmla="*/ 1219499 w 2195098"/>
              <a:gd name="connsiteY33" fmla="*/ 3120373 h 3120373"/>
              <a:gd name="connsiteX34" fmla="*/ 975599 w 2195098"/>
              <a:gd name="connsiteY34" fmla="*/ 3120373 h 3120373"/>
              <a:gd name="connsiteX35" fmla="*/ 731699 w 2195098"/>
              <a:gd name="connsiteY35" fmla="*/ 3120373 h 3120373"/>
              <a:gd name="connsiteX36" fmla="*/ 487799 w 2195098"/>
              <a:gd name="connsiteY36" fmla="*/ 3120373 h 3120373"/>
              <a:gd name="connsiteX37" fmla="*/ 243900 w 2195098"/>
              <a:gd name="connsiteY37" fmla="*/ 3120373 h 3120373"/>
              <a:gd name="connsiteX38" fmla="*/ 0 w 2195098"/>
              <a:gd name="connsiteY38" fmla="*/ 3120373 h 3120373"/>
              <a:gd name="connsiteX39" fmla="*/ 0 w 2195098"/>
              <a:gd name="connsiteY39" fmla="*/ 2773665 h 3120373"/>
              <a:gd name="connsiteX40" fmla="*/ 0 w 2195098"/>
              <a:gd name="connsiteY40" fmla="*/ 2426957 h 3120373"/>
              <a:gd name="connsiteX41" fmla="*/ 0 w 2195098"/>
              <a:gd name="connsiteY41" fmla="*/ 2080249 h 3120373"/>
              <a:gd name="connsiteX42" fmla="*/ 0 w 2195098"/>
              <a:gd name="connsiteY42" fmla="*/ 1733541 h 3120373"/>
              <a:gd name="connsiteX43" fmla="*/ 0 w 2195098"/>
              <a:gd name="connsiteY43" fmla="*/ 1386832 h 3120373"/>
              <a:gd name="connsiteX44" fmla="*/ 0 w 2195098"/>
              <a:gd name="connsiteY44" fmla="*/ 1040124 h 3120373"/>
              <a:gd name="connsiteX45" fmla="*/ 0 w 2195098"/>
              <a:gd name="connsiteY45" fmla="*/ 693416 h 3120373"/>
              <a:gd name="connsiteX46" fmla="*/ 0 w 2195098"/>
              <a:gd name="connsiteY46" fmla="*/ 346708 h 3120373"/>
              <a:gd name="connsiteX47" fmla="*/ 0 w 2195098"/>
              <a:gd name="connsiteY4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707299 w 2195098"/>
              <a:gd name="connsiteY19" fmla="*/ 0 h 3120373"/>
              <a:gd name="connsiteX20" fmla="*/ 1951198 w 2195098"/>
              <a:gd name="connsiteY20" fmla="*/ 0 h 3120373"/>
              <a:gd name="connsiteX21" fmla="*/ 2195098 w 2195098"/>
              <a:gd name="connsiteY21" fmla="*/ 0 h 3120373"/>
              <a:gd name="connsiteX22" fmla="*/ 2195098 w 2195098"/>
              <a:gd name="connsiteY22" fmla="*/ 346708 h 3120373"/>
              <a:gd name="connsiteX23" fmla="*/ 2195098 w 2195098"/>
              <a:gd name="connsiteY23" fmla="*/ 693417 h 3120373"/>
              <a:gd name="connsiteX24" fmla="*/ 2195098 w 2195098"/>
              <a:gd name="connsiteY24" fmla="*/ 1040125 h 3120373"/>
              <a:gd name="connsiteX25" fmla="*/ 2195098 w 2195098"/>
              <a:gd name="connsiteY25" fmla="*/ 1386833 h 3120373"/>
              <a:gd name="connsiteX26" fmla="*/ 2195098 w 2195098"/>
              <a:gd name="connsiteY26" fmla="*/ 1733541 h 3120373"/>
              <a:gd name="connsiteX27" fmla="*/ 2195098 w 2195098"/>
              <a:gd name="connsiteY27" fmla="*/ 2080249 h 3120373"/>
              <a:gd name="connsiteX28" fmla="*/ 2195098 w 2195098"/>
              <a:gd name="connsiteY28" fmla="*/ 2426957 h 3120373"/>
              <a:gd name="connsiteX29" fmla="*/ 2195098 w 2195098"/>
              <a:gd name="connsiteY29" fmla="*/ 2773665 h 3120373"/>
              <a:gd name="connsiteX30" fmla="*/ 2195098 w 2195098"/>
              <a:gd name="connsiteY30" fmla="*/ 3120373 h 3120373"/>
              <a:gd name="connsiteX31" fmla="*/ 1951198 w 2195098"/>
              <a:gd name="connsiteY31" fmla="*/ 3120373 h 3120373"/>
              <a:gd name="connsiteX32" fmla="*/ 1707299 w 2195098"/>
              <a:gd name="connsiteY32" fmla="*/ 3120373 h 3120373"/>
              <a:gd name="connsiteX33" fmla="*/ 1463399 w 2195098"/>
              <a:gd name="connsiteY33" fmla="*/ 3120373 h 3120373"/>
              <a:gd name="connsiteX34" fmla="*/ 1219499 w 2195098"/>
              <a:gd name="connsiteY34" fmla="*/ 3120373 h 3120373"/>
              <a:gd name="connsiteX35" fmla="*/ 975599 w 2195098"/>
              <a:gd name="connsiteY35" fmla="*/ 3120373 h 3120373"/>
              <a:gd name="connsiteX36" fmla="*/ 731699 w 2195098"/>
              <a:gd name="connsiteY36" fmla="*/ 3120373 h 3120373"/>
              <a:gd name="connsiteX37" fmla="*/ 487799 w 2195098"/>
              <a:gd name="connsiteY37" fmla="*/ 3120373 h 3120373"/>
              <a:gd name="connsiteX38" fmla="*/ 243900 w 2195098"/>
              <a:gd name="connsiteY38" fmla="*/ 3120373 h 3120373"/>
              <a:gd name="connsiteX39" fmla="*/ 0 w 2195098"/>
              <a:gd name="connsiteY39" fmla="*/ 3120373 h 3120373"/>
              <a:gd name="connsiteX40" fmla="*/ 0 w 2195098"/>
              <a:gd name="connsiteY40" fmla="*/ 2773665 h 3120373"/>
              <a:gd name="connsiteX41" fmla="*/ 0 w 2195098"/>
              <a:gd name="connsiteY41" fmla="*/ 2426957 h 3120373"/>
              <a:gd name="connsiteX42" fmla="*/ 0 w 2195098"/>
              <a:gd name="connsiteY42" fmla="*/ 2080249 h 3120373"/>
              <a:gd name="connsiteX43" fmla="*/ 0 w 2195098"/>
              <a:gd name="connsiteY43" fmla="*/ 1733541 h 3120373"/>
              <a:gd name="connsiteX44" fmla="*/ 0 w 2195098"/>
              <a:gd name="connsiteY44" fmla="*/ 1386832 h 3120373"/>
              <a:gd name="connsiteX45" fmla="*/ 0 w 2195098"/>
              <a:gd name="connsiteY45" fmla="*/ 1040124 h 3120373"/>
              <a:gd name="connsiteX46" fmla="*/ 0 w 2195098"/>
              <a:gd name="connsiteY46" fmla="*/ 693416 h 3120373"/>
              <a:gd name="connsiteX47" fmla="*/ 0 w 2195098"/>
              <a:gd name="connsiteY47" fmla="*/ 346708 h 3120373"/>
              <a:gd name="connsiteX48" fmla="*/ 0 w 2195098"/>
              <a:gd name="connsiteY4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625999 w 2195098"/>
              <a:gd name="connsiteY19" fmla="*/ 0 h 3120373"/>
              <a:gd name="connsiteX20" fmla="*/ 1707299 w 2195098"/>
              <a:gd name="connsiteY20" fmla="*/ 0 h 3120373"/>
              <a:gd name="connsiteX21" fmla="*/ 1951198 w 2195098"/>
              <a:gd name="connsiteY21" fmla="*/ 0 h 3120373"/>
              <a:gd name="connsiteX22" fmla="*/ 2195098 w 2195098"/>
              <a:gd name="connsiteY22" fmla="*/ 0 h 3120373"/>
              <a:gd name="connsiteX23" fmla="*/ 2195098 w 2195098"/>
              <a:gd name="connsiteY23" fmla="*/ 346708 h 3120373"/>
              <a:gd name="connsiteX24" fmla="*/ 2195098 w 2195098"/>
              <a:gd name="connsiteY24" fmla="*/ 693417 h 3120373"/>
              <a:gd name="connsiteX25" fmla="*/ 2195098 w 2195098"/>
              <a:gd name="connsiteY25" fmla="*/ 1040125 h 3120373"/>
              <a:gd name="connsiteX26" fmla="*/ 2195098 w 2195098"/>
              <a:gd name="connsiteY26" fmla="*/ 1386833 h 3120373"/>
              <a:gd name="connsiteX27" fmla="*/ 2195098 w 2195098"/>
              <a:gd name="connsiteY27" fmla="*/ 1733541 h 3120373"/>
              <a:gd name="connsiteX28" fmla="*/ 2195098 w 2195098"/>
              <a:gd name="connsiteY28" fmla="*/ 2080249 h 3120373"/>
              <a:gd name="connsiteX29" fmla="*/ 2195098 w 2195098"/>
              <a:gd name="connsiteY29" fmla="*/ 2426957 h 3120373"/>
              <a:gd name="connsiteX30" fmla="*/ 2195098 w 2195098"/>
              <a:gd name="connsiteY30" fmla="*/ 2773665 h 3120373"/>
              <a:gd name="connsiteX31" fmla="*/ 2195098 w 2195098"/>
              <a:gd name="connsiteY31" fmla="*/ 3120373 h 3120373"/>
              <a:gd name="connsiteX32" fmla="*/ 1951198 w 2195098"/>
              <a:gd name="connsiteY32" fmla="*/ 3120373 h 3120373"/>
              <a:gd name="connsiteX33" fmla="*/ 1707299 w 2195098"/>
              <a:gd name="connsiteY33" fmla="*/ 3120373 h 3120373"/>
              <a:gd name="connsiteX34" fmla="*/ 1463399 w 2195098"/>
              <a:gd name="connsiteY34" fmla="*/ 3120373 h 3120373"/>
              <a:gd name="connsiteX35" fmla="*/ 1219499 w 2195098"/>
              <a:gd name="connsiteY35" fmla="*/ 3120373 h 3120373"/>
              <a:gd name="connsiteX36" fmla="*/ 975599 w 2195098"/>
              <a:gd name="connsiteY36" fmla="*/ 3120373 h 3120373"/>
              <a:gd name="connsiteX37" fmla="*/ 731699 w 2195098"/>
              <a:gd name="connsiteY37" fmla="*/ 3120373 h 3120373"/>
              <a:gd name="connsiteX38" fmla="*/ 487799 w 2195098"/>
              <a:gd name="connsiteY38" fmla="*/ 3120373 h 3120373"/>
              <a:gd name="connsiteX39" fmla="*/ 243900 w 2195098"/>
              <a:gd name="connsiteY39" fmla="*/ 3120373 h 3120373"/>
              <a:gd name="connsiteX40" fmla="*/ 0 w 2195098"/>
              <a:gd name="connsiteY40" fmla="*/ 3120373 h 3120373"/>
              <a:gd name="connsiteX41" fmla="*/ 0 w 2195098"/>
              <a:gd name="connsiteY41" fmla="*/ 2773665 h 3120373"/>
              <a:gd name="connsiteX42" fmla="*/ 0 w 2195098"/>
              <a:gd name="connsiteY42" fmla="*/ 2426957 h 3120373"/>
              <a:gd name="connsiteX43" fmla="*/ 0 w 2195098"/>
              <a:gd name="connsiteY43" fmla="*/ 2080249 h 3120373"/>
              <a:gd name="connsiteX44" fmla="*/ 0 w 2195098"/>
              <a:gd name="connsiteY44" fmla="*/ 1733541 h 3120373"/>
              <a:gd name="connsiteX45" fmla="*/ 0 w 2195098"/>
              <a:gd name="connsiteY45" fmla="*/ 1386832 h 3120373"/>
              <a:gd name="connsiteX46" fmla="*/ 0 w 2195098"/>
              <a:gd name="connsiteY46" fmla="*/ 1040124 h 3120373"/>
              <a:gd name="connsiteX47" fmla="*/ 0 w 2195098"/>
              <a:gd name="connsiteY47" fmla="*/ 693416 h 3120373"/>
              <a:gd name="connsiteX48" fmla="*/ 0 w 2195098"/>
              <a:gd name="connsiteY48" fmla="*/ 346708 h 3120373"/>
              <a:gd name="connsiteX49" fmla="*/ 0 w 2195098"/>
              <a:gd name="connsiteY4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951198 w 2195098"/>
              <a:gd name="connsiteY22" fmla="*/ 0 h 3120373"/>
              <a:gd name="connsiteX23" fmla="*/ 2195098 w 2195098"/>
              <a:gd name="connsiteY23" fmla="*/ 0 h 3120373"/>
              <a:gd name="connsiteX24" fmla="*/ 2195098 w 2195098"/>
              <a:gd name="connsiteY24" fmla="*/ 346708 h 3120373"/>
              <a:gd name="connsiteX25" fmla="*/ 2195098 w 2195098"/>
              <a:gd name="connsiteY25" fmla="*/ 693417 h 3120373"/>
              <a:gd name="connsiteX26" fmla="*/ 2195098 w 2195098"/>
              <a:gd name="connsiteY26" fmla="*/ 1040125 h 3120373"/>
              <a:gd name="connsiteX27" fmla="*/ 2195098 w 2195098"/>
              <a:gd name="connsiteY27" fmla="*/ 1386833 h 3120373"/>
              <a:gd name="connsiteX28" fmla="*/ 2195098 w 2195098"/>
              <a:gd name="connsiteY28" fmla="*/ 1733541 h 3120373"/>
              <a:gd name="connsiteX29" fmla="*/ 2195098 w 2195098"/>
              <a:gd name="connsiteY29" fmla="*/ 2080249 h 3120373"/>
              <a:gd name="connsiteX30" fmla="*/ 2195098 w 2195098"/>
              <a:gd name="connsiteY30" fmla="*/ 2426957 h 3120373"/>
              <a:gd name="connsiteX31" fmla="*/ 2195098 w 2195098"/>
              <a:gd name="connsiteY31" fmla="*/ 2773665 h 3120373"/>
              <a:gd name="connsiteX32" fmla="*/ 2195098 w 2195098"/>
              <a:gd name="connsiteY32" fmla="*/ 3120373 h 3120373"/>
              <a:gd name="connsiteX33" fmla="*/ 1951198 w 2195098"/>
              <a:gd name="connsiteY33" fmla="*/ 3120373 h 3120373"/>
              <a:gd name="connsiteX34" fmla="*/ 1707299 w 2195098"/>
              <a:gd name="connsiteY34" fmla="*/ 3120373 h 3120373"/>
              <a:gd name="connsiteX35" fmla="*/ 1463399 w 2195098"/>
              <a:gd name="connsiteY35" fmla="*/ 3120373 h 3120373"/>
              <a:gd name="connsiteX36" fmla="*/ 1219499 w 2195098"/>
              <a:gd name="connsiteY36" fmla="*/ 3120373 h 3120373"/>
              <a:gd name="connsiteX37" fmla="*/ 975599 w 2195098"/>
              <a:gd name="connsiteY37" fmla="*/ 3120373 h 3120373"/>
              <a:gd name="connsiteX38" fmla="*/ 731699 w 2195098"/>
              <a:gd name="connsiteY38" fmla="*/ 3120373 h 3120373"/>
              <a:gd name="connsiteX39" fmla="*/ 487799 w 2195098"/>
              <a:gd name="connsiteY39" fmla="*/ 3120373 h 3120373"/>
              <a:gd name="connsiteX40" fmla="*/ 243900 w 2195098"/>
              <a:gd name="connsiteY40" fmla="*/ 3120373 h 3120373"/>
              <a:gd name="connsiteX41" fmla="*/ 0 w 2195098"/>
              <a:gd name="connsiteY41" fmla="*/ 3120373 h 3120373"/>
              <a:gd name="connsiteX42" fmla="*/ 0 w 2195098"/>
              <a:gd name="connsiteY42" fmla="*/ 2773665 h 3120373"/>
              <a:gd name="connsiteX43" fmla="*/ 0 w 2195098"/>
              <a:gd name="connsiteY43" fmla="*/ 2426957 h 3120373"/>
              <a:gd name="connsiteX44" fmla="*/ 0 w 2195098"/>
              <a:gd name="connsiteY44" fmla="*/ 2080249 h 3120373"/>
              <a:gd name="connsiteX45" fmla="*/ 0 w 2195098"/>
              <a:gd name="connsiteY45" fmla="*/ 1733541 h 3120373"/>
              <a:gd name="connsiteX46" fmla="*/ 0 w 2195098"/>
              <a:gd name="connsiteY46" fmla="*/ 1386832 h 3120373"/>
              <a:gd name="connsiteX47" fmla="*/ 0 w 2195098"/>
              <a:gd name="connsiteY47" fmla="*/ 1040124 h 3120373"/>
              <a:gd name="connsiteX48" fmla="*/ 0 w 2195098"/>
              <a:gd name="connsiteY48" fmla="*/ 693416 h 3120373"/>
              <a:gd name="connsiteX49" fmla="*/ 0 w 2195098"/>
              <a:gd name="connsiteY49" fmla="*/ 346708 h 3120373"/>
              <a:gd name="connsiteX50" fmla="*/ 0 w 2195098"/>
              <a:gd name="connsiteY5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869898 w 2195098"/>
              <a:gd name="connsiteY22" fmla="*/ 0 h 3120373"/>
              <a:gd name="connsiteX23" fmla="*/ 1951198 w 2195098"/>
              <a:gd name="connsiteY23" fmla="*/ 0 h 3120373"/>
              <a:gd name="connsiteX24" fmla="*/ 2195098 w 2195098"/>
              <a:gd name="connsiteY24" fmla="*/ 0 h 3120373"/>
              <a:gd name="connsiteX25" fmla="*/ 2195098 w 2195098"/>
              <a:gd name="connsiteY25" fmla="*/ 346708 h 3120373"/>
              <a:gd name="connsiteX26" fmla="*/ 2195098 w 2195098"/>
              <a:gd name="connsiteY26" fmla="*/ 693417 h 3120373"/>
              <a:gd name="connsiteX27" fmla="*/ 2195098 w 2195098"/>
              <a:gd name="connsiteY27" fmla="*/ 1040125 h 3120373"/>
              <a:gd name="connsiteX28" fmla="*/ 2195098 w 2195098"/>
              <a:gd name="connsiteY28" fmla="*/ 1386833 h 3120373"/>
              <a:gd name="connsiteX29" fmla="*/ 2195098 w 2195098"/>
              <a:gd name="connsiteY29" fmla="*/ 1733541 h 3120373"/>
              <a:gd name="connsiteX30" fmla="*/ 2195098 w 2195098"/>
              <a:gd name="connsiteY30" fmla="*/ 2080249 h 3120373"/>
              <a:gd name="connsiteX31" fmla="*/ 2195098 w 2195098"/>
              <a:gd name="connsiteY31" fmla="*/ 2426957 h 3120373"/>
              <a:gd name="connsiteX32" fmla="*/ 2195098 w 2195098"/>
              <a:gd name="connsiteY32" fmla="*/ 2773665 h 3120373"/>
              <a:gd name="connsiteX33" fmla="*/ 2195098 w 2195098"/>
              <a:gd name="connsiteY33" fmla="*/ 3120373 h 3120373"/>
              <a:gd name="connsiteX34" fmla="*/ 1951198 w 2195098"/>
              <a:gd name="connsiteY34" fmla="*/ 3120373 h 3120373"/>
              <a:gd name="connsiteX35" fmla="*/ 1707299 w 2195098"/>
              <a:gd name="connsiteY35" fmla="*/ 3120373 h 3120373"/>
              <a:gd name="connsiteX36" fmla="*/ 1463399 w 2195098"/>
              <a:gd name="connsiteY36" fmla="*/ 3120373 h 3120373"/>
              <a:gd name="connsiteX37" fmla="*/ 1219499 w 2195098"/>
              <a:gd name="connsiteY37" fmla="*/ 3120373 h 3120373"/>
              <a:gd name="connsiteX38" fmla="*/ 975599 w 2195098"/>
              <a:gd name="connsiteY38" fmla="*/ 3120373 h 3120373"/>
              <a:gd name="connsiteX39" fmla="*/ 731699 w 2195098"/>
              <a:gd name="connsiteY39" fmla="*/ 3120373 h 3120373"/>
              <a:gd name="connsiteX40" fmla="*/ 487799 w 2195098"/>
              <a:gd name="connsiteY40" fmla="*/ 3120373 h 3120373"/>
              <a:gd name="connsiteX41" fmla="*/ 243900 w 2195098"/>
              <a:gd name="connsiteY41" fmla="*/ 3120373 h 3120373"/>
              <a:gd name="connsiteX42" fmla="*/ 0 w 2195098"/>
              <a:gd name="connsiteY42" fmla="*/ 3120373 h 3120373"/>
              <a:gd name="connsiteX43" fmla="*/ 0 w 2195098"/>
              <a:gd name="connsiteY43" fmla="*/ 2773665 h 3120373"/>
              <a:gd name="connsiteX44" fmla="*/ 0 w 2195098"/>
              <a:gd name="connsiteY44" fmla="*/ 2426957 h 3120373"/>
              <a:gd name="connsiteX45" fmla="*/ 0 w 2195098"/>
              <a:gd name="connsiteY45" fmla="*/ 2080249 h 3120373"/>
              <a:gd name="connsiteX46" fmla="*/ 0 w 2195098"/>
              <a:gd name="connsiteY46" fmla="*/ 1733541 h 3120373"/>
              <a:gd name="connsiteX47" fmla="*/ 0 w 2195098"/>
              <a:gd name="connsiteY47" fmla="*/ 1386832 h 3120373"/>
              <a:gd name="connsiteX48" fmla="*/ 0 w 2195098"/>
              <a:gd name="connsiteY48" fmla="*/ 1040124 h 3120373"/>
              <a:gd name="connsiteX49" fmla="*/ 0 w 2195098"/>
              <a:gd name="connsiteY49" fmla="*/ 693416 h 3120373"/>
              <a:gd name="connsiteX50" fmla="*/ 0 w 2195098"/>
              <a:gd name="connsiteY50" fmla="*/ 346708 h 3120373"/>
              <a:gd name="connsiteX51" fmla="*/ 0 w 2195098"/>
              <a:gd name="connsiteY5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95098 w 2195098"/>
              <a:gd name="connsiteY25" fmla="*/ 0 h 3120373"/>
              <a:gd name="connsiteX26" fmla="*/ 2195098 w 2195098"/>
              <a:gd name="connsiteY26" fmla="*/ 346708 h 3120373"/>
              <a:gd name="connsiteX27" fmla="*/ 2195098 w 2195098"/>
              <a:gd name="connsiteY27" fmla="*/ 693417 h 3120373"/>
              <a:gd name="connsiteX28" fmla="*/ 2195098 w 2195098"/>
              <a:gd name="connsiteY28" fmla="*/ 1040125 h 3120373"/>
              <a:gd name="connsiteX29" fmla="*/ 2195098 w 2195098"/>
              <a:gd name="connsiteY29" fmla="*/ 1386833 h 3120373"/>
              <a:gd name="connsiteX30" fmla="*/ 2195098 w 2195098"/>
              <a:gd name="connsiteY30" fmla="*/ 1733541 h 3120373"/>
              <a:gd name="connsiteX31" fmla="*/ 2195098 w 2195098"/>
              <a:gd name="connsiteY31" fmla="*/ 2080249 h 3120373"/>
              <a:gd name="connsiteX32" fmla="*/ 2195098 w 2195098"/>
              <a:gd name="connsiteY32" fmla="*/ 2426957 h 3120373"/>
              <a:gd name="connsiteX33" fmla="*/ 2195098 w 2195098"/>
              <a:gd name="connsiteY33" fmla="*/ 2773665 h 3120373"/>
              <a:gd name="connsiteX34" fmla="*/ 2195098 w 2195098"/>
              <a:gd name="connsiteY34" fmla="*/ 3120373 h 3120373"/>
              <a:gd name="connsiteX35" fmla="*/ 1951198 w 2195098"/>
              <a:gd name="connsiteY35" fmla="*/ 3120373 h 3120373"/>
              <a:gd name="connsiteX36" fmla="*/ 1707299 w 2195098"/>
              <a:gd name="connsiteY36" fmla="*/ 3120373 h 3120373"/>
              <a:gd name="connsiteX37" fmla="*/ 1463399 w 2195098"/>
              <a:gd name="connsiteY37" fmla="*/ 3120373 h 3120373"/>
              <a:gd name="connsiteX38" fmla="*/ 1219499 w 2195098"/>
              <a:gd name="connsiteY38" fmla="*/ 3120373 h 3120373"/>
              <a:gd name="connsiteX39" fmla="*/ 975599 w 2195098"/>
              <a:gd name="connsiteY39" fmla="*/ 3120373 h 3120373"/>
              <a:gd name="connsiteX40" fmla="*/ 731699 w 2195098"/>
              <a:gd name="connsiteY40" fmla="*/ 3120373 h 3120373"/>
              <a:gd name="connsiteX41" fmla="*/ 487799 w 2195098"/>
              <a:gd name="connsiteY41" fmla="*/ 3120373 h 3120373"/>
              <a:gd name="connsiteX42" fmla="*/ 243900 w 2195098"/>
              <a:gd name="connsiteY42" fmla="*/ 3120373 h 3120373"/>
              <a:gd name="connsiteX43" fmla="*/ 0 w 2195098"/>
              <a:gd name="connsiteY43" fmla="*/ 3120373 h 3120373"/>
              <a:gd name="connsiteX44" fmla="*/ 0 w 2195098"/>
              <a:gd name="connsiteY44" fmla="*/ 2773665 h 3120373"/>
              <a:gd name="connsiteX45" fmla="*/ 0 w 2195098"/>
              <a:gd name="connsiteY45" fmla="*/ 2426957 h 3120373"/>
              <a:gd name="connsiteX46" fmla="*/ 0 w 2195098"/>
              <a:gd name="connsiteY46" fmla="*/ 2080249 h 3120373"/>
              <a:gd name="connsiteX47" fmla="*/ 0 w 2195098"/>
              <a:gd name="connsiteY47" fmla="*/ 1733541 h 3120373"/>
              <a:gd name="connsiteX48" fmla="*/ 0 w 2195098"/>
              <a:gd name="connsiteY48" fmla="*/ 1386832 h 3120373"/>
              <a:gd name="connsiteX49" fmla="*/ 0 w 2195098"/>
              <a:gd name="connsiteY49" fmla="*/ 1040124 h 3120373"/>
              <a:gd name="connsiteX50" fmla="*/ 0 w 2195098"/>
              <a:gd name="connsiteY50" fmla="*/ 693416 h 3120373"/>
              <a:gd name="connsiteX51" fmla="*/ 0 w 2195098"/>
              <a:gd name="connsiteY51" fmla="*/ 346708 h 3120373"/>
              <a:gd name="connsiteX52" fmla="*/ 0 w 2195098"/>
              <a:gd name="connsiteY5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113798 w 2195098"/>
              <a:gd name="connsiteY25" fmla="*/ 0 h 3120373"/>
              <a:gd name="connsiteX26" fmla="*/ 2195098 w 2195098"/>
              <a:gd name="connsiteY26" fmla="*/ 0 h 3120373"/>
              <a:gd name="connsiteX27" fmla="*/ 2195098 w 2195098"/>
              <a:gd name="connsiteY27" fmla="*/ 346708 h 3120373"/>
              <a:gd name="connsiteX28" fmla="*/ 2195098 w 2195098"/>
              <a:gd name="connsiteY28" fmla="*/ 693417 h 3120373"/>
              <a:gd name="connsiteX29" fmla="*/ 2195098 w 2195098"/>
              <a:gd name="connsiteY29" fmla="*/ 1040125 h 3120373"/>
              <a:gd name="connsiteX30" fmla="*/ 2195098 w 2195098"/>
              <a:gd name="connsiteY30" fmla="*/ 1386833 h 3120373"/>
              <a:gd name="connsiteX31" fmla="*/ 2195098 w 2195098"/>
              <a:gd name="connsiteY31" fmla="*/ 1733541 h 3120373"/>
              <a:gd name="connsiteX32" fmla="*/ 2195098 w 2195098"/>
              <a:gd name="connsiteY32" fmla="*/ 2080249 h 3120373"/>
              <a:gd name="connsiteX33" fmla="*/ 2195098 w 2195098"/>
              <a:gd name="connsiteY33" fmla="*/ 2426957 h 3120373"/>
              <a:gd name="connsiteX34" fmla="*/ 2195098 w 2195098"/>
              <a:gd name="connsiteY34" fmla="*/ 2773665 h 3120373"/>
              <a:gd name="connsiteX35" fmla="*/ 2195098 w 2195098"/>
              <a:gd name="connsiteY35" fmla="*/ 3120373 h 3120373"/>
              <a:gd name="connsiteX36" fmla="*/ 1951198 w 2195098"/>
              <a:gd name="connsiteY36" fmla="*/ 3120373 h 3120373"/>
              <a:gd name="connsiteX37" fmla="*/ 1707299 w 2195098"/>
              <a:gd name="connsiteY37" fmla="*/ 3120373 h 3120373"/>
              <a:gd name="connsiteX38" fmla="*/ 1463399 w 2195098"/>
              <a:gd name="connsiteY38" fmla="*/ 3120373 h 3120373"/>
              <a:gd name="connsiteX39" fmla="*/ 1219499 w 2195098"/>
              <a:gd name="connsiteY39" fmla="*/ 3120373 h 3120373"/>
              <a:gd name="connsiteX40" fmla="*/ 975599 w 2195098"/>
              <a:gd name="connsiteY40" fmla="*/ 3120373 h 3120373"/>
              <a:gd name="connsiteX41" fmla="*/ 731699 w 2195098"/>
              <a:gd name="connsiteY41" fmla="*/ 3120373 h 3120373"/>
              <a:gd name="connsiteX42" fmla="*/ 487799 w 2195098"/>
              <a:gd name="connsiteY42" fmla="*/ 3120373 h 3120373"/>
              <a:gd name="connsiteX43" fmla="*/ 243900 w 2195098"/>
              <a:gd name="connsiteY43" fmla="*/ 3120373 h 3120373"/>
              <a:gd name="connsiteX44" fmla="*/ 0 w 2195098"/>
              <a:gd name="connsiteY44" fmla="*/ 3120373 h 3120373"/>
              <a:gd name="connsiteX45" fmla="*/ 0 w 2195098"/>
              <a:gd name="connsiteY45" fmla="*/ 2773665 h 3120373"/>
              <a:gd name="connsiteX46" fmla="*/ 0 w 2195098"/>
              <a:gd name="connsiteY46" fmla="*/ 2426957 h 3120373"/>
              <a:gd name="connsiteX47" fmla="*/ 0 w 2195098"/>
              <a:gd name="connsiteY47" fmla="*/ 2080249 h 3120373"/>
              <a:gd name="connsiteX48" fmla="*/ 0 w 2195098"/>
              <a:gd name="connsiteY48" fmla="*/ 1733541 h 3120373"/>
              <a:gd name="connsiteX49" fmla="*/ 0 w 2195098"/>
              <a:gd name="connsiteY49" fmla="*/ 1386832 h 3120373"/>
              <a:gd name="connsiteX50" fmla="*/ 0 w 2195098"/>
              <a:gd name="connsiteY50" fmla="*/ 1040124 h 3120373"/>
              <a:gd name="connsiteX51" fmla="*/ 0 w 2195098"/>
              <a:gd name="connsiteY51" fmla="*/ 693416 h 3120373"/>
              <a:gd name="connsiteX52" fmla="*/ 0 w 2195098"/>
              <a:gd name="connsiteY52" fmla="*/ 346708 h 3120373"/>
              <a:gd name="connsiteX53" fmla="*/ 0 w 2195098"/>
              <a:gd name="connsiteY5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346708 h 3120373"/>
              <a:gd name="connsiteX29" fmla="*/ 2195098 w 2195098"/>
              <a:gd name="connsiteY29" fmla="*/ 693417 h 3120373"/>
              <a:gd name="connsiteX30" fmla="*/ 2195098 w 2195098"/>
              <a:gd name="connsiteY30" fmla="*/ 1040125 h 3120373"/>
              <a:gd name="connsiteX31" fmla="*/ 2195098 w 2195098"/>
              <a:gd name="connsiteY31" fmla="*/ 1386833 h 3120373"/>
              <a:gd name="connsiteX32" fmla="*/ 2195098 w 2195098"/>
              <a:gd name="connsiteY32" fmla="*/ 1733541 h 3120373"/>
              <a:gd name="connsiteX33" fmla="*/ 2195098 w 2195098"/>
              <a:gd name="connsiteY33" fmla="*/ 2080249 h 3120373"/>
              <a:gd name="connsiteX34" fmla="*/ 2195098 w 2195098"/>
              <a:gd name="connsiteY34" fmla="*/ 2426957 h 3120373"/>
              <a:gd name="connsiteX35" fmla="*/ 2195098 w 2195098"/>
              <a:gd name="connsiteY35" fmla="*/ 2773665 h 3120373"/>
              <a:gd name="connsiteX36" fmla="*/ 2195098 w 2195098"/>
              <a:gd name="connsiteY36" fmla="*/ 3120373 h 3120373"/>
              <a:gd name="connsiteX37" fmla="*/ 1951198 w 2195098"/>
              <a:gd name="connsiteY37" fmla="*/ 3120373 h 3120373"/>
              <a:gd name="connsiteX38" fmla="*/ 1707299 w 2195098"/>
              <a:gd name="connsiteY38" fmla="*/ 3120373 h 3120373"/>
              <a:gd name="connsiteX39" fmla="*/ 1463399 w 2195098"/>
              <a:gd name="connsiteY39" fmla="*/ 3120373 h 3120373"/>
              <a:gd name="connsiteX40" fmla="*/ 1219499 w 2195098"/>
              <a:gd name="connsiteY40" fmla="*/ 3120373 h 3120373"/>
              <a:gd name="connsiteX41" fmla="*/ 975599 w 2195098"/>
              <a:gd name="connsiteY41" fmla="*/ 3120373 h 3120373"/>
              <a:gd name="connsiteX42" fmla="*/ 731699 w 2195098"/>
              <a:gd name="connsiteY42" fmla="*/ 3120373 h 3120373"/>
              <a:gd name="connsiteX43" fmla="*/ 487799 w 2195098"/>
              <a:gd name="connsiteY43" fmla="*/ 3120373 h 3120373"/>
              <a:gd name="connsiteX44" fmla="*/ 243900 w 2195098"/>
              <a:gd name="connsiteY44" fmla="*/ 3120373 h 3120373"/>
              <a:gd name="connsiteX45" fmla="*/ 0 w 2195098"/>
              <a:gd name="connsiteY45" fmla="*/ 3120373 h 3120373"/>
              <a:gd name="connsiteX46" fmla="*/ 0 w 2195098"/>
              <a:gd name="connsiteY46" fmla="*/ 2773665 h 3120373"/>
              <a:gd name="connsiteX47" fmla="*/ 0 w 2195098"/>
              <a:gd name="connsiteY47" fmla="*/ 2426957 h 3120373"/>
              <a:gd name="connsiteX48" fmla="*/ 0 w 2195098"/>
              <a:gd name="connsiteY48" fmla="*/ 2080249 h 3120373"/>
              <a:gd name="connsiteX49" fmla="*/ 0 w 2195098"/>
              <a:gd name="connsiteY49" fmla="*/ 1733541 h 3120373"/>
              <a:gd name="connsiteX50" fmla="*/ 0 w 2195098"/>
              <a:gd name="connsiteY50" fmla="*/ 1386832 h 3120373"/>
              <a:gd name="connsiteX51" fmla="*/ 0 w 2195098"/>
              <a:gd name="connsiteY51" fmla="*/ 1040124 h 3120373"/>
              <a:gd name="connsiteX52" fmla="*/ 0 w 2195098"/>
              <a:gd name="connsiteY52" fmla="*/ 693416 h 3120373"/>
              <a:gd name="connsiteX53" fmla="*/ 0 w 2195098"/>
              <a:gd name="connsiteY53" fmla="*/ 346708 h 3120373"/>
              <a:gd name="connsiteX54" fmla="*/ 0 w 2195098"/>
              <a:gd name="connsiteY5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231139 h 3120373"/>
              <a:gd name="connsiteX29" fmla="*/ 2195098 w 2195098"/>
              <a:gd name="connsiteY29" fmla="*/ 346708 h 3120373"/>
              <a:gd name="connsiteX30" fmla="*/ 2195098 w 2195098"/>
              <a:gd name="connsiteY30" fmla="*/ 693417 h 3120373"/>
              <a:gd name="connsiteX31" fmla="*/ 2195098 w 2195098"/>
              <a:gd name="connsiteY31" fmla="*/ 1040125 h 3120373"/>
              <a:gd name="connsiteX32" fmla="*/ 2195098 w 2195098"/>
              <a:gd name="connsiteY32" fmla="*/ 1386833 h 3120373"/>
              <a:gd name="connsiteX33" fmla="*/ 2195098 w 2195098"/>
              <a:gd name="connsiteY33" fmla="*/ 1733541 h 3120373"/>
              <a:gd name="connsiteX34" fmla="*/ 2195098 w 2195098"/>
              <a:gd name="connsiteY34" fmla="*/ 2080249 h 3120373"/>
              <a:gd name="connsiteX35" fmla="*/ 2195098 w 2195098"/>
              <a:gd name="connsiteY35" fmla="*/ 2426957 h 3120373"/>
              <a:gd name="connsiteX36" fmla="*/ 2195098 w 2195098"/>
              <a:gd name="connsiteY36" fmla="*/ 2773665 h 3120373"/>
              <a:gd name="connsiteX37" fmla="*/ 2195098 w 2195098"/>
              <a:gd name="connsiteY37" fmla="*/ 3120373 h 3120373"/>
              <a:gd name="connsiteX38" fmla="*/ 1951198 w 2195098"/>
              <a:gd name="connsiteY38" fmla="*/ 3120373 h 3120373"/>
              <a:gd name="connsiteX39" fmla="*/ 1707299 w 2195098"/>
              <a:gd name="connsiteY39" fmla="*/ 3120373 h 3120373"/>
              <a:gd name="connsiteX40" fmla="*/ 1463399 w 2195098"/>
              <a:gd name="connsiteY40" fmla="*/ 3120373 h 3120373"/>
              <a:gd name="connsiteX41" fmla="*/ 1219499 w 2195098"/>
              <a:gd name="connsiteY41" fmla="*/ 3120373 h 3120373"/>
              <a:gd name="connsiteX42" fmla="*/ 975599 w 2195098"/>
              <a:gd name="connsiteY42" fmla="*/ 3120373 h 3120373"/>
              <a:gd name="connsiteX43" fmla="*/ 731699 w 2195098"/>
              <a:gd name="connsiteY43" fmla="*/ 3120373 h 3120373"/>
              <a:gd name="connsiteX44" fmla="*/ 487799 w 2195098"/>
              <a:gd name="connsiteY44" fmla="*/ 3120373 h 3120373"/>
              <a:gd name="connsiteX45" fmla="*/ 243900 w 2195098"/>
              <a:gd name="connsiteY45" fmla="*/ 3120373 h 3120373"/>
              <a:gd name="connsiteX46" fmla="*/ 0 w 2195098"/>
              <a:gd name="connsiteY46" fmla="*/ 3120373 h 3120373"/>
              <a:gd name="connsiteX47" fmla="*/ 0 w 2195098"/>
              <a:gd name="connsiteY47" fmla="*/ 2773665 h 3120373"/>
              <a:gd name="connsiteX48" fmla="*/ 0 w 2195098"/>
              <a:gd name="connsiteY48" fmla="*/ 2426957 h 3120373"/>
              <a:gd name="connsiteX49" fmla="*/ 0 w 2195098"/>
              <a:gd name="connsiteY49" fmla="*/ 2080249 h 3120373"/>
              <a:gd name="connsiteX50" fmla="*/ 0 w 2195098"/>
              <a:gd name="connsiteY50" fmla="*/ 1733541 h 3120373"/>
              <a:gd name="connsiteX51" fmla="*/ 0 w 2195098"/>
              <a:gd name="connsiteY51" fmla="*/ 1386832 h 3120373"/>
              <a:gd name="connsiteX52" fmla="*/ 0 w 2195098"/>
              <a:gd name="connsiteY52" fmla="*/ 1040124 h 3120373"/>
              <a:gd name="connsiteX53" fmla="*/ 0 w 2195098"/>
              <a:gd name="connsiteY53" fmla="*/ 693416 h 3120373"/>
              <a:gd name="connsiteX54" fmla="*/ 0 w 2195098"/>
              <a:gd name="connsiteY54" fmla="*/ 346708 h 3120373"/>
              <a:gd name="connsiteX55" fmla="*/ 0 w 2195098"/>
              <a:gd name="connsiteY5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693417 h 3120373"/>
              <a:gd name="connsiteX32" fmla="*/ 2195098 w 2195098"/>
              <a:gd name="connsiteY32" fmla="*/ 1040125 h 3120373"/>
              <a:gd name="connsiteX33" fmla="*/ 2195098 w 2195098"/>
              <a:gd name="connsiteY33" fmla="*/ 1386833 h 3120373"/>
              <a:gd name="connsiteX34" fmla="*/ 2195098 w 2195098"/>
              <a:gd name="connsiteY34" fmla="*/ 1733541 h 3120373"/>
              <a:gd name="connsiteX35" fmla="*/ 2195098 w 2195098"/>
              <a:gd name="connsiteY35" fmla="*/ 2080249 h 3120373"/>
              <a:gd name="connsiteX36" fmla="*/ 2195098 w 2195098"/>
              <a:gd name="connsiteY36" fmla="*/ 2426957 h 3120373"/>
              <a:gd name="connsiteX37" fmla="*/ 2195098 w 2195098"/>
              <a:gd name="connsiteY37" fmla="*/ 2773665 h 3120373"/>
              <a:gd name="connsiteX38" fmla="*/ 2195098 w 2195098"/>
              <a:gd name="connsiteY38" fmla="*/ 3120373 h 3120373"/>
              <a:gd name="connsiteX39" fmla="*/ 1951198 w 2195098"/>
              <a:gd name="connsiteY39" fmla="*/ 3120373 h 3120373"/>
              <a:gd name="connsiteX40" fmla="*/ 1707299 w 2195098"/>
              <a:gd name="connsiteY40" fmla="*/ 3120373 h 3120373"/>
              <a:gd name="connsiteX41" fmla="*/ 1463399 w 2195098"/>
              <a:gd name="connsiteY41" fmla="*/ 3120373 h 3120373"/>
              <a:gd name="connsiteX42" fmla="*/ 1219499 w 2195098"/>
              <a:gd name="connsiteY42" fmla="*/ 3120373 h 3120373"/>
              <a:gd name="connsiteX43" fmla="*/ 975599 w 2195098"/>
              <a:gd name="connsiteY43" fmla="*/ 3120373 h 3120373"/>
              <a:gd name="connsiteX44" fmla="*/ 731699 w 2195098"/>
              <a:gd name="connsiteY44" fmla="*/ 3120373 h 3120373"/>
              <a:gd name="connsiteX45" fmla="*/ 487799 w 2195098"/>
              <a:gd name="connsiteY45" fmla="*/ 3120373 h 3120373"/>
              <a:gd name="connsiteX46" fmla="*/ 243900 w 2195098"/>
              <a:gd name="connsiteY46" fmla="*/ 3120373 h 3120373"/>
              <a:gd name="connsiteX47" fmla="*/ 0 w 2195098"/>
              <a:gd name="connsiteY47" fmla="*/ 3120373 h 3120373"/>
              <a:gd name="connsiteX48" fmla="*/ 0 w 2195098"/>
              <a:gd name="connsiteY48" fmla="*/ 2773665 h 3120373"/>
              <a:gd name="connsiteX49" fmla="*/ 0 w 2195098"/>
              <a:gd name="connsiteY49" fmla="*/ 2426957 h 3120373"/>
              <a:gd name="connsiteX50" fmla="*/ 0 w 2195098"/>
              <a:gd name="connsiteY50" fmla="*/ 2080249 h 3120373"/>
              <a:gd name="connsiteX51" fmla="*/ 0 w 2195098"/>
              <a:gd name="connsiteY51" fmla="*/ 1733541 h 3120373"/>
              <a:gd name="connsiteX52" fmla="*/ 0 w 2195098"/>
              <a:gd name="connsiteY52" fmla="*/ 1386832 h 3120373"/>
              <a:gd name="connsiteX53" fmla="*/ 0 w 2195098"/>
              <a:gd name="connsiteY53" fmla="*/ 1040124 h 3120373"/>
              <a:gd name="connsiteX54" fmla="*/ 0 w 2195098"/>
              <a:gd name="connsiteY54" fmla="*/ 693416 h 3120373"/>
              <a:gd name="connsiteX55" fmla="*/ 0 w 2195098"/>
              <a:gd name="connsiteY55" fmla="*/ 346708 h 3120373"/>
              <a:gd name="connsiteX56" fmla="*/ 0 w 2195098"/>
              <a:gd name="connsiteY5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577847 h 3120373"/>
              <a:gd name="connsiteX32" fmla="*/ 2195098 w 2195098"/>
              <a:gd name="connsiteY32" fmla="*/ 693417 h 3120373"/>
              <a:gd name="connsiteX33" fmla="*/ 2195098 w 2195098"/>
              <a:gd name="connsiteY33" fmla="*/ 1040125 h 3120373"/>
              <a:gd name="connsiteX34" fmla="*/ 2195098 w 2195098"/>
              <a:gd name="connsiteY34" fmla="*/ 1386833 h 3120373"/>
              <a:gd name="connsiteX35" fmla="*/ 2195098 w 2195098"/>
              <a:gd name="connsiteY35" fmla="*/ 1733541 h 3120373"/>
              <a:gd name="connsiteX36" fmla="*/ 2195098 w 2195098"/>
              <a:gd name="connsiteY36" fmla="*/ 2080249 h 3120373"/>
              <a:gd name="connsiteX37" fmla="*/ 2195098 w 2195098"/>
              <a:gd name="connsiteY37" fmla="*/ 2426957 h 3120373"/>
              <a:gd name="connsiteX38" fmla="*/ 2195098 w 2195098"/>
              <a:gd name="connsiteY38" fmla="*/ 2773665 h 3120373"/>
              <a:gd name="connsiteX39" fmla="*/ 2195098 w 2195098"/>
              <a:gd name="connsiteY39" fmla="*/ 3120373 h 3120373"/>
              <a:gd name="connsiteX40" fmla="*/ 1951198 w 2195098"/>
              <a:gd name="connsiteY40" fmla="*/ 3120373 h 3120373"/>
              <a:gd name="connsiteX41" fmla="*/ 1707299 w 2195098"/>
              <a:gd name="connsiteY41" fmla="*/ 3120373 h 3120373"/>
              <a:gd name="connsiteX42" fmla="*/ 1463399 w 2195098"/>
              <a:gd name="connsiteY42" fmla="*/ 3120373 h 3120373"/>
              <a:gd name="connsiteX43" fmla="*/ 1219499 w 2195098"/>
              <a:gd name="connsiteY43" fmla="*/ 3120373 h 3120373"/>
              <a:gd name="connsiteX44" fmla="*/ 975599 w 2195098"/>
              <a:gd name="connsiteY44" fmla="*/ 3120373 h 3120373"/>
              <a:gd name="connsiteX45" fmla="*/ 731699 w 2195098"/>
              <a:gd name="connsiteY45" fmla="*/ 3120373 h 3120373"/>
              <a:gd name="connsiteX46" fmla="*/ 487799 w 2195098"/>
              <a:gd name="connsiteY46" fmla="*/ 3120373 h 3120373"/>
              <a:gd name="connsiteX47" fmla="*/ 243900 w 2195098"/>
              <a:gd name="connsiteY47" fmla="*/ 3120373 h 3120373"/>
              <a:gd name="connsiteX48" fmla="*/ 0 w 2195098"/>
              <a:gd name="connsiteY48" fmla="*/ 3120373 h 3120373"/>
              <a:gd name="connsiteX49" fmla="*/ 0 w 2195098"/>
              <a:gd name="connsiteY49" fmla="*/ 2773665 h 3120373"/>
              <a:gd name="connsiteX50" fmla="*/ 0 w 2195098"/>
              <a:gd name="connsiteY50" fmla="*/ 2426957 h 3120373"/>
              <a:gd name="connsiteX51" fmla="*/ 0 w 2195098"/>
              <a:gd name="connsiteY51" fmla="*/ 2080249 h 3120373"/>
              <a:gd name="connsiteX52" fmla="*/ 0 w 2195098"/>
              <a:gd name="connsiteY52" fmla="*/ 1733541 h 3120373"/>
              <a:gd name="connsiteX53" fmla="*/ 0 w 2195098"/>
              <a:gd name="connsiteY53" fmla="*/ 1386832 h 3120373"/>
              <a:gd name="connsiteX54" fmla="*/ 0 w 2195098"/>
              <a:gd name="connsiteY54" fmla="*/ 1040124 h 3120373"/>
              <a:gd name="connsiteX55" fmla="*/ 0 w 2195098"/>
              <a:gd name="connsiteY55" fmla="*/ 693416 h 3120373"/>
              <a:gd name="connsiteX56" fmla="*/ 0 w 2195098"/>
              <a:gd name="connsiteY56" fmla="*/ 346708 h 3120373"/>
              <a:gd name="connsiteX57" fmla="*/ 0 w 2195098"/>
              <a:gd name="connsiteY5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1040125 h 3120373"/>
              <a:gd name="connsiteX35" fmla="*/ 2195098 w 2195098"/>
              <a:gd name="connsiteY35" fmla="*/ 1386833 h 3120373"/>
              <a:gd name="connsiteX36" fmla="*/ 2195098 w 2195098"/>
              <a:gd name="connsiteY36" fmla="*/ 1733541 h 3120373"/>
              <a:gd name="connsiteX37" fmla="*/ 2195098 w 2195098"/>
              <a:gd name="connsiteY37" fmla="*/ 2080249 h 3120373"/>
              <a:gd name="connsiteX38" fmla="*/ 2195098 w 2195098"/>
              <a:gd name="connsiteY38" fmla="*/ 2426957 h 3120373"/>
              <a:gd name="connsiteX39" fmla="*/ 2195098 w 2195098"/>
              <a:gd name="connsiteY39" fmla="*/ 2773665 h 3120373"/>
              <a:gd name="connsiteX40" fmla="*/ 2195098 w 2195098"/>
              <a:gd name="connsiteY40" fmla="*/ 3120373 h 3120373"/>
              <a:gd name="connsiteX41" fmla="*/ 1951198 w 2195098"/>
              <a:gd name="connsiteY41" fmla="*/ 3120373 h 3120373"/>
              <a:gd name="connsiteX42" fmla="*/ 1707299 w 2195098"/>
              <a:gd name="connsiteY42" fmla="*/ 3120373 h 3120373"/>
              <a:gd name="connsiteX43" fmla="*/ 1463399 w 2195098"/>
              <a:gd name="connsiteY43" fmla="*/ 3120373 h 3120373"/>
              <a:gd name="connsiteX44" fmla="*/ 1219499 w 2195098"/>
              <a:gd name="connsiteY44" fmla="*/ 3120373 h 3120373"/>
              <a:gd name="connsiteX45" fmla="*/ 975599 w 2195098"/>
              <a:gd name="connsiteY45" fmla="*/ 3120373 h 3120373"/>
              <a:gd name="connsiteX46" fmla="*/ 731699 w 2195098"/>
              <a:gd name="connsiteY46" fmla="*/ 3120373 h 3120373"/>
              <a:gd name="connsiteX47" fmla="*/ 487799 w 2195098"/>
              <a:gd name="connsiteY47" fmla="*/ 3120373 h 3120373"/>
              <a:gd name="connsiteX48" fmla="*/ 243900 w 2195098"/>
              <a:gd name="connsiteY48" fmla="*/ 3120373 h 3120373"/>
              <a:gd name="connsiteX49" fmla="*/ 0 w 2195098"/>
              <a:gd name="connsiteY49" fmla="*/ 3120373 h 3120373"/>
              <a:gd name="connsiteX50" fmla="*/ 0 w 2195098"/>
              <a:gd name="connsiteY50" fmla="*/ 2773665 h 3120373"/>
              <a:gd name="connsiteX51" fmla="*/ 0 w 2195098"/>
              <a:gd name="connsiteY51" fmla="*/ 2426957 h 3120373"/>
              <a:gd name="connsiteX52" fmla="*/ 0 w 2195098"/>
              <a:gd name="connsiteY52" fmla="*/ 2080249 h 3120373"/>
              <a:gd name="connsiteX53" fmla="*/ 0 w 2195098"/>
              <a:gd name="connsiteY53" fmla="*/ 1733541 h 3120373"/>
              <a:gd name="connsiteX54" fmla="*/ 0 w 2195098"/>
              <a:gd name="connsiteY54" fmla="*/ 1386832 h 3120373"/>
              <a:gd name="connsiteX55" fmla="*/ 0 w 2195098"/>
              <a:gd name="connsiteY55" fmla="*/ 1040124 h 3120373"/>
              <a:gd name="connsiteX56" fmla="*/ 0 w 2195098"/>
              <a:gd name="connsiteY56" fmla="*/ 693416 h 3120373"/>
              <a:gd name="connsiteX57" fmla="*/ 0 w 2195098"/>
              <a:gd name="connsiteY57" fmla="*/ 346708 h 3120373"/>
              <a:gd name="connsiteX58" fmla="*/ 0 w 2195098"/>
              <a:gd name="connsiteY5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924556 h 3120373"/>
              <a:gd name="connsiteX35" fmla="*/ 2195098 w 2195098"/>
              <a:gd name="connsiteY35" fmla="*/ 1040125 h 3120373"/>
              <a:gd name="connsiteX36" fmla="*/ 2195098 w 2195098"/>
              <a:gd name="connsiteY36" fmla="*/ 1386833 h 3120373"/>
              <a:gd name="connsiteX37" fmla="*/ 2195098 w 2195098"/>
              <a:gd name="connsiteY37" fmla="*/ 1733541 h 3120373"/>
              <a:gd name="connsiteX38" fmla="*/ 2195098 w 2195098"/>
              <a:gd name="connsiteY38" fmla="*/ 2080249 h 3120373"/>
              <a:gd name="connsiteX39" fmla="*/ 2195098 w 2195098"/>
              <a:gd name="connsiteY39" fmla="*/ 2426957 h 3120373"/>
              <a:gd name="connsiteX40" fmla="*/ 2195098 w 2195098"/>
              <a:gd name="connsiteY40" fmla="*/ 2773665 h 3120373"/>
              <a:gd name="connsiteX41" fmla="*/ 2195098 w 2195098"/>
              <a:gd name="connsiteY41" fmla="*/ 3120373 h 3120373"/>
              <a:gd name="connsiteX42" fmla="*/ 1951198 w 2195098"/>
              <a:gd name="connsiteY42" fmla="*/ 3120373 h 3120373"/>
              <a:gd name="connsiteX43" fmla="*/ 1707299 w 2195098"/>
              <a:gd name="connsiteY43" fmla="*/ 3120373 h 3120373"/>
              <a:gd name="connsiteX44" fmla="*/ 1463399 w 2195098"/>
              <a:gd name="connsiteY44" fmla="*/ 3120373 h 3120373"/>
              <a:gd name="connsiteX45" fmla="*/ 1219499 w 2195098"/>
              <a:gd name="connsiteY45" fmla="*/ 3120373 h 3120373"/>
              <a:gd name="connsiteX46" fmla="*/ 975599 w 2195098"/>
              <a:gd name="connsiteY46" fmla="*/ 3120373 h 3120373"/>
              <a:gd name="connsiteX47" fmla="*/ 731699 w 2195098"/>
              <a:gd name="connsiteY47" fmla="*/ 3120373 h 3120373"/>
              <a:gd name="connsiteX48" fmla="*/ 487799 w 2195098"/>
              <a:gd name="connsiteY48" fmla="*/ 3120373 h 3120373"/>
              <a:gd name="connsiteX49" fmla="*/ 243900 w 2195098"/>
              <a:gd name="connsiteY49" fmla="*/ 3120373 h 3120373"/>
              <a:gd name="connsiteX50" fmla="*/ 0 w 2195098"/>
              <a:gd name="connsiteY50" fmla="*/ 3120373 h 3120373"/>
              <a:gd name="connsiteX51" fmla="*/ 0 w 2195098"/>
              <a:gd name="connsiteY51" fmla="*/ 2773665 h 3120373"/>
              <a:gd name="connsiteX52" fmla="*/ 0 w 2195098"/>
              <a:gd name="connsiteY52" fmla="*/ 2426957 h 3120373"/>
              <a:gd name="connsiteX53" fmla="*/ 0 w 2195098"/>
              <a:gd name="connsiteY53" fmla="*/ 2080249 h 3120373"/>
              <a:gd name="connsiteX54" fmla="*/ 0 w 2195098"/>
              <a:gd name="connsiteY54" fmla="*/ 1733541 h 3120373"/>
              <a:gd name="connsiteX55" fmla="*/ 0 w 2195098"/>
              <a:gd name="connsiteY55" fmla="*/ 1386832 h 3120373"/>
              <a:gd name="connsiteX56" fmla="*/ 0 w 2195098"/>
              <a:gd name="connsiteY56" fmla="*/ 1040124 h 3120373"/>
              <a:gd name="connsiteX57" fmla="*/ 0 w 2195098"/>
              <a:gd name="connsiteY57" fmla="*/ 693416 h 3120373"/>
              <a:gd name="connsiteX58" fmla="*/ 0 w 2195098"/>
              <a:gd name="connsiteY58" fmla="*/ 346708 h 3120373"/>
              <a:gd name="connsiteX59" fmla="*/ 0 w 2195098"/>
              <a:gd name="connsiteY5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386833 h 3120373"/>
              <a:gd name="connsiteX38" fmla="*/ 2195098 w 2195098"/>
              <a:gd name="connsiteY38" fmla="*/ 1733541 h 3120373"/>
              <a:gd name="connsiteX39" fmla="*/ 2195098 w 2195098"/>
              <a:gd name="connsiteY39" fmla="*/ 2080249 h 3120373"/>
              <a:gd name="connsiteX40" fmla="*/ 2195098 w 2195098"/>
              <a:gd name="connsiteY40" fmla="*/ 2426957 h 3120373"/>
              <a:gd name="connsiteX41" fmla="*/ 2195098 w 2195098"/>
              <a:gd name="connsiteY41" fmla="*/ 2773665 h 3120373"/>
              <a:gd name="connsiteX42" fmla="*/ 2195098 w 2195098"/>
              <a:gd name="connsiteY42" fmla="*/ 3120373 h 3120373"/>
              <a:gd name="connsiteX43" fmla="*/ 1951198 w 2195098"/>
              <a:gd name="connsiteY43" fmla="*/ 3120373 h 3120373"/>
              <a:gd name="connsiteX44" fmla="*/ 1707299 w 2195098"/>
              <a:gd name="connsiteY44" fmla="*/ 3120373 h 3120373"/>
              <a:gd name="connsiteX45" fmla="*/ 1463399 w 2195098"/>
              <a:gd name="connsiteY45" fmla="*/ 3120373 h 3120373"/>
              <a:gd name="connsiteX46" fmla="*/ 1219499 w 2195098"/>
              <a:gd name="connsiteY46" fmla="*/ 3120373 h 3120373"/>
              <a:gd name="connsiteX47" fmla="*/ 975599 w 2195098"/>
              <a:gd name="connsiteY47" fmla="*/ 3120373 h 3120373"/>
              <a:gd name="connsiteX48" fmla="*/ 731699 w 2195098"/>
              <a:gd name="connsiteY48" fmla="*/ 3120373 h 3120373"/>
              <a:gd name="connsiteX49" fmla="*/ 487799 w 2195098"/>
              <a:gd name="connsiteY49" fmla="*/ 3120373 h 3120373"/>
              <a:gd name="connsiteX50" fmla="*/ 243900 w 2195098"/>
              <a:gd name="connsiteY50" fmla="*/ 3120373 h 3120373"/>
              <a:gd name="connsiteX51" fmla="*/ 0 w 2195098"/>
              <a:gd name="connsiteY51" fmla="*/ 3120373 h 3120373"/>
              <a:gd name="connsiteX52" fmla="*/ 0 w 2195098"/>
              <a:gd name="connsiteY52" fmla="*/ 2773665 h 3120373"/>
              <a:gd name="connsiteX53" fmla="*/ 0 w 2195098"/>
              <a:gd name="connsiteY53" fmla="*/ 2426957 h 3120373"/>
              <a:gd name="connsiteX54" fmla="*/ 0 w 2195098"/>
              <a:gd name="connsiteY54" fmla="*/ 2080249 h 3120373"/>
              <a:gd name="connsiteX55" fmla="*/ 0 w 2195098"/>
              <a:gd name="connsiteY55" fmla="*/ 1733541 h 3120373"/>
              <a:gd name="connsiteX56" fmla="*/ 0 w 2195098"/>
              <a:gd name="connsiteY56" fmla="*/ 1386832 h 3120373"/>
              <a:gd name="connsiteX57" fmla="*/ 0 w 2195098"/>
              <a:gd name="connsiteY57" fmla="*/ 1040124 h 3120373"/>
              <a:gd name="connsiteX58" fmla="*/ 0 w 2195098"/>
              <a:gd name="connsiteY58" fmla="*/ 693416 h 3120373"/>
              <a:gd name="connsiteX59" fmla="*/ 0 w 2195098"/>
              <a:gd name="connsiteY59" fmla="*/ 346708 h 3120373"/>
              <a:gd name="connsiteX60" fmla="*/ 0 w 2195098"/>
              <a:gd name="connsiteY6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271264 h 3120373"/>
              <a:gd name="connsiteX38" fmla="*/ 2195098 w 2195098"/>
              <a:gd name="connsiteY38" fmla="*/ 1386833 h 3120373"/>
              <a:gd name="connsiteX39" fmla="*/ 2195098 w 2195098"/>
              <a:gd name="connsiteY39" fmla="*/ 1733541 h 3120373"/>
              <a:gd name="connsiteX40" fmla="*/ 2195098 w 2195098"/>
              <a:gd name="connsiteY40" fmla="*/ 2080249 h 3120373"/>
              <a:gd name="connsiteX41" fmla="*/ 2195098 w 2195098"/>
              <a:gd name="connsiteY41" fmla="*/ 2426957 h 3120373"/>
              <a:gd name="connsiteX42" fmla="*/ 2195098 w 2195098"/>
              <a:gd name="connsiteY42" fmla="*/ 2773665 h 3120373"/>
              <a:gd name="connsiteX43" fmla="*/ 2195098 w 2195098"/>
              <a:gd name="connsiteY43" fmla="*/ 3120373 h 3120373"/>
              <a:gd name="connsiteX44" fmla="*/ 1951198 w 2195098"/>
              <a:gd name="connsiteY44" fmla="*/ 3120373 h 3120373"/>
              <a:gd name="connsiteX45" fmla="*/ 1707299 w 2195098"/>
              <a:gd name="connsiteY45" fmla="*/ 3120373 h 3120373"/>
              <a:gd name="connsiteX46" fmla="*/ 1463399 w 2195098"/>
              <a:gd name="connsiteY46" fmla="*/ 3120373 h 3120373"/>
              <a:gd name="connsiteX47" fmla="*/ 1219499 w 2195098"/>
              <a:gd name="connsiteY47" fmla="*/ 3120373 h 3120373"/>
              <a:gd name="connsiteX48" fmla="*/ 975599 w 2195098"/>
              <a:gd name="connsiteY48" fmla="*/ 3120373 h 3120373"/>
              <a:gd name="connsiteX49" fmla="*/ 731699 w 2195098"/>
              <a:gd name="connsiteY49" fmla="*/ 3120373 h 3120373"/>
              <a:gd name="connsiteX50" fmla="*/ 487799 w 2195098"/>
              <a:gd name="connsiteY50" fmla="*/ 3120373 h 3120373"/>
              <a:gd name="connsiteX51" fmla="*/ 243900 w 2195098"/>
              <a:gd name="connsiteY51" fmla="*/ 3120373 h 3120373"/>
              <a:gd name="connsiteX52" fmla="*/ 0 w 2195098"/>
              <a:gd name="connsiteY52" fmla="*/ 3120373 h 3120373"/>
              <a:gd name="connsiteX53" fmla="*/ 0 w 2195098"/>
              <a:gd name="connsiteY53" fmla="*/ 2773665 h 3120373"/>
              <a:gd name="connsiteX54" fmla="*/ 0 w 2195098"/>
              <a:gd name="connsiteY54" fmla="*/ 2426957 h 3120373"/>
              <a:gd name="connsiteX55" fmla="*/ 0 w 2195098"/>
              <a:gd name="connsiteY55" fmla="*/ 2080249 h 3120373"/>
              <a:gd name="connsiteX56" fmla="*/ 0 w 2195098"/>
              <a:gd name="connsiteY56" fmla="*/ 1733541 h 3120373"/>
              <a:gd name="connsiteX57" fmla="*/ 0 w 2195098"/>
              <a:gd name="connsiteY57" fmla="*/ 1386832 h 3120373"/>
              <a:gd name="connsiteX58" fmla="*/ 0 w 2195098"/>
              <a:gd name="connsiteY58" fmla="*/ 1040124 h 3120373"/>
              <a:gd name="connsiteX59" fmla="*/ 0 w 2195098"/>
              <a:gd name="connsiteY59" fmla="*/ 693416 h 3120373"/>
              <a:gd name="connsiteX60" fmla="*/ 0 w 2195098"/>
              <a:gd name="connsiteY60" fmla="*/ 346708 h 3120373"/>
              <a:gd name="connsiteX61" fmla="*/ 0 w 2195098"/>
              <a:gd name="connsiteY6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733541 h 3120373"/>
              <a:gd name="connsiteX41" fmla="*/ 2195098 w 2195098"/>
              <a:gd name="connsiteY41" fmla="*/ 2080249 h 3120373"/>
              <a:gd name="connsiteX42" fmla="*/ 2195098 w 2195098"/>
              <a:gd name="connsiteY42" fmla="*/ 2426957 h 3120373"/>
              <a:gd name="connsiteX43" fmla="*/ 2195098 w 2195098"/>
              <a:gd name="connsiteY43" fmla="*/ 2773665 h 3120373"/>
              <a:gd name="connsiteX44" fmla="*/ 2195098 w 2195098"/>
              <a:gd name="connsiteY44" fmla="*/ 3120373 h 3120373"/>
              <a:gd name="connsiteX45" fmla="*/ 1951198 w 2195098"/>
              <a:gd name="connsiteY45" fmla="*/ 3120373 h 3120373"/>
              <a:gd name="connsiteX46" fmla="*/ 1707299 w 2195098"/>
              <a:gd name="connsiteY46" fmla="*/ 3120373 h 3120373"/>
              <a:gd name="connsiteX47" fmla="*/ 1463399 w 2195098"/>
              <a:gd name="connsiteY47" fmla="*/ 3120373 h 3120373"/>
              <a:gd name="connsiteX48" fmla="*/ 1219499 w 2195098"/>
              <a:gd name="connsiteY48" fmla="*/ 3120373 h 3120373"/>
              <a:gd name="connsiteX49" fmla="*/ 975599 w 2195098"/>
              <a:gd name="connsiteY49" fmla="*/ 3120373 h 3120373"/>
              <a:gd name="connsiteX50" fmla="*/ 731699 w 2195098"/>
              <a:gd name="connsiteY50" fmla="*/ 3120373 h 3120373"/>
              <a:gd name="connsiteX51" fmla="*/ 487799 w 2195098"/>
              <a:gd name="connsiteY51" fmla="*/ 3120373 h 3120373"/>
              <a:gd name="connsiteX52" fmla="*/ 243900 w 2195098"/>
              <a:gd name="connsiteY52" fmla="*/ 3120373 h 3120373"/>
              <a:gd name="connsiteX53" fmla="*/ 0 w 2195098"/>
              <a:gd name="connsiteY53" fmla="*/ 3120373 h 3120373"/>
              <a:gd name="connsiteX54" fmla="*/ 0 w 2195098"/>
              <a:gd name="connsiteY54" fmla="*/ 2773665 h 3120373"/>
              <a:gd name="connsiteX55" fmla="*/ 0 w 2195098"/>
              <a:gd name="connsiteY55" fmla="*/ 2426957 h 3120373"/>
              <a:gd name="connsiteX56" fmla="*/ 0 w 2195098"/>
              <a:gd name="connsiteY56" fmla="*/ 2080249 h 3120373"/>
              <a:gd name="connsiteX57" fmla="*/ 0 w 2195098"/>
              <a:gd name="connsiteY57" fmla="*/ 1733541 h 3120373"/>
              <a:gd name="connsiteX58" fmla="*/ 0 w 2195098"/>
              <a:gd name="connsiteY58" fmla="*/ 1386832 h 3120373"/>
              <a:gd name="connsiteX59" fmla="*/ 0 w 2195098"/>
              <a:gd name="connsiteY59" fmla="*/ 1040124 h 3120373"/>
              <a:gd name="connsiteX60" fmla="*/ 0 w 2195098"/>
              <a:gd name="connsiteY60" fmla="*/ 693416 h 3120373"/>
              <a:gd name="connsiteX61" fmla="*/ 0 w 2195098"/>
              <a:gd name="connsiteY61" fmla="*/ 346708 h 3120373"/>
              <a:gd name="connsiteX62" fmla="*/ 0 w 2195098"/>
              <a:gd name="connsiteY6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617972 h 3120373"/>
              <a:gd name="connsiteX41" fmla="*/ 2195098 w 2195098"/>
              <a:gd name="connsiteY41" fmla="*/ 1733541 h 3120373"/>
              <a:gd name="connsiteX42" fmla="*/ 2195098 w 2195098"/>
              <a:gd name="connsiteY42" fmla="*/ 2080249 h 3120373"/>
              <a:gd name="connsiteX43" fmla="*/ 2195098 w 2195098"/>
              <a:gd name="connsiteY43" fmla="*/ 2426957 h 3120373"/>
              <a:gd name="connsiteX44" fmla="*/ 2195098 w 2195098"/>
              <a:gd name="connsiteY44" fmla="*/ 2773665 h 3120373"/>
              <a:gd name="connsiteX45" fmla="*/ 2195098 w 2195098"/>
              <a:gd name="connsiteY45" fmla="*/ 3120373 h 3120373"/>
              <a:gd name="connsiteX46" fmla="*/ 1951198 w 2195098"/>
              <a:gd name="connsiteY46" fmla="*/ 3120373 h 3120373"/>
              <a:gd name="connsiteX47" fmla="*/ 1707299 w 2195098"/>
              <a:gd name="connsiteY47" fmla="*/ 3120373 h 3120373"/>
              <a:gd name="connsiteX48" fmla="*/ 1463399 w 2195098"/>
              <a:gd name="connsiteY48" fmla="*/ 3120373 h 3120373"/>
              <a:gd name="connsiteX49" fmla="*/ 1219499 w 2195098"/>
              <a:gd name="connsiteY49" fmla="*/ 3120373 h 3120373"/>
              <a:gd name="connsiteX50" fmla="*/ 975599 w 2195098"/>
              <a:gd name="connsiteY50" fmla="*/ 3120373 h 3120373"/>
              <a:gd name="connsiteX51" fmla="*/ 731699 w 2195098"/>
              <a:gd name="connsiteY51" fmla="*/ 3120373 h 3120373"/>
              <a:gd name="connsiteX52" fmla="*/ 487799 w 2195098"/>
              <a:gd name="connsiteY52" fmla="*/ 3120373 h 3120373"/>
              <a:gd name="connsiteX53" fmla="*/ 243900 w 2195098"/>
              <a:gd name="connsiteY53" fmla="*/ 3120373 h 3120373"/>
              <a:gd name="connsiteX54" fmla="*/ 0 w 2195098"/>
              <a:gd name="connsiteY54" fmla="*/ 3120373 h 3120373"/>
              <a:gd name="connsiteX55" fmla="*/ 0 w 2195098"/>
              <a:gd name="connsiteY55" fmla="*/ 2773665 h 3120373"/>
              <a:gd name="connsiteX56" fmla="*/ 0 w 2195098"/>
              <a:gd name="connsiteY56" fmla="*/ 2426957 h 3120373"/>
              <a:gd name="connsiteX57" fmla="*/ 0 w 2195098"/>
              <a:gd name="connsiteY57" fmla="*/ 2080249 h 3120373"/>
              <a:gd name="connsiteX58" fmla="*/ 0 w 2195098"/>
              <a:gd name="connsiteY58" fmla="*/ 1733541 h 3120373"/>
              <a:gd name="connsiteX59" fmla="*/ 0 w 2195098"/>
              <a:gd name="connsiteY59" fmla="*/ 1386832 h 3120373"/>
              <a:gd name="connsiteX60" fmla="*/ 0 w 2195098"/>
              <a:gd name="connsiteY60" fmla="*/ 1040124 h 3120373"/>
              <a:gd name="connsiteX61" fmla="*/ 0 w 2195098"/>
              <a:gd name="connsiteY61" fmla="*/ 693416 h 3120373"/>
              <a:gd name="connsiteX62" fmla="*/ 0 w 2195098"/>
              <a:gd name="connsiteY62" fmla="*/ 346708 h 3120373"/>
              <a:gd name="connsiteX63" fmla="*/ 0 w 2195098"/>
              <a:gd name="connsiteY6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2080249 h 3120373"/>
              <a:gd name="connsiteX44" fmla="*/ 2195098 w 2195098"/>
              <a:gd name="connsiteY44" fmla="*/ 2426957 h 3120373"/>
              <a:gd name="connsiteX45" fmla="*/ 2195098 w 2195098"/>
              <a:gd name="connsiteY45" fmla="*/ 2773665 h 3120373"/>
              <a:gd name="connsiteX46" fmla="*/ 2195098 w 2195098"/>
              <a:gd name="connsiteY46" fmla="*/ 3120373 h 3120373"/>
              <a:gd name="connsiteX47" fmla="*/ 1951198 w 2195098"/>
              <a:gd name="connsiteY47" fmla="*/ 3120373 h 3120373"/>
              <a:gd name="connsiteX48" fmla="*/ 1707299 w 2195098"/>
              <a:gd name="connsiteY48" fmla="*/ 3120373 h 3120373"/>
              <a:gd name="connsiteX49" fmla="*/ 1463399 w 2195098"/>
              <a:gd name="connsiteY49" fmla="*/ 3120373 h 3120373"/>
              <a:gd name="connsiteX50" fmla="*/ 1219499 w 2195098"/>
              <a:gd name="connsiteY50" fmla="*/ 3120373 h 3120373"/>
              <a:gd name="connsiteX51" fmla="*/ 975599 w 2195098"/>
              <a:gd name="connsiteY51" fmla="*/ 3120373 h 3120373"/>
              <a:gd name="connsiteX52" fmla="*/ 731699 w 2195098"/>
              <a:gd name="connsiteY52" fmla="*/ 3120373 h 3120373"/>
              <a:gd name="connsiteX53" fmla="*/ 487799 w 2195098"/>
              <a:gd name="connsiteY53" fmla="*/ 3120373 h 3120373"/>
              <a:gd name="connsiteX54" fmla="*/ 243900 w 2195098"/>
              <a:gd name="connsiteY54" fmla="*/ 3120373 h 3120373"/>
              <a:gd name="connsiteX55" fmla="*/ 0 w 2195098"/>
              <a:gd name="connsiteY55" fmla="*/ 3120373 h 3120373"/>
              <a:gd name="connsiteX56" fmla="*/ 0 w 2195098"/>
              <a:gd name="connsiteY56" fmla="*/ 2773665 h 3120373"/>
              <a:gd name="connsiteX57" fmla="*/ 0 w 2195098"/>
              <a:gd name="connsiteY57" fmla="*/ 2426957 h 3120373"/>
              <a:gd name="connsiteX58" fmla="*/ 0 w 2195098"/>
              <a:gd name="connsiteY58" fmla="*/ 2080249 h 3120373"/>
              <a:gd name="connsiteX59" fmla="*/ 0 w 2195098"/>
              <a:gd name="connsiteY59" fmla="*/ 1733541 h 3120373"/>
              <a:gd name="connsiteX60" fmla="*/ 0 w 2195098"/>
              <a:gd name="connsiteY60" fmla="*/ 1386832 h 3120373"/>
              <a:gd name="connsiteX61" fmla="*/ 0 w 2195098"/>
              <a:gd name="connsiteY61" fmla="*/ 1040124 h 3120373"/>
              <a:gd name="connsiteX62" fmla="*/ 0 w 2195098"/>
              <a:gd name="connsiteY62" fmla="*/ 693416 h 3120373"/>
              <a:gd name="connsiteX63" fmla="*/ 0 w 2195098"/>
              <a:gd name="connsiteY63" fmla="*/ 346708 h 3120373"/>
              <a:gd name="connsiteX64" fmla="*/ 0 w 2195098"/>
              <a:gd name="connsiteY6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964680 h 3120373"/>
              <a:gd name="connsiteX44" fmla="*/ 2195098 w 2195098"/>
              <a:gd name="connsiteY44" fmla="*/ 2080249 h 3120373"/>
              <a:gd name="connsiteX45" fmla="*/ 2195098 w 2195098"/>
              <a:gd name="connsiteY45" fmla="*/ 2426957 h 3120373"/>
              <a:gd name="connsiteX46" fmla="*/ 2195098 w 2195098"/>
              <a:gd name="connsiteY46" fmla="*/ 2773665 h 3120373"/>
              <a:gd name="connsiteX47" fmla="*/ 2195098 w 2195098"/>
              <a:gd name="connsiteY47" fmla="*/ 3120373 h 3120373"/>
              <a:gd name="connsiteX48" fmla="*/ 1951198 w 2195098"/>
              <a:gd name="connsiteY48" fmla="*/ 3120373 h 3120373"/>
              <a:gd name="connsiteX49" fmla="*/ 1707299 w 2195098"/>
              <a:gd name="connsiteY49" fmla="*/ 3120373 h 3120373"/>
              <a:gd name="connsiteX50" fmla="*/ 1463399 w 2195098"/>
              <a:gd name="connsiteY50" fmla="*/ 3120373 h 3120373"/>
              <a:gd name="connsiteX51" fmla="*/ 1219499 w 2195098"/>
              <a:gd name="connsiteY51" fmla="*/ 3120373 h 3120373"/>
              <a:gd name="connsiteX52" fmla="*/ 975599 w 2195098"/>
              <a:gd name="connsiteY52" fmla="*/ 3120373 h 3120373"/>
              <a:gd name="connsiteX53" fmla="*/ 731699 w 2195098"/>
              <a:gd name="connsiteY53" fmla="*/ 3120373 h 3120373"/>
              <a:gd name="connsiteX54" fmla="*/ 487799 w 2195098"/>
              <a:gd name="connsiteY54" fmla="*/ 3120373 h 3120373"/>
              <a:gd name="connsiteX55" fmla="*/ 243900 w 2195098"/>
              <a:gd name="connsiteY55" fmla="*/ 3120373 h 3120373"/>
              <a:gd name="connsiteX56" fmla="*/ 0 w 2195098"/>
              <a:gd name="connsiteY56" fmla="*/ 3120373 h 3120373"/>
              <a:gd name="connsiteX57" fmla="*/ 0 w 2195098"/>
              <a:gd name="connsiteY57" fmla="*/ 2773665 h 3120373"/>
              <a:gd name="connsiteX58" fmla="*/ 0 w 2195098"/>
              <a:gd name="connsiteY58" fmla="*/ 2426957 h 3120373"/>
              <a:gd name="connsiteX59" fmla="*/ 0 w 2195098"/>
              <a:gd name="connsiteY59" fmla="*/ 2080249 h 3120373"/>
              <a:gd name="connsiteX60" fmla="*/ 0 w 2195098"/>
              <a:gd name="connsiteY60" fmla="*/ 1733541 h 3120373"/>
              <a:gd name="connsiteX61" fmla="*/ 0 w 2195098"/>
              <a:gd name="connsiteY61" fmla="*/ 1386832 h 3120373"/>
              <a:gd name="connsiteX62" fmla="*/ 0 w 2195098"/>
              <a:gd name="connsiteY62" fmla="*/ 1040124 h 3120373"/>
              <a:gd name="connsiteX63" fmla="*/ 0 w 2195098"/>
              <a:gd name="connsiteY63" fmla="*/ 693416 h 3120373"/>
              <a:gd name="connsiteX64" fmla="*/ 0 w 2195098"/>
              <a:gd name="connsiteY64" fmla="*/ 346708 h 3120373"/>
              <a:gd name="connsiteX65" fmla="*/ 0 w 2195098"/>
              <a:gd name="connsiteY6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426957 h 3120373"/>
              <a:gd name="connsiteX47" fmla="*/ 2195098 w 2195098"/>
              <a:gd name="connsiteY47" fmla="*/ 2773665 h 3120373"/>
              <a:gd name="connsiteX48" fmla="*/ 2195098 w 2195098"/>
              <a:gd name="connsiteY48" fmla="*/ 3120373 h 3120373"/>
              <a:gd name="connsiteX49" fmla="*/ 1951198 w 2195098"/>
              <a:gd name="connsiteY49" fmla="*/ 3120373 h 3120373"/>
              <a:gd name="connsiteX50" fmla="*/ 1707299 w 2195098"/>
              <a:gd name="connsiteY50" fmla="*/ 3120373 h 3120373"/>
              <a:gd name="connsiteX51" fmla="*/ 1463399 w 2195098"/>
              <a:gd name="connsiteY51" fmla="*/ 3120373 h 3120373"/>
              <a:gd name="connsiteX52" fmla="*/ 1219499 w 2195098"/>
              <a:gd name="connsiteY52" fmla="*/ 3120373 h 3120373"/>
              <a:gd name="connsiteX53" fmla="*/ 975599 w 2195098"/>
              <a:gd name="connsiteY53" fmla="*/ 3120373 h 3120373"/>
              <a:gd name="connsiteX54" fmla="*/ 731699 w 2195098"/>
              <a:gd name="connsiteY54" fmla="*/ 3120373 h 3120373"/>
              <a:gd name="connsiteX55" fmla="*/ 487799 w 2195098"/>
              <a:gd name="connsiteY55" fmla="*/ 3120373 h 3120373"/>
              <a:gd name="connsiteX56" fmla="*/ 243900 w 2195098"/>
              <a:gd name="connsiteY56" fmla="*/ 3120373 h 3120373"/>
              <a:gd name="connsiteX57" fmla="*/ 0 w 2195098"/>
              <a:gd name="connsiteY57" fmla="*/ 3120373 h 3120373"/>
              <a:gd name="connsiteX58" fmla="*/ 0 w 2195098"/>
              <a:gd name="connsiteY58" fmla="*/ 2773665 h 3120373"/>
              <a:gd name="connsiteX59" fmla="*/ 0 w 2195098"/>
              <a:gd name="connsiteY59" fmla="*/ 2426957 h 3120373"/>
              <a:gd name="connsiteX60" fmla="*/ 0 w 2195098"/>
              <a:gd name="connsiteY60" fmla="*/ 2080249 h 3120373"/>
              <a:gd name="connsiteX61" fmla="*/ 0 w 2195098"/>
              <a:gd name="connsiteY61" fmla="*/ 1733541 h 3120373"/>
              <a:gd name="connsiteX62" fmla="*/ 0 w 2195098"/>
              <a:gd name="connsiteY62" fmla="*/ 1386832 h 3120373"/>
              <a:gd name="connsiteX63" fmla="*/ 0 w 2195098"/>
              <a:gd name="connsiteY63" fmla="*/ 1040124 h 3120373"/>
              <a:gd name="connsiteX64" fmla="*/ 0 w 2195098"/>
              <a:gd name="connsiteY64" fmla="*/ 693416 h 3120373"/>
              <a:gd name="connsiteX65" fmla="*/ 0 w 2195098"/>
              <a:gd name="connsiteY65" fmla="*/ 346708 h 3120373"/>
              <a:gd name="connsiteX66" fmla="*/ 0 w 2195098"/>
              <a:gd name="connsiteY6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311388 h 3120373"/>
              <a:gd name="connsiteX47" fmla="*/ 2195098 w 2195098"/>
              <a:gd name="connsiteY47" fmla="*/ 2426957 h 3120373"/>
              <a:gd name="connsiteX48" fmla="*/ 2195098 w 2195098"/>
              <a:gd name="connsiteY48" fmla="*/ 2773665 h 3120373"/>
              <a:gd name="connsiteX49" fmla="*/ 2195098 w 2195098"/>
              <a:gd name="connsiteY49" fmla="*/ 3120373 h 3120373"/>
              <a:gd name="connsiteX50" fmla="*/ 1951198 w 2195098"/>
              <a:gd name="connsiteY50" fmla="*/ 3120373 h 3120373"/>
              <a:gd name="connsiteX51" fmla="*/ 1707299 w 2195098"/>
              <a:gd name="connsiteY51" fmla="*/ 3120373 h 3120373"/>
              <a:gd name="connsiteX52" fmla="*/ 1463399 w 2195098"/>
              <a:gd name="connsiteY52" fmla="*/ 3120373 h 3120373"/>
              <a:gd name="connsiteX53" fmla="*/ 1219499 w 2195098"/>
              <a:gd name="connsiteY53" fmla="*/ 3120373 h 3120373"/>
              <a:gd name="connsiteX54" fmla="*/ 975599 w 2195098"/>
              <a:gd name="connsiteY54" fmla="*/ 3120373 h 3120373"/>
              <a:gd name="connsiteX55" fmla="*/ 731699 w 2195098"/>
              <a:gd name="connsiteY55" fmla="*/ 3120373 h 3120373"/>
              <a:gd name="connsiteX56" fmla="*/ 487799 w 2195098"/>
              <a:gd name="connsiteY56" fmla="*/ 3120373 h 3120373"/>
              <a:gd name="connsiteX57" fmla="*/ 243900 w 2195098"/>
              <a:gd name="connsiteY57" fmla="*/ 3120373 h 3120373"/>
              <a:gd name="connsiteX58" fmla="*/ 0 w 2195098"/>
              <a:gd name="connsiteY58" fmla="*/ 3120373 h 3120373"/>
              <a:gd name="connsiteX59" fmla="*/ 0 w 2195098"/>
              <a:gd name="connsiteY59" fmla="*/ 2773665 h 3120373"/>
              <a:gd name="connsiteX60" fmla="*/ 0 w 2195098"/>
              <a:gd name="connsiteY60" fmla="*/ 2426957 h 3120373"/>
              <a:gd name="connsiteX61" fmla="*/ 0 w 2195098"/>
              <a:gd name="connsiteY61" fmla="*/ 2080249 h 3120373"/>
              <a:gd name="connsiteX62" fmla="*/ 0 w 2195098"/>
              <a:gd name="connsiteY62" fmla="*/ 1733541 h 3120373"/>
              <a:gd name="connsiteX63" fmla="*/ 0 w 2195098"/>
              <a:gd name="connsiteY63" fmla="*/ 1386832 h 3120373"/>
              <a:gd name="connsiteX64" fmla="*/ 0 w 2195098"/>
              <a:gd name="connsiteY64" fmla="*/ 1040124 h 3120373"/>
              <a:gd name="connsiteX65" fmla="*/ 0 w 2195098"/>
              <a:gd name="connsiteY65" fmla="*/ 693416 h 3120373"/>
              <a:gd name="connsiteX66" fmla="*/ 0 w 2195098"/>
              <a:gd name="connsiteY66" fmla="*/ 346708 h 3120373"/>
              <a:gd name="connsiteX67" fmla="*/ 0 w 2195098"/>
              <a:gd name="connsiteY6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773665 h 3120373"/>
              <a:gd name="connsiteX50" fmla="*/ 2195098 w 2195098"/>
              <a:gd name="connsiteY50" fmla="*/ 3120373 h 3120373"/>
              <a:gd name="connsiteX51" fmla="*/ 1951198 w 2195098"/>
              <a:gd name="connsiteY51" fmla="*/ 3120373 h 3120373"/>
              <a:gd name="connsiteX52" fmla="*/ 1707299 w 2195098"/>
              <a:gd name="connsiteY52" fmla="*/ 3120373 h 3120373"/>
              <a:gd name="connsiteX53" fmla="*/ 1463399 w 2195098"/>
              <a:gd name="connsiteY53" fmla="*/ 3120373 h 3120373"/>
              <a:gd name="connsiteX54" fmla="*/ 1219499 w 2195098"/>
              <a:gd name="connsiteY54" fmla="*/ 3120373 h 3120373"/>
              <a:gd name="connsiteX55" fmla="*/ 975599 w 2195098"/>
              <a:gd name="connsiteY55" fmla="*/ 3120373 h 3120373"/>
              <a:gd name="connsiteX56" fmla="*/ 731699 w 2195098"/>
              <a:gd name="connsiteY56" fmla="*/ 3120373 h 3120373"/>
              <a:gd name="connsiteX57" fmla="*/ 487799 w 2195098"/>
              <a:gd name="connsiteY57" fmla="*/ 3120373 h 3120373"/>
              <a:gd name="connsiteX58" fmla="*/ 243900 w 2195098"/>
              <a:gd name="connsiteY58" fmla="*/ 3120373 h 3120373"/>
              <a:gd name="connsiteX59" fmla="*/ 0 w 2195098"/>
              <a:gd name="connsiteY59" fmla="*/ 3120373 h 3120373"/>
              <a:gd name="connsiteX60" fmla="*/ 0 w 2195098"/>
              <a:gd name="connsiteY60" fmla="*/ 2773665 h 3120373"/>
              <a:gd name="connsiteX61" fmla="*/ 0 w 2195098"/>
              <a:gd name="connsiteY61" fmla="*/ 2426957 h 3120373"/>
              <a:gd name="connsiteX62" fmla="*/ 0 w 2195098"/>
              <a:gd name="connsiteY62" fmla="*/ 2080249 h 3120373"/>
              <a:gd name="connsiteX63" fmla="*/ 0 w 2195098"/>
              <a:gd name="connsiteY63" fmla="*/ 1733541 h 3120373"/>
              <a:gd name="connsiteX64" fmla="*/ 0 w 2195098"/>
              <a:gd name="connsiteY64" fmla="*/ 1386832 h 3120373"/>
              <a:gd name="connsiteX65" fmla="*/ 0 w 2195098"/>
              <a:gd name="connsiteY65" fmla="*/ 1040124 h 3120373"/>
              <a:gd name="connsiteX66" fmla="*/ 0 w 2195098"/>
              <a:gd name="connsiteY66" fmla="*/ 693416 h 3120373"/>
              <a:gd name="connsiteX67" fmla="*/ 0 w 2195098"/>
              <a:gd name="connsiteY67" fmla="*/ 346708 h 3120373"/>
              <a:gd name="connsiteX68" fmla="*/ 0 w 2195098"/>
              <a:gd name="connsiteY6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658096 h 3120373"/>
              <a:gd name="connsiteX50" fmla="*/ 2195098 w 2195098"/>
              <a:gd name="connsiteY50" fmla="*/ 2773665 h 3120373"/>
              <a:gd name="connsiteX51" fmla="*/ 2195098 w 2195098"/>
              <a:gd name="connsiteY51" fmla="*/ 3120373 h 3120373"/>
              <a:gd name="connsiteX52" fmla="*/ 1951198 w 2195098"/>
              <a:gd name="connsiteY52" fmla="*/ 3120373 h 3120373"/>
              <a:gd name="connsiteX53" fmla="*/ 1707299 w 2195098"/>
              <a:gd name="connsiteY53" fmla="*/ 3120373 h 3120373"/>
              <a:gd name="connsiteX54" fmla="*/ 1463399 w 2195098"/>
              <a:gd name="connsiteY54" fmla="*/ 3120373 h 3120373"/>
              <a:gd name="connsiteX55" fmla="*/ 1219499 w 2195098"/>
              <a:gd name="connsiteY55" fmla="*/ 3120373 h 3120373"/>
              <a:gd name="connsiteX56" fmla="*/ 975599 w 2195098"/>
              <a:gd name="connsiteY56" fmla="*/ 3120373 h 3120373"/>
              <a:gd name="connsiteX57" fmla="*/ 731699 w 2195098"/>
              <a:gd name="connsiteY57" fmla="*/ 3120373 h 3120373"/>
              <a:gd name="connsiteX58" fmla="*/ 487799 w 2195098"/>
              <a:gd name="connsiteY58" fmla="*/ 3120373 h 3120373"/>
              <a:gd name="connsiteX59" fmla="*/ 243900 w 2195098"/>
              <a:gd name="connsiteY59" fmla="*/ 3120373 h 3120373"/>
              <a:gd name="connsiteX60" fmla="*/ 0 w 2195098"/>
              <a:gd name="connsiteY60" fmla="*/ 3120373 h 3120373"/>
              <a:gd name="connsiteX61" fmla="*/ 0 w 2195098"/>
              <a:gd name="connsiteY61" fmla="*/ 2773665 h 3120373"/>
              <a:gd name="connsiteX62" fmla="*/ 0 w 2195098"/>
              <a:gd name="connsiteY62" fmla="*/ 2426957 h 3120373"/>
              <a:gd name="connsiteX63" fmla="*/ 0 w 2195098"/>
              <a:gd name="connsiteY63" fmla="*/ 2080249 h 3120373"/>
              <a:gd name="connsiteX64" fmla="*/ 0 w 2195098"/>
              <a:gd name="connsiteY64" fmla="*/ 1733541 h 3120373"/>
              <a:gd name="connsiteX65" fmla="*/ 0 w 2195098"/>
              <a:gd name="connsiteY65" fmla="*/ 1386832 h 3120373"/>
              <a:gd name="connsiteX66" fmla="*/ 0 w 2195098"/>
              <a:gd name="connsiteY66" fmla="*/ 1040124 h 3120373"/>
              <a:gd name="connsiteX67" fmla="*/ 0 w 2195098"/>
              <a:gd name="connsiteY67" fmla="*/ 693416 h 3120373"/>
              <a:gd name="connsiteX68" fmla="*/ 0 w 2195098"/>
              <a:gd name="connsiteY68" fmla="*/ 346708 h 3120373"/>
              <a:gd name="connsiteX69" fmla="*/ 0 w 2195098"/>
              <a:gd name="connsiteY6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120373 h 3120373"/>
              <a:gd name="connsiteX53" fmla="*/ 1951198 w 2195098"/>
              <a:gd name="connsiteY53" fmla="*/ 3120373 h 3120373"/>
              <a:gd name="connsiteX54" fmla="*/ 1707299 w 2195098"/>
              <a:gd name="connsiteY54" fmla="*/ 3120373 h 3120373"/>
              <a:gd name="connsiteX55" fmla="*/ 1463399 w 2195098"/>
              <a:gd name="connsiteY55" fmla="*/ 3120373 h 3120373"/>
              <a:gd name="connsiteX56" fmla="*/ 1219499 w 2195098"/>
              <a:gd name="connsiteY56" fmla="*/ 3120373 h 3120373"/>
              <a:gd name="connsiteX57" fmla="*/ 975599 w 2195098"/>
              <a:gd name="connsiteY57" fmla="*/ 3120373 h 3120373"/>
              <a:gd name="connsiteX58" fmla="*/ 731699 w 2195098"/>
              <a:gd name="connsiteY58" fmla="*/ 3120373 h 3120373"/>
              <a:gd name="connsiteX59" fmla="*/ 487799 w 2195098"/>
              <a:gd name="connsiteY59" fmla="*/ 3120373 h 3120373"/>
              <a:gd name="connsiteX60" fmla="*/ 243900 w 2195098"/>
              <a:gd name="connsiteY60" fmla="*/ 3120373 h 3120373"/>
              <a:gd name="connsiteX61" fmla="*/ 0 w 2195098"/>
              <a:gd name="connsiteY61" fmla="*/ 3120373 h 3120373"/>
              <a:gd name="connsiteX62" fmla="*/ 0 w 2195098"/>
              <a:gd name="connsiteY62" fmla="*/ 2773665 h 3120373"/>
              <a:gd name="connsiteX63" fmla="*/ 0 w 2195098"/>
              <a:gd name="connsiteY63" fmla="*/ 2426957 h 3120373"/>
              <a:gd name="connsiteX64" fmla="*/ 0 w 2195098"/>
              <a:gd name="connsiteY64" fmla="*/ 2080249 h 3120373"/>
              <a:gd name="connsiteX65" fmla="*/ 0 w 2195098"/>
              <a:gd name="connsiteY65" fmla="*/ 1733541 h 3120373"/>
              <a:gd name="connsiteX66" fmla="*/ 0 w 2195098"/>
              <a:gd name="connsiteY66" fmla="*/ 1386832 h 3120373"/>
              <a:gd name="connsiteX67" fmla="*/ 0 w 2195098"/>
              <a:gd name="connsiteY67" fmla="*/ 1040124 h 3120373"/>
              <a:gd name="connsiteX68" fmla="*/ 0 w 2195098"/>
              <a:gd name="connsiteY68" fmla="*/ 693416 h 3120373"/>
              <a:gd name="connsiteX69" fmla="*/ 0 w 2195098"/>
              <a:gd name="connsiteY69" fmla="*/ 346708 h 3120373"/>
              <a:gd name="connsiteX70" fmla="*/ 0 w 2195098"/>
              <a:gd name="connsiteY7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3004804 h 3120373"/>
              <a:gd name="connsiteX53" fmla="*/ 2195098 w 2195098"/>
              <a:gd name="connsiteY53" fmla="*/ 3120373 h 3120373"/>
              <a:gd name="connsiteX54" fmla="*/ 1951198 w 2195098"/>
              <a:gd name="connsiteY54" fmla="*/ 3120373 h 3120373"/>
              <a:gd name="connsiteX55" fmla="*/ 1707299 w 2195098"/>
              <a:gd name="connsiteY55" fmla="*/ 3120373 h 3120373"/>
              <a:gd name="connsiteX56" fmla="*/ 1463399 w 2195098"/>
              <a:gd name="connsiteY56" fmla="*/ 3120373 h 3120373"/>
              <a:gd name="connsiteX57" fmla="*/ 1219499 w 2195098"/>
              <a:gd name="connsiteY57" fmla="*/ 3120373 h 3120373"/>
              <a:gd name="connsiteX58" fmla="*/ 975599 w 2195098"/>
              <a:gd name="connsiteY58" fmla="*/ 3120373 h 3120373"/>
              <a:gd name="connsiteX59" fmla="*/ 731699 w 2195098"/>
              <a:gd name="connsiteY59" fmla="*/ 3120373 h 3120373"/>
              <a:gd name="connsiteX60" fmla="*/ 487799 w 2195098"/>
              <a:gd name="connsiteY60" fmla="*/ 3120373 h 3120373"/>
              <a:gd name="connsiteX61" fmla="*/ 243900 w 2195098"/>
              <a:gd name="connsiteY61" fmla="*/ 3120373 h 3120373"/>
              <a:gd name="connsiteX62" fmla="*/ 0 w 2195098"/>
              <a:gd name="connsiteY62" fmla="*/ 3120373 h 3120373"/>
              <a:gd name="connsiteX63" fmla="*/ 0 w 2195098"/>
              <a:gd name="connsiteY63" fmla="*/ 2773665 h 3120373"/>
              <a:gd name="connsiteX64" fmla="*/ 0 w 2195098"/>
              <a:gd name="connsiteY64" fmla="*/ 2426957 h 3120373"/>
              <a:gd name="connsiteX65" fmla="*/ 0 w 2195098"/>
              <a:gd name="connsiteY65" fmla="*/ 2080249 h 3120373"/>
              <a:gd name="connsiteX66" fmla="*/ 0 w 2195098"/>
              <a:gd name="connsiteY66" fmla="*/ 1733541 h 3120373"/>
              <a:gd name="connsiteX67" fmla="*/ 0 w 2195098"/>
              <a:gd name="connsiteY67" fmla="*/ 1386832 h 3120373"/>
              <a:gd name="connsiteX68" fmla="*/ 0 w 2195098"/>
              <a:gd name="connsiteY68" fmla="*/ 1040124 h 3120373"/>
              <a:gd name="connsiteX69" fmla="*/ 0 w 2195098"/>
              <a:gd name="connsiteY69" fmla="*/ 693416 h 3120373"/>
              <a:gd name="connsiteX70" fmla="*/ 0 w 2195098"/>
              <a:gd name="connsiteY70" fmla="*/ 346708 h 3120373"/>
              <a:gd name="connsiteX71" fmla="*/ 0 w 2195098"/>
              <a:gd name="connsiteY7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1951198 w 2195098"/>
              <a:gd name="connsiteY55" fmla="*/ 3120373 h 3120373"/>
              <a:gd name="connsiteX56" fmla="*/ 1707299 w 2195098"/>
              <a:gd name="connsiteY56" fmla="*/ 3120373 h 3120373"/>
              <a:gd name="connsiteX57" fmla="*/ 1463399 w 2195098"/>
              <a:gd name="connsiteY57" fmla="*/ 3120373 h 3120373"/>
              <a:gd name="connsiteX58" fmla="*/ 1219499 w 2195098"/>
              <a:gd name="connsiteY58" fmla="*/ 3120373 h 3120373"/>
              <a:gd name="connsiteX59" fmla="*/ 975599 w 2195098"/>
              <a:gd name="connsiteY59" fmla="*/ 3120373 h 3120373"/>
              <a:gd name="connsiteX60" fmla="*/ 731699 w 2195098"/>
              <a:gd name="connsiteY60" fmla="*/ 3120373 h 3120373"/>
              <a:gd name="connsiteX61" fmla="*/ 487799 w 2195098"/>
              <a:gd name="connsiteY61" fmla="*/ 3120373 h 3120373"/>
              <a:gd name="connsiteX62" fmla="*/ 243900 w 2195098"/>
              <a:gd name="connsiteY62" fmla="*/ 3120373 h 3120373"/>
              <a:gd name="connsiteX63" fmla="*/ 0 w 2195098"/>
              <a:gd name="connsiteY63" fmla="*/ 3120373 h 3120373"/>
              <a:gd name="connsiteX64" fmla="*/ 0 w 2195098"/>
              <a:gd name="connsiteY64" fmla="*/ 2773665 h 3120373"/>
              <a:gd name="connsiteX65" fmla="*/ 0 w 2195098"/>
              <a:gd name="connsiteY65" fmla="*/ 2426957 h 3120373"/>
              <a:gd name="connsiteX66" fmla="*/ 0 w 2195098"/>
              <a:gd name="connsiteY66" fmla="*/ 2080249 h 3120373"/>
              <a:gd name="connsiteX67" fmla="*/ 0 w 2195098"/>
              <a:gd name="connsiteY67" fmla="*/ 1733541 h 3120373"/>
              <a:gd name="connsiteX68" fmla="*/ 0 w 2195098"/>
              <a:gd name="connsiteY68" fmla="*/ 1386832 h 3120373"/>
              <a:gd name="connsiteX69" fmla="*/ 0 w 2195098"/>
              <a:gd name="connsiteY69" fmla="*/ 1040124 h 3120373"/>
              <a:gd name="connsiteX70" fmla="*/ 0 w 2195098"/>
              <a:gd name="connsiteY70" fmla="*/ 693416 h 3120373"/>
              <a:gd name="connsiteX71" fmla="*/ 0 w 2195098"/>
              <a:gd name="connsiteY71" fmla="*/ 346708 h 3120373"/>
              <a:gd name="connsiteX72" fmla="*/ 0 w 2195098"/>
              <a:gd name="connsiteY7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032498 w 2195098"/>
              <a:gd name="connsiteY55" fmla="*/ 3120373 h 3120373"/>
              <a:gd name="connsiteX56" fmla="*/ 1951198 w 2195098"/>
              <a:gd name="connsiteY56" fmla="*/ 3120373 h 3120373"/>
              <a:gd name="connsiteX57" fmla="*/ 1707299 w 2195098"/>
              <a:gd name="connsiteY57" fmla="*/ 3120373 h 3120373"/>
              <a:gd name="connsiteX58" fmla="*/ 1463399 w 2195098"/>
              <a:gd name="connsiteY58" fmla="*/ 3120373 h 3120373"/>
              <a:gd name="connsiteX59" fmla="*/ 1219499 w 2195098"/>
              <a:gd name="connsiteY59" fmla="*/ 3120373 h 3120373"/>
              <a:gd name="connsiteX60" fmla="*/ 975599 w 2195098"/>
              <a:gd name="connsiteY60" fmla="*/ 3120373 h 3120373"/>
              <a:gd name="connsiteX61" fmla="*/ 731699 w 2195098"/>
              <a:gd name="connsiteY61" fmla="*/ 3120373 h 3120373"/>
              <a:gd name="connsiteX62" fmla="*/ 487799 w 2195098"/>
              <a:gd name="connsiteY62" fmla="*/ 3120373 h 3120373"/>
              <a:gd name="connsiteX63" fmla="*/ 243900 w 2195098"/>
              <a:gd name="connsiteY63" fmla="*/ 3120373 h 3120373"/>
              <a:gd name="connsiteX64" fmla="*/ 0 w 2195098"/>
              <a:gd name="connsiteY64" fmla="*/ 3120373 h 3120373"/>
              <a:gd name="connsiteX65" fmla="*/ 0 w 2195098"/>
              <a:gd name="connsiteY65" fmla="*/ 2773665 h 3120373"/>
              <a:gd name="connsiteX66" fmla="*/ 0 w 2195098"/>
              <a:gd name="connsiteY66" fmla="*/ 2426957 h 3120373"/>
              <a:gd name="connsiteX67" fmla="*/ 0 w 2195098"/>
              <a:gd name="connsiteY67" fmla="*/ 2080249 h 3120373"/>
              <a:gd name="connsiteX68" fmla="*/ 0 w 2195098"/>
              <a:gd name="connsiteY68" fmla="*/ 1733541 h 3120373"/>
              <a:gd name="connsiteX69" fmla="*/ 0 w 2195098"/>
              <a:gd name="connsiteY69" fmla="*/ 1386832 h 3120373"/>
              <a:gd name="connsiteX70" fmla="*/ 0 w 2195098"/>
              <a:gd name="connsiteY70" fmla="*/ 1040124 h 3120373"/>
              <a:gd name="connsiteX71" fmla="*/ 0 w 2195098"/>
              <a:gd name="connsiteY71" fmla="*/ 693416 h 3120373"/>
              <a:gd name="connsiteX72" fmla="*/ 0 w 2195098"/>
              <a:gd name="connsiteY72" fmla="*/ 346708 h 3120373"/>
              <a:gd name="connsiteX73" fmla="*/ 0 w 2195098"/>
              <a:gd name="connsiteY7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07299 w 2195098"/>
              <a:gd name="connsiteY58" fmla="*/ 3120373 h 3120373"/>
              <a:gd name="connsiteX59" fmla="*/ 1463399 w 2195098"/>
              <a:gd name="connsiteY59" fmla="*/ 3120373 h 3120373"/>
              <a:gd name="connsiteX60" fmla="*/ 1219499 w 2195098"/>
              <a:gd name="connsiteY60" fmla="*/ 3120373 h 3120373"/>
              <a:gd name="connsiteX61" fmla="*/ 975599 w 2195098"/>
              <a:gd name="connsiteY61" fmla="*/ 3120373 h 3120373"/>
              <a:gd name="connsiteX62" fmla="*/ 731699 w 2195098"/>
              <a:gd name="connsiteY62" fmla="*/ 3120373 h 3120373"/>
              <a:gd name="connsiteX63" fmla="*/ 487799 w 2195098"/>
              <a:gd name="connsiteY63" fmla="*/ 3120373 h 3120373"/>
              <a:gd name="connsiteX64" fmla="*/ 243900 w 2195098"/>
              <a:gd name="connsiteY64" fmla="*/ 3120373 h 3120373"/>
              <a:gd name="connsiteX65" fmla="*/ 0 w 2195098"/>
              <a:gd name="connsiteY65" fmla="*/ 3120373 h 3120373"/>
              <a:gd name="connsiteX66" fmla="*/ 0 w 2195098"/>
              <a:gd name="connsiteY66" fmla="*/ 2773665 h 3120373"/>
              <a:gd name="connsiteX67" fmla="*/ 0 w 2195098"/>
              <a:gd name="connsiteY67" fmla="*/ 2426957 h 3120373"/>
              <a:gd name="connsiteX68" fmla="*/ 0 w 2195098"/>
              <a:gd name="connsiteY68" fmla="*/ 2080249 h 3120373"/>
              <a:gd name="connsiteX69" fmla="*/ 0 w 2195098"/>
              <a:gd name="connsiteY69" fmla="*/ 1733541 h 3120373"/>
              <a:gd name="connsiteX70" fmla="*/ 0 w 2195098"/>
              <a:gd name="connsiteY70" fmla="*/ 1386832 h 3120373"/>
              <a:gd name="connsiteX71" fmla="*/ 0 w 2195098"/>
              <a:gd name="connsiteY71" fmla="*/ 1040124 h 3120373"/>
              <a:gd name="connsiteX72" fmla="*/ 0 w 2195098"/>
              <a:gd name="connsiteY72" fmla="*/ 693416 h 3120373"/>
              <a:gd name="connsiteX73" fmla="*/ 0 w 2195098"/>
              <a:gd name="connsiteY73" fmla="*/ 346708 h 3120373"/>
              <a:gd name="connsiteX74" fmla="*/ 0 w 2195098"/>
              <a:gd name="connsiteY7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788599 w 2195098"/>
              <a:gd name="connsiteY58" fmla="*/ 3120373 h 3120373"/>
              <a:gd name="connsiteX59" fmla="*/ 1707299 w 2195098"/>
              <a:gd name="connsiteY59" fmla="*/ 3120373 h 3120373"/>
              <a:gd name="connsiteX60" fmla="*/ 1463399 w 2195098"/>
              <a:gd name="connsiteY60" fmla="*/ 3120373 h 3120373"/>
              <a:gd name="connsiteX61" fmla="*/ 1219499 w 2195098"/>
              <a:gd name="connsiteY61" fmla="*/ 3120373 h 3120373"/>
              <a:gd name="connsiteX62" fmla="*/ 975599 w 2195098"/>
              <a:gd name="connsiteY62" fmla="*/ 3120373 h 3120373"/>
              <a:gd name="connsiteX63" fmla="*/ 731699 w 2195098"/>
              <a:gd name="connsiteY63" fmla="*/ 3120373 h 3120373"/>
              <a:gd name="connsiteX64" fmla="*/ 487799 w 2195098"/>
              <a:gd name="connsiteY64" fmla="*/ 3120373 h 3120373"/>
              <a:gd name="connsiteX65" fmla="*/ 243900 w 2195098"/>
              <a:gd name="connsiteY65" fmla="*/ 3120373 h 3120373"/>
              <a:gd name="connsiteX66" fmla="*/ 0 w 2195098"/>
              <a:gd name="connsiteY66" fmla="*/ 3120373 h 3120373"/>
              <a:gd name="connsiteX67" fmla="*/ 0 w 2195098"/>
              <a:gd name="connsiteY67" fmla="*/ 2773665 h 3120373"/>
              <a:gd name="connsiteX68" fmla="*/ 0 w 2195098"/>
              <a:gd name="connsiteY68" fmla="*/ 2426957 h 3120373"/>
              <a:gd name="connsiteX69" fmla="*/ 0 w 2195098"/>
              <a:gd name="connsiteY69" fmla="*/ 2080249 h 3120373"/>
              <a:gd name="connsiteX70" fmla="*/ 0 w 2195098"/>
              <a:gd name="connsiteY70" fmla="*/ 1733541 h 3120373"/>
              <a:gd name="connsiteX71" fmla="*/ 0 w 2195098"/>
              <a:gd name="connsiteY71" fmla="*/ 1386832 h 3120373"/>
              <a:gd name="connsiteX72" fmla="*/ 0 w 2195098"/>
              <a:gd name="connsiteY72" fmla="*/ 1040124 h 3120373"/>
              <a:gd name="connsiteX73" fmla="*/ 0 w 2195098"/>
              <a:gd name="connsiteY73" fmla="*/ 693416 h 3120373"/>
              <a:gd name="connsiteX74" fmla="*/ 0 w 2195098"/>
              <a:gd name="connsiteY74" fmla="*/ 346708 h 3120373"/>
              <a:gd name="connsiteX75" fmla="*/ 0 w 2195098"/>
              <a:gd name="connsiteY7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463399 w 2195098"/>
              <a:gd name="connsiteY61" fmla="*/ 3120373 h 3120373"/>
              <a:gd name="connsiteX62" fmla="*/ 1219499 w 2195098"/>
              <a:gd name="connsiteY62" fmla="*/ 3120373 h 3120373"/>
              <a:gd name="connsiteX63" fmla="*/ 975599 w 2195098"/>
              <a:gd name="connsiteY63" fmla="*/ 3120373 h 3120373"/>
              <a:gd name="connsiteX64" fmla="*/ 731699 w 2195098"/>
              <a:gd name="connsiteY64" fmla="*/ 3120373 h 3120373"/>
              <a:gd name="connsiteX65" fmla="*/ 487799 w 2195098"/>
              <a:gd name="connsiteY65" fmla="*/ 3120373 h 3120373"/>
              <a:gd name="connsiteX66" fmla="*/ 243900 w 2195098"/>
              <a:gd name="connsiteY66" fmla="*/ 3120373 h 3120373"/>
              <a:gd name="connsiteX67" fmla="*/ 0 w 2195098"/>
              <a:gd name="connsiteY67" fmla="*/ 3120373 h 3120373"/>
              <a:gd name="connsiteX68" fmla="*/ 0 w 2195098"/>
              <a:gd name="connsiteY68" fmla="*/ 2773665 h 3120373"/>
              <a:gd name="connsiteX69" fmla="*/ 0 w 2195098"/>
              <a:gd name="connsiteY69" fmla="*/ 2426957 h 3120373"/>
              <a:gd name="connsiteX70" fmla="*/ 0 w 2195098"/>
              <a:gd name="connsiteY70" fmla="*/ 2080249 h 3120373"/>
              <a:gd name="connsiteX71" fmla="*/ 0 w 2195098"/>
              <a:gd name="connsiteY71" fmla="*/ 1733541 h 3120373"/>
              <a:gd name="connsiteX72" fmla="*/ 0 w 2195098"/>
              <a:gd name="connsiteY72" fmla="*/ 1386832 h 3120373"/>
              <a:gd name="connsiteX73" fmla="*/ 0 w 2195098"/>
              <a:gd name="connsiteY73" fmla="*/ 1040124 h 3120373"/>
              <a:gd name="connsiteX74" fmla="*/ 0 w 2195098"/>
              <a:gd name="connsiteY74" fmla="*/ 693416 h 3120373"/>
              <a:gd name="connsiteX75" fmla="*/ 0 w 2195098"/>
              <a:gd name="connsiteY75" fmla="*/ 346708 h 3120373"/>
              <a:gd name="connsiteX76" fmla="*/ 0 w 2195098"/>
              <a:gd name="connsiteY7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544699 w 2195098"/>
              <a:gd name="connsiteY61" fmla="*/ 3120373 h 3120373"/>
              <a:gd name="connsiteX62" fmla="*/ 1463399 w 2195098"/>
              <a:gd name="connsiteY62" fmla="*/ 3120373 h 3120373"/>
              <a:gd name="connsiteX63" fmla="*/ 1219499 w 2195098"/>
              <a:gd name="connsiteY63" fmla="*/ 3120373 h 3120373"/>
              <a:gd name="connsiteX64" fmla="*/ 975599 w 2195098"/>
              <a:gd name="connsiteY64" fmla="*/ 3120373 h 3120373"/>
              <a:gd name="connsiteX65" fmla="*/ 731699 w 2195098"/>
              <a:gd name="connsiteY65" fmla="*/ 3120373 h 3120373"/>
              <a:gd name="connsiteX66" fmla="*/ 487799 w 2195098"/>
              <a:gd name="connsiteY66" fmla="*/ 3120373 h 3120373"/>
              <a:gd name="connsiteX67" fmla="*/ 243900 w 2195098"/>
              <a:gd name="connsiteY67" fmla="*/ 3120373 h 3120373"/>
              <a:gd name="connsiteX68" fmla="*/ 0 w 2195098"/>
              <a:gd name="connsiteY68" fmla="*/ 3120373 h 3120373"/>
              <a:gd name="connsiteX69" fmla="*/ 0 w 2195098"/>
              <a:gd name="connsiteY69" fmla="*/ 2773665 h 3120373"/>
              <a:gd name="connsiteX70" fmla="*/ 0 w 2195098"/>
              <a:gd name="connsiteY70" fmla="*/ 2426957 h 3120373"/>
              <a:gd name="connsiteX71" fmla="*/ 0 w 2195098"/>
              <a:gd name="connsiteY71" fmla="*/ 2080249 h 3120373"/>
              <a:gd name="connsiteX72" fmla="*/ 0 w 2195098"/>
              <a:gd name="connsiteY72" fmla="*/ 1733541 h 3120373"/>
              <a:gd name="connsiteX73" fmla="*/ 0 w 2195098"/>
              <a:gd name="connsiteY73" fmla="*/ 1386832 h 3120373"/>
              <a:gd name="connsiteX74" fmla="*/ 0 w 2195098"/>
              <a:gd name="connsiteY74" fmla="*/ 1040124 h 3120373"/>
              <a:gd name="connsiteX75" fmla="*/ 0 w 2195098"/>
              <a:gd name="connsiteY75" fmla="*/ 693416 h 3120373"/>
              <a:gd name="connsiteX76" fmla="*/ 0 w 2195098"/>
              <a:gd name="connsiteY76" fmla="*/ 346708 h 3120373"/>
              <a:gd name="connsiteX77" fmla="*/ 0 w 2195098"/>
              <a:gd name="connsiteY7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219499 w 2195098"/>
              <a:gd name="connsiteY64" fmla="*/ 3120373 h 3120373"/>
              <a:gd name="connsiteX65" fmla="*/ 975599 w 2195098"/>
              <a:gd name="connsiteY65" fmla="*/ 3120373 h 3120373"/>
              <a:gd name="connsiteX66" fmla="*/ 731699 w 2195098"/>
              <a:gd name="connsiteY66" fmla="*/ 3120373 h 3120373"/>
              <a:gd name="connsiteX67" fmla="*/ 487799 w 2195098"/>
              <a:gd name="connsiteY67" fmla="*/ 3120373 h 3120373"/>
              <a:gd name="connsiteX68" fmla="*/ 243900 w 2195098"/>
              <a:gd name="connsiteY68" fmla="*/ 3120373 h 3120373"/>
              <a:gd name="connsiteX69" fmla="*/ 0 w 2195098"/>
              <a:gd name="connsiteY69" fmla="*/ 3120373 h 3120373"/>
              <a:gd name="connsiteX70" fmla="*/ 0 w 2195098"/>
              <a:gd name="connsiteY70" fmla="*/ 2773665 h 3120373"/>
              <a:gd name="connsiteX71" fmla="*/ 0 w 2195098"/>
              <a:gd name="connsiteY71" fmla="*/ 2426957 h 3120373"/>
              <a:gd name="connsiteX72" fmla="*/ 0 w 2195098"/>
              <a:gd name="connsiteY72" fmla="*/ 2080249 h 3120373"/>
              <a:gd name="connsiteX73" fmla="*/ 0 w 2195098"/>
              <a:gd name="connsiteY73" fmla="*/ 1733541 h 3120373"/>
              <a:gd name="connsiteX74" fmla="*/ 0 w 2195098"/>
              <a:gd name="connsiteY74" fmla="*/ 1386832 h 3120373"/>
              <a:gd name="connsiteX75" fmla="*/ 0 w 2195098"/>
              <a:gd name="connsiteY75" fmla="*/ 1040124 h 3120373"/>
              <a:gd name="connsiteX76" fmla="*/ 0 w 2195098"/>
              <a:gd name="connsiteY76" fmla="*/ 693416 h 3120373"/>
              <a:gd name="connsiteX77" fmla="*/ 0 w 2195098"/>
              <a:gd name="connsiteY77" fmla="*/ 346708 h 3120373"/>
              <a:gd name="connsiteX78" fmla="*/ 0 w 2195098"/>
              <a:gd name="connsiteY7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00799 w 2195098"/>
              <a:gd name="connsiteY64" fmla="*/ 3120373 h 3120373"/>
              <a:gd name="connsiteX65" fmla="*/ 1219499 w 2195098"/>
              <a:gd name="connsiteY65" fmla="*/ 3120373 h 3120373"/>
              <a:gd name="connsiteX66" fmla="*/ 975599 w 2195098"/>
              <a:gd name="connsiteY66" fmla="*/ 3120373 h 3120373"/>
              <a:gd name="connsiteX67" fmla="*/ 731699 w 2195098"/>
              <a:gd name="connsiteY67" fmla="*/ 3120373 h 3120373"/>
              <a:gd name="connsiteX68" fmla="*/ 487799 w 2195098"/>
              <a:gd name="connsiteY68" fmla="*/ 3120373 h 3120373"/>
              <a:gd name="connsiteX69" fmla="*/ 243900 w 2195098"/>
              <a:gd name="connsiteY69" fmla="*/ 3120373 h 3120373"/>
              <a:gd name="connsiteX70" fmla="*/ 0 w 2195098"/>
              <a:gd name="connsiteY70" fmla="*/ 3120373 h 3120373"/>
              <a:gd name="connsiteX71" fmla="*/ 0 w 2195098"/>
              <a:gd name="connsiteY71" fmla="*/ 2773665 h 3120373"/>
              <a:gd name="connsiteX72" fmla="*/ 0 w 2195098"/>
              <a:gd name="connsiteY72" fmla="*/ 2426957 h 3120373"/>
              <a:gd name="connsiteX73" fmla="*/ 0 w 2195098"/>
              <a:gd name="connsiteY73" fmla="*/ 2080249 h 3120373"/>
              <a:gd name="connsiteX74" fmla="*/ 0 w 2195098"/>
              <a:gd name="connsiteY74" fmla="*/ 1733541 h 3120373"/>
              <a:gd name="connsiteX75" fmla="*/ 0 w 2195098"/>
              <a:gd name="connsiteY75" fmla="*/ 1386832 h 3120373"/>
              <a:gd name="connsiteX76" fmla="*/ 0 w 2195098"/>
              <a:gd name="connsiteY76" fmla="*/ 1040124 h 3120373"/>
              <a:gd name="connsiteX77" fmla="*/ 0 w 2195098"/>
              <a:gd name="connsiteY77" fmla="*/ 693416 h 3120373"/>
              <a:gd name="connsiteX78" fmla="*/ 0 w 2195098"/>
              <a:gd name="connsiteY78" fmla="*/ 346708 h 3120373"/>
              <a:gd name="connsiteX79" fmla="*/ 0 w 2195098"/>
              <a:gd name="connsiteY7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975599 w 2195098"/>
              <a:gd name="connsiteY67" fmla="*/ 3120373 h 3120373"/>
              <a:gd name="connsiteX68" fmla="*/ 731699 w 2195098"/>
              <a:gd name="connsiteY68" fmla="*/ 3120373 h 3120373"/>
              <a:gd name="connsiteX69" fmla="*/ 487799 w 2195098"/>
              <a:gd name="connsiteY69" fmla="*/ 3120373 h 3120373"/>
              <a:gd name="connsiteX70" fmla="*/ 243900 w 2195098"/>
              <a:gd name="connsiteY70" fmla="*/ 3120373 h 3120373"/>
              <a:gd name="connsiteX71" fmla="*/ 0 w 2195098"/>
              <a:gd name="connsiteY71" fmla="*/ 3120373 h 3120373"/>
              <a:gd name="connsiteX72" fmla="*/ 0 w 2195098"/>
              <a:gd name="connsiteY72" fmla="*/ 2773665 h 3120373"/>
              <a:gd name="connsiteX73" fmla="*/ 0 w 2195098"/>
              <a:gd name="connsiteY73" fmla="*/ 2426957 h 3120373"/>
              <a:gd name="connsiteX74" fmla="*/ 0 w 2195098"/>
              <a:gd name="connsiteY74" fmla="*/ 2080249 h 3120373"/>
              <a:gd name="connsiteX75" fmla="*/ 0 w 2195098"/>
              <a:gd name="connsiteY75" fmla="*/ 1733541 h 3120373"/>
              <a:gd name="connsiteX76" fmla="*/ 0 w 2195098"/>
              <a:gd name="connsiteY76" fmla="*/ 1386832 h 3120373"/>
              <a:gd name="connsiteX77" fmla="*/ 0 w 2195098"/>
              <a:gd name="connsiteY77" fmla="*/ 1040124 h 3120373"/>
              <a:gd name="connsiteX78" fmla="*/ 0 w 2195098"/>
              <a:gd name="connsiteY78" fmla="*/ 693416 h 3120373"/>
              <a:gd name="connsiteX79" fmla="*/ 0 w 2195098"/>
              <a:gd name="connsiteY79" fmla="*/ 346708 h 3120373"/>
              <a:gd name="connsiteX80" fmla="*/ 0 w 2195098"/>
              <a:gd name="connsiteY8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056899 w 2195098"/>
              <a:gd name="connsiteY67" fmla="*/ 3120373 h 3120373"/>
              <a:gd name="connsiteX68" fmla="*/ 975599 w 2195098"/>
              <a:gd name="connsiteY68" fmla="*/ 3120373 h 3120373"/>
              <a:gd name="connsiteX69" fmla="*/ 731699 w 2195098"/>
              <a:gd name="connsiteY69" fmla="*/ 3120373 h 3120373"/>
              <a:gd name="connsiteX70" fmla="*/ 487799 w 2195098"/>
              <a:gd name="connsiteY70" fmla="*/ 3120373 h 3120373"/>
              <a:gd name="connsiteX71" fmla="*/ 243900 w 2195098"/>
              <a:gd name="connsiteY71" fmla="*/ 3120373 h 3120373"/>
              <a:gd name="connsiteX72" fmla="*/ 0 w 2195098"/>
              <a:gd name="connsiteY72" fmla="*/ 3120373 h 3120373"/>
              <a:gd name="connsiteX73" fmla="*/ 0 w 2195098"/>
              <a:gd name="connsiteY73" fmla="*/ 2773665 h 3120373"/>
              <a:gd name="connsiteX74" fmla="*/ 0 w 2195098"/>
              <a:gd name="connsiteY74" fmla="*/ 2426957 h 3120373"/>
              <a:gd name="connsiteX75" fmla="*/ 0 w 2195098"/>
              <a:gd name="connsiteY75" fmla="*/ 2080249 h 3120373"/>
              <a:gd name="connsiteX76" fmla="*/ 0 w 2195098"/>
              <a:gd name="connsiteY76" fmla="*/ 1733541 h 3120373"/>
              <a:gd name="connsiteX77" fmla="*/ 0 w 2195098"/>
              <a:gd name="connsiteY77" fmla="*/ 1386832 h 3120373"/>
              <a:gd name="connsiteX78" fmla="*/ 0 w 2195098"/>
              <a:gd name="connsiteY78" fmla="*/ 1040124 h 3120373"/>
              <a:gd name="connsiteX79" fmla="*/ 0 w 2195098"/>
              <a:gd name="connsiteY79" fmla="*/ 693416 h 3120373"/>
              <a:gd name="connsiteX80" fmla="*/ 0 w 2195098"/>
              <a:gd name="connsiteY80" fmla="*/ 346708 h 3120373"/>
              <a:gd name="connsiteX81" fmla="*/ 0 w 2195098"/>
              <a:gd name="connsiteY8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731699 w 2195098"/>
              <a:gd name="connsiteY70" fmla="*/ 3120373 h 3120373"/>
              <a:gd name="connsiteX71" fmla="*/ 487799 w 2195098"/>
              <a:gd name="connsiteY71" fmla="*/ 3120373 h 3120373"/>
              <a:gd name="connsiteX72" fmla="*/ 243900 w 2195098"/>
              <a:gd name="connsiteY72" fmla="*/ 3120373 h 3120373"/>
              <a:gd name="connsiteX73" fmla="*/ 0 w 2195098"/>
              <a:gd name="connsiteY73" fmla="*/ 3120373 h 3120373"/>
              <a:gd name="connsiteX74" fmla="*/ 0 w 2195098"/>
              <a:gd name="connsiteY74" fmla="*/ 2773665 h 3120373"/>
              <a:gd name="connsiteX75" fmla="*/ 0 w 2195098"/>
              <a:gd name="connsiteY75" fmla="*/ 2426957 h 3120373"/>
              <a:gd name="connsiteX76" fmla="*/ 0 w 2195098"/>
              <a:gd name="connsiteY76" fmla="*/ 2080249 h 3120373"/>
              <a:gd name="connsiteX77" fmla="*/ 0 w 2195098"/>
              <a:gd name="connsiteY77" fmla="*/ 1733541 h 3120373"/>
              <a:gd name="connsiteX78" fmla="*/ 0 w 2195098"/>
              <a:gd name="connsiteY78" fmla="*/ 1386832 h 3120373"/>
              <a:gd name="connsiteX79" fmla="*/ 0 w 2195098"/>
              <a:gd name="connsiteY79" fmla="*/ 1040124 h 3120373"/>
              <a:gd name="connsiteX80" fmla="*/ 0 w 2195098"/>
              <a:gd name="connsiteY80" fmla="*/ 693416 h 3120373"/>
              <a:gd name="connsiteX81" fmla="*/ 0 w 2195098"/>
              <a:gd name="connsiteY81" fmla="*/ 346708 h 3120373"/>
              <a:gd name="connsiteX82" fmla="*/ 0 w 2195098"/>
              <a:gd name="connsiteY8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12999 w 2195098"/>
              <a:gd name="connsiteY70" fmla="*/ 3120373 h 3120373"/>
              <a:gd name="connsiteX71" fmla="*/ 731699 w 2195098"/>
              <a:gd name="connsiteY71" fmla="*/ 3120373 h 3120373"/>
              <a:gd name="connsiteX72" fmla="*/ 487799 w 2195098"/>
              <a:gd name="connsiteY72" fmla="*/ 3120373 h 3120373"/>
              <a:gd name="connsiteX73" fmla="*/ 243900 w 2195098"/>
              <a:gd name="connsiteY73" fmla="*/ 3120373 h 3120373"/>
              <a:gd name="connsiteX74" fmla="*/ 0 w 2195098"/>
              <a:gd name="connsiteY74" fmla="*/ 3120373 h 3120373"/>
              <a:gd name="connsiteX75" fmla="*/ 0 w 2195098"/>
              <a:gd name="connsiteY75" fmla="*/ 2773665 h 3120373"/>
              <a:gd name="connsiteX76" fmla="*/ 0 w 2195098"/>
              <a:gd name="connsiteY76" fmla="*/ 2426957 h 3120373"/>
              <a:gd name="connsiteX77" fmla="*/ 0 w 2195098"/>
              <a:gd name="connsiteY77" fmla="*/ 2080249 h 3120373"/>
              <a:gd name="connsiteX78" fmla="*/ 0 w 2195098"/>
              <a:gd name="connsiteY78" fmla="*/ 1733541 h 3120373"/>
              <a:gd name="connsiteX79" fmla="*/ 0 w 2195098"/>
              <a:gd name="connsiteY79" fmla="*/ 1386832 h 3120373"/>
              <a:gd name="connsiteX80" fmla="*/ 0 w 2195098"/>
              <a:gd name="connsiteY80" fmla="*/ 1040124 h 3120373"/>
              <a:gd name="connsiteX81" fmla="*/ 0 w 2195098"/>
              <a:gd name="connsiteY81" fmla="*/ 693416 h 3120373"/>
              <a:gd name="connsiteX82" fmla="*/ 0 w 2195098"/>
              <a:gd name="connsiteY82" fmla="*/ 346708 h 3120373"/>
              <a:gd name="connsiteX83" fmla="*/ 0 w 2195098"/>
              <a:gd name="connsiteY8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487799 w 2195098"/>
              <a:gd name="connsiteY73" fmla="*/ 3120373 h 3120373"/>
              <a:gd name="connsiteX74" fmla="*/ 243900 w 2195098"/>
              <a:gd name="connsiteY74" fmla="*/ 3120373 h 3120373"/>
              <a:gd name="connsiteX75" fmla="*/ 0 w 2195098"/>
              <a:gd name="connsiteY75" fmla="*/ 3120373 h 3120373"/>
              <a:gd name="connsiteX76" fmla="*/ 0 w 2195098"/>
              <a:gd name="connsiteY76" fmla="*/ 2773665 h 3120373"/>
              <a:gd name="connsiteX77" fmla="*/ 0 w 2195098"/>
              <a:gd name="connsiteY77" fmla="*/ 2426957 h 3120373"/>
              <a:gd name="connsiteX78" fmla="*/ 0 w 2195098"/>
              <a:gd name="connsiteY78" fmla="*/ 2080249 h 3120373"/>
              <a:gd name="connsiteX79" fmla="*/ 0 w 2195098"/>
              <a:gd name="connsiteY79" fmla="*/ 1733541 h 3120373"/>
              <a:gd name="connsiteX80" fmla="*/ 0 w 2195098"/>
              <a:gd name="connsiteY80" fmla="*/ 1386832 h 3120373"/>
              <a:gd name="connsiteX81" fmla="*/ 0 w 2195098"/>
              <a:gd name="connsiteY81" fmla="*/ 1040124 h 3120373"/>
              <a:gd name="connsiteX82" fmla="*/ 0 w 2195098"/>
              <a:gd name="connsiteY82" fmla="*/ 693416 h 3120373"/>
              <a:gd name="connsiteX83" fmla="*/ 0 w 2195098"/>
              <a:gd name="connsiteY83" fmla="*/ 346708 h 3120373"/>
              <a:gd name="connsiteX84" fmla="*/ 0 w 2195098"/>
              <a:gd name="connsiteY8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569099 w 2195098"/>
              <a:gd name="connsiteY73" fmla="*/ 3120373 h 3120373"/>
              <a:gd name="connsiteX74" fmla="*/ 487799 w 2195098"/>
              <a:gd name="connsiteY74" fmla="*/ 3120373 h 3120373"/>
              <a:gd name="connsiteX75" fmla="*/ 243900 w 2195098"/>
              <a:gd name="connsiteY75" fmla="*/ 3120373 h 3120373"/>
              <a:gd name="connsiteX76" fmla="*/ 0 w 2195098"/>
              <a:gd name="connsiteY76" fmla="*/ 3120373 h 3120373"/>
              <a:gd name="connsiteX77" fmla="*/ 0 w 2195098"/>
              <a:gd name="connsiteY77" fmla="*/ 2773665 h 3120373"/>
              <a:gd name="connsiteX78" fmla="*/ 0 w 2195098"/>
              <a:gd name="connsiteY78" fmla="*/ 2426957 h 3120373"/>
              <a:gd name="connsiteX79" fmla="*/ 0 w 2195098"/>
              <a:gd name="connsiteY79" fmla="*/ 2080249 h 3120373"/>
              <a:gd name="connsiteX80" fmla="*/ 0 w 2195098"/>
              <a:gd name="connsiteY80" fmla="*/ 1733541 h 3120373"/>
              <a:gd name="connsiteX81" fmla="*/ 0 w 2195098"/>
              <a:gd name="connsiteY81" fmla="*/ 1386832 h 3120373"/>
              <a:gd name="connsiteX82" fmla="*/ 0 w 2195098"/>
              <a:gd name="connsiteY82" fmla="*/ 1040124 h 3120373"/>
              <a:gd name="connsiteX83" fmla="*/ 0 w 2195098"/>
              <a:gd name="connsiteY83" fmla="*/ 693416 h 3120373"/>
              <a:gd name="connsiteX84" fmla="*/ 0 w 2195098"/>
              <a:gd name="connsiteY84" fmla="*/ 346708 h 3120373"/>
              <a:gd name="connsiteX85" fmla="*/ 0 w 2195098"/>
              <a:gd name="connsiteY8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243900 w 2195098"/>
              <a:gd name="connsiteY76" fmla="*/ 3120373 h 3120373"/>
              <a:gd name="connsiteX77" fmla="*/ 0 w 2195098"/>
              <a:gd name="connsiteY77" fmla="*/ 3120373 h 3120373"/>
              <a:gd name="connsiteX78" fmla="*/ 0 w 2195098"/>
              <a:gd name="connsiteY78" fmla="*/ 2773665 h 3120373"/>
              <a:gd name="connsiteX79" fmla="*/ 0 w 2195098"/>
              <a:gd name="connsiteY79" fmla="*/ 2426957 h 3120373"/>
              <a:gd name="connsiteX80" fmla="*/ 0 w 2195098"/>
              <a:gd name="connsiteY80" fmla="*/ 2080249 h 3120373"/>
              <a:gd name="connsiteX81" fmla="*/ 0 w 2195098"/>
              <a:gd name="connsiteY81" fmla="*/ 1733541 h 3120373"/>
              <a:gd name="connsiteX82" fmla="*/ 0 w 2195098"/>
              <a:gd name="connsiteY82" fmla="*/ 1386832 h 3120373"/>
              <a:gd name="connsiteX83" fmla="*/ 0 w 2195098"/>
              <a:gd name="connsiteY83" fmla="*/ 1040124 h 3120373"/>
              <a:gd name="connsiteX84" fmla="*/ 0 w 2195098"/>
              <a:gd name="connsiteY84" fmla="*/ 693416 h 3120373"/>
              <a:gd name="connsiteX85" fmla="*/ 0 w 2195098"/>
              <a:gd name="connsiteY85" fmla="*/ 346708 h 3120373"/>
              <a:gd name="connsiteX86" fmla="*/ 0 w 2195098"/>
              <a:gd name="connsiteY8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325199 w 2195098"/>
              <a:gd name="connsiteY76" fmla="*/ 3120373 h 3120373"/>
              <a:gd name="connsiteX77" fmla="*/ 243900 w 2195098"/>
              <a:gd name="connsiteY77" fmla="*/ 3120373 h 3120373"/>
              <a:gd name="connsiteX78" fmla="*/ 0 w 2195098"/>
              <a:gd name="connsiteY78" fmla="*/ 3120373 h 3120373"/>
              <a:gd name="connsiteX79" fmla="*/ 0 w 2195098"/>
              <a:gd name="connsiteY79" fmla="*/ 2773665 h 3120373"/>
              <a:gd name="connsiteX80" fmla="*/ 0 w 2195098"/>
              <a:gd name="connsiteY80" fmla="*/ 2426957 h 3120373"/>
              <a:gd name="connsiteX81" fmla="*/ 0 w 2195098"/>
              <a:gd name="connsiteY81" fmla="*/ 2080249 h 3120373"/>
              <a:gd name="connsiteX82" fmla="*/ 0 w 2195098"/>
              <a:gd name="connsiteY82" fmla="*/ 1733541 h 3120373"/>
              <a:gd name="connsiteX83" fmla="*/ 0 w 2195098"/>
              <a:gd name="connsiteY83" fmla="*/ 1386832 h 3120373"/>
              <a:gd name="connsiteX84" fmla="*/ 0 w 2195098"/>
              <a:gd name="connsiteY84" fmla="*/ 1040124 h 3120373"/>
              <a:gd name="connsiteX85" fmla="*/ 0 w 2195098"/>
              <a:gd name="connsiteY85" fmla="*/ 693416 h 3120373"/>
              <a:gd name="connsiteX86" fmla="*/ 0 w 2195098"/>
              <a:gd name="connsiteY86" fmla="*/ 346708 h 3120373"/>
              <a:gd name="connsiteX87" fmla="*/ 0 w 2195098"/>
              <a:gd name="connsiteY8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0 w 2195098"/>
              <a:gd name="connsiteY79" fmla="*/ 3120373 h 3120373"/>
              <a:gd name="connsiteX80" fmla="*/ 0 w 2195098"/>
              <a:gd name="connsiteY80" fmla="*/ 2773665 h 3120373"/>
              <a:gd name="connsiteX81" fmla="*/ 0 w 2195098"/>
              <a:gd name="connsiteY81" fmla="*/ 2426957 h 3120373"/>
              <a:gd name="connsiteX82" fmla="*/ 0 w 2195098"/>
              <a:gd name="connsiteY82" fmla="*/ 2080249 h 3120373"/>
              <a:gd name="connsiteX83" fmla="*/ 0 w 2195098"/>
              <a:gd name="connsiteY83" fmla="*/ 1733541 h 3120373"/>
              <a:gd name="connsiteX84" fmla="*/ 0 w 2195098"/>
              <a:gd name="connsiteY84" fmla="*/ 1386832 h 3120373"/>
              <a:gd name="connsiteX85" fmla="*/ 0 w 2195098"/>
              <a:gd name="connsiteY85" fmla="*/ 1040124 h 3120373"/>
              <a:gd name="connsiteX86" fmla="*/ 0 w 2195098"/>
              <a:gd name="connsiteY86" fmla="*/ 693416 h 3120373"/>
              <a:gd name="connsiteX87" fmla="*/ 0 w 2195098"/>
              <a:gd name="connsiteY87" fmla="*/ 346708 h 3120373"/>
              <a:gd name="connsiteX88" fmla="*/ 0 w 2195098"/>
              <a:gd name="connsiteY8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81300 w 2195098"/>
              <a:gd name="connsiteY79" fmla="*/ 3120373 h 3120373"/>
              <a:gd name="connsiteX80" fmla="*/ 0 w 2195098"/>
              <a:gd name="connsiteY80" fmla="*/ 3120373 h 3120373"/>
              <a:gd name="connsiteX81" fmla="*/ 0 w 2195098"/>
              <a:gd name="connsiteY81" fmla="*/ 2773665 h 3120373"/>
              <a:gd name="connsiteX82" fmla="*/ 0 w 2195098"/>
              <a:gd name="connsiteY82" fmla="*/ 2426957 h 3120373"/>
              <a:gd name="connsiteX83" fmla="*/ 0 w 2195098"/>
              <a:gd name="connsiteY83" fmla="*/ 2080249 h 3120373"/>
              <a:gd name="connsiteX84" fmla="*/ 0 w 2195098"/>
              <a:gd name="connsiteY84" fmla="*/ 1733541 h 3120373"/>
              <a:gd name="connsiteX85" fmla="*/ 0 w 2195098"/>
              <a:gd name="connsiteY85" fmla="*/ 1386832 h 3120373"/>
              <a:gd name="connsiteX86" fmla="*/ 0 w 2195098"/>
              <a:gd name="connsiteY86" fmla="*/ 1040124 h 3120373"/>
              <a:gd name="connsiteX87" fmla="*/ 0 w 2195098"/>
              <a:gd name="connsiteY87" fmla="*/ 693416 h 3120373"/>
              <a:gd name="connsiteX88" fmla="*/ 0 w 2195098"/>
              <a:gd name="connsiteY88" fmla="*/ 346708 h 3120373"/>
              <a:gd name="connsiteX89" fmla="*/ 0 w 2195098"/>
              <a:gd name="connsiteY8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773665 h 3120373"/>
              <a:gd name="connsiteX83" fmla="*/ 0 w 2195098"/>
              <a:gd name="connsiteY83" fmla="*/ 2426957 h 3120373"/>
              <a:gd name="connsiteX84" fmla="*/ 0 w 2195098"/>
              <a:gd name="connsiteY84" fmla="*/ 2080249 h 3120373"/>
              <a:gd name="connsiteX85" fmla="*/ 0 w 2195098"/>
              <a:gd name="connsiteY85" fmla="*/ 1733541 h 3120373"/>
              <a:gd name="connsiteX86" fmla="*/ 0 w 2195098"/>
              <a:gd name="connsiteY86" fmla="*/ 1386832 h 3120373"/>
              <a:gd name="connsiteX87" fmla="*/ 0 w 2195098"/>
              <a:gd name="connsiteY87" fmla="*/ 1040124 h 3120373"/>
              <a:gd name="connsiteX88" fmla="*/ 0 w 2195098"/>
              <a:gd name="connsiteY88" fmla="*/ 693416 h 3120373"/>
              <a:gd name="connsiteX89" fmla="*/ 0 w 2195098"/>
              <a:gd name="connsiteY89" fmla="*/ 346708 h 3120373"/>
              <a:gd name="connsiteX90" fmla="*/ 0 w 2195098"/>
              <a:gd name="connsiteY9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2889234 h 3120373"/>
              <a:gd name="connsiteX83" fmla="*/ 0 w 2195098"/>
              <a:gd name="connsiteY83" fmla="*/ 2773665 h 3120373"/>
              <a:gd name="connsiteX84" fmla="*/ 0 w 2195098"/>
              <a:gd name="connsiteY84" fmla="*/ 2426957 h 3120373"/>
              <a:gd name="connsiteX85" fmla="*/ 0 w 2195098"/>
              <a:gd name="connsiteY85" fmla="*/ 2080249 h 3120373"/>
              <a:gd name="connsiteX86" fmla="*/ 0 w 2195098"/>
              <a:gd name="connsiteY86" fmla="*/ 1733541 h 3120373"/>
              <a:gd name="connsiteX87" fmla="*/ 0 w 2195098"/>
              <a:gd name="connsiteY87" fmla="*/ 1386832 h 3120373"/>
              <a:gd name="connsiteX88" fmla="*/ 0 w 2195098"/>
              <a:gd name="connsiteY88" fmla="*/ 1040124 h 3120373"/>
              <a:gd name="connsiteX89" fmla="*/ 0 w 2195098"/>
              <a:gd name="connsiteY89" fmla="*/ 693416 h 3120373"/>
              <a:gd name="connsiteX90" fmla="*/ 0 w 2195098"/>
              <a:gd name="connsiteY90" fmla="*/ 346708 h 3120373"/>
              <a:gd name="connsiteX91" fmla="*/ 0 w 2195098"/>
              <a:gd name="connsiteY9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426957 h 3120373"/>
              <a:gd name="connsiteX86" fmla="*/ 0 w 2195098"/>
              <a:gd name="connsiteY86" fmla="*/ 2080249 h 3120373"/>
              <a:gd name="connsiteX87" fmla="*/ 0 w 2195098"/>
              <a:gd name="connsiteY87" fmla="*/ 1733541 h 3120373"/>
              <a:gd name="connsiteX88" fmla="*/ 0 w 2195098"/>
              <a:gd name="connsiteY88" fmla="*/ 1386832 h 3120373"/>
              <a:gd name="connsiteX89" fmla="*/ 0 w 2195098"/>
              <a:gd name="connsiteY89" fmla="*/ 1040124 h 3120373"/>
              <a:gd name="connsiteX90" fmla="*/ 0 w 2195098"/>
              <a:gd name="connsiteY90" fmla="*/ 693416 h 3120373"/>
              <a:gd name="connsiteX91" fmla="*/ 0 w 2195098"/>
              <a:gd name="connsiteY91" fmla="*/ 346708 h 3120373"/>
              <a:gd name="connsiteX92" fmla="*/ 0 w 2195098"/>
              <a:gd name="connsiteY9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542526 h 3120373"/>
              <a:gd name="connsiteX86" fmla="*/ 0 w 2195098"/>
              <a:gd name="connsiteY86" fmla="*/ 2426957 h 3120373"/>
              <a:gd name="connsiteX87" fmla="*/ 0 w 2195098"/>
              <a:gd name="connsiteY87" fmla="*/ 2080249 h 3120373"/>
              <a:gd name="connsiteX88" fmla="*/ 0 w 2195098"/>
              <a:gd name="connsiteY88" fmla="*/ 1733541 h 3120373"/>
              <a:gd name="connsiteX89" fmla="*/ 0 w 2195098"/>
              <a:gd name="connsiteY89" fmla="*/ 1386832 h 3120373"/>
              <a:gd name="connsiteX90" fmla="*/ 0 w 2195098"/>
              <a:gd name="connsiteY90" fmla="*/ 1040124 h 3120373"/>
              <a:gd name="connsiteX91" fmla="*/ 0 w 2195098"/>
              <a:gd name="connsiteY91" fmla="*/ 693416 h 3120373"/>
              <a:gd name="connsiteX92" fmla="*/ 0 w 2195098"/>
              <a:gd name="connsiteY92" fmla="*/ 346708 h 3120373"/>
              <a:gd name="connsiteX93" fmla="*/ 0 w 2195098"/>
              <a:gd name="connsiteY9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080249 h 3120373"/>
              <a:gd name="connsiteX89" fmla="*/ 0 w 2195098"/>
              <a:gd name="connsiteY89" fmla="*/ 1733541 h 3120373"/>
              <a:gd name="connsiteX90" fmla="*/ 0 w 2195098"/>
              <a:gd name="connsiteY90" fmla="*/ 1386832 h 3120373"/>
              <a:gd name="connsiteX91" fmla="*/ 0 w 2195098"/>
              <a:gd name="connsiteY91" fmla="*/ 1040124 h 3120373"/>
              <a:gd name="connsiteX92" fmla="*/ 0 w 2195098"/>
              <a:gd name="connsiteY92" fmla="*/ 693416 h 3120373"/>
              <a:gd name="connsiteX93" fmla="*/ 0 w 2195098"/>
              <a:gd name="connsiteY93" fmla="*/ 346708 h 3120373"/>
              <a:gd name="connsiteX94" fmla="*/ 0 w 2195098"/>
              <a:gd name="connsiteY9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195818 h 3120373"/>
              <a:gd name="connsiteX89" fmla="*/ 0 w 2195098"/>
              <a:gd name="connsiteY89" fmla="*/ 2080249 h 3120373"/>
              <a:gd name="connsiteX90" fmla="*/ 0 w 2195098"/>
              <a:gd name="connsiteY90" fmla="*/ 1733541 h 3120373"/>
              <a:gd name="connsiteX91" fmla="*/ 0 w 2195098"/>
              <a:gd name="connsiteY91" fmla="*/ 1386832 h 3120373"/>
              <a:gd name="connsiteX92" fmla="*/ 0 w 2195098"/>
              <a:gd name="connsiteY92" fmla="*/ 1040124 h 3120373"/>
              <a:gd name="connsiteX93" fmla="*/ 0 w 2195098"/>
              <a:gd name="connsiteY93" fmla="*/ 693416 h 3120373"/>
              <a:gd name="connsiteX94" fmla="*/ 0 w 2195098"/>
              <a:gd name="connsiteY94" fmla="*/ 346708 h 3120373"/>
              <a:gd name="connsiteX95" fmla="*/ 0 w 2195098"/>
              <a:gd name="connsiteY9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733541 h 3120373"/>
              <a:gd name="connsiteX92" fmla="*/ 0 w 2195098"/>
              <a:gd name="connsiteY92" fmla="*/ 1386832 h 3120373"/>
              <a:gd name="connsiteX93" fmla="*/ 0 w 2195098"/>
              <a:gd name="connsiteY93" fmla="*/ 1040124 h 3120373"/>
              <a:gd name="connsiteX94" fmla="*/ 0 w 2195098"/>
              <a:gd name="connsiteY94" fmla="*/ 693416 h 3120373"/>
              <a:gd name="connsiteX95" fmla="*/ 0 w 2195098"/>
              <a:gd name="connsiteY95" fmla="*/ 346708 h 3120373"/>
              <a:gd name="connsiteX96" fmla="*/ 0 w 2195098"/>
              <a:gd name="connsiteY9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849110 h 3120373"/>
              <a:gd name="connsiteX92" fmla="*/ 0 w 2195098"/>
              <a:gd name="connsiteY92" fmla="*/ 1733541 h 3120373"/>
              <a:gd name="connsiteX93" fmla="*/ 0 w 2195098"/>
              <a:gd name="connsiteY93" fmla="*/ 1386832 h 3120373"/>
              <a:gd name="connsiteX94" fmla="*/ 0 w 2195098"/>
              <a:gd name="connsiteY94" fmla="*/ 1040124 h 3120373"/>
              <a:gd name="connsiteX95" fmla="*/ 0 w 2195098"/>
              <a:gd name="connsiteY95" fmla="*/ 693416 h 3120373"/>
              <a:gd name="connsiteX96" fmla="*/ 0 w 2195098"/>
              <a:gd name="connsiteY96" fmla="*/ 346708 h 3120373"/>
              <a:gd name="connsiteX97" fmla="*/ 0 w 2195098"/>
              <a:gd name="connsiteY9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386832 h 3120373"/>
              <a:gd name="connsiteX95" fmla="*/ 0 w 2195098"/>
              <a:gd name="connsiteY95" fmla="*/ 1040124 h 3120373"/>
              <a:gd name="connsiteX96" fmla="*/ 0 w 2195098"/>
              <a:gd name="connsiteY96" fmla="*/ 693416 h 3120373"/>
              <a:gd name="connsiteX97" fmla="*/ 0 w 2195098"/>
              <a:gd name="connsiteY97" fmla="*/ 346708 h 3120373"/>
              <a:gd name="connsiteX98" fmla="*/ 0 w 2195098"/>
              <a:gd name="connsiteY98"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502402 h 3120373"/>
              <a:gd name="connsiteX95" fmla="*/ 0 w 2195098"/>
              <a:gd name="connsiteY95" fmla="*/ 1386832 h 3120373"/>
              <a:gd name="connsiteX96" fmla="*/ 0 w 2195098"/>
              <a:gd name="connsiteY96" fmla="*/ 1040124 h 3120373"/>
              <a:gd name="connsiteX97" fmla="*/ 0 w 2195098"/>
              <a:gd name="connsiteY97" fmla="*/ 693416 h 3120373"/>
              <a:gd name="connsiteX98" fmla="*/ 0 w 2195098"/>
              <a:gd name="connsiteY98" fmla="*/ 346708 h 3120373"/>
              <a:gd name="connsiteX99" fmla="*/ 0 w 2195098"/>
              <a:gd name="connsiteY99"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040124 h 3120373"/>
              <a:gd name="connsiteX98" fmla="*/ 0 w 2195098"/>
              <a:gd name="connsiteY98" fmla="*/ 693416 h 3120373"/>
              <a:gd name="connsiteX99" fmla="*/ 0 w 2195098"/>
              <a:gd name="connsiteY99" fmla="*/ 346708 h 3120373"/>
              <a:gd name="connsiteX100" fmla="*/ 0 w 2195098"/>
              <a:gd name="connsiteY100"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155693 h 3120373"/>
              <a:gd name="connsiteX98" fmla="*/ 0 w 2195098"/>
              <a:gd name="connsiteY98" fmla="*/ 1040124 h 3120373"/>
              <a:gd name="connsiteX99" fmla="*/ 0 w 2195098"/>
              <a:gd name="connsiteY99" fmla="*/ 693416 h 3120373"/>
              <a:gd name="connsiteX100" fmla="*/ 0 w 2195098"/>
              <a:gd name="connsiteY100" fmla="*/ 346708 h 3120373"/>
              <a:gd name="connsiteX101" fmla="*/ 0 w 2195098"/>
              <a:gd name="connsiteY101"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693416 h 3120373"/>
              <a:gd name="connsiteX101" fmla="*/ 0 w 2195098"/>
              <a:gd name="connsiteY101" fmla="*/ 346708 h 3120373"/>
              <a:gd name="connsiteX102" fmla="*/ 0 w 2195098"/>
              <a:gd name="connsiteY102"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808985 h 3120373"/>
              <a:gd name="connsiteX101" fmla="*/ 0 w 2195098"/>
              <a:gd name="connsiteY101" fmla="*/ 693416 h 3120373"/>
              <a:gd name="connsiteX102" fmla="*/ 0 w 2195098"/>
              <a:gd name="connsiteY102" fmla="*/ 346708 h 3120373"/>
              <a:gd name="connsiteX103" fmla="*/ 0 w 2195098"/>
              <a:gd name="connsiteY103"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346708 h 3120373"/>
              <a:gd name="connsiteX104" fmla="*/ 0 w 2195098"/>
              <a:gd name="connsiteY104"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462277 h 3120373"/>
              <a:gd name="connsiteX104" fmla="*/ 0 w 2195098"/>
              <a:gd name="connsiteY104" fmla="*/ 346708 h 3120373"/>
              <a:gd name="connsiteX105" fmla="*/ 0 w 2195098"/>
              <a:gd name="connsiteY105"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115569 h 3120373"/>
              <a:gd name="connsiteX107" fmla="*/ 0 w 2195098"/>
              <a:gd name="connsiteY107" fmla="*/ 0 h 3120373"/>
              <a:gd name="connsiteX0" fmla="*/ 0 w 2195098"/>
              <a:gd name="connsiteY0" fmla="*/ 0 h 3120373"/>
              <a:gd name="connsiteX1" fmla="*/ 81300 w 2195098"/>
              <a:gd name="connsiteY1" fmla="*/ 0 h 3120373"/>
              <a:gd name="connsiteX2" fmla="*/ 162600 w 2195098"/>
              <a:gd name="connsiteY2" fmla="*/ 0 h 3120373"/>
              <a:gd name="connsiteX3" fmla="*/ 243900 w 2195098"/>
              <a:gd name="connsiteY3" fmla="*/ 0 h 3120373"/>
              <a:gd name="connsiteX4" fmla="*/ 325199 w 2195098"/>
              <a:gd name="connsiteY4" fmla="*/ 0 h 3120373"/>
              <a:gd name="connsiteX5" fmla="*/ 406499 w 2195098"/>
              <a:gd name="connsiteY5" fmla="*/ 0 h 3120373"/>
              <a:gd name="connsiteX6" fmla="*/ 487799 w 2195098"/>
              <a:gd name="connsiteY6" fmla="*/ 0 h 3120373"/>
              <a:gd name="connsiteX7" fmla="*/ 569099 w 2195098"/>
              <a:gd name="connsiteY7" fmla="*/ 0 h 3120373"/>
              <a:gd name="connsiteX8" fmla="*/ 650399 w 2195098"/>
              <a:gd name="connsiteY8" fmla="*/ 0 h 3120373"/>
              <a:gd name="connsiteX9" fmla="*/ 731699 w 2195098"/>
              <a:gd name="connsiteY9" fmla="*/ 0 h 3120373"/>
              <a:gd name="connsiteX10" fmla="*/ 812999 w 2195098"/>
              <a:gd name="connsiteY10" fmla="*/ 0 h 3120373"/>
              <a:gd name="connsiteX11" fmla="*/ 894299 w 2195098"/>
              <a:gd name="connsiteY11" fmla="*/ 0 h 3120373"/>
              <a:gd name="connsiteX12" fmla="*/ 975599 w 2195098"/>
              <a:gd name="connsiteY12" fmla="*/ 0 h 3120373"/>
              <a:gd name="connsiteX13" fmla="*/ 1056899 w 2195098"/>
              <a:gd name="connsiteY13" fmla="*/ 0 h 3120373"/>
              <a:gd name="connsiteX14" fmla="*/ 1138199 w 2195098"/>
              <a:gd name="connsiteY14" fmla="*/ 0 h 3120373"/>
              <a:gd name="connsiteX15" fmla="*/ 1219499 w 2195098"/>
              <a:gd name="connsiteY15" fmla="*/ 0 h 3120373"/>
              <a:gd name="connsiteX16" fmla="*/ 1300799 w 2195098"/>
              <a:gd name="connsiteY16" fmla="*/ 0 h 3120373"/>
              <a:gd name="connsiteX17" fmla="*/ 1382099 w 2195098"/>
              <a:gd name="connsiteY17" fmla="*/ 0 h 3120373"/>
              <a:gd name="connsiteX18" fmla="*/ 1463399 w 2195098"/>
              <a:gd name="connsiteY18" fmla="*/ 0 h 3120373"/>
              <a:gd name="connsiteX19" fmla="*/ 1544699 w 2195098"/>
              <a:gd name="connsiteY19" fmla="*/ 0 h 3120373"/>
              <a:gd name="connsiteX20" fmla="*/ 1625999 w 2195098"/>
              <a:gd name="connsiteY20" fmla="*/ 0 h 3120373"/>
              <a:gd name="connsiteX21" fmla="*/ 1707299 w 2195098"/>
              <a:gd name="connsiteY21" fmla="*/ 0 h 3120373"/>
              <a:gd name="connsiteX22" fmla="*/ 1788599 w 2195098"/>
              <a:gd name="connsiteY22" fmla="*/ 0 h 3120373"/>
              <a:gd name="connsiteX23" fmla="*/ 1869898 w 2195098"/>
              <a:gd name="connsiteY23" fmla="*/ 0 h 3120373"/>
              <a:gd name="connsiteX24" fmla="*/ 1951198 w 2195098"/>
              <a:gd name="connsiteY24" fmla="*/ 0 h 3120373"/>
              <a:gd name="connsiteX25" fmla="*/ 2032498 w 2195098"/>
              <a:gd name="connsiteY25" fmla="*/ 0 h 3120373"/>
              <a:gd name="connsiteX26" fmla="*/ 2113798 w 2195098"/>
              <a:gd name="connsiteY26" fmla="*/ 0 h 3120373"/>
              <a:gd name="connsiteX27" fmla="*/ 2195098 w 2195098"/>
              <a:gd name="connsiteY27" fmla="*/ 0 h 3120373"/>
              <a:gd name="connsiteX28" fmla="*/ 2195098 w 2195098"/>
              <a:gd name="connsiteY28" fmla="*/ 115569 h 3120373"/>
              <a:gd name="connsiteX29" fmla="*/ 2195098 w 2195098"/>
              <a:gd name="connsiteY29" fmla="*/ 231139 h 3120373"/>
              <a:gd name="connsiteX30" fmla="*/ 2195098 w 2195098"/>
              <a:gd name="connsiteY30" fmla="*/ 346708 h 3120373"/>
              <a:gd name="connsiteX31" fmla="*/ 2195098 w 2195098"/>
              <a:gd name="connsiteY31" fmla="*/ 462278 h 3120373"/>
              <a:gd name="connsiteX32" fmla="*/ 2195098 w 2195098"/>
              <a:gd name="connsiteY32" fmla="*/ 577847 h 3120373"/>
              <a:gd name="connsiteX33" fmla="*/ 2195098 w 2195098"/>
              <a:gd name="connsiteY33" fmla="*/ 693417 h 3120373"/>
              <a:gd name="connsiteX34" fmla="*/ 2195098 w 2195098"/>
              <a:gd name="connsiteY34" fmla="*/ 808986 h 3120373"/>
              <a:gd name="connsiteX35" fmla="*/ 2195098 w 2195098"/>
              <a:gd name="connsiteY35" fmla="*/ 924556 h 3120373"/>
              <a:gd name="connsiteX36" fmla="*/ 2195098 w 2195098"/>
              <a:gd name="connsiteY36" fmla="*/ 1040125 h 3120373"/>
              <a:gd name="connsiteX37" fmla="*/ 2195098 w 2195098"/>
              <a:gd name="connsiteY37" fmla="*/ 1155694 h 3120373"/>
              <a:gd name="connsiteX38" fmla="*/ 2195098 w 2195098"/>
              <a:gd name="connsiteY38" fmla="*/ 1271264 h 3120373"/>
              <a:gd name="connsiteX39" fmla="*/ 2195098 w 2195098"/>
              <a:gd name="connsiteY39" fmla="*/ 1386833 h 3120373"/>
              <a:gd name="connsiteX40" fmla="*/ 2195098 w 2195098"/>
              <a:gd name="connsiteY40" fmla="*/ 1502402 h 3120373"/>
              <a:gd name="connsiteX41" fmla="*/ 2195098 w 2195098"/>
              <a:gd name="connsiteY41" fmla="*/ 1617972 h 3120373"/>
              <a:gd name="connsiteX42" fmla="*/ 2195098 w 2195098"/>
              <a:gd name="connsiteY42" fmla="*/ 1733541 h 3120373"/>
              <a:gd name="connsiteX43" fmla="*/ 2195098 w 2195098"/>
              <a:gd name="connsiteY43" fmla="*/ 1849110 h 3120373"/>
              <a:gd name="connsiteX44" fmla="*/ 2195098 w 2195098"/>
              <a:gd name="connsiteY44" fmla="*/ 1964680 h 3120373"/>
              <a:gd name="connsiteX45" fmla="*/ 2195098 w 2195098"/>
              <a:gd name="connsiteY45" fmla="*/ 2080249 h 3120373"/>
              <a:gd name="connsiteX46" fmla="*/ 2195098 w 2195098"/>
              <a:gd name="connsiteY46" fmla="*/ 2195818 h 3120373"/>
              <a:gd name="connsiteX47" fmla="*/ 2195098 w 2195098"/>
              <a:gd name="connsiteY47" fmla="*/ 2311388 h 3120373"/>
              <a:gd name="connsiteX48" fmla="*/ 2195098 w 2195098"/>
              <a:gd name="connsiteY48" fmla="*/ 2426957 h 3120373"/>
              <a:gd name="connsiteX49" fmla="*/ 2195098 w 2195098"/>
              <a:gd name="connsiteY49" fmla="*/ 2542526 h 3120373"/>
              <a:gd name="connsiteX50" fmla="*/ 2195098 w 2195098"/>
              <a:gd name="connsiteY50" fmla="*/ 2658096 h 3120373"/>
              <a:gd name="connsiteX51" fmla="*/ 2195098 w 2195098"/>
              <a:gd name="connsiteY51" fmla="*/ 2773665 h 3120373"/>
              <a:gd name="connsiteX52" fmla="*/ 2195098 w 2195098"/>
              <a:gd name="connsiteY52" fmla="*/ 2889234 h 3120373"/>
              <a:gd name="connsiteX53" fmla="*/ 2195098 w 2195098"/>
              <a:gd name="connsiteY53" fmla="*/ 3004804 h 3120373"/>
              <a:gd name="connsiteX54" fmla="*/ 2195098 w 2195098"/>
              <a:gd name="connsiteY54" fmla="*/ 3120373 h 3120373"/>
              <a:gd name="connsiteX55" fmla="*/ 2113798 w 2195098"/>
              <a:gd name="connsiteY55" fmla="*/ 3120373 h 3120373"/>
              <a:gd name="connsiteX56" fmla="*/ 2032498 w 2195098"/>
              <a:gd name="connsiteY56" fmla="*/ 3120373 h 3120373"/>
              <a:gd name="connsiteX57" fmla="*/ 1951198 w 2195098"/>
              <a:gd name="connsiteY57" fmla="*/ 3120373 h 3120373"/>
              <a:gd name="connsiteX58" fmla="*/ 1869898 w 2195098"/>
              <a:gd name="connsiteY58" fmla="*/ 3120373 h 3120373"/>
              <a:gd name="connsiteX59" fmla="*/ 1788599 w 2195098"/>
              <a:gd name="connsiteY59" fmla="*/ 3120373 h 3120373"/>
              <a:gd name="connsiteX60" fmla="*/ 1707299 w 2195098"/>
              <a:gd name="connsiteY60" fmla="*/ 3120373 h 3120373"/>
              <a:gd name="connsiteX61" fmla="*/ 1625999 w 2195098"/>
              <a:gd name="connsiteY61" fmla="*/ 3120373 h 3120373"/>
              <a:gd name="connsiteX62" fmla="*/ 1544699 w 2195098"/>
              <a:gd name="connsiteY62" fmla="*/ 3120373 h 3120373"/>
              <a:gd name="connsiteX63" fmla="*/ 1463399 w 2195098"/>
              <a:gd name="connsiteY63" fmla="*/ 3120373 h 3120373"/>
              <a:gd name="connsiteX64" fmla="*/ 1382099 w 2195098"/>
              <a:gd name="connsiteY64" fmla="*/ 3120373 h 3120373"/>
              <a:gd name="connsiteX65" fmla="*/ 1300799 w 2195098"/>
              <a:gd name="connsiteY65" fmla="*/ 3120373 h 3120373"/>
              <a:gd name="connsiteX66" fmla="*/ 1219499 w 2195098"/>
              <a:gd name="connsiteY66" fmla="*/ 3120373 h 3120373"/>
              <a:gd name="connsiteX67" fmla="*/ 1138199 w 2195098"/>
              <a:gd name="connsiteY67" fmla="*/ 3120373 h 3120373"/>
              <a:gd name="connsiteX68" fmla="*/ 1056899 w 2195098"/>
              <a:gd name="connsiteY68" fmla="*/ 3120373 h 3120373"/>
              <a:gd name="connsiteX69" fmla="*/ 975599 w 2195098"/>
              <a:gd name="connsiteY69" fmla="*/ 3120373 h 3120373"/>
              <a:gd name="connsiteX70" fmla="*/ 894299 w 2195098"/>
              <a:gd name="connsiteY70" fmla="*/ 3120373 h 3120373"/>
              <a:gd name="connsiteX71" fmla="*/ 812999 w 2195098"/>
              <a:gd name="connsiteY71" fmla="*/ 3120373 h 3120373"/>
              <a:gd name="connsiteX72" fmla="*/ 731699 w 2195098"/>
              <a:gd name="connsiteY72" fmla="*/ 3120373 h 3120373"/>
              <a:gd name="connsiteX73" fmla="*/ 650399 w 2195098"/>
              <a:gd name="connsiteY73" fmla="*/ 3120373 h 3120373"/>
              <a:gd name="connsiteX74" fmla="*/ 569099 w 2195098"/>
              <a:gd name="connsiteY74" fmla="*/ 3120373 h 3120373"/>
              <a:gd name="connsiteX75" fmla="*/ 487799 w 2195098"/>
              <a:gd name="connsiteY75" fmla="*/ 3120373 h 3120373"/>
              <a:gd name="connsiteX76" fmla="*/ 406499 w 2195098"/>
              <a:gd name="connsiteY76" fmla="*/ 3120373 h 3120373"/>
              <a:gd name="connsiteX77" fmla="*/ 325199 w 2195098"/>
              <a:gd name="connsiteY77" fmla="*/ 3120373 h 3120373"/>
              <a:gd name="connsiteX78" fmla="*/ 243900 w 2195098"/>
              <a:gd name="connsiteY78" fmla="*/ 3120373 h 3120373"/>
              <a:gd name="connsiteX79" fmla="*/ 162600 w 2195098"/>
              <a:gd name="connsiteY79" fmla="*/ 3120373 h 3120373"/>
              <a:gd name="connsiteX80" fmla="*/ 81300 w 2195098"/>
              <a:gd name="connsiteY80" fmla="*/ 3120373 h 3120373"/>
              <a:gd name="connsiteX81" fmla="*/ 0 w 2195098"/>
              <a:gd name="connsiteY81" fmla="*/ 3120373 h 3120373"/>
              <a:gd name="connsiteX82" fmla="*/ 0 w 2195098"/>
              <a:gd name="connsiteY82" fmla="*/ 3004804 h 3120373"/>
              <a:gd name="connsiteX83" fmla="*/ 0 w 2195098"/>
              <a:gd name="connsiteY83" fmla="*/ 2889234 h 3120373"/>
              <a:gd name="connsiteX84" fmla="*/ 0 w 2195098"/>
              <a:gd name="connsiteY84" fmla="*/ 2773665 h 3120373"/>
              <a:gd name="connsiteX85" fmla="*/ 0 w 2195098"/>
              <a:gd name="connsiteY85" fmla="*/ 2658096 h 3120373"/>
              <a:gd name="connsiteX86" fmla="*/ 0 w 2195098"/>
              <a:gd name="connsiteY86" fmla="*/ 2542526 h 3120373"/>
              <a:gd name="connsiteX87" fmla="*/ 0 w 2195098"/>
              <a:gd name="connsiteY87" fmla="*/ 2426957 h 3120373"/>
              <a:gd name="connsiteX88" fmla="*/ 0 w 2195098"/>
              <a:gd name="connsiteY88" fmla="*/ 2311388 h 3120373"/>
              <a:gd name="connsiteX89" fmla="*/ 0 w 2195098"/>
              <a:gd name="connsiteY89" fmla="*/ 2195818 h 3120373"/>
              <a:gd name="connsiteX90" fmla="*/ 0 w 2195098"/>
              <a:gd name="connsiteY90" fmla="*/ 2080249 h 3120373"/>
              <a:gd name="connsiteX91" fmla="*/ 0 w 2195098"/>
              <a:gd name="connsiteY91" fmla="*/ 1964680 h 3120373"/>
              <a:gd name="connsiteX92" fmla="*/ 0 w 2195098"/>
              <a:gd name="connsiteY92" fmla="*/ 1849110 h 3120373"/>
              <a:gd name="connsiteX93" fmla="*/ 0 w 2195098"/>
              <a:gd name="connsiteY93" fmla="*/ 1733541 h 3120373"/>
              <a:gd name="connsiteX94" fmla="*/ 0 w 2195098"/>
              <a:gd name="connsiteY94" fmla="*/ 1617971 h 3120373"/>
              <a:gd name="connsiteX95" fmla="*/ 0 w 2195098"/>
              <a:gd name="connsiteY95" fmla="*/ 1502402 h 3120373"/>
              <a:gd name="connsiteX96" fmla="*/ 0 w 2195098"/>
              <a:gd name="connsiteY96" fmla="*/ 1386832 h 3120373"/>
              <a:gd name="connsiteX97" fmla="*/ 0 w 2195098"/>
              <a:gd name="connsiteY97" fmla="*/ 1271263 h 3120373"/>
              <a:gd name="connsiteX98" fmla="*/ 0 w 2195098"/>
              <a:gd name="connsiteY98" fmla="*/ 1155693 h 3120373"/>
              <a:gd name="connsiteX99" fmla="*/ 0 w 2195098"/>
              <a:gd name="connsiteY99" fmla="*/ 1040124 h 3120373"/>
              <a:gd name="connsiteX100" fmla="*/ 0 w 2195098"/>
              <a:gd name="connsiteY100" fmla="*/ 924555 h 3120373"/>
              <a:gd name="connsiteX101" fmla="*/ 0 w 2195098"/>
              <a:gd name="connsiteY101" fmla="*/ 808985 h 3120373"/>
              <a:gd name="connsiteX102" fmla="*/ 0 w 2195098"/>
              <a:gd name="connsiteY102" fmla="*/ 693416 h 3120373"/>
              <a:gd name="connsiteX103" fmla="*/ 0 w 2195098"/>
              <a:gd name="connsiteY103" fmla="*/ 577847 h 3120373"/>
              <a:gd name="connsiteX104" fmla="*/ 0 w 2195098"/>
              <a:gd name="connsiteY104" fmla="*/ 462277 h 3120373"/>
              <a:gd name="connsiteX105" fmla="*/ 0 w 2195098"/>
              <a:gd name="connsiteY105" fmla="*/ 346708 h 3120373"/>
              <a:gd name="connsiteX106" fmla="*/ 0 w 2195098"/>
              <a:gd name="connsiteY106" fmla="*/ 231139 h 3120373"/>
              <a:gd name="connsiteX107" fmla="*/ 0 w 2195098"/>
              <a:gd name="connsiteY107" fmla="*/ 115569 h 3120373"/>
              <a:gd name="connsiteX108" fmla="*/ 0 w 2195098"/>
              <a:gd name="connsiteY108" fmla="*/ 0 h 3120373"/>
              <a:gd name="connsiteX0" fmla="*/ 2195098 w 2286538"/>
              <a:gd name="connsiteY0" fmla="*/ 577847 h 3120373"/>
              <a:gd name="connsiteX1" fmla="*/ 2195098 w 2286538"/>
              <a:gd name="connsiteY1" fmla="*/ 693417 h 3120373"/>
              <a:gd name="connsiteX2" fmla="*/ 2195098 w 2286538"/>
              <a:gd name="connsiteY2" fmla="*/ 808986 h 3120373"/>
              <a:gd name="connsiteX3" fmla="*/ 2195098 w 2286538"/>
              <a:gd name="connsiteY3" fmla="*/ 924556 h 3120373"/>
              <a:gd name="connsiteX4" fmla="*/ 2195098 w 2286538"/>
              <a:gd name="connsiteY4" fmla="*/ 1040125 h 3120373"/>
              <a:gd name="connsiteX5" fmla="*/ 2195098 w 2286538"/>
              <a:gd name="connsiteY5" fmla="*/ 1155694 h 3120373"/>
              <a:gd name="connsiteX6" fmla="*/ 2195098 w 2286538"/>
              <a:gd name="connsiteY6" fmla="*/ 1271264 h 3120373"/>
              <a:gd name="connsiteX7" fmla="*/ 2195098 w 2286538"/>
              <a:gd name="connsiteY7" fmla="*/ 1386833 h 3120373"/>
              <a:gd name="connsiteX8" fmla="*/ 2195098 w 2286538"/>
              <a:gd name="connsiteY8" fmla="*/ 1502402 h 3120373"/>
              <a:gd name="connsiteX9" fmla="*/ 2195098 w 2286538"/>
              <a:gd name="connsiteY9" fmla="*/ 1617972 h 3120373"/>
              <a:gd name="connsiteX10" fmla="*/ 2195098 w 2286538"/>
              <a:gd name="connsiteY10" fmla="*/ 1733541 h 3120373"/>
              <a:gd name="connsiteX11" fmla="*/ 2195098 w 2286538"/>
              <a:gd name="connsiteY11" fmla="*/ 1849110 h 3120373"/>
              <a:gd name="connsiteX12" fmla="*/ 2195098 w 2286538"/>
              <a:gd name="connsiteY12" fmla="*/ 1964680 h 3120373"/>
              <a:gd name="connsiteX13" fmla="*/ 2195098 w 2286538"/>
              <a:gd name="connsiteY13" fmla="*/ 2080249 h 3120373"/>
              <a:gd name="connsiteX14" fmla="*/ 2195098 w 2286538"/>
              <a:gd name="connsiteY14" fmla="*/ 2195818 h 3120373"/>
              <a:gd name="connsiteX15" fmla="*/ 2195098 w 2286538"/>
              <a:gd name="connsiteY15" fmla="*/ 2311388 h 3120373"/>
              <a:gd name="connsiteX16" fmla="*/ 2195098 w 2286538"/>
              <a:gd name="connsiteY16" fmla="*/ 2426957 h 3120373"/>
              <a:gd name="connsiteX17" fmla="*/ 2195098 w 2286538"/>
              <a:gd name="connsiteY17" fmla="*/ 2542526 h 3120373"/>
              <a:gd name="connsiteX18" fmla="*/ 2195098 w 2286538"/>
              <a:gd name="connsiteY18" fmla="*/ 2658096 h 3120373"/>
              <a:gd name="connsiteX19" fmla="*/ 2195098 w 2286538"/>
              <a:gd name="connsiteY19" fmla="*/ 2773665 h 3120373"/>
              <a:gd name="connsiteX20" fmla="*/ 2195098 w 2286538"/>
              <a:gd name="connsiteY20" fmla="*/ 2889234 h 3120373"/>
              <a:gd name="connsiteX21" fmla="*/ 2195098 w 2286538"/>
              <a:gd name="connsiteY21" fmla="*/ 3004804 h 3120373"/>
              <a:gd name="connsiteX22" fmla="*/ 2195098 w 2286538"/>
              <a:gd name="connsiteY22" fmla="*/ 3120373 h 3120373"/>
              <a:gd name="connsiteX23" fmla="*/ 2113798 w 2286538"/>
              <a:gd name="connsiteY23" fmla="*/ 3120373 h 3120373"/>
              <a:gd name="connsiteX24" fmla="*/ 2032498 w 2286538"/>
              <a:gd name="connsiteY24" fmla="*/ 3120373 h 3120373"/>
              <a:gd name="connsiteX25" fmla="*/ 1951198 w 2286538"/>
              <a:gd name="connsiteY25" fmla="*/ 3120373 h 3120373"/>
              <a:gd name="connsiteX26" fmla="*/ 1869898 w 2286538"/>
              <a:gd name="connsiteY26" fmla="*/ 3120373 h 3120373"/>
              <a:gd name="connsiteX27" fmla="*/ 1788599 w 2286538"/>
              <a:gd name="connsiteY27" fmla="*/ 3120373 h 3120373"/>
              <a:gd name="connsiteX28" fmla="*/ 1707299 w 2286538"/>
              <a:gd name="connsiteY28" fmla="*/ 3120373 h 3120373"/>
              <a:gd name="connsiteX29" fmla="*/ 1625999 w 2286538"/>
              <a:gd name="connsiteY29" fmla="*/ 3120373 h 3120373"/>
              <a:gd name="connsiteX30" fmla="*/ 1544699 w 2286538"/>
              <a:gd name="connsiteY30" fmla="*/ 3120373 h 3120373"/>
              <a:gd name="connsiteX31" fmla="*/ 1463399 w 2286538"/>
              <a:gd name="connsiteY31" fmla="*/ 3120373 h 3120373"/>
              <a:gd name="connsiteX32" fmla="*/ 1382099 w 2286538"/>
              <a:gd name="connsiteY32" fmla="*/ 3120373 h 3120373"/>
              <a:gd name="connsiteX33" fmla="*/ 1300799 w 2286538"/>
              <a:gd name="connsiteY33" fmla="*/ 3120373 h 3120373"/>
              <a:gd name="connsiteX34" fmla="*/ 1219499 w 2286538"/>
              <a:gd name="connsiteY34" fmla="*/ 3120373 h 3120373"/>
              <a:gd name="connsiteX35" fmla="*/ 1138199 w 2286538"/>
              <a:gd name="connsiteY35" fmla="*/ 3120373 h 3120373"/>
              <a:gd name="connsiteX36" fmla="*/ 1056899 w 2286538"/>
              <a:gd name="connsiteY36" fmla="*/ 3120373 h 3120373"/>
              <a:gd name="connsiteX37" fmla="*/ 975599 w 2286538"/>
              <a:gd name="connsiteY37" fmla="*/ 3120373 h 3120373"/>
              <a:gd name="connsiteX38" fmla="*/ 894299 w 2286538"/>
              <a:gd name="connsiteY38" fmla="*/ 3120373 h 3120373"/>
              <a:gd name="connsiteX39" fmla="*/ 812999 w 2286538"/>
              <a:gd name="connsiteY39" fmla="*/ 3120373 h 3120373"/>
              <a:gd name="connsiteX40" fmla="*/ 731699 w 2286538"/>
              <a:gd name="connsiteY40" fmla="*/ 3120373 h 3120373"/>
              <a:gd name="connsiteX41" fmla="*/ 650399 w 2286538"/>
              <a:gd name="connsiteY41" fmla="*/ 3120373 h 3120373"/>
              <a:gd name="connsiteX42" fmla="*/ 569099 w 2286538"/>
              <a:gd name="connsiteY42" fmla="*/ 3120373 h 3120373"/>
              <a:gd name="connsiteX43" fmla="*/ 487799 w 2286538"/>
              <a:gd name="connsiteY43" fmla="*/ 3120373 h 3120373"/>
              <a:gd name="connsiteX44" fmla="*/ 406499 w 2286538"/>
              <a:gd name="connsiteY44" fmla="*/ 3120373 h 3120373"/>
              <a:gd name="connsiteX45" fmla="*/ 325199 w 2286538"/>
              <a:gd name="connsiteY45" fmla="*/ 3120373 h 3120373"/>
              <a:gd name="connsiteX46" fmla="*/ 243900 w 2286538"/>
              <a:gd name="connsiteY46" fmla="*/ 3120373 h 3120373"/>
              <a:gd name="connsiteX47" fmla="*/ 162600 w 2286538"/>
              <a:gd name="connsiteY47" fmla="*/ 3120373 h 3120373"/>
              <a:gd name="connsiteX48" fmla="*/ 81300 w 2286538"/>
              <a:gd name="connsiteY48" fmla="*/ 3120373 h 3120373"/>
              <a:gd name="connsiteX49" fmla="*/ 0 w 2286538"/>
              <a:gd name="connsiteY49" fmla="*/ 3120373 h 3120373"/>
              <a:gd name="connsiteX50" fmla="*/ 0 w 2286538"/>
              <a:gd name="connsiteY50" fmla="*/ 3004804 h 3120373"/>
              <a:gd name="connsiteX51" fmla="*/ 0 w 2286538"/>
              <a:gd name="connsiteY51" fmla="*/ 2889234 h 3120373"/>
              <a:gd name="connsiteX52" fmla="*/ 0 w 2286538"/>
              <a:gd name="connsiteY52" fmla="*/ 2773665 h 3120373"/>
              <a:gd name="connsiteX53" fmla="*/ 0 w 2286538"/>
              <a:gd name="connsiteY53" fmla="*/ 2658096 h 3120373"/>
              <a:gd name="connsiteX54" fmla="*/ 0 w 2286538"/>
              <a:gd name="connsiteY54" fmla="*/ 2542526 h 3120373"/>
              <a:gd name="connsiteX55" fmla="*/ 0 w 2286538"/>
              <a:gd name="connsiteY55" fmla="*/ 2426957 h 3120373"/>
              <a:gd name="connsiteX56" fmla="*/ 0 w 2286538"/>
              <a:gd name="connsiteY56" fmla="*/ 2311388 h 3120373"/>
              <a:gd name="connsiteX57" fmla="*/ 0 w 2286538"/>
              <a:gd name="connsiteY57" fmla="*/ 2195818 h 3120373"/>
              <a:gd name="connsiteX58" fmla="*/ 0 w 2286538"/>
              <a:gd name="connsiteY58" fmla="*/ 2080249 h 3120373"/>
              <a:gd name="connsiteX59" fmla="*/ 0 w 2286538"/>
              <a:gd name="connsiteY59" fmla="*/ 1964680 h 3120373"/>
              <a:gd name="connsiteX60" fmla="*/ 0 w 2286538"/>
              <a:gd name="connsiteY60" fmla="*/ 1849110 h 3120373"/>
              <a:gd name="connsiteX61" fmla="*/ 0 w 2286538"/>
              <a:gd name="connsiteY61" fmla="*/ 1733541 h 3120373"/>
              <a:gd name="connsiteX62" fmla="*/ 0 w 2286538"/>
              <a:gd name="connsiteY62" fmla="*/ 1617971 h 3120373"/>
              <a:gd name="connsiteX63" fmla="*/ 0 w 2286538"/>
              <a:gd name="connsiteY63" fmla="*/ 1502402 h 3120373"/>
              <a:gd name="connsiteX64" fmla="*/ 0 w 2286538"/>
              <a:gd name="connsiteY64" fmla="*/ 1386832 h 3120373"/>
              <a:gd name="connsiteX65" fmla="*/ 0 w 2286538"/>
              <a:gd name="connsiteY65" fmla="*/ 1271263 h 3120373"/>
              <a:gd name="connsiteX66" fmla="*/ 0 w 2286538"/>
              <a:gd name="connsiteY66" fmla="*/ 1155693 h 3120373"/>
              <a:gd name="connsiteX67" fmla="*/ 0 w 2286538"/>
              <a:gd name="connsiteY67" fmla="*/ 1040124 h 3120373"/>
              <a:gd name="connsiteX68" fmla="*/ 0 w 2286538"/>
              <a:gd name="connsiteY68" fmla="*/ 924555 h 3120373"/>
              <a:gd name="connsiteX69" fmla="*/ 0 w 2286538"/>
              <a:gd name="connsiteY69" fmla="*/ 808985 h 3120373"/>
              <a:gd name="connsiteX70" fmla="*/ 0 w 2286538"/>
              <a:gd name="connsiteY70" fmla="*/ 693416 h 3120373"/>
              <a:gd name="connsiteX71" fmla="*/ 0 w 2286538"/>
              <a:gd name="connsiteY71" fmla="*/ 577847 h 3120373"/>
              <a:gd name="connsiteX72" fmla="*/ 0 w 2286538"/>
              <a:gd name="connsiteY72" fmla="*/ 462277 h 3120373"/>
              <a:gd name="connsiteX73" fmla="*/ 0 w 2286538"/>
              <a:gd name="connsiteY73" fmla="*/ 346708 h 3120373"/>
              <a:gd name="connsiteX74" fmla="*/ 0 w 2286538"/>
              <a:gd name="connsiteY74" fmla="*/ 231139 h 3120373"/>
              <a:gd name="connsiteX75" fmla="*/ 0 w 2286538"/>
              <a:gd name="connsiteY75" fmla="*/ 115569 h 3120373"/>
              <a:gd name="connsiteX76" fmla="*/ 0 w 2286538"/>
              <a:gd name="connsiteY76" fmla="*/ 0 h 3120373"/>
              <a:gd name="connsiteX77" fmla="*/ 81300 w 2286538"/>
              <a:gd name="connsiteY77" fmla="*/ 0 h 3120373"/>
              <a:gd name="connsiteX78" fmla="*/ 162600 w 2286538"/>
              <a:gd name="connsiteY78" fmla="*/ 0 h 3120373"/>
              <a:gd name="connsiteX79" fmla="*/ 243900 w 2286538"/>
              <a:gd name="connsiteY79" fmla="*/ 0 h 3120373"/>
              <a:gd name="connsiteX80" fmla="*/ 325199 w 2286538"/>
              <a:gd name="connsiteY80" fmla="*/ 0 h 3120373"/>
              <a:gd name="connsiteX81" fmla="*/ 406499 w 2286538"/>
              <a:gd name="connsiteY81" fmla="*/ 0 h 3120373"/>
              <a:gd name="connsiteX82" fmla="*/ 487799 w 2286538"/>
              <a:gd name="connsiteY82" fmla="*/ 0 h 3120373"/>
              <a:gd name="connsiteX83" fmla="*/ 569099 w 2286538"/>
              <a:gd name="connsiteY83" fmla="*/ 0 h 3120373"/>
              <a:gd name="connsiteX84" fmla="*/ 650399 w 2286538"/>
              <a:gd name="connsiteY84" fmla="*/ 0 h 3120373"/>
              <a:gd name="connsiteX85" fmla="*/ 731699 w 2286538"/>
              <a:gd name="connsiteY85" fmla="*/ 0 h 3120373"/>
              <a:gd name="connsiteX86" fmla="*/ 812999 w 2286538"/>
              <a:gd name="connsiteY86" fmla="*/ 0 h 3120373"/>
              <a:gd name="connsiteX87" fmla="*/ 894299 w 2286538"/>
              <a:gd name="connsiteY87" fmla="*/ 0 h 3120373"/>
              <a:gd name="connsiteX88" fmla="*/ 975599 w 2286538"/>
              <a:gd name="connsiteY88" fmla="*/ 0 h 3120373"/>
              <a:gd name="connsiteX89" fmla="*/ 1056899 w 2286538"/>
              <a:gd name="connsiteY89" fmla="*/ 0 h 3120373"/>
              <a:gd name="connsiteX90" fmla="*/ 1138199 w 2286538"/>
              <a:gd name="connsiteY90" fmla="*/ 0 h 3120373"/>
              <a:gd name="connsiteX91" fmla="*/ 1219499 w 2286538"/>
              <a:gd name="connsiteY91" fmla="*/ 0 h 3120373"/>
              <a:gd name="connsiteX92" fmla="*/ 1300799 w 2286538"/>
              <a:gd name="connsiteY92" fmla="*/ 0 h 3120373"/>
              <a:gd name="connsiteX93" fmla="*/ 1382099 w 2286538"/>
              <a:gd name="connsiteY93" fmla="*/ 0 h 3120373"/>
              <a:gd name="connsiteX94" fmla="*/ 1463399 w 2286538"/>
              <a:gd name="connsiteY94" fmla="*/ 0 h 3120373"/>
              <a:gd name="connsiteX95" fmla="*/ 1544699 w 2286538"/>
              <a:gd name="connsiteY95" fmla="*/ 0 h 3120373"/>
              <a:gd name="connsiteX96" fmla="*/ 1625999 w 2286538"/>
              <a:gd name="connsiteY96" fmla="*/ 0 h 3120373"/>
              <a:gd name="connsiteX97" fmla="*/ 1707299 w 2286538"/>
              <a:gd name="connsiteY97" fmla="*/ 0 h 3120373"/>
              <a:gd name="connsiteX98" fmla="*/ 1788599 w 2286538"/>
              <a:gd name="connsiteY98" fmla="*/ 0 h 3120373"/>
              <a:gd name="connsiteX99" fmla="*/ 1869898 w 2286538"/>
              <a:gd name="connsiteY99" fmla="*/ 0 h 3120373"/>
              <a:gd name="connsiteX100" fmla="*/ 1951198 w 2286538"/>
              <a:gd name="connsiteY100" fmla="*/ 0 h 3120373"/>
              <a:gd name="connsiteX101" fmla="*/ 2032498 w 2286538"/>
              <a:gd name="connsiteY101" fmla="*/ 0 h 3120373"/>
              <a:gd name="connsiteX102" fmla="*/ 2113798 w 2286538"/>
              <a:gd name="connsiteY102" fmla="*/ 0 h 3120373"/>
              <a:gd name="connsiteX103" fmla="*/ 2195098 w 2286538"/>
              <a:gd name="connsiteY103" fmla="*/ 0 h 3120373"/>
              <a:gd name="connsiteX104" fmla="*/ 2195098 w 2286538"/>
              <a:gd name="connsiteY104" fmla="*/ 115569 h 3120373"/>
              <a:gd name="connsiteX105" fmla="*/ 2195098 w 2286538"/>
              <a:gd name="connsiteY105" fmla="*/ 231139 h 3120373"/>
              <a:gd name="connsiteX106" fmla="*/ 2195098 w 2286538"/>
              <a:gd name="connsiteY106" fmla="*/ 346708 h 3120373"/>
              <a:gd name="connsiteX107" fmla="*/ 2195098 w 2286538"/>
              <a:gd name="connsiteY107" fmla="*/ 462278 h 3120373"/>
              <a:gd name="connsiteX108" fmla="*/ 2286538 w 2286538"/>
              <a:gd name="connsiteY108" fmla="*/ 669287 h 3120373"/>
              <a:gd name="connsiteX0" fmla="*/ 2195098 w 2195098"/>
              <a:gd name="connsiteY0" fmla="*/ 577847 h 3120373"/>
              <a:gd name="connsiteX1" fmla="*/ 2195098 w 2195098"/>
              <a:gd name="connsiteY1" fmla="*/ 693417 h 3120373"/>
              <a:gd name="connsiteX2" fmla="*/ 2195098 w 2195098"/>
              <a:gd name="connsiteY2" fmla="*/ 808986 h 3120373"/>
              <a:gd name="connsiteX3" fmla="*/ 2195098 w 2195098"/>
              <a:gd name="connsiteY3" fmla="*/ 924556 h 3120373"/>
              <a:gd name="connsiteX4" fmla="*/ 2195098 w 2195098"/>
              <a:gd name="connsiteY4" fmla="*/ 1040125 h 3120373"/>
              <a:gd name="connsiteX5" fmla="*/ 2195098 w 2195098"/>
              <a:gd name="connsiteY5" fmla="*/ 1155694 h 3120373"/>
              <a:gd name="connsiteX6" fmla="*/ 2195098 w 2195098"/>
              <a:gd name="connsiteY6" fmla="*/ 1271264 h 3120373"/>
              <a:gd name="connsiteX7" fmla="*/ 2195098 w 2195098"/>
              <a:gd name="connsiteY7" fmla="*/ 1386833 h 3120373"/>
              <a:gd name="connsiteX8" fmla="*/ 2195098 w 2195098"/>
              <a:gd name="connsiteY8" fmla="*/ 1502402 h 3120373"/>
              <a:gd name="connsiteX9" fmla="*/ 2195098 w 2195098"/>
              <a:gd name="connsiteY9" fmla="*/ 1617972 h 3120373"/>
              <a:gd name="connsiteX10" fmla="*/ 2195098 w 2195098"/>
              <a:gd name="connsiteY10" fmla="*/ 1733541 h 3120373"/>
              <a:gd name="connsiteX11" fmla="*/ 2195098 w 2195098"/>
              <a:gd name="connsiteY11" fmla="*/ 1849110 h 3120373"/>
              <a:gd name="connsiteX12" fmla="*/ 2195098 w 2195098"/>
              <a:gd name="connsiteY12" fmla="*/ 1964680 h 3120373"/>
              <a:gd name="connsiteX13" fmla="*/ 2195098 w 2195098"/>
              <a:gd name="connsiteY13" fmla="*/ 2080249 h 3120373"/>
              <a:gd name="connsiteX14" fmla="*/ 2195098 w 2195098"/>
              <a:gd name="connsiteY14" fmla="*/ 2195818 h 3120373"/>
              <a:gd name="connsiteX15" fmla="*/ 2195098 w 2195098"/>
              <a:gd name="connsiteY15" fmla="*/ 2311388 h 3120373"/>
              <a:gd name="connsiteX16" fmla="*/ 2195098 w 2195098"/>
              <a:gd name="connsiteY16" fmla="*/ 2426957 h 3120373"/>
              <a:gd name="connsiteX17" fmla="*/ 2195098 w 2195098"/>
              <a:gd name="connsiteY17" fmla="*/ 2542526 h 3120373"/>
              <a:gd name="connsiteX18" fmla="*/ 2195098 w 2195098"/>
              <a:gd name="connsiteY18" fmla="*/ 2658096 h 3120373"/>
              <a:gd name="connsiteX19" fmla="*/ 2195098 w 2195098"/>
              <a:gd name="connsiteY19" fmla="*/ 2773665 h 3120373"/>
              <a:gd name="connsiteX20" fmla="*/ 2195098 w 2195098"/>
              <a:gd name="connsiteY20" fmla="*/ 2889234 h 3120373"/>
              <a:gd name="connsiteX21" fmla="*/ 2195098 w 2195098"/>
              <a:gd name="connsiteY21" fmla="*/ 3004804 h 3120373"/>
              <a:gd name="connsiteX22" fmla="*/ 2195098 w 2195098"/>
              <a:gd name="connsiteY22" fmla="*/ 3120373 h 3120373"/>
              <a:gd name="connsiteX23" fmla="*/ 2113798 w 2195098"/>
              <a:gd name="connsiteY23" fmla="*/ 3120373 h 3120373"/>
              <a:gd name="connsiteX24" fmla="*/ 2032498 w 2195098"/>
              <a:gd name="connsiteY24" fmla="*/ 3120373 h 3120373"/>
              <a:gd name="connsiteX25" fmla="*/ 1951198 w 2195098"/>
              <a:gd name="connsiteY25" fmla="*/ 3120373 h 3120373"/>
              <a:gd name="connsiteX26" fmla="*/ 1869898 w 2195098"/>
              <a:gd name="connsiteY26" fmla="*/ 3120373 h 3120373"/>
              <a:gd name="connsiteX27" fmla="*/ 1788599 w 2195098"/>
              <a:gd name="connsiteY27" fmla="*/ 3120373 h 3120373"/>
              <a:gd name="connsiteX28" fmla="*/ 1707299 w 2195098"/>
              <a:gd name="connsiteY28" fmla="*/ 3120373 h 3120373"/>
              <a:gd name="connsiteX29" fmla="*/ 1625999 w 2195098"/>
              <a:gd name="connsiteY29" fmla="*/ 3120373 h 3120373"/>
              <a:gd name="connsiteX30" fmla="*/ 1544699 w 2195098"/>
              <a:gd name="connsiteY30" fmla="*/ 3120373 h 3120373"/>
              <a:gd name="connsiteX31" fmla="*/ 1463399 w 2195098"/>
              <a:gd name="connsiteY31" fmla="*/ 3120373 h 3120373"/>
              <a:gd name="connsiteX32" fmla="*/ 1382099 w 2195098"/>
              <a:gd name="connsiteY32" fmla="*/ 3120373 h 3120373"/>
              <a:gd name="connsiteX33" fmla="*/ 1300799 w 2195098"/>
              <a:gd name="connsiteY33" fmla="*/ 3120373 h 3120373"/>
              <a:gd name="connsiteX34" fmla="*/ 1219499 w 2195098"/>
              <a:gd name="connsiteY34" fmla="*/ 3120373 h 3120373"/>
              <a:gd name="connsiteX35" fmla="*/ 1138199 w 2195098"/>
              <a:gd name="connsiteY35" fmla="*/ 3120373 h 3120373"/>
              <a:gd name="connsiteX36" fmla="*/ 1056899 w 2195098"/>
              <a:gd name="connsiteY36" fmla="*/ 3120373 h 3120373"/>
              <a:gd name="connsiteX37" fmla="*/ 975599 w 2195098"/>
              <a:gd name="connsiteY37" fmla="*/ 3120373 h 3120373"/>
              <a:gd name="connsiteX38" fmla="*/ 894299 w 2195098"/>
              <a:gd name="connsiteY38" fmla="*/ 3120373 h 3120373"/>
              <a:gd name="connsiteX39" fmla="*/ 812999 w 2195098"/>
              <a:gd name="connsiteY39" fmla="*/ 3120373 h 3120373"/>
              <a:gd name="connsiteX40" fmla="*/ 731699 w 2195098"/>
              <a:gd name="connsiteY40" fmla="*/ 3120373 h 3120373"/>
              <a:gd name="connsiteX41" fmla="*/ 650399 w 2195098"/>
              <a:gd name="connsiteY41" fmla="*/ 3120373 h 3120373"/>
              <a:gd name="connsiteX42" fmla="*/ 569099 w 2195098"/>
              <a:gd name="connsiteY42" fmla="*/ 3120373 h 3120373"/>
              <a:gd name="connsiteX43" fmla="*/ 487799 w 2195098"/>
              <a:gd name="connsiteY43" fmla="*/ 3120373 h 3120373"/>
              <a:gd name="connsiteX44" fmla="*/ 406499 w 2195098"/>
              <a:gd name="connsiteY44" fmla="*/ 3120373 h 3120373"/>
              <a:gd name="connsiteX45" fmla="*/ 325199 w 2195098"/>
              <a:gd name="connsiteY45" fmla="*/ 3120373 h 3120373"/>
              <a:gd name="connsiteX46" fmla="*/ 243900 w 2195098"/>
              <a:gd name="connsiteY46" fmla="*/ 3120373 h 3120373"/>
              <a:gd name="connsiteX47" fmla="*/ 162600 w 2195098"/>
              <a:gd name="connsiteY47" fmla="*/ 3120373 h 3120373"/>
              <a:gd name="connsiteX48" fmla="*/ 81300 w 2195098"/>
              <a:gd name="connsiteY48" fmla="*/ 3120373 h 3120373"/>
              <a:gd name="connsiteX49" fmla="*/ 0 w 2195098"/>
              <a:gd name="connsiteY49" fmla="*/ 3120373 h 3120373"/>
              <a:gd name="connsiteX50" fmla="*/ 0 w 2195098"/>
              <a:gd name="connsiteY50" fmla="*/ 3004804 h 3120373"/>
              <a:gd name="connsiteX51" fmla="*/ 0 w 2195098"/>
              <a:gd name="connsiteY51" fmla="*/ 2889234 h 3120373"/>
              <a:gd name="connsiteX52" fmla="*/ 0 w 2195098"/>
              <a:gd name="connsiteY52" fmla="*/ 2773665 h 3120373"/>
              <a:gd name="connsiteX53" fmla="*/ 0 w 2195098"/>
              <a:gd name="connsiteY53" fmla="*/ 2658096 h 3120373"/>
              <a:gd name="connsiteX54" fmla="*/ 0 w 2195098"/>
              <a:gd name="connsiteY54" fmla="*/ 2542526 h 3120373"/>
              <a:gd name="connsiteX55" fmla="*/ 0 w 2195098"/>
              <a:gd name="connsiteY55" fmla="*/ 2426957 h 3120373"/>
              <a:gd name="connsiteX56" fmla="*/ 0 w 2195098"/>
              <a:gd name="connsiteY56" fmla="*/ 2311388 h 3120373"/>
              <a:gd name="connsiteX57" fmla="*/ 0 w 2195098"/>
              <a:gd name="connsiteY57" fmla="*/ 2195818 h 3120373"/>
              <a:gd name="connsiteX58" fmla="*/ 0 w 2195098"/>
              <a:gd name="connsiteY58" fmla="*/ 2080249 h 3120373"/>
              <a:gd name="connsiteX59" fmla="*/ 0 w 2195098"/>
              <a:gd name="connsiteY59" fmla="*/ 1964680 h 3120373"/>
              <a:gd name="connsiteX60" fmla="*/ 0 w 2195098"/>
              <a:gd name="connsiteY60" fmla="*/ 1849110 h 3120373"/>
              <a:gd name="connsiteX61" fmla="*/ 0 w 2195098"/>
              <a:gd name="connsiteY61" fmla="*/ 1733541 h 3120373"/>
              <a:gd name="connsiteX62" fmla="*/ 0 w 2195098"/>
              <a:gd name="connsiteY62" fmla="*/ 1617971 h 3120373"/>
              <a:gd name="connsiteX63" fmla="*/ 0 w 2195098"/>
              <a:gd name="connsiteY63" fmla="*/ 1502402 h 3120373"/>
              <a:gd name="connsiteX64" fmla="*/ 0 w 2195098"/>
              <a:gd name="connsiteY64" fmla="*/ 1386832 h 3120373"/>
              <a:gd name="connsiteX65" fmla="*/ 0 w 2195098"/>
              <a:gd name="connsiteY65" fmla="*/ 1271263 h 3120373"/>
              <a:gd name="connsiteX66" fmla="*/ 0 w 2195098"/>
              <a:gd name="connsiteY66" fmla="*/ 1155693 h 3120373"/>
              <a:gd name="connsiteX67" fmla="*/ 0 w 2195098"/>
              <a:gd name="connsiteY67" fmla="*/ 1040124 h 3120373"/>
              <a:gd name="connsiteX68" fmla="*/ 0 w 2195098"/>
              <a:gd name="connsiteY68" fmla="*/ 924555 h 3120373"/>
              <a:gd name="connsiteX69" fmla="*/ 0 w 2195098"/>
              <a:gd name="connsiteY69" fmla="*/ 808985 h 3120373"/>
              <a:gd name="connsiteX70" fmla="*/ 0 w 2195098"/>
              <a:gd name="connsiteY70" fmla="*/ 693416 h 3120373"/>
              <a:gd name="connsiteX71" fmla="*/ 0 w 2195098"/>
              <a:gd name="connsiteY71" fmla="*/ 577847 h 3120373"/>
              <a:gd name="connsiteX72" fmla="*/ 0 w 2195098"/>
              <a:gd name="connsiteY72" fmla="*/ 462277 h 3120373"/>
              <a:gd name="connsiteX73" fmla="*/ 0 w 2195098"/>
              <a:gd name="connsiteY73" fmla="*/ 346708 h 3120373"/>
              <a:gd name="connsiteX74" fmla="*/ 0 w 2195098"/>
              <a:gd name="connsiteY74" fmla="*/ 231139 h 3120373"/>
              <a:gd name="connsiteX75" fmla="*/ 0 w 2195098"/>
              <a:gd name="connsiteY75" fmla="*/ 115569 h 3120373"/>
              <a:gd name="connsiteX76" fmla="*/ 0 w 2195098"/>
              <a:gd name="connsiteY76" fmla="*/ 0 h 3120373"/>
              <a:gd name="connsiteX77" fmla="*/ 81300 w 2195098"/>
              <a:gd name="connsiteY77" fmla="*/ 0 h 3120373"/>
              <a:gd name="connsiteX78" fmla="*/ 162600 w 2195098"/>
              <a:gd name="connsiteY78" fmla="*/ 0 h 3120373"/>
              <a:gd name="connsiteX79" fmla="*/ 243900 w 2195098"/>
              <a:gd name="connsiteY79" fmla="*/ 0 h 3120373"/>
              <a:gd name="connsiteX80" fmla="*/ 325199 w 2195098"/>
              <a:gd name="connsiteY80" fmla="*/ 0 h 3120373"/>
              <a:gd name="connsiteX81" fmla="*/ 406499 w 2195098"/>
              <a:gd name="connsiteY81" fmla="*/ 0 h 3120373"/>
              <a:gd name="connsiteX82" fmla="*/ 487799 w 2195098"/>
              <a:gd name="connsiteY82" fmla="*/ 0 h 3120373"/>
              <a:gd name="connsiteX83" fmla="*/ 569099 w 2195098"/>
              <a:gd name="connsiteY83" fmla="*/ 0 h 3120373"/>
              <a:gd name="connsiteX84" fmla="*/ 650399 w 2195098"/>
              <a:gd name="connsiteY84" fmla="*/ 0 h 3120373"/>
              <a:gd name="connsiteX85" fmla="*/ 731699 w 2195098"/>
              <a:gd name="connsiteY85" fmla="*/ 0 h 3120373"/>
              <a:gd name="connsiteX86" fmla="*/ 812999 w 2195098"/>
              <a:gd name="connsiteY86" fmla="*/ 0 h 3120373"/>
              <a:gd name="connsiteX87" fmla="*/ 894299 w 2195098"/>
              <a:gd name="connsiteY87" fmla="*/ 0 h 3120373"/>
              <a:gd name="connsiteX88" fmla="*/ 975599 w 2195098"/>
              <a:gd name="connsiteY88" fmla="*/ 0 h 3120373"/>
              <a:gd name="connsiteX89" fmla="*/ 1056899 w 2195098"/>
              <a:gd name="connsiteY89" fmla="*/ 0 h 3120373"/>
              <a:gd name="connsiteX90" fmla="*/ 1138199 w 2195098"/>
              <a:gd name="connsiteY90" fmla="*/ 0 h 3120373"/>
              <a:gd name="connsiteX91" fmla="*/ 1219499 w 2195098"/>
              <a:gd name="connsiteY91" fmla="*/ 0 h 3120373"/>
              <a:gd name="connsiteX92" fmla="*/ 1300799 w 2195098"/>
              <a:gd name="connsiteY92" fmla="*/ 0 h 3120373"/>
              <a:gd name="connsiteX93" fmla="*/ 1382099 w 2195098"/>
              <a:gd name="connsiteY93" fmla="*/ 0 h 3120373"/>
              <a:gd name="connsiteX94" fmla="*/ 1463399 w 2195098"/>
              <a:gd name="connsiteY94" fmla="*/ 0 h 3120373"/>
              <a:gd name="connsiteX95" fmla="*/ 1544699 w 2195098"/>
              <a:gd name="connsiteY95" fmla="*/ 0 h 3120373"/>
              <a:gd name="connsiteX96" fmla="*/ 1625999 w 2195098"/>
              <a:gd name="connsiteY96" fmla="*/ 0 h 3120373"/>
              <a:gd name="connsiteX97" fmla="*/ 1707299 w 2195098"/>
              <a:gd name="connsiteY97" fmla="*/ 0 h 3120373"/>
              <a:gd name="connsiteX98" fmla="*/ 1788599 w 2195098"/>
              <a:gd name="connsiteY98" fmla="*/ 0 h 3120373"/>
              <a:gd name="connsiteX99" fmla="*/ 1869898 w 2195098"/>
              <a:gd name="connsiteY99" fmla="*/ 0 h 3120373"/>
              <a:gd name="connsiteX100" fmla="*/ 1951198 w 2195098"/>
              <a:gd name="connsiteY100" fmla="*/ 0 h 3120373"/>
              <a:gd name="connsiteX101" fmla="*/ 2032498 w 2195098"/>
              <a:gd name="connsiteY101" fmla="*/ 0 h 3120373"/>
              <a:gd name="connsiteX102" fmla="*/ 2113798 w 2195098"/>
              <a:gd name="connsiteY102" fmla="*/ 0 h 3120373"/>
              <a:gd name="connsiteX103" fmla="*/ 2195098 w 2195098"/>
              <a:gd name="connsiteY103" fmla="*/ 0 h 3120373"/>
              <a:gd name="connsiteX104" fmla="*/ 2195098 w 2195098"/>
              <a:gd name="connsiteY104" fmla="*/ 115569 h 3120373"/>
              <a:gd name="connsiteX105" fmla="*/ 2195098 w 2195098"/>
              <a:gd name="connsiteY105" fmla="*/ 231139 h 3120373"/>
              <a:gd name="connsiteX106" fmla="*/ 2195098 w 2195098"/>
              <a:gd name="connsiteY106" fmla="*/ 346708 h 3120373"/>
              <a:gd name="connsiteX107" fmla="*/ 2195098 w 2195098"/>
              <a:gd name="connsiteY107" fmla="*/ 462278 h 3120373"/>
              <a:gd name="connsiteX0" fmla="*/ 2195098 w 2195098"/>
              <a:gd name="connsiteY0" fmla="*/ 693417 h 3120373"/>
              <a:gd name="connsiteX1" fmla="*/ 2195098 w 2195098"/>
              <a:gd name="connsiteY1" fmla="*/ 808986 h 3120373"/>
              <a:gd name="connsiteX2" fmla="*/ 2195098 w 2195098"/>
              <a:gd name="connsiteY2" fmla="*/ 924556 h 3120373"/>
              <a:gd name="connsiteX3" fmla="*/ 2195098 w 2195098"/>
              <a:gd name="connsiteY3" fmla="*/ 1040125 h 3120373"/>
              <a:gd name="connsiteX4" fmla="*/ 2195098 w 2195098"/>
              <a:gd name="connsiteY4" fmla="*/ 1155694 h 3120373"/>
              <a:gd name="connsiteX5" fmla="*/ 2195098 w 2195098"/>
              <a:gd name="connsiteY5" fmla="*/ 1271264 h 3120373"/>
              <a:gd name="connsiteX6" fmla="*/ 2195098 w 2195098"/>
              <a:gd name="connsiteY6" fmla="*/ 1386833 h 3120373"/>
              <a:gd name="connsiteX7" fmla="*/ 2195098 w 2195098"/>
              <a:gd name="connsiteY7" fmla="*/ 1502402 h 3120373"/>
              <a:gd name="connsiteX8" fmla="*/ 2195098 w 2195098"/>
              <a:gd name="connsiteY8" fmla="*/ 1617972 h 3120373"/>
              <a:gd name="connsiteX9" fmla="*/ 2195098 w 2195098"/>
              <a:gd name="connsiteY9" fmla="*/ 1733541 h 3120373"/>
              <a:gd name="connsiteX10" fmla="*/ 2195098 w 2195098"/>
              <a:gd name="connsiteY10" fmla="*/ 1849110 h 3120373"/>
              <a:gd name="connsiteX11" fmla="*/ 2195098 w 2195098"/>
              <a:gd name="connsiteY11" fmla="*/ 1964680 h 3120373"/>
              <a:gd name="connsiteX12" fmla="*/ 2195098 w 2195098"/>
              <a:gd name="connsiteY12" fmla="*/ 2080249 h 3120373"/>
              <a:gd name="connsiteX13" fmla="*/ 2195098 w 2195098"/>
              <a:gd name="connsiteY13" fmla="*/ 2195818 h 3120373"/>
              <a:gd name="connsiteX14" fmla="*/ 2195098 w 2195098"/>
              <a:gd name="connsiteY14" fmla="*/ 2311388 h 3120373"/>
              <a:gd name="connsiteX15" fmla="*/ 2195098 w 2195098"/>
              <a:gd name="connsiteY15" fmla="*/ 2426957 h 3120373"/>
              <a:gd name="connsiteX16" fmla="*/ 2195098 w 2195098"/>
              <a:gd name="connsiteY16" fmla="*/ 2542526 h 3120373"/>
              <a:gd name="connsiteX17" fmla="*/ 2195098 w 2195098"/>
              <a:gd name="connsiteY17" fmla="*/ 2658096 h 3120373"/>
              <a:gd name="connsiteX18" fmla="*/ 2195098 w 2195098"/>
              <a:gd name="connsiteY18" fmla="*/ 2773665 h 3120373"/>
              <a:gd name="connsiteX19" fmla="*/ 2195098 w 2195098"/>
              <a:gd name="connsiteY19" fmla="*/ 2889234 h 3120373"/>
              <a:gd name="connsiteX20" fmla="*/ 2195098 w 2195098"/>
              <a:gd name="connsiteY20" fmla="*/ 3004804 h 3120373"/>
              <a:gd name="connsiteX21" fmla="*/ 2195098 w 2195098"/>
              <a:gd name="connsiteY21" fmla="*/ 3120373 h 3120373"/>
              <a:gd name="connsiteX22" fmla="*/ 2113798 w 2195098"/>
              <a:gd name="connsiteY22" fmla="*/ 3120373 h 3120373"/>
              <a:gd name="connsiteX23" fmla="*/ 2032498 w 2195098"/>
              <a:gd name="connsiteY23" fmla="*/ 3120373 h 3120373"/>
              <a:gd name="connsiteX24" fmla="*/ 1951198 w 2195098"/>
              <a:gd name="connsiteY24" fmla="*/ 3120373 h 3120373"/>
              <a:gd name="connsiteX25" fmla="*/ 1869898 w 2195098"/>
              <a:gd name="connsiteY25" fmla="*/ 3120373 h 3120373"/>
              <a:gd name="connsiteX26" fmla="*/ 1788599 w 2195098"/>
              <a:gd name="connsiteY26" fmla="*/ 3120373 h 3120373"/>
              <a:gd name="connsiteX27" fmla="*/ 1707299 w 2195098"/>
              <a:gd name="connsiteY27" fmla="*/ 3120373 h 3120373"/>
              <a:gd name="connsiteX28" fmla="*/ 1625999 w 2195098"/>
              <a:gd name="connsiteY28" fmla="*/ 3120373 h 3120373"/>
              <a:gd name="connsiteX29" fmla="*/ 1544699 w 2195098"/>
              <a:gd name="connsiteY29" fmla="*/ 3120373 h 3120373"/>
              <a:gd name="connsiteX30" fmla="*/ 1463399 w 2195098"/>
              <a:gd name="connsiteY30" fmla="*/ 3120373 h 3120373"/>
              <a:gd name="connsiteX31" fmla="*/ 1382099 w 2195098"/>
              <a:gd name="connsiteY31" fmla="*/ 3120373 h 3120373"/>
              <a:gd name="connsiteX32" fmla="*/ 1300799 w 2195098"/>
              <a:gd name="connsiteY32" fmla="*/ 3120373 h 3120373"/>
              <a:gd name="connsiteX33" fmla="*/ 1219499 w 2195098"/>
              <a:gd name="connsiteY33" fmla="*/ 3120373 h 3120373"/>
              <a:gd name="connsiteX34" fmla="*/ 1138199 w 2195098"/>
              <a:gd name="connsiteY34" fmla="*/ 3120373 h 3120373"/>
              <a:gd name="connsiteX35" fmla="*/ 1056899 w 2195098"/>
              <a:gd name="connsiteY35" fmla="*/ 3120373 h 3120373"/>
              <a:gd name="connsiteX36" fmla="*/ 975599 w 2195098"/>
              <a:gd name="connsiteY36" fmla="*/ 3120373 h 3120373"/>
              <a:gd name="connsiteX37" fmla="*/ 894299 w 2195098"/>
              <a:gd name="connsiteY37" fmla="*/ 3120373 h 3120373"/>
              <a:gd name="connsiteX38" fmla="*/ 812999 w 2195098"/>
              <a:gd name="connsiteY38" fmla="*/ 3120373 h 3120373"/>
              <a:gd name="connsiteX39" fmla="*/ 731699 w 2195098"/>
              <a:gd name="connsiteY39" fmla="*/ 3120373 h 3120373"/>
              <a:gd name="connsiteX40" fmla="*/ 650399 w 2195098"/>
              <a:gd name="connsiteY40" fmla="*/ 3120373 h 3120373"/>
              <a:gd name="connsiteX41" fmla="*/ 569099 w 2195098"/>
              <a:gd name="connsiteY41" fmla="*/ 3120373 h 3120373"/>
              <a:gd name="connsiteX42" fmla="*/ 487799 w 2195098"/>
              <a:gd name="connsiteY42" fmla="*/ 3120373 h 3120373"/>
              <a:gd name="connsiteX43" fmla="*/ 406499 w 2195098"/>
              <a:gd name="connsiteY43" fmla="*/ 3120373 h 3120373"/>
              <a:gd name="connsiteX44" fmla="*/ 325199 w 2195098"/>
              <a:gd name="connsiteY44" fmla="*/ 3120373 h 3120373"/>
              <a:gd name="connsiteX45" fmla="*/ 243900 w 2195098"/>
              <a:gd name="connsiteY45" fmla="*/ 3120373 h 3120373"/>
              <a:gd name="connsiteX46" fmla="*/ 162600 w 2195098"/>
              <a:gd name="connsiteY46" fmla="*/ 3120373 h 3120373"/>
              <a:gd name="connsiteX47" fmla="*/ 81300 w 2195098"/>
              <a:gd name="connsiteY47" fmla="*/ 3120373 h 3120373"/>
              <a:gd name="connsiteX48" fmla="*/ 0 w 2195098"/>
              <a:gd name="connsiteY48" fmla="*/ 3120373 h 3120373"/>
              <a:gd name="connsiteX49" fmla="*/ 0 w 2195098"/>
              <a:gd name="connsiteY49" fmla="*/ 3004804 h 3120373"/>
              <a:gd name="connsiteX50" fmla="*/ 0 w 2195098"/>
              <a:gd name="connsiteY50" fmla="*/ 2889234 h 3120373"/>
              <a:gd name="connsiteX51" fmla="*/ 0 w 2195098"/>
              <a:gd name="connsiteY51" fmla="*/ 2773665 h 3120373"/>
              <a:gd name="connsiteX52" fmla="*/ 0 w 2195098"/>
              <a:gd name="connsiteY52" fmla="*/ 2658096 h 3120373"/>
              <a:gd name="connsiteX53" fmla="*/ 0 w 2195098"/>
              <a:gd name="connsiteY53" fmla="*/ 2542526 h 3120373"/>
              <a:gd name="connsiteX54" fmla="*/ 0 w 2195098"/>
              <a:gd name="connsiteY54" fmla="*/ 2426957 h 3120373"/>
              <a:gd name="connsiteX55" fmla="*/ 0 w 2195098"/>
              <a:gd name="connsiteY55" fmla="*/ 2311388 h 3120373"/>
              <a:gd name="connsiteX56" fmla="*/ 0 w 2195098"/>
              <a:gd name="connsiteY56" fmla="*/ 2195818 h 3120373"/>
              <a:gd name="connsiteX57" fmla="*/ 0 w 2195098"/>
              <a:gd name="connsiteY57" fmla="*/ 2080249 h 3120373"/>
              <a:gd name="connsiteX58" fmla="*/ 0 w 2195098"/>
              <a:gd name="connsiteY58" fmla="*/ 1964680 h 3120373"/>
              <a:gd name="connsiteX59" fmla="*/ 0 w 2195098"/>
              <a:gd name="connsiteY59" fmla="*/ 1849110 h 3120373"/>
              <a:gd name="connsiteX60" fmla="*/ 0 w 2195098"/>
              <a:gd name="connsiteY60" fmla="*/ 1733541 h 3120373"/>
              <a:gd name="connsiteX61" fmla="*/ 0 w 2195098"/>
              <a:gd name="connsiteY61" fmla="*/ 1617971 h 3120373"/>
              <a:gd name="connsiteX62" fmla="*/ 0 w 2195098"/>
              <a:gd name="connsiteY62" fmla="*/ 1502402 h 3120373"/>
              <a:gd name="connsiteX63" fmla="*/ 0 w 2195098"/>
              <a:gd name="connsiteY63" fmla="*/ 1386832 h 3120373"/>
              <a:gd name="connsiteX64" fmla="*/ 0 w 2195098"/>
              <a:gd name="connsiteY64" fmla="*/ 1271263 h 3120373"/>
              <a:gd name="connsiteX65" fmla="*/ 0 w 2195098"/>
              <a:gd name="connsiteY65" fmla="*/ 1155693 h 3120373"/>
              <a:gd name="connsiteX66" fmla="*/ 0 w 2195098"/>
              <a:gd name="connsiteY66" fmla="*/ 1040124 h 3120373"/>
              <a:gd name="connsiteX67" fmla="*/ 0 w 2195098"/>
              <a:gd name="connsiteY67" fmla="*/ 924555 h 3120373"/>
              <a:gd name="connsiteX68" fmla="*/ 0 w 2195098"/>
              <a:gd name="connsiteY68" fmla="*/ 808985 h 3120373"/>
              <a:gd name="connsiteX69" fmla="*/ 0 w 2195098"/>
              <a:gd name="connsiteY69" fmla="*/ 693416 h 3120373"/>
              <a:gd name="connsiteX70" fmla="*/ 0 w 2195098"/>
              <a:gd name="connsiteY70" fmla="*/ 577847 h 3120373"/>
              <a:gd name="connsiteX71" fmla="*/ 0 w 2195098"/>
              <a:gd name="connsiteY71" fmla="*/ 462277 h 3120373"/>
              <a:gd name="connsiteX72" fmla="*/ 0 w 2195098"/>
              <a:gd name="connsiteY72" fmla="*/ 346708 h 3120373"/>
              <a:gd name="connsiteX73" fmla="*/ 0 w 2195098"/>
              <a:gd name="connsiteY73" fmla="*/ 231139 h 3120373"/>
              <a:gd name="connsiteX74" fmla="*/ 0 w 2195098"/>
              <a:gd name="connsiteY74" fmla="*/ 115569 h 3120373"/>
              <a:gd name="connsiteX75" fmla="*/ 0 w 2195098"/>
              <a:gd name="connsiteY75" fmla="*/ 0 h 3120373"/>
              <a:gd name="connsiteX76" fmla="*/ 81300 w 2195098"/>
              <a:gd name="connsiteY76" fmla="*/ 0 h 3120373"/>
              <a:gd name="connsiteX77" fmla="*/ 162600 w 2195098"/>
              <a:gd name="connsiteY77" fmla="*/ 0 h 3120373"/>
              <a:gd name="connsiteX78" fmla="*/ 243900 w 2195098"/>
              <a:gd name="connsiteY78" fmla="*/ 0 h 3120373"/>
              <a:gd name="connsiteX79" fmla="*/ 325199 w 2195098"/>
              <a:gd name="connsiteY79" fmla="*/ 0 h 3120373"/>
              <a:gd name="connsiteX80" fmla="*/ 406499 w 2195098"/>
              <a:gd name="connsiteY80" fmla="*/ 0 h 3120373"/>
              <a:gd name="connsiteX81" fmla="*/ 487799 w 2195098"/>
              <a:gd name="connsiteY81" fmla="*/ 0 h 3120373"/>
              <a:gd name="connsiteX82" fmla="*/ 569099 w 2195098"/>
              <a:gd name="connsiteY82" fmla="*/ 0 h 3120373"/>
              <a:gd name="connsiteX83" fmla="*/ 650399 w 2195098"/>
              <a:gd name="connsiteY83" fmla="*/ 0 h 3120373"/>
              <a:gd name="connsiteX84" fmla="*/ 731699 w 2195098"/>
              <a:gd name="connsiteY84" fmla="*/ 0 h 3120373"/>
              <a:gd name="connsiteX85" fmla="*/ 812999 w 2195098"/>
              <a:gd name="connsiteY85" fmla="*/ 0 h 3120373"/>
              <a:gd name="connsiteX86" fmla="*/ 894299 w 2195098"/>
              <a:gd name="connsiteY86" fmla="*/ 0 h 3120373"/>
              <a:gd name="connsiteX87" fmla="*/ 975599 w 2195098"/>
              <a:gd name="connsiteY87" fmla="*/ 0 h 3120373"/>
              <a:gd name="connsiteX88" fmla="*/ 1056899 w 2195098"/>
              <a:gd name="connsiteY88" fmla="*/ 0 h 3120373"/>
              <a:gd name="connsiteX89" fmla="*/ 1138199 w 2195098"/>
              <a:gd name="connsiteY89" fmla="*/ 0 h 3120373"/>
              <a:gd name="connsiteX90" fmla="*/ 1219499 w 2195098"/>
              <a:gd name="connsiteY90" fmla="*/ 0 h 3120373"/>
              <a:gd name="connsiteX91" fmla="*/ 1300799 w 2195098"/>
              <a:gd name="connsiteY91" fmla="*/ 0 h 3120373"/>
              <a:gd name="connsiteX92" fmla="*/ 1382099 w 2195098"/>
              <a:gd name="connsiteY92" fmla="*/ 0 h 3120373"/>
              <a:gd name="connsiteX93" fmla="*/ 1463399 w 2195098"/>
              <a:gd name="connsiteY93" fmla="*/ 0 h 3120373"/>
              <a:gd name="connsiteX94" fmla="*/ 1544699 w 2195098"/>
              <a:gd name="connsiteY94" fmla="*/ 0 h 3120373"/>
              <a:gd name="connsiteX95" fmla="*/ 1625999 w 2195098"/>
              <a:gd name="connsiteY95" fmla="*/ 0 h 3120373"/>
              <a:gd name="connsiteX96" fmla="*/ 1707299 w 2195098"/>
              <a:gd name="connsiteY96" fmla="*/ 0 h 3120373"/>
              <a:gd name="connsiteX97" fmla="*/ 1788599 w 2195098"/>
              <a:gd name="connsiteY97" fmla="*/ 0 h 3120373"/>
              <a:gd name="connsiteX98" fmla="*/ 1869898 w 2195098"/>
              <a:gd name="connsiteY98" fmla="*/ 0 h 3120373"/>
              <a:gd name="connsiteX99" fmla="*/ 1951198 w 2195098"/>
              <a:gd name="connsiteY99" fmla="*/ 0 h 3120373"/>
              <a:gd name="connsiteX100" fmla="*/ 2032498 w 2195098"/>
              <a:gd name="connsiteY100" fmla="*/ 0 h 3120373"/>
              <a:gd name="connsiteX101" fmla="*/ 2113798 w 2195098"/>
              <a:gd name="connsiteY101" fmla="*/ 0 h 3120373"/>
              <a:gd name="connsiteX102" fmla="*/ 2195098 w 2195098"/>
              <a:gd name="connsiteY102" fmla="*/ 0 h 3120373"/>
              <a:gd name="connsiteX103" fmla="*/ 2195098 w 2195098"/>
              <a:gd name="connsiteY103" fmla="*/ 115569 h 3120373"/>
              <a:gd name="connsiteX104" fmla="*/ 2195098 w 2195098"/>
              <a:gd name="connsiteY104" fmla="*/ 231139 h 3120373"/>
              <a:gd name="connsiteX105" fmla="*/ 2195098 w 2195098"/>
              <a:gd name="connsiteY105" fmla="*/ 346708 h 3120373"/>
              <a:gd name="connsiteX106" fmla="*/ 2195098 w 2195098"/>
              <a:gd name="connsiteY106" fmla="*/ 462278 h 3120373"/>
              <a:gd name="connsiteX0" fmla="*/ 2195098 w 2195098"/>
              <a:gd name="connsiteY0" fmla="*/ 808986 h 3120373"/>
              <a:gd name="connsiteX1" fmla="*/ 2195098 w 2195098"/>
              <a:gd name="connsiteY1" fmla="*/ 924556 h 3120373"/>
              <a:gd name="connsiteX2" fmla="*/ 2195098 w 2195098"/>
              <a:gd name="connsiteY2" fmla="*/ 1040125 h 3120373"/>
              <a:gd name="connsiteX3" fmla="*/ 2195098 w 2195098"/>
              <a:gd name="connsiteY3" fmla="*/ 1155694 h 3120373"/>
              <a:gd name="connsiteX4" fmla="*/ 2195098 w 2195098"/>
              <a:gd name="connsiteY4" fmla="*/ 1271264 h 3120373"/>
              <a:gd name="connsiteX5" fmla="*/ 2195098 w 2195098"/>
              <a:gd name="connsiteY5" fmla="*/ 1386833 h 3120373"/>
              <a:gd name="connsiteX6" fmla="*/ 2195098 w 2195098"/>
              <a:gd name="connsiteY6" fmla="*/ 1502402 h 3120373"/>
              <a:gd name="connsiteX7" fmla="*/ 2195098 w 2195098"/>
              <a:gd name="connsiteY7" fmla="*/ 1617972 h 3120373"/>
              <a:gd name="connsiteX8" fmla="*/ 2195098 w 2195098"/>
              <a:gd name="connsiteY8" fmla="*/ 1733541 h 3120373"/>
              <a:gd name="connsiteX9" fmla="*/ 2195098 w 2195098"/>
              <a:gd name="connsiteY9" fmla="*/ 1849110 h 3120373"/>
              <a:gd name="connsiteX10" fmla="*/ 2195098 w 2195098"/>
              <a:gd name="connsiteY10" fmla="*/ 1964680 h 3120373"/>
              <a:gd name="connsiteX11" fmla="*/ 2195098 w 2195098"/>
              <a:gd name="connsiteY11" fmla="*/ 2080249 h 3120373"/>
              <a:gd name="connsiteX12" fmla="*/ 2195098 w 2195098"/>
              <a:gd name="connsiteY12" fmla="*/ 2195818 h 3120373"/>
              <a:gd name="connsiteX13" fmla="*/ 2195098 w 2195098"/>
              <a:gd name="connsiteY13" fmla="*/ 2311388 h 3120373"/>
              <a:gd name="connsiteX14" fmla="*/ 2195098 w 2195098"/>
              <a:gd name="connsiteY14" fmla="*/ 2426957 h 3120373"/>
              <a:gd name="connsiteX15" fmla="*/ 2195098 w 2195098"/>
              <a:gd name="connsiteY15" fmla="*/ 2542526 h 3120373"/>
              <a:gd name="connsiteX16" fmla="*/ 2195098 w 2195098"/>
              <a:gd name="connsiteY16" fmla="*/ 2658096 h 3120373"/>
              <a:gd name="connsiteX17" fmla="*/ 2195098 w 2195098"/>
              <a:gd name="connsiteY17" fmla="*/ 2773665 h 3120373"/>
              <a:gd name="connsiteX18" fmla="*/ 2195098 w 2195098"/>
              <a:gd name="connsiteY18" fmla="*/ 2889234 h 3120373"/>
              <a:gd name="connsiteX19" fmla="*/ 2195098 w 2195098"/>
              <a:gd name="connsiteY19" fmla="*/ 3004804 h 3120373"/>
              <a:gd name="connsiteX20" fmla="*/ 2195098 w 2195098"/>
              <a:gd name="connsiteY20" fmla="*/ 3120373 h 3120373"/>
              <a:gd name="connsiteX21" fmla="*/ 2113798 w 2195098"/>
              <a:gd name="connsiteY21" fmla="*/ 3120373 h 3120373"/>
              <a:gd name="connsiteX22" fmla="*/ 2032498 w 2195098"/>
              <a:gd name="connsiteY22" fmla="*/ 3120373 h 3120373"/>
              <a:gd name="connsiteX23" fmla="*/ 1951198 w 2195098"/>
              <a:gd name="connsiteY23" fmla="*/ 3120373 h 3120373"/>
              <a:gd name="connsiteX24" fmla="*/ 1869898 w 2195098"/>
              <a:gd name="connsiteY24" fmla="*/ 3120373 h 3120373"/>
              <a:gd name="connsiteX25" fmla="*/ 1788599 w 2195098"/>
              <a:gd name="connsiteY25" fmla="*/ 3120373 h 3120373"/>
              <a:gd name="connsiteX26" fmla="*/ 1707299 w 2195098"/>
              <a:gd name="connsiteY26" fmla="*/ 3120373 h 3120373"/>
              <a:gd name="connsiteX27" fmla="*/ 1625999 w 2195098"/>
              <a:gd name="connsiteY27" fmla="*/ 3120373 h 3120373"/>
              <a:gd name="connsiteX28" fmla="*/ 1544699 w 2195098"/>
              <a:gd name="connsiteY28" fmla="*/ 3120373 h 3120373"/>
              <a:gd name="connsiteX29" fmla="*/ 1463399 w 2195098"/>
              <a:gd name="connsiteY29" fmla="*/ 3120373 h 3120373"/>
              <a:gd name="connsiteX30" fmla="*/ 1382099 w 2195098"/>
              <a:gd name="connsiteY30" fmla="*/ 3120373 h 3120373"/>
              <a:gd name="connsiteX31" fmla="*/ 1300799 w 2195098"/>
              <a:gd name="connsiteY31" fmla="*/ 3120373 h 3120373"/>
              <a:gd name="connsiteX32" fmla="*/ 1219499 w 2195098"/>
              <a:gd name="connsiteY32" fmla="*/ 3120373 h 3120373"/>
              <a:gd name="connsiteX33" fmla="*/ 1138199 w 2195098"/>
              <a:gd name="connsiteY33" fmla="*/ 3120373 h 3120373"/>
              <a:gd name="connsiteX34" fmla="*/ 1056899 w 2195098"/>
              <a:gd name="connsiteY34" fmla="*/ 3120373 h 3120373"/>
              <a:gd name="connsiteX35" fmla="*/ 975599 w 2195098"/>
              <a:gd name="connsiteY35" fmla="*/ 3120373 h 3120373"/>
              <a:gd name="connsiteX36" fmla="*/ 894299 w 2195098"/>
              <a:gd name="connsiteY36" fmla="*/ 3120373 h 3120373"/>
              <a:gd name="connsiteX37" fmla="*/ 812999 w 2195098"/>
              <a:gd name="connsiteY37" fmla="*/ 3120373 h 3120373"/>
              <a:gd name="connsiteX38" fmla="*/ 731699 w 2195098"/>
              <a:gd name="connsiteY38" fmla="*/ 3120373 h 3120373"/>
              <a:gd name="connsiteX39" fmla="*/ 650399 w 2195098"/>
              <a:gd name="connsiteY39" fmla="*/ 3120373 h 3120373"/>
              <a:gd name="connsiteX40" fmla="*/ 569099 w 2195098"/>
              <a:gd name="connsiteY40" fmla="*/ 3120373 h 3120373"/>
              <a:gd name="connsiteX41" fmla="*/ 487799 w 2195098"/>
              <a:gd name="connsiteY41" fmla="*/ 3120373 h 3120373"/>
              <a:gd name="connsiteX42" fmla="*/ 406499 w 2195098"/>
              <a:gd name="connsiteY42" fmla="*/ 3120373 h 3120373"/>
              <a:gd name="connsiteX43" fmla="*/ 325199 w 2195098"/>
              <a:gd name="connsiteY43" fmla="*/ 3120373 h 3120373"/>
              <a:gd name="connsiteX44" fmla="*/ 243900 w 2195098"/>
              <a:gd name="connsiteY44" fmla="*/ 3120373 h 3120373"/>
              <a:gd name="connsiteX45" fmla="*/ 162600 w 2195098"/>
              <a:gd name="connsiteY45" fmla="*/ 3120373 h 3120373"/>
              <a:gd name="connsiteX46" fmla="*/ 81300 w 2195098"/>
              <a:gd name="connsiteY46" fmla="*/ 3120373 h 3120373"/>
              <a:gd name="connsiteX47" fmla="*/ 0 w 2195098"/>
              <a:gd name="connsiteY47" fmla="*/ 3120373 h 3120373"/>
              <a:gd name="connsiteX48" fmla="*/ 0 w 2195098"/>
              <a:gd name="connsiteY48" fmla="*/ 3004804 h 3120373"/>
              <a:gd name="connsiteX49" fmla="*/ 0 w 2195098"/>
              <a:gd name="connsiteY49" fmla="*/ 2889234 h 3120373"/>
              <a:gd name="connsiteX50" fmla="*/ 0 w 2195098"/>
              <a:gd name="connsiteY50" fmla="*/ 2773665 h 3120373"/>
              <a:gd name="connsiteX51" fmla="*/ 0 w 2195098"/>
              <a:gd name="connsiteY51" fmla="*/ 2658096 h 3120373"/>
              <a:gd name="connsiteX52" fmla="*/ 0 w 2195098"/>
              <a:gd name="connsiteY52" fmla="*/ 2542526 h 3120373"/>
              <a:gd name="connsiteX53" fmla="*/ 0 w 2195098"/>
              <a:gd name="connsiteY53" fmla="*/ 2426957 h 3120373"/>
              <a:gd name="connsiteX54" fmla="*/ 0 w 2195098"/>
              <a:gd name="connsiteY54" fmla="*/ 2311388 h 3120373"/>
              <a:gd name="connsiteX55" fmla="*/ 0 w 2195098"/>
              <a:gd name="connsiteY55" fmla="*/ 2195818 h 3120373"/>
              <a:gd name="connsiteX56" fmla="*/ 0 w 2195098"/>
              <a:gd name="connsiteY56" fmla="*/ 2080249 h 3120373"/>
              <a:gd name="connsiteX57" fmla="*/ 0 w 2195098"/>
              <a:gd name="connsiteY57" fmla="*/ 1964680 h 3120373"/>
              <a:gd name="connsiteX58" fmla="*/ 0 w 2195098"/>
              <a:gd name="connsiteY58" fmla="*/ 1849110 h 3120373"/>
              <a:gd name="connsiteX59" fmla="*/ 0 w 2195098"/>
              <a:gd name="connsiteY59" fmla="*/ 1733541 h 3120373"/>
              <a:gd name="connsiteX60" fmla="*/ 0 w 2195098"/>
              <a:gd name="connsiteY60" fmla="*/ 1617971 h 3120373"/>
              <a:gd name="connsiteX61" fmla="*/ 0 w 2195098"/>
              <a:gd name="connsiteY61" fmla="*/ 1502402 h 3120373"/>
              <a:gd name="connsiteX62" fmla="*/ 0 w 2195098"/>
              <a:gd name="connsiteY62" fmla="*/ 1386832 h 3120373"/>
              <a:gd name="connsiteX63" fmla="*/ 0 w 2195098"/>
              <a:gd name="connsiteY63" fmla="*/ 1271263 h 3120373"/>
              <a:gd name="connsiteX64" fmla="*/ 0 w 2195098"/>
              <a:gd name="connsiteY64" fmla="*/ 1155693 h 3120373"/>
              <a:gd name="connsiteX65" fmla="*/ 0 w 2195098"/>
              <a:gd name="connsiteY65" fmla="*/ 1040124 h 3120373"/>
              <a:gd name="connsiteX66" fmla="*/ 0 w 2195098"/>
              <a:gd name="connsiteY66" fmla="*/ 924555 h 3120373"/>
              <a:gd name="connsiteX67" fmla="*/ 0 w 2195098"/>
              <a:gd name="connsiteY67" fmla="*/ 808985 h 3120373"/>
              <a:gd name="connsiteX68" fmla="*/ 0 w 2195098"/>
              <a:gd name="connsiteY68" fmla="*/ 693416 h 3120373"/>
              <a:gd name="connsiteX69" fmla="*/ 0 w 2195098"/>
              <a:gd name="connsiteY69" fmla="*/ 577847 h 3120373"/>
              <a:gd name="connsiteX70" fmla="*/ 0 w 2195098"/>
              <a:gd name="connsiteY70" fmla="*/ 462277 h 3120373"/>
              <a:gd name="connsiteX71" fmla="*/ 0 w 2195098"/>
              <a:gd name="connsiteY71" fmla="*/ 346708 h 3120373"/>
              <a:gd name="connsiteX72" fmla="*/ 0 w 2195098"/>
              <a:gd name="connsiteY72" fmla="*/ 231139 h 3120373"/>
              <a:gd name="connsiteX73" fmla="*/ 0 w 2195098"/>
              <a:gd name="connsiteY73" fmla="*/ 115569 h 3120373"/>
              <a:gd name="connsiteX74" fmla="*/ 0 w 2195098"/>
              <a:gd name="connsiteY74" fmla="*/ 0 h 3120373"/>
              <a:gd name="connsiteX75" fmla="*/ 81300 w 2195098"/>
              <a:gd name="connsiteY75" fmla="*/ 0 h 3120373"/>
              <a:gd name="connsiteX76" fmla="*/ 162600 w 2195098"/>
              <a:gd name="connsiteY76" fmla="*/ 0 h 3120373"/>
              <a:gd name="connsiteX77" fmla="*/ 243900 w 2195098"/>
              <a:gd name="connsiteY77" fmla="*/ 0 h 3120373"/>
              <a:gd name="connsiteX78" fmla="*/ 325199 w 2195098"/>
              <a:gd name="connsiteY78" fmla="*/ 0 h 3120373"/>
              <a:gd name="connsiteX79" fmla="*/ 406499 w 2195098"/>
              <a:gd name="connsiteY79" fmla="*/ 0 h 3120373"/>
              <a:gd name="connsiteX80" fmla="*/ 487799 w 2195098"/>
              <a:gd name="connsiteY80" fmla="*/ 0 h 3120373"/>
              <a:gd name="connsiteX81" fmla="*/ 569099 w 2195098"/>
              <a:gd name="connsiteY81" fmla="*/ 0 h 3120373"/>
              <a:gd name="connsiteX82" fmla="*/ 650399 w 2195098"/>
              <a:gd name="connsiteY82" fmla="*/ 0 h 3120373"/>
              <a:gd name="connsiteX83" fmla="*/ 731699 w 2195098"/>
              <a:gd name="connsiteY83" fmla="*/ 0 h 3120373"/>
              <a:gd name="connsiteX84" fmla="*/ 812999 w 2195098"/>
              <a:gd name="connsiteY84" fmla="*/ 0 h 3120373"/>
              <a:gd name="connsiteX85" fmla="*/ 894299 w 2195098"/>
              <a:gd name="connsiteY85" fmla="*/ 0 h 3120373"/>
              <a:gd name="connsiteX86" fmla="*/ 975599 w 2195098"/>
              <a:gd name="connsiteY86" fmla="*/ 0 h 3120373"/>
              <a:gd name="connsiteX87" fmla="*/ 1056899 w 2195098"/>
              <a:gd name="connsiteY87" fmla="*/ 0 h 3120373"/>
              <a:gd name="connsiteX88" fmla="*/ 1138199 w 2195098"/>
              <a:gd name="connsiteY88" fmla="*/ 0 h 3120373"/>
              <a:gd name="connsiteX89" fmla="*/ 1219499 w 2195098"/>
              <a:gd name="connsiteY89" fmla="*/ 0 h 3120373"/>
              <a:gd name="connsiteX90" fmla="*/ 1300799 w 2195098"/>
              <a:gd name="connsiteY90" fmla="*/ 0 h 3120373"/>
              <a:gd name="connsiteX91" fmla="*/ 1382099 w 2195098"/>
              <a:gd name="connsiteY91" fmla="*/ 0 h 3120373"/>
              <a:gd name="connsiteX92" fmla="*/ 1463399 w 2195098"/>
              <a:gd name="connsiteY92" fmla="*/ 0 h 3120373"/>
              <a:gd name="connsiteX93" fmla="*/ 1544699 w 2195098"/>
              <a:gd name="connsiteY93" fmla="*/ 0 h 3120373"/>
              <a:gd name="connsiteX94" fmla="*/ 1625999 w 2195098"/>
              <a:gd name="connsiteY94" fmla="*/ 0 h 3120373"/>
              <a:gd name="connsiteX95" fmla="*/ 1707299 w 2195098"/>
              <a:gd name="connsiteY95" fmla="*/ 0 h 3120373"/>
              <a:gd name="connsiteX96" fmla="*/ 1788599 w 2195098"/>
              <a:gd name="connsiteY96" fmla="*/ 0 h 3120373"/>
              <a:gd name="connsiteX97" fmla="*/ 1869898 w 2195098"/>
              <a:gd name="connsiteY97" fmla="*/ 0 h 3120373"/>
              <a:gd name="connsiteX98" fmla="*/ 1951198 w 2195098"/>
              <a:gd name="connsiteY98" fmla="*/ 0 h 3120373"/>
              <a:gd name="connsiteX99" fmla="*/ 2032498 w 2195098"/>
              <a:gd name="connsiteY99" fmla="*/ 0 h 3120373"/>
              <a:gd name="connsiteX100" fmla="*/ 2113798 w 2195098"/>
              <a:gd name="connsiteY100" fmla="*/ 0 h 3120373"/>
              <a:gd name="connsiteX101" fmla="*/ 2195098 w 2195098"/>
              <a:gd name="connsiteY101" fmla="*/ 0 h 3120373"/>
              <a:gd name="connsiteX102" fmla="*/ 2195098 w 2195098"/>
              <a:gd name="connsiteY102" fmla="*/ 115569 h 3120373"/>
              <a:gd name="connsiteX103" fmla="*/ 2195098 w 2195098"/>
              <a:gd name="connsiteY103" fmla="*/ 231139 h 3120373"/>
              <a:gd name="connsiteX104" fmla="*/ 2195098 w 2195098"/>
              <a:gd name="connsiteY104" fmla="*/ 346708 h 3120373"/>
              <a:gd name="connsiteX105" fmla="*/ 2195098 w 2195098"/>
              <a:gd name="connsiteY105" fmla="*/ 462278 h 3120373"/>
              <a:gd name="connsiteX0" fmla="*/ 2195098 w 2195098"/>
              <a:gd name="connsiteY0" fmla="*/ 924556 h 3120373"/>
              <a:gd name="connsiteX1" fmla="*/ 2195098 w 2195098"/>
              <a:gd name="connsiteY1" fmla="*/ 1040125 h 3120373"/>
              <a:gd name="connsiteX2" fmla="*/ 2195098 w 2195098"/>
              <a:gd name="connsiteY2" fmla="*/ 1155694 h 3120373"/>
              <a:gd name="connsiteX3" fmla="*/ 2195098 w 2195098"/>
              <a:gd name="connsiteY3" fmla="*/ 1271264 h 3120373"/>
              <a:gd name="connsiteX4" fmla="*/ 2195098 w 2195098"/>
              <a:gd name="connsiteY4" fmla="*/ 1386833 h 3120373"/>
              <a:gd name="connsiteX5" fmla="*/ 2195098 w 2195098"/>
              <a:gd name="connsiteY5" fmla="*/ 1502402 h 3120373"/>
              <a:gd name="connsiteX6" fmla="*/ 2195098 w 2195098"/>
              <a:gd name="connsiteY6" fmla="*/ 1617972 h 3120373"/>
              <a:gd name="connsiteX7" fmla="*/ 2195098 w 2195098"/>
              <a:gd name="connsiteY7" fmla="*/ 1733541 h 3120373"/>
              <a:gd name="connsiteX8" fmla="*/ 2195098 w 2195098"/>
              <a:gd name="connsiteY8" fmla="*/ 1849110 h 3120373"/>
              <a:gd name="connsiteX9" fmla="*/ 2195098 w 2195098"/>
              <a:gd name="connsiteY9" fmla="*/ 1964680 h 3120373"/>
              <a:gd name="connsiteX10" fmla="*/ 2195098 w 2195098"/>
              <a:gd name="connsiteY10" fmla="*/ 2080249 h 3120373"/>
              <a:gd name="connsiteX11" fmla="*/ 2195098 w 2195098"/>
              <a:gd name="connsiteY11" fmla="*/ 2195818 h 3120373"/>
              <a:gd name="connsiteX12" fmla="*/ 2195098 w 2195098"/>
              <a:gd name="connsiteY12" fmla="*/ 2311388 h 3120373"/>
              <a:gd name="connsiteX13" fmla="*/ 2195098 w 2195098"/>
              <a:gd name="connsiteY13" fmla="*/ 2426957 h 3120373"/>
              <a:gd name="connsiteX14" fmla="*/ 2195098 w 2195098"/>
              <a:gd name="connsiteY14" fmla="*/ 2542526 h 3120373"/>
              <a:gd name="connsiteX15" fmla="*/ 2195098 w 2195098"/>
              <a:gd name="connsiteY15" fmla="*/ 2658096 h 3120373"/>
              <a:gd name="connsiteX16" fmla="*/ 2195098 w 2195098"/>
              <a:gd name="connsiteY16" fmla="*/ 2773665 h 3120373"/>
              <a:gd name="connsiteX17" fmla="*/ 2195098 w 2195098"/>
              <a:gd name="connsiteY17" fmla="*/ 2889234 h 3120373"/>
              <a:gd name="connsiteX18" fmla="*/ 2195098 w 2195098"/>
              <a:gd name="connsiteY18" fmla="*/ 3004804 h 3120373"/>
              <a:gd name="connsiteX19" fmla="*/ 2195098 w 2195098"/>
              <a:gd name="connsiteY19" fmla="*/ 3120373 h 3120373"/>
              <a:gd name="connsiteX20" fmla="*/ 2113798 w 2195098"/>
              <a:gd name="connsiteY20" fmla="*/ 3120373 h 3120373"/>
              <a:gd name="connsiteX21" fmla="*/ 2032498 w 2195098"/>
              <a:gd name="connsiteY21" fmla="*/ 3120373 h 3120373"/>
              <a:gd name="connsiteX22" fmla="*/ 1951198 w 2195098"/>
              <a:gd name="connsiteY22" fmla="*/ 3120373 h 3120373"/>
              <a:gd name="connsiteX23" fmla="*/ 1869898 w 2195098"/>
              <a:gd name="connsiteY23" fmla="*/ 3120373 h 3120373"/>
              <a:gd name="connsiteX24" fmla="*/ 1788599 w 2195098"/>
              <a:gd name="connsiteY24" fmla="*/ 3120373 h 3120373"/>
              <a:gd name="connsiteX25" fmla="*/ 1707299 w 2195098"/>
              <a:gd name="connsiteY25" fmla="*/ 3120373 h 3120373"/>
              <a:gd name="connsiteX26" fmla="*/ 1625999 w 2195098"/>
              <a:gd name="connsiteY26" fmla="*/ 3120373 h 3120373"/>
              <a:gd name="connsiteX27" fmla="*/ 1544699 w 2195098"/>
              <a:gd name="connsiteY27" fmla="*/ 3120373 h 3120373"/>
              <a:gd name="connsiteX28" fmla="*/ 1463399 w 2195098"/>
              <a:gd name="connsiteY28" fmla="*/ 3120373 h 3120373"/>
              <a:gd name="connsiteX29" fmla="*/ 1382099 w 2195098"/>
              <a:gd name="connsiteY29" fmla="*/ 3120373 h 3120373"/>
              <a:gd name="connsiteX30" fmla="*/ 1300799 w 2195098"/>
              <a:gd name="connsiteY30" fmla="*/ 3120373 h 3120373"/>
              <a:gd name="connsiteX31" fmla="*/ 1219499 w 2195098"/>
              <a:gd name="connsiteY31" fmla="*/ 3120373 h 3120373"/>
              <a:gd name="connsiteX32" fmla="*/ 1138199 w 2195098"/>
              <a:gd name="connsiteY32" fmla="*/ 3120373 h 3120373"/>
              <a:gd name="connsiteX33" fmla="*/ 1056899 w 2195098"/>
              <a:gd name="connsiteY33" fmla="*/ 3120373 h 3120373"/>
              <a:gd name="connsiteX34" fmla="*/ 975599 w 2195098"/>
              <a:gd name="connsiteY34" fmla="*/ 3120373 h 3120373"/>
              <a:gd name="connsiteX35" fmla="*/ 894299 w 2195098"/>
              <a:gd name="connsiteY35" fmla="*/ 3120373 h 3120373"/>
              <a:gd name="connsiteX36" fmla="*/ 812999 w 2195098"/>
              <a:gd name="connsiteY36" fmla="*/ 3120373 h 3120373"/>
              <a:gd name="connsiteX37" fmla="*/ 731699 w 2195098"/>
              <a:gd name="connsiteY37" fmla="*/ 3120373 h 3120373"/>
              <a:gd name="connsiteX38" fmla="*/ 650399 w 2195098"/>
              <a:gd name="connsiteY38" fmla="*/ 3120373 h 3120373"/>
              <a:gd name="connsiteX39" fmla="*/ 569099 w 2195098"/>
              <a:gd name="connsiteY39" fmla="*/ 3120373 h 3120373"/>
              <a:gd name="connsiteX40" fmla="*/ 487799 w 2195098"/>
              <a:gd name="connsiteY40" fmla="*/ 3120373 h 3120373"/>
              <a:gd name="connsiteX41" fmla="*/ 406499 w 2195098"/>
              <a:gd name="connsiteY41" fmla="*/ 3120373 h 3120373"/>
              <a:gd name="connsiteX42" fmla="*/ 325199 w 2195098"/>
              <a:gd name="connsiteY42" fmla="*/ 3120373 h 3120373"/>
              <a:gd name="connsiteX43" fmla="*/ 243900 w 2195098"/>
              <a:gd name="connsiteY43" fmla="*/ 3120373 h 3120373"/>
              <a:gd name="connsiteX44" fmla="*/ 162600 w 2195098"/>
              <a:gd name="connsiteY44" fmla="*/ 3120373 h 3120373"/>
              <a:gd name="connsiteX45" fmla="*/ 81300 w 2195098"/>
              <a:gd name="connsiteY45" fmla="*/ 3120373 h 3120373"/>
              <a:gd name="connsiteX46" fmla="*/ 0 w 2195098"/>
              <a:gd name="connsiteY46" fmla="*/ 3120373 h 3120373"/>
              <a:gd name="connsiteX47" fmla="*/ 0 w 2195098"/>
              <a:gd name="connsiteY47" fmla="*/ 3004804 h 3120373"/>
              <a:gd name="connsiteX48" fmla="*/ 0 w 2195098"/>
              <a:gd name="connsiteY48" fmla="*/ 2889234 h 3120373"/>
              <a:gd name="connsiteX49" fmla="*/ 0 w 2195098"/>
              <a:gd name="connsiteY49" fmla="*/ 2773665 h 3120373"/>
              <a:gd name="connsiteX50" fmla="*/ 0 w 2195098"/>
              <a:gd name="connsiteY50" fmla="*/ 2658096 h 3120373"/>
              <a:gd name="connsiteX51" fmla="*/ 0 w 2195098"/>
              <a:gd name="connsiteY51" fmla="*/ 2542526 h 3120373"/>
              <a:gd name="connsiteX52" fmla="*/ 0 w 2195098"/>
              <a:gd name="connsiteY52" fmla="*/ 2426957 h 3120373"/>
              <a:gd name="connsiteX53" fmla="*/ 0 w 2195098"/>
              <a:gd name="connsiteY53" fmla="*/ 2311388 h 3120373"/>
              <a:gd name="connsiteX54" fmla="*/ 0 w 2195098"/>
              <a:gd name="connsiteY54" fmla="*/ 2195818 h 3120373"/>
              <a:gd name="connsiteX55" fmla="*/ 0 w 2195098"/>
              <a:gd name="connsiteY55" fmla="*/ 2080249 h 3120373"/>
              <a:gd name="connsiteX56" fmla="*/ 0 w 2195098"/>
              <a:gd name="connsiteY56" fmla="*/ 1964680 h 3120373"/>
              <a:gd name="connsiteX57" fmla="*/ 0 w 2195098"/>
              <a:gd name="connsiteY57" fmla="*/ 1849110 h 3120373"/>
              <a:gd name="connsiteX58" fmla="*/ 0 w 2195098"/>
              <a:gd name="connsiteY58" fmla="*/ 1733541 h 3120373"/>
              <a:gd name="connsiteX59" fmla="*/ 0 w 2195098"/>
              <a:gd name="connsiteY59" fmla="*/ 1617971 h 3120373"/>
              <a:gd name="connsiteX60" fmla="*/ 0 w 2195098"/>
              <a:gd name="connsiteY60" fmla="*/ 1502402 h 3120373"/>
              <a:gd name="connsiteX61" fmla="*/ 0 w 2195098"/>
              <a:gd name="connsiteY61" fmla="*/ 1386832 h 3120373"/>
              <a:gd name="connsiteX62" fmla="*/ 0 w 2195098"/>
              <a:gd name="connsiteY62" fmla="*/ 1271263 h 3120373"/>
              <a:gd name="connsiteX63" fmla="*/ 0 w 2195098"/>
              <a:gd name="connsiteY63" fmla="*/ 1155693 h 3120373"/>
              <a:gd name="connsiteX64" fmla="*/ 0 w 2195098"/>
              <a:gd name="connsiteY64" fmla="*/ 1040124 h 3120373"/>
              <a:gd name="connsiteX65" fmla="*/ 0 w 2195098"/>
              <a:gd name="connsiteY65" fmla="*/ 924555 h 3120373"/>
              <a:gd name="connsiteX66" fmla="*/ 0 w 2195098"/>
              <a:gd name="connsiteY66" fmla="*/ 808985 h 3120373"/>
              <a:gd name="connsiteX67" fmla="*/ 0 w 2195098"/>
              <a:gd name="connsiteY67" fmla="*/ 693416 h 3120373"/>
              <a:gd name="connsiteX68" fmla="*/ 0 w 2195098"/>
              <a:gd name="connsiteY68" fmla="*/ 577847 h 3120373"/>
              <a:gd name="connsiteX69" fmla="*/ 0 w 2195098"/>
              <a:gd name="connsiteY69" fmla="*/ 462277 h 3120373"/>
              <a:gd name="connsiteX70" fmla="*/ 0 w 2195098"/>
              <a:gd name="connsiteY70" fmla="*/ 346708 h 3120373"/>
              <a:gd name="connsiteX71" fmla="*/ 0 w 2195098"/>
              <a:gd name="connsiteY71" fmla="*/ 231139 h 3120373"/>
              <a:gd name="connsiteX72" fmla="*/ 0 w 2195098"/>
              <a:gd name="connsiteY72" fmla="*/ 115569 h 3120373"/>
              <a:gd name="connsiteX73" fmla="*/ 0 w 2195098"/>
              <a:gd name="connsiteY73" fmla="*/ 0 h 3120373"/>
              <a:gd name="connsiteX74" fmla="*/ 81300 w 2195098"/>
              <a:gd name="connsiteY74" fmla="*/ 0 h 3120373"/>
              <a:gd name="connsiteX75" fmla="*/ 162600 w 2195098"/>
              <a:gd name="connsiteY75" fmla="*/ 0 h 3120373"/>
              <a:gd name="connsiteX76" fmla="*/ 243900 w 2195098"/>
              <a:gd name="connsiteY76" fmla="*/ 0 h 3120373"/>
              <a:gd name="connsiteX77" fmla="*/ 325199 w 2195098"/>
              <a:gd name="connsiteY77" fmla="*/ 0 h 3120373"/>
              <a:gd name="connsiteX78" fmla="*/ 406499 w 2195098"/>
              <a:gd name="connsiteY78" fmla="*/ 0 h 3120373"/>
              <a:gd name="connsiteX79" fmla="*/ 487799 w 2195098"/>
              <a:gd name="connsiteY79" fmla="*/ 0 h 3120373"/>
              <a:gd name="connsiteX80" fmla="*/ 569099 w 2195098"/>
              <a:gd name="connsiteY80" fmla="*/ 0 h 3120373"/>
              <a:gd name="connsiteX81" fmla="*/ 650399 w 2195098"/>
              <a:gd name="connsiteY81" fmla="*/ 0 h 3120373"/>
              <a:gd name="connsiteX82" fmla="*/ 731699 w 2195098"/>
              <a:gd name="connsiteY82" fmla="*/ 0 h 3120373"/>
              <a:gd name="connsiteX83" fmla="*/ 812999 w 2195098"/>
              <a:gd name="connsiteY83" fmla="*/ 0 h 3120373"/>
              <a:gd name="connsiteX84" fmla="*/ 894299 w 2195098"/>
              <a:gd name="connsiteY84" fmla="*/ 0 h 3120373"/>
              <a:gd name="connsiteX85" fmla="*/ 975599 w 2195098"/>
              <a:gd name="connsiteY85" fmla="*/ 0 h 3120373"/>
              <a:gd name="connsiteX86" fmla="*/ 1056899 w 2195098"/>
              <a:gd name="connsiteY86" fmla="*/ 0 h 3120373"/>
              <a:gd name="connsiteX87" fmla="*/ 1138199 w 2195098"/>
              <a:gd name="connsiteY87" fmla="*/ 0 h 3120373"/>
              <a:gd name="connsiteX88" fmla="*/ 1219499 w 2195098"/>
              <a:gd name="connsiteY88" fmla="*/ 0 h 3120373"/>
              <a:gd name="connsiteX89" fmla="*/ 1300799 w 2195098"/>
              <a:gd name="connsiteY89" fmla="*/ 0 h 3120373"/>
              <a:gd name="connsiteX90" fmla="*/ 1382099 w 2195098"/>
              <a:gd name="connsiteY90" fmla="*/ 0 h 3120373"/>
              <a:gd name="connsiteX91" fmla="*/ 1463399 w 2195098"/>
              <a:gd name="connsiteY91" fmla="*/ 0 h 3120373"/>
              <a:gd name="connsiteX92" fmla="*/ 1544699 w 2195098"/>
              <a:gd name="connsiteY92" fmla="*/ 0 h 3120373"/>
              <a:gd name="connsiteX93" fmla="*/ 1625999 w 2195098"/>
              <a:gd name="connsiteY93" fmla="*/ 0 h 3120373"/>
              <a:gd name="connsiteX94" fmla="*/ 1707299 w 2195098"/>
              <a:gd name="connsiteY94" fmla="*/ 0 h 3120373"/>
              <a:gd name="connsiteX95" fmla="*/ 1788599 w 2195098"/>
              <a:gd name="connsiteY95" fmla="*/ 0 h 3120373"/>
              <a:gd name="connsiteX96" fmla="*/ 1869898 w 2195098"/>
              <a:gd name="connsiteY96" fmla="*/ 0 h 3120373"/>
              <a:gd name="connsiteX97" fmla="*/ 1951198 w 2195098"/>
              <a:gd name="connsiteY97" fmla="*/ 0 h 3120373"/>
              <a:gd name="connsiteX98" fmla="*/ 2032498 w 2195098"/>
              <a:gd name="connsiteY98" fmla="*/ 0 h 3120373"/>
              <a:gd name="connsiteX99" fmla="*/ 2113798 w 2195098"/>
              <a:gd name="connsiteY99" fmla="*/ 0 h 3120373"/>
              <a:gd name="connsiteX100" fmla="*/ 2195098 w 2195098"/>
              <a:gd name="connsiteY100" fmla="*/ 0 h 3120373"/>
              <a:gd name="connsiteX101" fmla="*/ 2195098 w 2195098"/>
              <a:gd name="connsiteY101" fmla="*/ 115569 h 3120373"/>
              <a:gd name="connsiteX102" fmla="*/ 2195098 w 2195098"/>
              <a:gd name="connsiteY102" fmla="*/ 231139 h 3120373"/>
              <a:gd name="connsiteX103" fmla="*/ 2195098 w 2195098"/>
              <a:gd name="connsiteY103" fmla="*/ 346708 h 3120373"/>
              <a:gd name="connsiteX104" fmla="*/ 2195098 w 2195098"/>
              <a:gd name="connsiteY104" fmla="*/ 462278 h 3120373"/>
              <a:gd name="connsiteX0" fmla="*/ 2195098 w 2195098"/>
              <a:gd name="connsiteY0" fmla="*/ 1040125 h 3120373"/>
              <a:gd name="connsiteX1" fmla="*/ 2195098 w 2195098"/>
              <a:gd name="connsiteY1" fmla="*/ 1155694 h 3120373"/>
              <a:gd name="connsiteX2" fmla="*/ 2195098 w 2195098"/>
              <a:gd name="connsiteY2" fmla="*/ 1271264 h 3120373"/>
              <a:gd name="connsiteX3" fmla="*/ 2195098 w 2195098"/>
              <a:gd name="connsiteY3" fmla="*/ 1386833 h 3120373"/>
              <a:gd name="connsiteX4" fmla="*/ 2195098 w 2195098"/>
              <a:gd name="connsiteY4" fmla="*/ 1502402 h 3120373"/>
              <a:gd name="connsiteX5" fmla="*/ 2195098 w 2195098"/>
              <a:gd name="connsiteY5" fmla="*/ 1617972 h 3120373"/>
              <a:gd name="connsiteX6" fmla="*/ 2195098 w 2195098"/>
              <a:gd name="connsiteY6" fmla="*/ 1733541 h 3120373"/>
              <a:gd name="connsiteX7" fmla="*/ 2195098 w 2195098"/>
              <a:gd name="connsiteY7" fmla="*/ 1849110 h 3120373"/>
              <a:gd name="connsiteX8" fmla="*/ 2195098 w 2195098"/>
              <a:gd name="connsiteY8" fmla="*/ 1964680 h 3120373"/>
              <a:gd name="connsiteX9" fmla="*/ 2195098 w 2195098"/>
              <a:gd name="connsiteY9" fmla="*/ 2080249 h 3120373"/>
              <a:gd name="connsiteX10" fmla="*/ 2195098 w 2195098"/>
              <a:gd name="connsiteY10" fmla="*/ 2195818 h 3120373"/>
              <a:gd name="connsiteX11" fmla="*/ 2195098 w 2195098"/>
              <a:gd name="connsiteY11" fmla="*/ 2311388 h 3120373"/>
              <a:gd name="connsiteX12" fmla="*/ 2195098 w 2195098"/>
              <a:gd name="connsiteY12" fmla="*/ 2426957 h 3120373"/>
              <a:gd name="connsiteX13" fmla="*/ 2195098 w 2195098"/>
              <a:gd name="connsiteY13" fmla="*/ 2542526 h 3120373"/>
              <a:gd name="connsiteX14" fmla="*/ 2195098 w 2195098"/>
              <a:gd name="connsiteY14" fmla="*/ 2658096 h 3120373"/>
              <a:gd name="connsiteX15" fmla="*/ 2195098 w 2195098"/>
              <a:gd name="connsiteY15" fmla="*/ 2773665 h 3120373"/>
              <a:gd name="connsiteX16" fmla="*/ 2195098 w 2195098"/>
              <a:gd name="connsiteY16" fmla="*/ 2889234 h 3120373"/>
              <a:gd name="connsiteX17" fmla="*/ 2195098 w 2195098"/>
              <a:gd name="connsiteY17" fmla="*/ 3004804 h 3120373"/>
              <a:gd name="connsiteX18" fmla="*/ 2195098 w 2195098"/>
              <a:gd name="connsiteY18" fmla="*/ 3120373 h 3120373"/>
              <a:gd name="connsiteX19" fmla="*/ 2113798 w 2195098"/>
              <a:gd name="connsiteY19" fmla="*/ 3120373 h 3120373"/>
              <a:gd name="connsiteX20" fmla="*/ 2032498 w 2195098"/>
              <a:gd name="connsiteY20" fmla="*/ 3120373 h 3120373"/>
              <a:gd name="connsiteX21" fmla="*/ 1951198 w 2195098"/>
              <a:gd name="connsiteY21" fmla="*/ 3120373 h 3120373"/>
              <a:gd name="connsiteX22" fmla="*/ 1869898 w 2195098"/>
              <a:gd name="connsiteY22" fmla="*/ 3120373 h 3120373"/>
              <a:gd name="connsiteX23" fmla="*/ 1788599 w 2195098"/>
              <a:gd name="connsiteY23" fmla="*/ 3120373 h 3120373"/>
              <a:gd name="connsiteX24" fmla="*/ 1707299 w 2195098"/>
              <a:gd name="connsiteY24" fmla="*/ 3120373 h 3120373"/>
              <a:gd name="connsiteX25" fmla="*/ 1625999 w 2195098"/>
              <a:gd name="connsiteY25" fmla="*/ 3120373 h 3120373"/>
              <a:gd name="connsiteX26" fmla="*/ 1544699 w 2195098"/>
              <a:gd name="connsiteY26" fmla="*/ 3120373 h 3120373"/>
              <a:gd name="connsiteX27" fmla="*/ 1463399 w 2195098"/>
              <a:gd name="connsiteY27" fmla="*/ 3120373 h 3120373"/>
              <a:gd name="connsiteX28" fmla="*/ 1382099 w 2195098"/>
              <a:gd name="connsiteY28" fmla="*/ 3120373 h 3120373"/>
              <a:gd name="connsiteX29" fmla="*/ 1300799 w 2195098"/>
              <a:gd name="connsiteY29" fmla="*/ 3120373 h 3120373"/>
              <a:gd name="connsiteX30" fmla="*/ 1219499 w 2195098"/>
              <a:gd name="connsiteY30" fmla="*/ 3120373 h 3120373"/>
              <a:gd name="connsiteX31" fmla="*/ 1138199 w 2195098"/>
              <a:gd name="connsiteY31" fmla="*/ 3120373 h 3120373"/>
              <a:gd name="connsiteX32" fmla="*/ 1056899 w 2195098"/>
              <a:gd name="connsiteY32" fmla="*/ 3120373 h 3120373"/>
              <a:gd name="connsiteX33" fmla="*/ 975599 w 2195098"/>
              <a:gd name="connsiteY33" fmla="*/ 3120373 h 3120373"/>
              <a:gd name="connsiteX34" fmla="*/ 894299 w 2195098"/>
              <a:gd name="connsiteY34" fmla="*/ 3120373 h 3120373"/>
              <a:gd name="connsiteX35" fmla="*/ 812999 w 2195098"/>
              <a:gd name="connsiteY35" fmla="*/ 3120373 h 3120373"/>
              <a:gd name="connsiteX36" fmla="*/ 731699 w 2195098"/>
              <a:gd name="connsiteY36" fmla="*/ 3120373 h 3120373"/>
              <a:gd name="connsiteX37" fmla="*/ 650399 w 2195098"/>
              <a:gd name="connsiteY37" fmla="*/ 3120373 h 3120373"/>
              <a:gd name="connsiteX38" fmla="*/ 569099 w 2195098"/>
              <a:gd name="connsiteY38" fmla="*/ 3120373 h 3120373"/>
              <a:gd name="connsiteX39" fmla="*/ 487799 w 2195098"/>
              <a:gd name="connsiteY39" fmla="*/ 3120373 h 3120373"/>
              <a:gd name="connsiteX40" fmla="*/ 406499 w 2195098"/>
              <a:gd name="connsiteY40" fmla="*/ 3120373 h 3120373"/>
              <a:gd name="connsiteX41" fmla="*/ 325199 w 2195098"/>
              <a:gd name="connsiteY41" fmla="*/ 3120373 h 3120373"/>
              <a:gd name="connsiteX42" fmla="*/ 243900 w 2195098"/>
              <a:gd name="connsiteY42" fmla="*/ 3120373 h 3120373"/>
              <a:gd name="connsiteX43" fmla="*/ 162600 w 2195098"/>
              <a:gd name="connsiteY43" fmla="*/ 3120373 h 3120373"/>
              <a:gd name="connsiteX44" fmla="*/ 81300 w 2195098"/>
              <a:gd name="connsiteY44" fmla="*/ 3120373 h 3120373"/>
              <a:gd name="connsiteX45" fmla="*/ 0 w 2195098"/>
              <a:gd name="connsiteY45" fmla="*/ 3120373 h 3120373"/>
              <a:gd name="connsiteX46" fmla="*/ 0 w 2195098"/>
              <a:gd name="connsiteY46" fmla="*/ 3004804 h 3120373"/>
              <a:gd name="connsiteX47" fmla="*/ 0 w 2195098"/>
              <a:gd name="connsiteY47" fmla="*/ 2889234 h 3120373"/>
              <a:gd name="connsiteX48" fmla="*/ 0 w 2195098"/>
              <a:gd name="connsiteY48" fmla="*/ 2773665 h 3120373"/>
              <a:gd name="connsiteX49" fmla="*/ 0 w 2195098"/>
              <a:gd name="connsiteY49" fmla="*/ 2658096 h 3120373"/>
              <a:gd name="connsiteX50" fmla="*/ 0 w 2195098"/>
              <a:gd name="connsiteY50" fmla="*/ 2542526 h 3120373"/>
              <a:gd name="connsiteX51" fmla="*/ 0 w 2195098"/>
              <a:gd name="connsiteY51" fmla="*/ 2426957 h 3120373"/>
              <a:gd name="connsiteX52" fmla="*/ 0 w 2195098"/>
              <a:gd name="connsiteY52" fmla="*/ 2311388 h 3120373"/>
              <a:gd name="connsiteX53" fmla="*/ 0 w 2195098"/>
              <a:gd name="connsiteY53" fmla="*/ 2195818 h 3120373"/>
              <a:gd name="connsiteX54" fmla="*/ 0 w 2195098"/>
              <a:gd name="connsiteY54" fmla="*/ 2080249 h 3120373"/>
              <a:gd name="connsiteX55" fmla="*/ 0 w 2195098"/>
              <a:gd name="connsiteY55" fmla="*/ 1964680 h 3120373"/>
              <a:gd name="connsiteX56" fmla="*/ 0 w 2195098"/>
              <a:gd name="connsiteY56" fmla="*/ 1849110 h 3120373"/>
              <a:gd name="connsiteX57" fmla="*/ 0 w 2195098"/>
              <a:gd name="connsiteY57" fmla="*/ 1733541 h 3120373"/>
              <a:gd name="connsiteX58" fmla="*/ 0 w 2195098"/>
              <a:gd name="connsiteY58" fmla="*/ 1617971 h 3120373"/>
              <a:gd name="connsiteX59" fmla="*/ 0 w 2195098"/>
              <a:gd name="connsiteY59" fmla="*/ 1502402 h 3120373"/>
              <a:gd name="connsiteX60" fmla="*/ 0 w 2195098"/>
              <a:gd name="connsiteY60" fmla="*/ 1386832 h 3120373"/>
              <a:gd name="connsiteX61" fmla="*/ 0 w 2195098"/>
              <a:gd name="connsiteY61" fmla="*/ 1271263 h 3120373"/>
              <a:gd name="connsiteX62" fmla="*/ 0 w 2195098"/>
              <a:gd name="connsiteY62" fmla="*/ 1155693 h 3120373"/>
              <a:gd name="connsiteX63" fmla="*/ 0 w 2195098"/>
              <a:gd name="connsiteY63" fmla="*/ 1040124 h 3120373"/>
              <a:gd name="connsiteX64" fmla="*/ 0 w 2195098"/>
              <a:gd name="connsiteY64" fmla="*/ 924555 h 3120373"/>
              <a:gd name="connsiteX65" fmla="*/ 0 w 2195098"/>
              <a:gd name="connsiteY65" fmla="*/ 808985 h 3120373"/>
              <a:gd name="connsiteX66" fmla="*/ 0 w 2195098"/>
              <a:gd name="connsiteY66" fmla="*/ 693416 h 3120373"/>
              <a:gd name="connsiteX67" fmla="*/ 0 w 2195098"/>
              <a:gd name="connsiteY67" fmla="*/ 577847 h 3120373"/>
              <a:gd name="connsiteX68" fmla="*/ 0 w 2195098"/>
              <a:gd name="connsiteY68" fmla="*/ 462277 h 3120373"/>
              <a:gd name="connsiteX69" fmla="*/ 0 w 2195098"/>
              <a:gd name="connsiteY69" fmla="*/ 346708 h 3120373"/>
              <a:gd name="connsiteX70" fmla="*/ 0 w 2195098"/>
              <a:gd name="connsiteY70" fmla="*/ 231139 h 3120373"/>
              <a:gd name="connsiteX71" fmla="*/ 0 w 2195098"/>
              <a:gd name="connsiteY71" fmla="*/ 115569 h 3120373"/>
              <a:gd name="connsiteX72" fmla="*/ 0 w 2195098"/>
              <a:gd name="connsiteY72" fmla="*/ 0 h 3120373"/>
              <a:gd name="connsiteX73" fmla="*/ 81300 w 2195098"/>
              <a:gd name="connsiteY73" fmla="*/ 0 h 3120373"/>
              <a:gd name="connsiteX74" fmla="*/ 162600 w 2195098"/>
              <a:gd name="connsiteY74" fmla="*/ 0 h 3120373"/>
              <a:gd name="connsiteX75" fmla="*/ 243900 w 2195098"/>
              <a:gd name="connsiteY75" fmla="*/ 0 h 3120373"/>
              <a:gd name="connsiteX76" fmla="*/ 325199 w 2195098"/>
              <a:gd name="connsiteY76" fmla="*/ 0 h 3120373"/>
              <a:gd name="connsiteX77" fmla="*/ 406499 w 2195098"/>
              <a:gd name="connsiteY77" fmla="*/ 0 h 3120373"/>
              <a:gd name="connsiteX78" fmla="*/ 487799 w 2195098"/>
              <a:gd name="connsiteY78" fmla="*/ 0 h 3120373"/>
              <a:gd name="connsiteX79" fmla="*/ 569099 w 2195098"/>
              <a:gd name="connsiteY79" fmla="*/ 0 h 3120373"/>
              <a:gd name="connsiteX80" fmla="*/ 650399 w 2195098"/>
              <a:gd name="connsiteY80" fmla="*/ 0 h 3120373"/>
              <a:gd name="connsiteX81" fmla="*/ 731699 w 2195098"/>
              <a:gd name="connsiteY81" fmla="*/ 0 h 3120373"/>
              <a:gd name="connsiteX82" fmla="*/ 812999 w 2195098"/>
              <a:gd name="connsiteY82" fmla="*/ 0 h 3120373"/>
              <a:gd name="connsiteX83" fmla="*/ 894299 w 2195098"/>
              <a:gd name="connsiteY83" fmla="*/ 0 h 3120373"/>
              <a:gd name="connsiteX84" fmla="*/ 975599 w 2195098"/>
              <a:gd name="connsiteY84" fmla="*/ 0 h 3120373"/>
              <a:gd name="connsiteX85" fmla="*/ 1056899 w 2195098"/>
              <a:gd name="connsiteY85" fmla="*/ 0 h 3120373"/>
              <a:gd name="connsiteX86" fmla="*/ 1138199 w 2195098"/>
              <a:gd name="connsiteY86" fmla="*/ 0 h 3120373"/>
              <a:gd name="connsiteX87" fmla="*/ 1219499 w 2195098"/>
              <a:gd name="connsiteY87" fmla="*/ 0 h 3120373"/>
              <a:gd name="connsiteX88" fmla="*/ 1300799 w 2195098"/>
              <a:gd name="connsiteY88" fmla="*/ 0 h 3120373"/>
              <a:gd name="connsiteX89" fmla="*/ 1382099 w 2195098"/>
              <a:gd name="connsiteY89" fmla="*/ 0 h 3120373"/>
              <a:gd name="connsiteX90" fmla="*/ 1463399 w 2195098"/>
              <a:gd name="connsiteY90" fmla="*/ 0 h 3120373"/>
              <a:gd name="connsiteX91" fmla="*/ 1544699 w 2195098"/>
              <a:gd name="connsiteY91" fmla="*/ 0 h 3120373"/>
              <a:gd name="connsiteX92" fmla="*/ 1625999 w 2195098"/>
              <a:gd name="connsiteY92" fmla="*/ 0 h 3120373"/>
              <a:gd name="connsiteX93" fmla="*/ 1707299 w 2195098"/>
              <a:gd name="connsiteY93" fmla="*/ 0 h 3120373"/>
              <a:gd name="connsiteX94" fmla="*/ 1788599 w 2195098"/>
              <a:gd name="connsiteY94" fmla="*/ 0 h 3120373"/>
              <a:gd name="connsiteX95" fmla="*/ 1869898 w 2195098"/>
              <a:gd name="connsiteY95" fmla="*/ 0 h 3120373"/>
              <a:gd name="connsiteX96" fmla="*/ 1951198 w 2195098"/>
              <a:gd name="connsiteY96" fmla="*/ 0 h 3120373"/>
              <a:gd name="connsiteX97" fmla="*/ 2032498 w 2195098"/>
              <a:gd name="connsiteY97" fmla="*/ 0 h 3120373"/>
              <a:gd name="connsiteX98" fmla="*/ 2113798 w 2195098"/>
              <a:gd name="connsiteY98" fmla="*/ 0 h 3120373"/>
              <a:gd name="connsiteX99" fmla="*/ 2195098 w 2195098"/>
              <a:gd name="connsiteY99" fmla="*/ 0 h 3120373"/>
              <a:gd name="connsiteX100" fmla="*/ 2195098 w 2195098"/>
              <a:gd name="connsiteY100" fmla="*/ 115569 h 3120373"/>
              <a:gd name="connsiteX101" fmla="*/ 2195098 w 2195098"/>
              <a:gd name="connsiteY101" fmla="*/ 231139 h 3120373"/>
              <a:gd name="connsiteX102" fmla="*/ 2195098 w 2195098"/>
              <a:gd name="connsiteY102" fmla="*/ 346708 h 3120373"/>
              <a:gd name="connsiteX103" fmla="*/ 2195098 w 2195098"/>
              <a:gd name="connsiteY103" fmla="*/ 462278 h 3120373"/>
              <a:gd name="connsiteX0" fmla="*/ 2195098 w 2195098"/>
              <a:gd name="connsiteY0" fmla="*/ 1155694 h 3120373"/>
              <a:gd name="connsiteX1" fmla="*/ 2195098 w 2195098"/>
              <a:gd name="connsiteY1" fmla="*/ 1271264 h 3120373"/>
              <a:gd name="connsiteX2" fmla="*/ 2195098 w 2195098"/>
              <a:gd name="connsiteY2" fmla="*/ 1386833 h 3120373"/>
              <a:gd name="connsiteX3" fmla="*/ 2195098 w 2195098"/>
              <a:gd name="connsiteY3" fmla="*/ 1502402 h 3120373"/>
              <a:gd name="connsiteX4" fmla="*/ 2195098 w 2195098"/>
              <a:gd name="connsiteY4" fmla="*/ 1617972 h 3120373"/>
              <a:gd name="connsiteX5" fmla="*/ 2195098 w 2195098"/>
              <a:gd name="connsiteY5" fmla="*/ 1733541 h 3120373"/>
              <a:gd name="connsiteX6" fmla="*/ 2195098 w 2195098"/>
              <a:gd name="connsiteY6" fmla="*/ 1849110 h 3120373"/>
              <a:gd name="connsiteX7" fmla="*/ 2195098 w 2195098"/>
              <a:gd name="connsiteY7" fmla="*/ 1964680 h 3120373"/>
              <a:gd name="connsiteX8" fmla="*/ 2195098 w 2195098"/>
              <a:gd name="connsiteY8" fmla="*/ 2080249 h 3120373"/>
              <a:gd name="connsiteX9" fmla="*/ 2195098 w 2195098"/>
              <a:gd name="connsiteY9" fmla="*/ 2195818 h 3120373"/>
              <a:gd name="connsiteX10" fmla="*/ 2195098 w 2195098"/>
              <a:gd name="connsiteY10" fmla="*/ 2311388 h 3120373"/>
              <a:gd name="connsiteX11" fmla="*/ 2195098 w 2195098"/>
              <a:gd name="connsiteY11" fmla="*/ 2426957 h 3120373"/>
              <a:gd name="connsiteX12" fmla="*/ 2195098 w 2195098"/>
              <a:gd name="connsiteY12" fmla="*/ 2542526 h 3120373"/>
              <a:gd name="connsiteX13" fmla="*/ 2195098 w 2195098"/>
              <a:gd name="connsiteY13" fmla="*/ 2658096 h 3120373"/>
              <a:gd name="connsiteX14" fmla="*/ 2195098 w 2195098"/>
              <a:gd name="connsiteY14" fmla="*/ 2773665 h 3120373"/>
              <a:gd name="connsiteX15" fmla="*/ 2195098 w 2195098"/>
              <a:gd name="connsiteY15" fmla="*/ 2889234 h 3120373"/>
              <a:gd name="connsiteX16" fmla="*/ 2195098 w 2195098"/>
              <a:gd name="connsiteY16" fmla="*/ 3004804 h 3120373"/>
              <a:gd name="connsiteX17" fmla="*/ 2195098 w 2195098"/>
              <a:gd name="connsiteY17" fmla="*/ 3120373 h 3120373"/>
              <a:gd name="connsiteX18" fmla="*/ 2113798 w 2195098"/>
              <a:gd name="connsiteY18" fmla="*/ 3120373 h 3120373"/>
              <a:gd name="connsiteX19" fmla="*/ 2032498 w 2195098"/>
              <a:gd name="connsiteY19" fmla="*/ 3120373 h 3120373"/>
              <a:gd name="connsiteX20" fmla="*/ 1951198 w 2195098"/>
              <a:gd name="connsiteY20" fmla="*/ 3120373 h 3120373"/>
              <a:gd name="connsiteX21" fmla="*/ 1869898 w 2195098"/>
              <a:gd name="connsiteY21" fmla="*/ 3120373 h 3120373"/>
              <a:gd name="connsiteX22" fmla="*/ 1788599 w 2195098"/>
              <a:gd name="connsiteY22" fmla="*/ 3120373 h 3120373"/>
              <a:gd name="connsiteX23" fmla="*/ 1707299 w 2195098"/>
              <a:gd name="connsiteY23" fmla="*/ 3120373 h 3120373"/>
              <a:gd name="connsiteX24" fmla="*/ 1625999 w 2195098"/>
              <a:gd name="connsiteY24" fmla="*/ 3120373 h 3120373"/>
              <a:gd name="connsiteX25" fmla="*/ 1544699 w 2195098"/>
              <a:gd name="connsiteY25" fmla="*/ 3120373 h 3120373"/>
              <a:gd name="connsiteX26" fmla="*/ 1463399 w 2195098"/>
              <a:gd name="connsiteY26" fmla="*/ 3120373 h 3120373"/>
              <a:gd name="connsiteX27" fmla="*/ 1382099 w 2195098"/>
              <a:gd name="connsiteY27" fmla="*/ 3120373 h 3120373"/>
              <a:gd name="connsiteX28" fmla="*/ 1300799 w 2195098"/>
              <a:gd name="connsiteY28" fmla="*/ 3120373 h 3120373"/>
              <a:gd name="connsiteX29" fmla="*/ 1219499 w 2195098"/>
              <a:gd name="connsiteY29" fmla="*/ 3120373 h 3120373"/>
              <a:gd name="connsiteX30" fmla="*/ 1138199 w 2195098"/>
              <a:gd name="connsiteY30" fmla="*/ 3120373 h 3120373"/>
              <a:gd name="connsiteX31" fmla="*/ 1056899 w 2195098"/>
              <a:gd name="connsiteY31" fmla="*/ 3120373 h 3120373"/>
              <a:gd name="connsiteX32" fmla="*/ 975599 w 2195098"/>
              <a:gd name="connsiteY32" fmla="*/ 3120373 h 3120373"/>
              <a:gd name="connsiteX33" fmla="*/ 894299 w 2195098"/>
              <a:gd name="connsiteY33" fmla="*/ 3120373 h 3120373"/>
              <a:gd name="connsiteX34" fmla="*/ 812999 w 2195098"/>
              <a:gd name="connsiteY34" fmla="*/ 3120373 h 3120373"/>
              <a:gd name="connsiteX35" fmla="*/ 731699 w 2195098"/>
              <a:gd name="connsiteY35" fmla="*/ 3120373 h 3120373"/>
              <a:gd name="connsiteX36" fmla="*/ 650399 w 2195098"/>
              <a:gd name="connsiteY36" fmla="*/ 3120373 h 3120373"/>
              <a:gd name="connsiteX37" fmla="*/ 569099 w 2195098"/>
              <a:gd name="connsiteY37" fmla="*/ 3120373 h 3120373"/>
              <a:gd name="connsiteX38" fmla="*/ 487799 w 2195098"/>
              <a:gd name="connsiteY38" fmla="*/ 3120373 h 3120373"/>
              <a:gd name="connsiteX39" fmla="*/ 406499 w 2195098"/>
              <a:gd name="connsiteY39" fmla="*/ 3120373 h 3120373"/>
              <a:gd name="connsiteX40" fmla="*/ 325199 w 2195098"/>
              <a:gd name="connsiteY40" fmla="*/ 3120373 h 3120373"/>
              <a:gd name="connsiteX41" fmla="*/ 243900 w 2195098"/>
              <a:gd name="connsiteY41" fmla="*/ 3120373 h 3120373"/>
              <a:gd name="connsiteX42" fmla="*/ 162600 w 2195098"/>
              <a:gd name="connsiteY42" fmla="*/ 3120373 h 3120373"/>
              <a:gd name="connsiteX43" fmla="*/ 81300 w 2195098"/>
              <a:gd name="connsiteY43" fmla="*/ 3120373 h 3120373"/>
              <a:gd name="connsiteX44" fmla="*/ 0 w 2195098"/>
              <a:gd name="connsiteY44" fmla="*/ 3120373 h 3120373"/>
              <a:gd name="connsiteX45" fmla="*/ 0 w 2195098"/>
              <a:gd name="connsiteY45" fmla="*/ 3004804 h 3120373"/>
              <a:gd name="connsiteX46" fmla="*/ 0 w 2195098"/>
              <a:gd name="connsiteY46" fmla="*/ 2889234 h 3120373"/>
              <a:gd name="connsiteX47" fmla="*/ 0 w 2195098"/>
              <a:gd name="connsiteY47" fmla="*/ 2773665 h 3120373"/>
              <a:gd name="connsiteX48" fmla="*/ 0 w 2195098"/>
              <a:gd name="connsiteY48" fmla="*/ 2658096 h 3120373"/>
              <a:gd name="connsiteX49" fmla="*/ 0 w 2195098"/>
              <a:gd name="connsiteY49" fmla="*/ 2542526 h 3120373"/>
              <a:gd name="connsiteX50" fmla="*/ 0 w 2195098"/>
              <a:gd name="connsiteY50" fmla="*/ 2426957 h 3120373"/>
              <a:gd name="connsiteX51" fmla="*/ 0 w 2195098"/>
              <a:gd name="connsiteY51" fmla="*/ 2311388 h 3120373"/>
              <a:gd name="connsiteX52" fmla="*/ 0 w 2195098"/>
              <a:gd name="connsiteY52" fmla="*/ 2195818 h 3120373"/>
              <a:gd name="connsiteX53" fmla="*/ 0 w 2195098"/>
              <a:gd name="connsiteY53" fmla="*/ 2080249 h 3120373"/>
              <a:gd name="connsiteX54" fmla="*/ 0 w 2195098"/>
              <a:gd name="connsiteY54" fmla="*/ 1964680 h 3120373"/>
              <a:gd name="connsiteX55" fmla="*/ 0 w 2195098"/>
              <a:gd name="connsiteY55" fmla="*/ 1849110 h 3120373"/>
              <a:gd name="connsiteX56" fmla="*/ 0 w 2195098"/>
              <a:gd name="connsiteY56" fmla="*/ 1733541 h 3120373"/>
              <a:gd name="connsiteX57" fmla="*/ 0 w 2195098"/>
              <a:gd name="connsiteY57" fmla="*/ 1617971 h 3120373"/>
              <a:gd name="connsiteX58" fmla="*/ 0 w 2195098"/>
              <a:gd name="connsiteY58" fmla="*/ 1502402 h 3120373"/>
              <a:gd name="connsiteX59" fmla="*/ 0 w 2195098"/>
              <a:gd name="connsiteY59" fmla="*/ 1386832 h 3120373"/>
              <a:gd name="connsiteX60" fmla="*/ 0 w 2195098"/>
              <a:gd name="connsiteY60" fmla="*/ 1271263 h 3120373"/>
              <a:gd name="connsiteX61" fmla="*/ 0 w 2195098"/>
              <a:gd name="connsiteY61" fmla="*/ 1155693 h 3120373"/>
              <a:gd name="connsiteX62" fmla="*/ 0 w 2195098"/>
              <a:gd name="connsiteY62" fmla="*/ 1040124 h 3120373"/>
              <a:gd name="connsiteX63" fmla="*/ 0 w 2195098"/>
              <a:gd name="connsiteY63" fmla="*/ 924555 h 3120373"/>
              <a:gd name="connsiteX64" fmla="*/ 0 w 2195098"/>
              <a:gd name="connsiteY64" fmla="*/ 808985 h 3120373"/>
              <a:gd name="connsiteX65" fmla="*/ 0 w 2195098"/>
              <a:gd name="connsiteY65" fmla="*/ 693416 h 3120373"/>
              <a:gd name="connsiteX66" fmla="*/ 0 w 2195098"/>
              <a:gd name="connsiteY66" fmla="*/ 577847 h 3120373"/>
              <a:gd name="connsiteX67" fmla="*/ 0 w 2195098"/>
              <a:gd name="connsiteY67" fmla="*/ 462277 h 3120373"/>
              <a:gd name="connsiteX68" fmla="*/ 0 w 2195098"/>
              <a:gd name="connsiteY68" fmla="*/ 346708 h 3120373"/>
              <a:gd name="connsiteX69" fmla="*/ 0 w 2195098"/>
              <a:gd name="connsiteY69" fmla="*/ 231139 h 3120373"/>
              <a:gd name="connsiteX70" fmla="*/ 0 w 2195098"/>
              <a:gd name="connsiteY70" fmla="*/ 115569 h 3120373"/>
              <a:gd name="connsiteX71" fmla="*/ 0 w 2195098"/>
              <a:gd name="connsiteY71" fmla="*/ 0 h 3120373"/>
              <a:gd name="connsiteX72" fmla="*/ 81300 w 2195098"/>
              <a:gd name="connsiteY72" fmla="*/ 0 h 3120373"/>
              <a:gd name="connsiteX73" fmla="*/ 162600 w 2195098"/>
              <a:gd name="connsiteY73" fmla="*/ 0 h 3120373"/>
              <a:gd name="connsiteX74" fmla="*/ 243900 w 2195098"/>
              <a:gd name="connsiteY74" fmla="*/ 0 h 3120373"/>
              <a:gd name="connsiteX75" fmla="*/ 325199 w 2195098"/>
              <a:gd name="connsiteY75" fmla="*/ 0 h 3120373"/>
              <a:gd name="connsiteX76" fmla="*/ 406499 w 2195098"/>
              <a:gd name="connsiteY76" fmla="*/ 0 h 3120373"/>
              <a:gd name="connsiteX77" fmla="*/ 487799 w 2195098"/>
              <a:gd name="connsiteY77" fmla="*/ 0 h 3120373"/>
              <a:gd name="connsiteX78" fmla="*/ 569099 w 2195098"/>
              <a:gd name="connsiteY78" fmla="*/ 0 h 3120373"/>
              <a:gd name="connsiteX79" fmla="*/ 650399 w 2195098"/>
              <a:gd name="connsiteY79" fmla="*/ 0 h 3120373"/>
              <a:gd name="connsiteX80" fmla="*/ 731699 w 2195098"/>
              <a:gd name="connsiteY80" fmla="*/ 0 h 3120373"/>
              <a:gd name="connsiteX81" fmla="*/ 812999 w 2195098"/>
              <a:gd name="connsiteY81" fmla="*/ 0 h 3120373"/>
              <a:gd name="connsiteX82" fmla="*/ 894299 w 2195098"/>
              <a:gd name="connsiteY82" fmla="*/ 0 h 3120373"/>
              <a:gd name="connsiteX83" fmla="*/ 975599 w 2195098"/>
              <a:gd name="connsiteY83" fmla="*/ 0 h 3120373"/>
              <a:gd name="connsiteX84" fmla="*/ 1056899 w 2195098"/>
              <a:gd name="connsiteY84" fmla="*/ 0 h 3120373"/>
              <a:gd name="connsiteX85" fmla="*/ 1138199 w 2195098"/>
              <a:gd name="connsiteY85" fmla="*/ 0 h 3120373"/>
              <a:gd name="connsiteX86" fmla="*/ 1219499 w 2195098"/>
              <a:gd name="connsiteY86" fmla="*/ 0 h 3120373"/>
              <a:gd name="connsiteX87" fmla="*/ 1300799 w 2195098"/>
              <a:gd name="connsiteY87" fmla="*/ 0 h 3120373"/>
              <a:gd name="connsiteX88" fmla="*/ 1382099 w 2195098"/>
              <a:gd name="connsiteY88" fmla="*/ 0 h 3120373"/>
              <a:gd name="connsiteX89" fmla="*/ 1463399 w 2195098"/>
              <a:gd name="connsiteY89" fmla="*/ 0 h 3120373"/>
              <a:gd name="connsiteX90" fmla="*/ 1544699 w 2195098"/>
              <a:gd name="connsiteY90" fmla="*/ 0 h 3120373"/>
              <a:gd name="connsiteX91" fmla="*/ 1625999 w 2195098"/>
              <a:gd name="connsiteY91" fmla="*/ 0 h 3120373"/>
              <a:gd name="connsiteX92" fmla="*/ 1707299 w 2195098"/>
              <a:gd name="connsiteY92" fmla="*/ 0 h 3120373"/>
              <a:gd name="connsiteX93" fmla="*/ 1788599 w 2195098"/>
              <a:gd name="connsiteY93" fmla="*/ 0 h 3120373"/>
              <a:gd name="connsiteX94" fmla="*/ 1869898 w 2195098"/>
              <a:gd name="connsiteY94" fmla="*/ 0 h 3120373"/>
              <a:gd name="connsiteX95" fmla="*/ 1951198 w 2195098"/>
              <a:gd name="connsiteY95" fmla="*/ 0 h 3120373"/>
              <a:gd name="connsiteX96" fmla="*/ 2032498 w 2195098"/>
              <a:gd name="connsiteY96" fmla="*/ 0 h 3120373"/>
              <a:gd name="connsiteX97" fmla="*/ 2113798 w 2195098"/>
              <a:gd name="connsiteY97" fmla="*/ 0 h 3120373"/>
              <a:gd name="connsiteX98" fmla="*/ 2195098 w 2195098"/>
              <a:gd name="connsiteY98" fmla="*/ 0 h 3120373"/>
              <a:gd name="connsiteX99" fmla="*/ 2195098 w 2195098"/>
              <a:gd name="connsiteY99" fmla="*/ 115569 h 3120373"/>
              <a:gd name="connsiteX100" fmla="*/ 2195098 w 2195098"/>
              <a:gd name="connsiteY100" fmla="*/ 231139 h 3120373"/>
              <a:gd name="connsiteX101" fmla="*/ 2195098 w 2195098"/>
              <a:gd name="connsiteY101" fmla="*/ 346708 h 3120373"/>
              <a:gd name="connsiteX102" fmla="*/ 2195098 w 2195098"/>
              <a:gd name="connsiteY102" fmla="*/ 462278 h 3120373"/>
              <a:gd name="connsiteX0" fmla="*/ 2195098 w 2195098"/>
              <a:gd name="connsiteY0" fmla="*/ 1271264 h 3120373"/>
              <a:gd name="connsiteX1" fmla="*/ 2195098 w 2195098"/>
              <a:gd name="connsiteY1" fmla="*/ 1386833 h 3120373"/>
              <a:gd name="connsiteX2" fmla="*/ 2195098 w 2195098"/>
              <a:gd name="connsiteY2" fmla="*/ 1502402 h 3120373"/>
              <a:gd name="connsiteX3" fmla="*/ 2195098 w 2195098"/>
              <a:gd name="connsiteY3" fmla="*/ 1617972 h 3120373"/>
              <a:gd name="connsiteX4" fmla="*/ 2195098 w 2195098"/>
              <a:gd name="connsiteY4" fmla="*/ 1733541 h 3120373"/>
              <a:gd name="connsiteX5" fmla="*/ 2195098 w 2195098"/>
              <a:gd name="connsiteY5" fmla="*/ 1849110 h 3120373"/>
              <a:gd name="connsiteX6" fmla="*/ 2195098 w 2195098"/>
              <a:gd name="connsiteY6" fmla="*/ 1964680 h 3120373"/>
              <a:gd name="connsiteX7" fmla="*/ 2195098 w 2195098"/>
              <a:gd name="connsiteY7" fmla="*/ 2080249 h 3120373"/>
              <a:gd name="connsiteX8" fmla="*/ 2195098 w 2195098"/>
              <a:gd name="connsiteY8" fmla="*/ 2195818 h 3120373"/>
              <a:gd name="connsiteX9" fmla="*/ 2195098 w 2195098"/>
              <a:gd name="connsiteY9" fmla="*/ 2311388 h 3120373"/>
              <a:gd name="connsiteX10" fmla="*/ 2195098 w 2195098"/>
              <a:gd name="connsiteY10" fmla="*/ 2426957 h 3120373"/>
              <a:gd name="connsiteX11" fmla="*/ 2195098 w 2195098"/>
              <a:gd name="connsiteY11" fmla="*/ 2542526 h 3120373"/>
              <a:gd name="connsiteX12" fmla="*/ 2195098 w 2195098"/>
              <a:gd name="connsiteY12" fmla="*/ 2658096 h 3120373"/>
              <a:gd name="connsiteX13" fmla="*/ 2195098 w 2195098"/>
              <a:gd name="connsiteY13" fmla="*/ 2773665 h 3120373"/>
              <a:gd name="connsiteX14" fmla="*/ 2195098 w 2195098"/>
              <a:gd name="connsiteY14" fmla="*/ 2889234 h 3120373"/>
              <a:gd name="connsiteX15" fmla="*/ 2195098 w 2195098"/>
              <a:gd name="connsiteY15" fmla="*/ 3004804 h 3120373"/>
              <a:gd name="connsiteX16" fmla="*/ 2195098 w 2195098"/>
              <a:gd name="connsiteY16" fmla="*/ 3120373 h 3120373"/>
              <a:gd name="connsiteX17" fmla="*/ 2113798 w 2195098"/>
              <a:gd name="connsiteY17" fmla="*/ 3120373 h 3120373"/>
              <a:gd name="connsiteX18" fmla="*/ 2032498 w 2195098"/>
              <a:gd name="connsiteY18" fmla="*/ 3120373 h 3120373"/>
              <a:gd name="connsiteX19" fmla="*/ 1951198 w 2195098"/>
              <a:gd name="connsiteY19" fmla="*/ 3120373 h 3120373"/>
              <a:gd name="connsiteX20" fmla="*/ 1869898 w 2195098"/>
              <a:gd name="connsiteY20" fmla="*/ 3120373 h 3120373"/>
              <a:gd name="connsiteX21" fmla="*/ 1788599 w 2195098"/>
              <a:gd name="connsiteY21" fmla="*/ 3120373 h 3120373"/>
              <a:gd name="connsiteX22" fmla="*/ 1707299 w 2195098"/>
              <a:gd name="connsiteY22" fmla="*/ 3120373 h 3120373"/>
              <a:gd name="connsiteX23" fmla="*/ 1625999 w 2195098"/>
              <a:gd name="connsiteY23" fmla="*/ 3120373 h 3120373"/>
              <a:gd name="connsiteX24" fmla="*/ 1544699 w 2195098"/>
              <a:gd name="connsiteY24" fmla="*/ 3120373 h 3120373"/>
              <a:gd name="connsiteX25" fmla="*/ 1463399 w 2195098"/>
              <a:gd name="connsiteY25" fmla="*/ 3120373 h 3120373"/>
              <a:gd name="connsiteX26" fmla="*/ 1382099 w 2195098"/>
              <a:gd name="connsiteY26" fmla="*/ 3120373 h 3120373"/>
              <a:gd name="connsiteX27" fmla="*/ 1300799 w 2195098"/>
              <a:gd name="connsiteY27" fmla="*/ 3120373 h 3120373"/>
              <a:gd name="connsiteX28" fmla="*/ 1219499 w 2195098"/>
              <a:gd name="connsiteY28" fmla="*/ 3120373 h 3120373"/>
              <a:gd name="connsiteX29" fmla="*/ 1138199 w 2195098"/>
              <a:gd name="connsiteY29" fmla="*/ 3120373 h 3120373"/>
              <a:gd name="connsiteX30" fmla="*/ 1056899 w 2195098"/>
              <a:gd name="connsiteY30" fmla="*/ 3120373 h 3120373"/>
              <a:gd name="connsiteX31" fmla="*/ 975599 w 2195098"/>
              <a:gd name="connsiteY31" fmla="*/ 3120373 h 3120373"/>
              <a:gd name="connsiteX32" fmla="*/ 894299 w 2195098"/>
              <a:gd name="connsiteY32" fmla="*/ 3120373 h 3120373"/>
              <a:gd name="connsiteX33" fmla="*/ 812999 w 2195098"/>
              <a:gd name="connsiteY33" fmla="*/ 3120373 h 3120373"/>
              <a:gd name="connsiteX34" fmla="*/ 731699 w 2195098"/>
              <a:gd name="connsiteY34" fmla="*/ 3120373 h 3120373"/>
              <a:gd name="connsiteX35" fmla="*/ 650399 w 2195098"/>
              <a:gd name="connsiteY35" fmla="*/ 3120373 h 3120373"/>
              <a:gd name="connsiteX36" fmla="*/ 569099 w 2195098"/>
              <a:gd name="connsiteY36" fmla="*/ 3120373 h 3120373"/>
              <a:gd name="connsiteX37" fmla="*/ 487799 w 2195098"/>
              <a:gd name="connsiteY37" fmla="*/ 3120373 h 3120373"/>
              <a:gd name="connsiteX38" fmla="*/ 406499 w 2195098"/>
              <a:gd name="connsiteY38" fmla="*/ 3120373 h 3120373"/>
              <a:gd name="connsiteX39" fmla="*/ 325199 w 2195098"/>
              <a:gd name="connsiteY39" fmla="*/ 3120373 h 3120373"/>
              <a:gd name="connsiteX40" fmla="*/ 243900 w 2195098"/>
              <a:gd name="connsiteY40" fmla="*/ 3120373 h 3120373"/>
              <a:gd name="connsiteX41" fmla="*/ 162600 w 2195098"/>
              <a:gd name="connsiteY41" fmla="*/ 3120373 h 3120373"/>
              <a:gd name="connsiteX42" fmla="*/ 81300 w 2195098"/>
              <a:gd name="connsiteY42" fmla="*/ 3120373 h 3120373"/>
              <a:gd name="connsiteX43" fmla="*/ 0 w 2195098"/>
              <a:gd name="connsiteY43" fmla="*/ 3120373 h 3120373"/>
              <a:gd name="connsiteX44" fmla="*/ 0 w 2195098"/>
              <a:gd name="connsiteY44" fmla="*/ 3004804 h 3120373"/>
              <a:gd name="connsiteX45" fmla="*/ 0 w 2195098"/>
              <a:gd name="connsiteY45" fmla="*/ 2889234 h 3120373"/>
              <a:gd name="connsiteX46" fmla="*/ 0 w 2195098"/>
              <a:gd name="connsiteY46" fmla="*/ 2773665 h 3120373"/>
              <a:gd name="connsiteX47" fmla="*/ 0 w 2195098"/>
              <a:gd name="connsiteY47" fmla="*/ 2658096 h 3120373"/>
              <a:gd name="connsiteX48" fmla="*/ 0 w 2195098"/>
              <a:gd name="connsiteY48" fmla="*/ 2542526 h 3120373"/>
              <a:gd name="connsiteX49" fmla="*/ 0 w 2195098"/>
              <a:gd name="connsiteY49" fmla="*/ 2426957 h 3120373"/>
              <a:gd name="connsiteX50" fmla="*/ 0 w 2195098"/>
              <a:gd name="connsiteY50" fmla="*/ 2311388 h 3120373"/>
              <a:gd name="connsiteX51" fmla="*/ 0 w 2195098"/>
              <a:gd name="connsiteY51" fmla="*/ 2195818 h 3120373"/>
              <a:gd name="connsiteX52" fmla="*/ 0 w 2195098"/>
              <a:gd name="connsiteY52" fmla="*/ 2080249 h 3120373"/>
              <a:gd name="connsiteX53" fmla="*/ 0 w 2195098"/>
              <a:gd name="connsiteY53" fmla="*/ 1964680 h 3120373"/>
              <a:gd name="connsiteX54" fmla="*/ 0 w 2195098"/>
              <a:gd name="connsiteY54" fmla="*/ 1849110 h 3120373"/>
              <a:gd name="connsiteX55" fmla="*/ 0 w 2195098"/>
              <a:gd name="connsiteY55" fmla="*/ 1733541 h 3120373"/>
              <a:gd name="connsiteX56" fmla="*/ 0 w 2195098"/>
              <a:gd name="connsiteY56" fmla="*/ 1617971 h 3120373"/>
              <a:gd name="connsiteX57" fmla="*/ 0 w 2195098"/>
              <a:gd name="connsiteY57" fmla="*/ 1502402 h 3120373"/>
              <a:gd name="connsiteX58" fmla="*/ 0 w 2195098"/>
              <a:gd name="connsiteY58" fmla="*/ 1386832 h 3120373"/>
              <a:gd name="connsiteX59" fmla="*/ 0 w 2195098"/>
              <a:gd name="connsiteY59" fmla="*/ 1271263 h 3120373"/>
              <a:gd name="connsiteX60" fmla="*/ 0 w 2195098"/>
              <a:gd name="connsiteY60" fmla="*/ 1155693 h 3120373"/>
              <a:gd name="connsiteX61" fmla="*/ 0 w 2195098"/>
              <a:gd name="connsiteY61" fmla="*/ 1040124 h 3120373"/>
              <a:gd name="connsiteX62" fmla="*/ 0 w 2195098"/>
              <a:gd name="connsiteY62" fmla="*/ 924555 h 3120373"/>
              <a:gd name="connsiteX63" fmla="*/ 0 w 2195098"/>
              <a:gd name="connsiteY63" fmla="*/ 808985 h 3120373"/>
              <a:gd name="connsiteX64" fmla="*/ 0 w 2195098"/>
              <a:gd name="connsiteY64" fmla="*/ 693416 h 3120373"/>
              <a:gd name="connsiteX65" fmla="*/ 0 w 2195098"/>
              <a:gd name="connsiteY65" fmla="*/ 577847 h 3120373"/>
              <a:gd name="connsiteX66" fmla="*/ 0 w 2195098"/>
              <a:gd name="connsiteY66" fmla="*/ 462277 h 3120373"/>
              <a:gd name="connsiteX67" fmla="*/ 0 w 2195098"/>
              <a:gd name="connsiteY67" fmla="*/ 346708 h 3120373"/>
              <a:gd name="connsiteX68" fmla="*/ 0 w 2195098"/>
              <a:gd name="connsiteY68" fmla="*/ 231139 h 3120373"/>
              <a:gd name="connsiteX69" fmla="*/ 0 w 2195098"/>
              <a:gd name="connsiteY69" fmla="*/ 115569 h 3120373"/>
              <a:gd name="connsiteX70" fmla="*/ 0 w 2195098"/>
              <a:gd name="connsiteY70" fmla="*/ 0 h 3120373"/>
              <a:gd name="connsiteX71" fmla="*/ 81300 w 2195098"/>
              <a:gd name="connsiteY71" fmla="*/ 0 h 3120373"/>
              <a:gd name="connsiteX72" fmla="*/ 162600 w 2195098"/>
              <a:gd name="connsiteY72" fmla="*/ 0 h 3120373"/>
              <a:gd name="connsiteX73" fmla="*/ 243900 w 2195098"/>
              <a:gd name="connsiteY73" fmla="*/ 0 h 3120373"/>
              <a:gd name="connsiteX74" fmla="*/ 325199 w 2195098"/>
              <a:gd name="connsiteY74" fmla="*/ 0 h 3120373"/>
              <a:gd name="connsiteX75" fmla="*/ 406499 w 2195098"/>
              <a:gd name="connsiteY75" fmla="*/ 0 h 3120373"/>
              <a:gd name="connsiteX76" fmla="*/ 487799 w 2195098"/>
              <a:gd name="connsiteY76" fmla="*/ 0 h 3120373"/>
              <a:gd name="connsiteX77" fmla="*/ 569099 w 2195098"/>
              <a:gd name="connsiteY77" fmla="*/ 0 h 3120373"/>
              <a:gd name="connsiteX78" fmla="*/ 650399 w 2195098"/>
              <a:gd name="connsiteY78" fmla="*/ 0 h 3120373"/>
              <a:gd name="connsiteX79" fmla="*/ 731699 w 2195098"/>
              <a:gd name="connsiteY79" fmla="*/ 0 h 3120373"/>
              <a:gd name="connsiteX80" fmla="*/ 812999 w 2195098"/>
              <a:gd name="connsiteY80" fmla="*/ 0 h 3120373"/>
              <a:gd name="connsiteX81" fmla="*/ 894299 w 2195098"/>
              <a:gd name="connsiteY81" fmla="*/ 0 h 3120373"/>
              <a:gd name="connsiteX82" fmla="*/ 975599 w 2195098"/>
              <a:gd name="connsiteY82" fmla="*/ 0 h 3120373"/>
              <a:gd name="connsiteX83" fmla="*/ 1056899 w 2195098"/>
              <a:gd name="connsiteY83" fmla="*/ 0 h 3120373"/>
              <a:gd name="connsiteX84" fmla="*/ 1138199 w 2195098"/>
              <a:gd name="connsiteY84" fmla="*/ 0 h 3120373"/>
              <a:gd name="connsiteX85" fmla="*/ 1219499 w 2195098"/>
              <a:gd name="connsiteY85" fmla="*/ 0 h 3120373"/>
              <a:gd name="connsiteX86" fmla="*/ 1300799 w 2195098"/>
              <a:gd name="connsiteY86" fmla="*/ 0 h 3120373"/>
              <a:gd name="connsiteX87" fmla="*/ 1382099 w 2195098"/>
              <a:gd name="connsiteY87" fmla="*/ 0 h 3120373"/>
              <a:gd name="connsiteX88" fmla="*/ 1463399 w 2195098"/>
              <a:gd name="connsiteY88" fmla="*/ 0 h 3120373"/>
              <a:gd name="connsiteX89" fmla="*/ 1544699 w 2195098"/>
              <a:gd name="connsiteY89" fmla="*/ 0 h 3120373"/>
              <a:gd name="connsiteX90" fmla="*/ 1625999 w 2195098"/>
              <a:gd name="connsiteY90" fmla="*/ 0 h 3120373"/>
              <a:gd name="connsiteX91" fmla="*/ 1707299 w 2195098"/>
              <a:gd name="connsiteY91" fmla="*/ 0 h 3120373"/>
              <a:gd name="connsiteX92" fmla="*/ 1788599 w 2195098"/>
              <a:gd name="connsiteY92" fmla="*/ 0 h 3120373"/>
              <a:gd name="connsiteX93" fmla="*/ 1869898 w 2195098"/>
              <a:gd name="connsiteY93" fmla="*/ 0 h 3120373"/>
              <a:gd name="connsiteX94" fmla="*/ 1951198 w 2195098"/>
              <a:gd name="connsiteY94" fmla="*/ 0 h 3120373"/>
              <a:gd name="connsiteX95" fmla="*/ 2032498 w 2195098"/>
              <a:gd name="connsiteY95" fmla="*/ 0 h 3120373"/>
              <a:gd name="connsiteX96" fmla="*/ 2113798 w 2195098"/>
              <a:gd name="connsiteY96" fmla="*/ 0 h 3120373"/>
              <a:gd name="connsiteX97" fmla="*/ 2195098 w 2195098"/>
              <a:gd name="connsiteY97" fmla="*/ 0 h 3120373"/>
              <a:gd name="connsiteX98" fmla="*/ 2195098 w 2195098"/>
              <a:gd name="connsiteY98" fmla="*/ 115569 h 3120373"/>
              <a:gd name="connsiteX99" fmla="*/ 2195098 w 2195098"/>
              <a:gd name="connsiteY99" fmla="*/ 231139 h 3120373"/>
              <a:gd name="connsiteX100" fmla="*/ 2195098 w 2195098"/>
              <a:gd name="connsiteY100" fmla="*/ 346708 h 3120373"/>
              <a:gd name="connsiteX101" fmla="*/ 2195098 w 2195098"/>
              <a:gd name="connsiteY101" fmla="*/ 462278 h 3120373"/>
              <a:gd name="connsiteX0" fmla="*/ 2195098 w 2195098"/>
              <a:gd name="connsiteY0" fmla="*/ 1386833 h 3120373"/>
              <a:gd name="connsiteX1" fmla="*/ 2195098 w 2195098"/>
              <a:gd name="connsiteY1" fmla="*/ 1502402 h 3120373"/>
              <a:gd name="connsiteX2" fmla="*/ 2195098 w 2195098"/>
              <a:gd name="connsiteY2" fmla="*/ 1617972 h 3120373"/>
              <a:gd name="connsiteX3" fmla="*/ 2195098 w 2195098"/>
              <a:gd name="connsiteY3" fmla="*/ 1733541 h 3120373"/>
              <a:gd name="connsiteX4" fmla="*/ 2195098 w 2195098"/>
              <a:gd name="connsiteY4" fmla="*/ 1849110 h 3120373"/>
              <a:gd name="connsiteX5" fmla="*/ 2195098 w 2195098"/>
              <a:gd name="connsiteY5" fmla="*/ 1964680 h 3120373"/>
              <a:gd name="connsiteX6" fmla="*/ 2195098 w 2195098"/>
              <a:gd name="connsiteY6" fmla="*/ 2080249 h 3120373"/>
              <a:gd name="connsiteX7" fmla="*/ 2195098 w 2195098"/>
              <a:gd name="connsiteY7" fmla="*/ 2195818 h 3120373"/>
              <a:gd name="connsiteX8" fmla="*/ 2195098 w 2195098"/>
              <a:gd name="connsiteY8" fmla="*/ 2311388 h 3120373"/>
              <a:gd name="connsiteX9" fmla="*/ 2195098 w 2195098"/>
              <a:gd name="connsiteY9" fmla="*/ 2426957 h 3120373"/>
              <a:gd name="connsiteX10" fmla="*/ 2195098 w 2195098"/>
              <a:gd name="connsiteY10" fmla="*/ 2542526 h 3120373"/>
              <a:gd name="connsiteX11" fmla="*/ 2195098 w 2195098"/>
              <a:gd name="connsiteY11" fmla="*/ 2658096 h 3120373"/>
              <a:gd name="connsiteX12" fmla="*/ 2195098 w 2195098"/>
              <a:gd name="connsiteY12" fmla="*/ 2773665 h 3120373"/>
              <a:gd name="connsiteX13" fmla="*/ 2195098 w 2195098"/>
              <a:gd name="connsiteY13" fmla="*/ 2889234 h 3120373"/>
              <a:gd name="connsiteX14" fmla="*/ 2195098 w 2195098"/>
              <a:gd name="connsiteY14" fmla="*/ 3004804 h 3120373"/>
              <a:gd name="connsiteX15" fmla="*/ 2195098 w 2195098"/>
              <a:gd name="connsiteY15" fmla="*/ 3120373 h 3120373"/>
              <a:gd name="connsiteX16" fmla="*/ 2113798 w 2195098"/>
              <a:gd name="connsiteY16" fmla="*/ 3120373 h 3120373"/>
              <a:gd name="connsiteX17" fmla="*/ 2032498 w 2195098"/>
              <a:gd name="connsiteY17" fmla="*/ 3120373 h 3120373"/>
              <a:gd name="connsiteX18" fmla="*/ 1951198 w 2195098"/>
              <a:gd name="connsiteY18" fmla="*/ 3120373 h 3120373"/>
              <a:gd name="connsiteX19" fmla="*/ 1869898 w 2195098"/>
              <a:gd name="connsiteY19" fmla="*/ 3120373 h 3120373"/>
              <a:gd name="connsiteX20" fmla="*/ 1788599 w 2195098"/>
              <a:gd name="connsiteY20" fmla="*/ 3120373 h 3120373"/>
              <a:gd name="connsiteX21" fmla="*/ 1707299 w 2195098"/>
              <a:gd name="connsiteY21" fmla="*/ 3120373 h 3120373"/>
              <a:gd name="connsiteX22" fmla="*/ 1625999 w 2195098"/>
              <a:gd name="connsiteY22" fmla="*/ 3120373 h 3120373"/>
              <a:gd name="connsiteX23" fmla="*/ 1544699 w 2195098"/>
              <a:gd name="connsiteY23" fmla="*/ 3120373 h 3120373"/>
              <a:gd name="connsiteX24" fmla="*/ 1463399 w 2195098"/>
              <a:gd name="connsiteY24" fmla="*/ 3120373 h 3120373"/>
              <a:gd name="connsiteX25" fmla="*/ 1382099 w 2195098"/>
              <a:gd name="connsiteY25" fmla="*/ 3120373 h 3120373"/>
              <a:gd name="connsiteX26" fmla="*/ 1300799 w 2195098"/>
              <a:gd name="connsiteY26" fmla="*/ 3120373 h 3120373"/>
              <a:gd name="connsiteX27" fmla="*/ 1219499 w 2195098"/>
              <a:gd name="connsiteY27" fmla="*/ 3120373 h 3120373"/>
              <a:gd name="connsiteX28" fmla="*/ 1138199 w 2195098"/>
              <a:gd name="connsiteY28" fmla="*/ 3120373 h 3120373"/>
              <a:gd name="connsiteX29" fmla="*/ 1056899 w 2195098"/>
              <a:gd name="connsiteY29" fmla="*/ 3120373 h 3120373"/>
              <a:gd name="connsiteX30" fmla="*/ 975599 w 2195098"/>
              <a:gd name="connsiteY30" fmla="*/ 3120373 h 3120373"/>
              <a:gd name="connsiteX31" fmla="*/ 894299 w 2195098"/>
              <a:gd name="connsiteY31" fmla="*/ 3120373 h 3120373"/>
              <a:gd name="connsiteX32" fmla="*/ 812999 w 2195098"/>
              <a:gd name="connsiteY32" fmla="*/ 3120373 h 3120373"/>
              <a:gd name="connsiteX33" fmla="*/ 731699 w 2195098"/>
              <a:gd name="connsiteY33" fmla="*/ 3120373 h 3120373"/>
              <a:gd name="connsiteX34" fmla="*/ 650399 w 2195098"/>
              <a:gd name="connsiteY34" fmla="*/ 3120373 h 3120373"/>
              <a:gd name="connsiteX35" fmla="*/ 569099 w 2195098"/>
              <a:gd name="connsiteY35" fmla="*/ 3120373 h 3120373"/>
              <a:gd name="connsiteX36" fmla="*/ 487799 w 2195098"/>
              <a:gd name="connsiteY36" fmla="*/ 3120373 h 3120373"/>
              <a:gd name="connsiteX37" fmla="*/ 406499 w 2195098"/>
              <a:gd name="connsiteY37" fmla="*/ 3120373 h 3120373"/>
              <a:gd name="connsiteX38" fmla="*/ 325199 w 2195098"/>
              <a:gd name="connsiteY38" fmla="*/ 3120373 h 3120373"/>
              <a:gd name="connsiteX39" fmla="*/ 243900 w 2195098"/>
              <a:gd name="connsiteY39" fmla="*/ 3120373 h 3120373"/>
              <a:gd name="connsiteX40" fmla="*/ 162600 w 2195098"/>
              <a:gd name="connsiteY40" fmla="*/ 3120373 h 3120373"/>
              <a:gd name="connsiteX41" fmla="*/ 81300 w 2195098"/>
              <a:gd name="connsiteY41" fmla="*/ 3120373 h 3120373"/>
              <a:gd name="connsiteX42" fmla="*/ 0 w 2195098"/>
              <a:gd name="connsiteY42" fmla="*/ 3120373 h 3120373"/>
              <a:gd name="connsiteX43" fmla="*/ 0 w 2195098"/>
              <a:gd name="connsiteY43" fmla="*/ 3004804 h 3120373"/>
              <a:gd name="connsiteX44" fmla="*/ 0 w 2195098"/>
              <a:gd name="connsiteY44" fmla="*/ 2889234 h 3120373"/>
              <a:gd name="connsiteX45" fmla="*/ 0 w 2195098"/>
              <a:gd name="connsiteY45" fmla="*/ 2773665 h 3120373"/>
              <a:gd name="connsiteX46" fmla="*/ 0 w 2195098"/>
              <a:gd name="connsiteY46" fmla="*/ 2658096 h 3120373"/>
              <a:gd name="connsiteX47" fmla="*/ 0 w 2195098"/>
              <a:gd name="connsiteY47" fmla="*/ 2542526 h 3120373"/>
              <a:gd name="connsiteX48" fmla="*/ 0 w 2195098"/>
              <a:gd name="connsiteY48" fmla="*/ 2426957 h 3120373"/>
              <a:gd name="connsiteX49" fmla="*/ 0 w 2195098"/>
              <a:gd name="connsiteY49" fmla="*/ 2311388 h 3120373"/>
              <a:gd name="connsiteX50" fmla="*/ 0 w 2195098"/>
              <a:gd name="connsiteY50" fmla="*/ 2195818 h 3120373"/>
              <a:gd name="connsiteX51" fmla="*/ 0 w 2195098"/>
              <a:gd name="connsiteY51" fmla="*/ 2080249 h 3120373"/>
              <a:gd name="connsiteX52" fmla="*/ 0 w 2195098"/>
              <a:gd name="connsiteY52" fmla="*/ 1964680 h 3120373"/>
              <a:gd name="connsiteX53" fmla="*/ 0 w 2195098"/>
              <a:gd name="connsiteY53" fmla="*/ 1849110 h 3120373"/>
              <a:gd name="connsiteX54" fmla="*/ 0 w 2195098"/>
              <a:gd name="connsiteY54" fmla="*/ 1733541 h 3120373"/>
              <a:gd name="connsiteX55" fmla="*/ 0 w 2195098"/>
              <a:gd name="connsiteY55" fmla="*/ 1617971 h 3120373"/>
              <a:gd name="connsiteX56" fmla="*/ 0 w 2195098"/>
              <a:gd name="connsiteY56" fmla="*/ 1502402 h 3120373"/>
              <a:gd name="connsiteX57" fmla="*/ 0 w 2195098"/>
              <a:gd name="connsiteY57" fmla="*/ 1386832 h 3120373"/>
              <a:gd name="connsiteX58" fmla="*/ 0 w 2195098"/>
              <a:gd name="connsiteY58" fmla="*/ 1271263 h 3120373"/>
              <a:gd name="connsiteX59" fmla="*/ 0 w 2195098"/>
              <a:gd name="connsiteY59" fmla="*/ 1155693 h 3120373"/>
              <a:gd name="connsiteX60" fmla="*/ 0 w 2195098"/>
              <a:gd name="connsiteY60" fmla="*/ 1040124 h 3120373"/>
              <a:gd name="connsiteX61" fmla="*/ 0 w 2195098"/>
              <a:gd name="connsiteY61" fmla="*/ 924555 h 3120373"/>
              <a:gd name="connsiteX62" fmla="*/ 0 w 2195098"/>
              <a:gd name="connsiteY62" fmla="*/ 808985 h 3120373"/>
              <a:gd name="connsiteX63" fmla="*/ 0 w 2195098"/>
              <a:gd name="connsiteY63" fmla="*/ 693416 h 3120373"/>
              <a:gd name="connsiteX64" fmla="*/ 0 w 2195098"/>
              <a:gd name="connsiteY64" fmla="*/ 577847 h 3120373"/>
              <a:gd name="connsiteX65" fmla="*/ 0 w 2195098"/>
              <a:gd name="connsiteY65" fmla="*/ 462277 h 3120373"/>
              <a:gd name="connsiteX66" fmla="*/ 0 w 2195098"/>
              <a:gd name="connsiteY66" fmla="*/ 346708 h 3120373"/>
              <a:gd name="connsiteX67" fmla="*/ 0 w 2195098"/>
              <a:gd name="connsiteY67" fmla="*/ 231139 h 3120373"/>
              <a:gd name="connsiteX68" fmla="*/ 0 w 2195098"/>
              <a:gd name="connsiteY68" fmla="*/ 115569 h 3120373"/>
              <a:gd name="connsiteX69" fmla="*/ 0 w 2195098"/>
              <a:gd name="connsiteY69" fmla="*/ 0 h 3120373"/>
              <a:gd name="connsiteX70" fmla="*/ 81300 w 2195098"/>
              <a:gd name="connsiteY70" fmla="*/ 0 h 3120373"/>
              <a:gd name="connsiteX71" fmla="*/ 162600 w 2195098"/>
              <a:gd name="connsiteY71" fmla="*/ 0 h 3120373"/>
              <a:gd name="connsiteX72" fmla="*/ 243900 w 2195098"/>
              <a:gd name="connsiteY72" fmla="*/ 0 h 3120373"/>
              <a:gd name="connsiteX73" fmla="*/ 325199 w 2195098"/>
              <a:gd name="connsiteY73" fmla="*/ 0 h 3120373"/>
              <a:gd name="connsiteX74" fmla="*/ 406499 w 2195098"/>
              <a:gd name="connsiteY74" fmla="*/ 0 h 3120373"/>
              <a:gd name="connsiteX75" fmla="*/ 487799 w 2195098"/>
              <a:gd name="connsiteY75" fmla="*/ 0 h 3120373"/>
              <a:gd name="connsiteX76" fmla="*/ 569099 w 2195098"/>
              <a:gd name="connsiteY76" fmla="*/ 0 h 3120373"/>
              <a:gd name="connsiteX77" fmla="*/ 650399 w 2195098"/>
              <a:gd name="connsiteY77" fmla="*/ 0 h 3120373"/>
              <a:gd name="connsiteX78" fmla="*/ 731699 w 2195098"/>
              <a:gd name="connsiteY78" fmla="*/ 0 h 3120373"/>
              <a:gd name="connsiteX79" fmla="*/ 812999 w 2195098"/>
              <a:gd name="connsiteY79" fmla="*/ 0 h 3120373"/>
              <a:gd name="connsiteX80" fmla="*/ 894299 w 2195098"/>
              <a:gd name="connsiteY80" fmla="*/ 0 h 3120373"/>
              <a:gd name="connsiteX81" fmla="*/ 975599 w 2195098"/>
              <a:gd name="connsiteY81" fmla="*/ 0 h 3120373"/>
              <a:gd name="connsiteX82" fmla="*/ 1056899 w 2195098"/>
              <a:gd name="connsiteY82" fmla="*/ 0 h 3120373"/>
              <a:gd name="connsiteX83" fmla="*/ 1138199 w 2195098"/>
              <a:gd name="connsiteY83" fmla="*/ 0 h 3120373"/>
              <a:gd name="connsiteX84" fmla="*/ 1219499 w 2195098"/>
              <a:gd name="connsiteY84" fmla="*/ 0 h 3120373"/>
              <a:gd name="connsiteX85" fmla="*/ 1300799 w 2195098"/>
              <a:gd name="connsiteY85" fmla="*/ 0 h 3120373"/>
              <a:gd name="connsiteX86" fmla="*/ 1382099 w 2195098"/>
              <a:gd name="connsiteY86" fmla="*/ 0 h 3120373"/>
              <a:gd name="connsiteX87" fmla="*/ 1463399 w 2195098"/>
              <a:gd name="connsiteY87" fmla="*/ 0 h 3120373"/>
              <a:gd name="connsiteX88" fmla="*/ 1544699 w 2195098"/>
              <a:gd name="connsiteY88" fmla="*/ 0 h 3120373"/>
              <a:gd name="connsiteX89" fmla="*/ 1625999 w 2195098"/>
              <a:gd name="connsiteY89" fmla="*/ 0 h 3120373"/>
              <a:gd name="connsiteX90" fmla="*/ 1707299 w 2195098"/>
              <a:gd name="connsiteY90" fmla="*/ 0 h 3120373"/>
              <a:gd name="connsiteX91" fmla="*/ 1788599 w 2195098"/>
              <a:gd name="connsiteY91" fmla="*/ 0 h 3120373"/>
              <a:gd name="connsiteX92" fmla="*/ 1869898 w 2195098"/>
              <a:gd name="connsiteY92" fmla="*/ 0 h 3120373"/>
              <a:gd name="connsiteX93" fmla="*/ 1951198 w 2195098"/>
              <a:gd name="connsiteY93" fmla="*/ 0 h 3120373"/>
              <a:gd name="connsiteX94" fmla="*/ 2032498 w 2195098"/>
              <a:gd name="connsiteY94" fmla="*/ 0 h 3120373"/>
              <a:gd name="connsiteX95" fmla="*/ 2113798 w 2195098"/>
              <a:gd name="connsiteY95" fmla="*/ 0 h 3120373"/>
              <a:gd name="connsiteX96" fmla="*/ 2195098 w 2195098"/>
              <a:gd name="connsiteY96" fmla="*/ 0 h 3120373"/>
              <a:gd name="connsiteX97" fmla="*/ 2195098 w 2195098"/>
              <a:gd name="connsiteY97" fmla="*/ 115569 h 3120373"/>
              <a:gd name="connsiteX98" fmla="*/ 2195098 w 2195098"/>
              <a:gd name="connsiteY98" fmla="*/ 231139 h 3120373"/>
              <a:gd name="connsiteX99" fmla="*/ 2195098 w 2195098"/>
              <a:gd name="connsiteY99" fmla="*/ 346708 h 3120373"/>
              <a:gd name="connsiteX100" fmla="*/ 2195098 w 2195098"/>
              <a:gd name="connsiteY100" fmla="*/ 462278 h 3120373"/>
              <a:gd name="connsiteX0" fmla="*/ 2195098 w 2195098"/>
              <a:gd name="connsiteY0" fmla="*/ 1502402 h 3120373"/>
              <a:gd name="connsiteX1" fmla="*/ 2195098 w 2195098"/>
              <a:gd name="connsiteY1" fmla="*/ 1617972 h 3120373"/>
              <a:gd name="connsiteX2" fmla="*/ 2195098 w 2195098"/>
              <a:gd name="connsiteY2" fmla="*/ 1733541 h 3120373"/>
              <a:gd name="connsiteX3" fmla="*/ 2195098 w 2195098"/>
              <a:gd name="connsiteY3" fmla="*/ 1849110 h 3120373"/>
              <a:gd name="connsiteX4" fmla="*/ 2195098 w 2195098"/>
              <a:gd name="connsiteY4" fmla="*/ 1964680 h 3120373"/>
              <a:gd name="connsiteX5" fmla="*/ 2195098 w 2195098"/>
              <a:gd name="connsiteY5" fmla="*/ 2080249 h 3120373"/>
              <a:gd name="connsiteX6" fmla="*/ 2195098 w 2195098"/>
              <a:gd name="connsiteY6" fmla="*/ 2195818 h 3120373"/>
              <a:gd name="connsiteX7" fmla="*/ 2195098 w 2195098"/>
              <a:gd name="connsiteY7" fmla="*/ 2311388 h 3120373"/>
              <a:gd name="connsiteX8" fmla="*/ 2195098 w 2195098"/>
              <a:gd name="connsiteY8" fmla="*/ 2426957 h 3120373"/>
              <a:gd name="connsiteX9" fmla="*/ 2195098 w 2195098"/>
              <a:gd name="connsiteY9" fmla="*/ 2542526 h 3120373"/>
              <a:gd name="connsiteX10" fmla="*/ 2195098 w 2195098"/>
              <a:gd name="connsiteY10" fmla="*/ 2658096 h 3120373"/>
              <a:gd name="connsiteX11" fmla="*/ 2195098 w 2195098"/>
              <a:gd name="connsiteY11" fmla="*/ 2773665 h 3120373"/>
              <a:gd name="connsiteX12" fmla="*/ 2195098 w 2195098"/>
              <a:gd name="connsiteY12" fmla="*/ 2889234 h 3120373"/>
              <a:gd name="connsiteX13" fmla="*/ 2195098 w 2195098"/>
              <a:gd name="connsiteY13" fmla="*/ 3004804 h 3120373"/>
              <a:gd name="connsiteX14" fmla="*/ 2195098 w 2195098"/>
              <a:gd name="connsiteY14" fmla="*/ 3120373 h 3120373"/>
              <a:gd name="connsiteX15" fmla="*/ 2113798 w 2195098"/>
              <a:gd name="connsiteY15" fmla="*/ 3120373 h 3120373"/>
              <a:gd name="connsiteX16" fmla="*/ 2032498 w 2195098"/>
              <a:gd name="connsiteY16" fmla="*/ 3120373 h 3120373"/>
              <a:gd name="connsiteX17" fmla="*/ 1951198 w 2195098"/>
              <a:gd name="connsiteY17" fmla="*/ 3120373 h 3120373"/>
              <a:gd name="connsiteX18" fmla="*/ 1869898 w 2195098"/>
              <a:gd name="connsiteY18" fmla="*/ 3120373 h 3120373"/>
              <a:gd name="connsiteX19" fmla="*/ 1788599 w 2195098"/>
              <a:gd name="connsiteY19" fmla="*/ 3120373 h 3120373"/>
              <a:gd name="connsiteX20" fmla="*/ 1707299 w 2195098"/>
              <a:gd name="connsiteY20" fmla="*/ 3120373 h 3120373"/>
              <a:gd name="connsiteX21" fmla="*/ 1625999 w 2195098"/>
              <a:gd name="connsiteY21" fmla="*/ 3120373 h 3120373"/>
              <a:gd name="connsiteX22" fmla="*/ 1544699 w 2195098"/>
              <a:gd name="connsiteY22" fmla="*/ 3120373 h 3120373"/>
              <a:gd name="connsiteX23" fmla="*/ 1463399 w 2195098"/>
              <a:gd name="connsiteY23" fmla="*/ 3120373 h 3120373"/>
              <a:gd name="connsiteX24" fmla="*/ 1382099 w 2195098"/>
              <a:gd name="connsiteY24" fmla="*/ 3120373 h 3120373"/>
              <a:gd name="connsiteX25" fmla="*/ 1300799 w 2195098"/>
              <a:gd name="connsiteY25" fmla="*/ 3120373 h 3120373"/>
              <a:gd name="connsiteX26" fmla="*/ 1219499 w 2195098"/>
              <a:gd name="connsiteY26" fmla="*/ 3120373 h 3120373"/>
              <a:gd name="connsiteX27" fmla="*/ 1138199 w 2195098"/>
              <a:gd name="connsiteY27" fmla="*/ 3120373 h 3120373"/>
              <a:gd name="connsiteX28" fmla="*/ 1056899 w 2195098"/>
              <a:gd name="connsiteY28" fmla="*/ 3120373 h 3120373"/>
              <a:gd name="connsiteX29" fmla="*/ 975599 w 2195098"/>
              <a:gd name="connsiteY29" fmla="*/ 3120373 h 3120373"/>
              <a:gd name="connsiteX30" fmla="*/ 894299 w 2195098"/>
              <a:gd name="connsiteY30" fmla="*/ 3120373 h 3120373"/>
              <a:gd name="connsiteX31" fmla="*/ 812999 w 2195098"/>
              <a:gd name="connsiteY31" fmla="*/ 3120373 h 3120373"/>
              <a:gd name="connsiteX32" fmla="*/ 731699 w 2195098"/>
              <a:gd name="connsiteY32" fmla="*/ 3120373 h 3120373"/>
              <a:gd name="connsiteX33" fmla="*/ 650399 w 2195098"/>
              <a:gd name="connsiteY33" fmla="*/ 3120373 h 3120373"/>
              <a:gd name="connsiteX34" fmla="*/ 569099 w 2195098"/>
              <a:gd name="connsiteY34" fmla="*/ 3120373 h 3120373"/>
              <a:gd name="connsiteX35" fmla="*/ 487799 w 2195098"/>
              <a:gd name="connsiteY35" fmla="*/ 3120373 h 3120373"/>
              <a:gd name="connsiteX36" fmla="*/ 406499 w 2195098"/>
              <a:gd name="connsiteY36" fmla="*/ 3120373 h 3120373"/>
              <a:gd name="connsiteX37" fmla="*/ 325199 w 2195098"/>
              <a:gd name="connsiteY37" fmla="*/ 3120373 h 3120373"/>
              <a:gd name="connsiteX38" fmla="*/ 243900 w 2195098"/>
              <a:gd name="connsiteY38" fmla="*/ 3120373 h 3120373"/>
              <a:gd name="connsiteX39" fmla="*/ 162600 w 2195098"/>
              <a:gd name="connsiteY39" fmla="*/ 3120373 h 3120373"/>
              <a:gd name="connsiteX40" fmla="*/ 81300 w 2195098"/>
              <a:gd name="connsiteY40" fmla="*/ 3120373 h 3120373"/>
              <a:gd name="connsiteX41" fmla="*/ 0 w 2195098"/>
              <a:gd name="connsiteY41" fmla="*/ 3120373 h 3120373"/>
              <a:gd name="connsiteX42" fmla="*/ 0 w 2195098"/>
              <a:gd name="connsiteY42" fmla="*/ 3004804 h 3120373"/>
              <a:gd name="connsiteX43" fmla="*/ 0 w 2195098"/>
              <a:gd name="connsiteY43" fmla="*/ 2889234 h 3120373"/>
              <a:gd name="connsiteX44" fmla="*/ 0 w 2195098"/>
              <a:gd name="connsiteY44" fmla="*/ 2773665 h 3120373"/>
              <a:gd name="connsiteX45" fmla="*/ 0 w 2195098"/>
              <a:gd name="connsiteY45" fmla="*/ 2658096 h 3120373"/>
              <a:gd name="connsiteX46" fmla="*/ 0 w 2195098"/>
              <a:gd name="connsiteY46" fmla="*/ 2542526 h 3120373"/>
              <a:gd name="connsiteX47" fmla="*/ 0 w 2195098"/>
              <a:gd name="connsiteY47" fmla="*/ 2426957 h 3120373"/>
              <a:gd name="connsiteX48" fmla="*/ 0 w 2195098"/>
              <a:gd name="connsiteY48" fmla="*/ 2311388 h 3120373"/>
              <a:gd name="connsiteX49" fmla="*/ 0 w 2195098"/>
              <a:gd name="connsiteY49" fmla="*/ 2195818 h 3120373"/>
              <a:gd name="connsiteX50" fmla="*/ 0 w 2195098"/>
              <a:gd name="connsiteY50" fmla="*/ 2080249 h 3120373"/>
              <a:gd name="connsiteX51" fmla="*/ 0 w 2195098"/>
              <a:gd name="connsiteY51" fmla="*/ 1964680 h 3120373"/>
              <a:gd name="connsiteX52" fmla="*/ 0 w 2195098"/>
              <a:gd name="connsiteY52" fmla="*/ 1849110 h 3120373"/>
              <a:gd name="connsiteX53" fmla="*/ 0 w 2195098"/>
              <a:gd name="connsiteY53" fmla="*/ 1733541 h 3120373"/>
              <a:gd name="connsiteX54" fmla="*/ 0 w 2195098"/>
              <a:gd name="connsiteY54" fmla="*/ 1617971 h 3120373"/>
              <a:gd name="connsiteX55" fmla="*/ 0 w 2195098"/>
              <a:gd name="connsiteY55" fmla="*/ 1502402 h 3120373"/>
              <a:gd name="connsiteX56" fmla="*/ 0 w 2195098"/>
              <a:gd name="connsiteY56" fmla="*/ 1386832 h 3120373"/>
              <a:gd name="connsiteX57" fmla="*/ 0 w 2195098"/>
              <a:gd name="connsiteY57" fmla="*/ 1271263 h 3120373"/>
              <a:gd name="connsiteX58" fmla="*/ 0 w 2195098"/>
              <a:gd name="connsiteY58" fmla="*/ 1155693 h 3120373"/>
              <a:gd name="connsiteX59" fmla="*/ 0 w 2195098"/>
              <a:gd name="connsiteY59" fmla="*/ 1040124 h 3120373"/>
              <a:gd name="connsiteX60" fmla="*/ 0 w 2195098"/>
              <a:gd name="connsiteY60" fmla="*/ 924555 h 3120373"/>
              <a:gd name="connsiteX61" fmla="*/ 0 w 2195098"/>
              <a:gd name="connsiteY61" fmla="*/ 808985 h 3120373"/>
              <a:gd name="connsiteX62" fmla="*/ 0 w 2195098"/>
              <a:gd name="connsiteY62" fmla="*/ 693416 h 3120373"/>
              <a:gd name="connsiteX63" fmla="*/ 0 w 2195098"/>
              <a:gd name="connsiteY63" fmla="*/ 577847 h 3120373"/>
              <a:gd name="connsiteX64" fmla="*/ 0 w 2195098"/>
              <a:gd name="connsiteY64" fmla="*/ 462277 h 3120373"/>
              <a:gd name="connsiteX65" fmla="*/ 0 w 2195098"/>
              <a:gd name="connsiteY65" fmla="*/ 346708 h 3120373"/>
              <a:gd name="connsiteX66" fmla="*/ 0 w 2195098"/>
              <a:gd name="connsiteY66" fmla="*/ 231139 h 3120373"/>
              <a:gd name="connsiteX67" fmla="*/ 0 w 2195098"/>
              <a:gd name="connsiteY67" fmla="*/ 115569 h 3120373"/>
              <a:gd name="connsiteX68" fmla="*/ 0 w 2195098"/>
              <a:gd name="connsiteY68" fmla="*/ 0 h 3120373"/>
              <a:gd name="connsiteX69" fmla="*/ 81300 w 2195098"/>
              <a:gd name="connsiteY69" fmla="*/ 0 h 3120373"/>
              <a:gd name="connsiteX70" fmla="*/ 162600 w 2195098"/>
              <a:gd name="connsiteY70" fmla="*/ 0 h 3120373"/>
              <a:gd name="connsiteX71" fmla="*/ 243900 w 2195098"/>
              <a:gd name="connsiteY71" fmla="*/ 0 h 3120373"/>
              <a:gd name="connsiteX72" fmla="*/ 325199 w 2195098"/>
              <a:gd name="connsiteY72" fmla="*/ 0 h 3120373"/>
              <a:gd name="connsiteX73" fmla="*/ 406499 w 2195098"/>
              <a:gd name="connsiteY73" fmla="*/ 0 h 3120373"/>
              <a:gd name="connsiteX74" fmla="*/ 487799 w 2195098"/>
              <a:gd name="connsiteY74" fmla="*/ 0 h 3120373"/>
              <a:gd name="connsiteX75" fmla="*/ 569099 w 2195098"/>
              <a:gd name="connsiteY75" fmla="*/ 0 h 3120373"/>
              <a:gd name="connsiteX76" fmla="*/ 650399 w 2195098"/>
              <a:gd name="connsiteY76" fmla="*/ 0 h 3120373"/>
              <a:gd name="connsiteX77" fmla="*/ 731699 w 2195098"/>
              <a:gd name="connsiteY77" fmla="*/ 0 h 3120373"/>
              <a:gd name="connsiteX78" fmla="*/ 812999 w 2195098"/>
              <a:gd name="connsiteY78" fmla="*/ 0 h 3120373"/>
              <a:gd name="connsiteX79" fmla="*/ 894299 w 2195098"/>
              <a:gd name="connsiteY79" fmla="*/ 0 h 3120373"/>
              <a:gd name="connsiteX80" fmla="*/ 975599 w 2195098"/>
              <a:gd name="connsiteY80" fmla="*/ 0 h 3120373"/>
              <a:gd name="connsiteX81" fmla="*/ 1056899 w 2195098"/>
              <a:gd name="connsiteY81" fmla="*/ 0 h 3120373"/>
              <a:gd name="connsiteX82" fmla="*/ 1138199 w 2195098"/>
              <a:gd name="connsiteY82" fmla="*/ 0 h 3120373"/>
              <a:gd name="connsiteX83" fmla="*/ 1219499 w 2195098"/>
              <a:gd name="connsiteY83" fmla="*/ 0 h 3120373"/>
              <a:gd name="connsiteX84" fmla="*/ 1300799 w 2195098"/>
              <a:gd name="connsiteY84" fmla="*/ 0 h 3120373"/>
              <a:gd name="connsiteX85" fmla="*/ 1382099 w 2195098"/>
              <a:gd name="connsiteY85" fmla="*/ 0 h 3120373"/>
              <a:gd name="connsiteX86" fmla="*/ 1463399 w 2195098"/>
              <a:gd name="connsiteY86" fmla="*/ 0 h 3120373"/>
              <a:gd name="connsiteX87" fmla="*/ 1544699 w 2195098"/>
              <a:gd name="connsiteY87" fmla="*/ 0 h 3120373"/>
              <a:gd name="connsiteX88" fmla="*/ 1625999 w 2195098"/>
              <a:gd name="connsiteY88" fmla="*/ 0 h 3120373"/>
              <a:gd name="connsiteX89" fmla="*/ 1707299 w 2195098"/>
              <a:gd name="connsiteY89" fmla="*/ 0 h 3120373"/>
              <a:gd name="connsiteX90" fmla="*/ 1788599 w 2195098"/>
              <a:gd name="connsiteY90" fmla="*/ 0 h 3120373"/>
              <a:gd name="connsiteX91" fmla="*/ 1869898 w 2195098"/>
              <a:gd name="connsiteY91" fmla="*/ 0 h 3120373"/>
              <a:gd name="connsiteX92" fmla="*/ 1951198 w 2195098"/>
              <a:gd name="connsiteY92" fmla="*/ 0 h 3120373"/>
              <a:gd name="connsiteX93" fmla="*/ 2032498 w 2195098"/>
              <a:gd name="connsiteY93" fmla="*/ 0 h 3120373"/>
              <a:gd name="connsiteX94" fmla="*/ 2113798 w 2195098"/>
              <a:gd name="connsiteY94" fmla="*/ 0 h 3120373"/>
              <a:gd name="connsiteX95" fmla="*/ 2195098 w 2195098"/>
              <a:gd name="connsiteY95" fmla="*/ 0 h 3120373"/>
              <a:gd name="connsiteX96" fmla="*/ 2195098 w 2195098"/>
              <a:gd name="connsiteY96" fmla="*/ 115569 h 3120373"/>
              <a:gd name="connsiteX97" fmla="*/ 2195098 w 2195098"/>
              <a:gd name="connsiteY97" fmla="*/ 231139 h 3120373"/>
              <a:gd name="connsiteX98" fmla="*/ 2195098 w 2195098"/>
              <a:gd name="connsiteY98" fmla="*/ 346708 h 3120373"/>
              <a:gd name="connsiteX99" fmla="*/ 2195098 w 2195098"/>
              <a:gd name="connsiteY99" fmla="*/ 462278 h 3120373"/>
              <a:gd name="connsiteX0" fmla="*/ 2195098 w 2195098"/>
              <a:gd name="connsiteY0" fmla="*/ 1617972 h 3120373"/>
              <a:gd name="connsiteX1" fmla="*/ 2195098 w 2195098"/>
              <a:gd name="connsiteY1" fmla="*/ 1733541 h 3120373"/>
              <a:gd name="connsiteX2" fmla="*/ 2195098 w 2195098"/>
              <a:gd name="connsiteY2" fmla="*/ 1849110 h 3120373"/>
              <a:gd name="connsiteX3" fmla="*/ 2195098 w 2195098"/>
              <a:gd name="connsiteY3" fmla="*/ 1964680 h 3120373"/>
              <a:gd name="connsiteX4" fmla="*/ 2195098 w 2195098"/>
              <a:gd name="connsiteY4" fmla="*/ 2080249 h 3120373"/>
              <a:gd name="connsiteX5" fmla="*/ 2195098 w 2195098"/>
              <a:gd name="connsiteY5" fmla="*/ 2195818 h 3120373"/>
              <a:gd name="connsiteX6" fmla="*/ 2195098 w 2195098"/>
              <a:gd name="connsiteY6" fmla="*/ 2311388 h 3120373"/>
              <a:gd name="connsiteX7" fmla="*/ 2195098 w 2195098"/>
              <a:gd name="connsiteY7" fmla="*/ 2426957 h 3120373"/>
              <a:gd name="connsiteX8" fmla="*/ 2195098 w 2195098"/>
              <a:gd name="connsiteY8" fmla="*/ 2542526 h 3120373"/>
              <a:gd name="connsiteX9" fmla="*/ 2195098 w 2195098"/>
              <a:gd name="connsiteY9" fmla="*/ 2658096 h 3120373"/>
              <a:gd name="connsiteX10" fmla="*/ 2195098 w 2195098"/>
              <a:gd name="connsiteY10" fmla="*/ 2773665 h 3120373"/>
              <a:gd name="connsiteX11" fmla="*/ 2195098 w 2195098"/>
              <a:gd name="connsiteY11" fmla="*/ 2889234 h 3120373"/>
              <a:gd name="connsiteX12" fmla="*/ 2195098 w 2195098"/>
              <a:gd name="connsiteY12" fmla="*/ 3004804 h 3120373"/>
              <a:gd name="connsiteX13" fmla="*/ 2195098 w 2195098"/>
              <a:gd name="connsiteY13" fmla="*/ 3120373 h 3120373"/>
              <a:gd name="connsiteX14" fmla="*/ 2113798 w 2195098"/>
              <a:gd name="connsiteY14" fmla="*/ 3120373 h 3120373"/>
              <a:gd name="connsiteX15" fmla="*/ 2032498 w 2195098"/>
              <a:gd name="connsiteY15" fmla="*/ 3120373 h 3120373"/>
              <a:gd name="connsiteX16" fmla="*/ 1951198 w 2195098"/>
              <a:gd name="connsiteY16" fmla="*/ 3120373 h 3120373"/>
              <a:gd name="connsiteX17" fmla="*/ 1869898 w 2195098"/>
              <a:gd name="connsiteY17" fmla="*/ 3120373 h 3120373"/>
              <a:gd name="connsiteX18" fmla="*/ 1788599 w 2195098"/>
              <a:gd name="connsiteY18" fmla="*/ 3120373 h 3120373"/>
              <a:gd name="connsiteX19" fmla="*/ 1707299 w 2195098"/>
              <a:gd name="connsiteY19" fmla="*/ 3120373 h 3120373"/>
              <a:gd name="connsiteX20" fmla="*/ 1625999 w 2195098"/>
              <a:gd name="connsiteY20" fmla="*/ 3120373 h 3120373"/>
              <a:gd name="connsiteX21" fmla="*/ 1544699 w 2195098"/>
              <a:gd name="connsiteY21" fmla="*/ 3120373 h 3120373"/>
              <a:gd name="connsiteX22" fmla="*/ 1463399 w 2195098"/>
              <a:gd name="connsiteY22" fmla="*/ 3120373 h 3120373"/>
              <a:gd name="connsiteX23" fmla="*/ 1382099 w 2195098"/>
              <a:gd name="connsiteY23" fmla="*/ 3120373 h 3120373"/>
              <a:gd name="connsiteX24" fmla="*/ 1300799 w 2195098"/>
              <a:gd name="connsiteY24" fmla="*/ 3120373 h 3120373"/>
              <a:gd name="connsiteX25" fmla="*/ 1219499 w 2195098"/>
              <a:gd name="connsiteY25" fmla="*/ 3120373 h 3120373"/>
              <a:gd name="connsiteX26" fmla="*/ 1138199 w 2195098"/>
              <a:gd name="connsiteY26" fmla="*/ 3120373 h 3120373"/>
              <a:gd name="connsiteX27" fmla="*/ 1056899 w 2195098"/>
              <a:gd name="connsiteY27" fmla="*/ 3120373 h 3120373"/>
              <a:gd name="connsiteX28" fmla="*/ 975599 w 2195098"/>
              <a:gd name="connsiteY28" fmla="*/ 3120373 h 3120373"/>
              <a:gd name="connsiteX29" fmla="*/ 894299 w 2195098"/>
              <a:gd name="connsiteY29" fmla="*/ 3120373 h 3120373"/>
              <a:gd name="connsiteX30" fmla="*/ 812999 w 2195098"/>
              <a:gd name="connsiteY30" fmla="*/ 3120373 h 3120373"/>
              <a:gd name="connsiteX31" fmla="*/ 731699 w 2195098"/>
              <a:gd name="connsiteY31" fmla="*/ 3120373 h 3120373"/>
              <a:gd name="connsiteX32" fmla="*/ 650399 w 2195098"/>
              <a:gd name="connsiteY32" fmla="*/ 3120373 h 3120373"/>
              <a:gd name="connsiteX33" fmla="*/ 569099 w 2195098"/>
              <a:gd name="connsiteY33" fmla="*/ 3120373 h 3120373"/>
              <a:gd name="connsiteX34" fmla="*/ 487799 w 2195098"/>
              <a:gd name="connsiteY34" fmla="*/ 3120373 h 3120373"/>
              <a:gd name="connsiteX35" fmla="*/ 406499 w 2195098"/>
              <a:gd name="connsiteY35" fmla="*/ 3120373 h 3120373"/>
              <a:gd name="connsiteX36" fmla="*/ 325199 w 2195098"/>
              <a:gd name="connsiteY36" fmla="*/ 3120373 h 3120373"/>
              <a:gd name="connsiteX37" fmla="*/ 243900 w 2195098"/>
              <a:gd name="connsiteY37" fmla="*/ 3120373 h 3120373"/>
              <a:gd name="connsiteX38" fmla="*/ 162600 w 2195098"/>
              <a:gd name="connsiteY38" fmla="*/ 3120373 h 3120373"/>
              <a:gd name="connsiteX39" fmla="*/ 81300 w 2195098"/>
              <a:gd name="connsiteY39" fmla="*/ 3120373 h 3120373"/>
              <a:gd name="connsiteX40" fmla="*/ 0 w 2195098"/>
              <a:gd name="connsiteY40" fmla="*/ 3120373 h 3120373"/>
              <a:gd name="connsiteX41" fmla="*/ 0 w 2195098"/>
              <a:gd name="connsiteY41" fmla="*/ 3004804 h 3120373"/>
              <a:gd name="connsiteX42" fmla="*/ 0 w 2195098"/>
              <a:gd name="connsiteY42" fmla="*/ 2889234 h 3120373"/>
              <a:gd name="connsiteX43" fmla="*/ 0 w 2195098"/>
              <a:gd name="connsiteY43" fmla="*/ 2773665 h 3120373"/>
              <a:gd name="connsiteX44" fmla="*/ 0 w 2195098"/>
              <a:gd name="connsiteY44" fmla="*/ 2658096 h 3120373"/>
              <a:gd name="connsiteX45" fmla="*/ 0 w 2195098"/>
              <a:gd name="connsiteY45" fmla="*/ 2542526 h 3120373"/>
              <a:gd name="connsiteX46" fmla="*/ 0 w 2195098"/>
              <a:gd name="connsiteY46" fmla="*/ 2426957 h 3120373"/>
              <a:gd name="connsiteX47" fmla="*/ 0 w 2195098"/>
              <a:gd name="connsiteY47" fmla="*/ 2311388 h 3120373"/>
              <a:gd name="connsiteX48" fmla="*/ 0 w 2195098"/>
              <a:gd name="connsiteY48" fmla="*/ 2195818 h 3120373"/>
              <a:gd name="connsiteX49" fmla="*/ 0 w 2195098"/>
              <a:gd name="connsiteY49" fmla="*/ 2080249 h 3120373"/>
              <a:gd name="connsiteX50" fmla="*/ 0 w 2195098"/>
              <a:gd name="connsiteY50" fmla="*/ 1964680 h 3120373"/>
              <a:gd name="connsiteX51" fmla="*/ 0 w 2195098"/>
              <a:gd name="connsiteY51" fmla="*/ 1849110 h 3120373"/>
              <a:gd name="connsiteX52" fmla="*/ 0 w 2195098"/>
              <a:gd name="connsiteY52" fmla="*/ 1733541 h 3120373"/>
              <a:gd name="connsiteX53" fmla="*/ 0 w 2195098"/>
              <a:gd name="connsiteY53" fmla="*/ 1617971 h 3120373"/>
              <a:gd name="connsiteX54" fmla="*/ 0 w 2195098"/>
              <a:gd name="connsiteY54" fmla="*/ 1502402 h 3120373"/>
              <a:gd name="connsiteX55" fmla="*/ 0 w 2195098"/>
              <a:gd name="connsiteY55" fmla="*/ 1386832 h 3120373"/>
              <a:gd name="connsiteX56" fmla="*/ 0 w 2195098"/>
              <a:gd name="connsiteY56" fmla="*/ 1271263 h 3120373"/>
              <a:gd name="connsiteX57" fmla="*/ 0 w 2195098"/>
              <a:gd name="connsiteY57" fmla="*/ 1155693 h 3120373"/>
              <a:gd name="connsiteX58" fmla="*/ 0 w 2195098"/>
              <a:gd name="connsiteY58" fmla="*/ 1040124 h 3120373"/>
              <a:gd name="connsiteX59" fmla="*/ 0 w 2195098"/>
              <a:gd name="connsiteY59" fmla="*/ 924555 h 3120373"/>
              <a:gd name="connsiteX60" fmla="*/ 0 w 2195098"/>
              <a:gd name="connsiteY60" fmla="*/ 808985 h 3120373"/>
              <a:gd name="connsiteX61" fmla="*/ 0 w 2195098"/>
              <a:gd name="connsiteY61" fmla="*/ 693416 h 3120373"/>
              <a:gd name="connsiteX62" fmla="*/ 0 w 2195098"/>
              <a:gd name="connsiteY62" fmla="*/ 577847 h 3120373"/>
              <a:gd name="connsiteX63" fmla="*/ 0 w 2195098"/>
              <a:gd name="connsiteY63" fmla="*/ 462277 h 3120373"/>
              <a:gd name="connsiteX64" fmla="*/ 0 w 2195098"/>
              <a:gd name="connsiteY64" fmla="*/ 346708 h 3120373"/>
              <a:gd name="connsiteX65" fmla="*/ 0 w 2195098"/>
              <a:gd name="connsiteY65" fmla="*/ 231139 h 3120373"/>
              <a:gd name="connsiteX66" fmla="*/ 0 w 2195098"/>
              <a:gd name="connsiteY66" fmla="*/ 115569 h 3120373"/>
              <a:gd name="connsiteX67" fmla="*/ 0 w 2195098"/>
              <a:gd name="connsiteY67" fmla="*/ 0 h 3120373"/>
              <a:gd name="connsiteX68" fmla="*/ 81300 w 2195098"/>
              <a:gd name="connsiteY68" fmla="*/ 0 h 3120373"/>
              <a:gd name="connsiteX69" fmla="*/ 162600 w 2195098"/>
              <a:gd name="connsiteY69" fmla="*/ 0 h 3120373"/>
              <a:gd name="connsiteX70" fmla="*/ 243900 w 2195098"/>
              <a:gd name="connsiteY70" fmla="*/ 0 h 3120373"/>
              <a:gd name="connsiteX71" fmla="*/ 325199 w 2195098"/>
              <a:gd name="connsiteY71" fmla="*/ 0 h 3120373"/>
              <a:gd name="connsiteX72" fmla="*/ 406499 w 2195098"/>
              <a:gd name="connsiteY72" fmla="*/ 0 h 3120373"/>
              <a:gd name="connsiteX73" fmla="*/ 487799 w 2195098"/>
              <a:gd name="connsiteY73" fmla="*/ 0 h 3120373"/>
              <a:gd name="connsiteX74" fmla="*/ 569099 w 2195098"/>
              <a:gd name="connsiteY74" fmla="*/ 0 h 3120373"/>
              <a:gd name="connsiteX75" fmla="*/ 650399 w 2195098"/>
              <a:gd name="connsiteY75" fmla="*/ 0 h 3120373"/>
              <a:gd name="connsiteX76" fmla="*/ 731699 w 2195098"/>
              <a:gd name="connsiteY76" fmla="*/ 0 h 3120373"/>
              <a:gd name="connsiteX77" fmla="*/ 812999 w 2195098"/>
              <a:gd name="connsiteY77" fmla="*/ 0 h 3120373"/>
              <a:gd name="connsiteX78" fmla="*/ 894299 w 2195098"/>
              <a:gd name="connsiteY78" fmla="*/ 0 h 3120373"/>
              <a:gd name="connsiteX79" fmla="*/ 975599 w 2195098"/>
              <a:gd name="connsiteY79" fmla="*/ 0 h 3120373"/>
              <a:gd name="connsiteX80" fmla="*/ 1056899 w 2195098"/>
              <a:gd name="connsiteY80" fmla="*/ 0 h 3120373"/>
              <a:gd name="connsiteX81" fmla="*/ 1138199 w 2195098"/>
              <a:gd name="connsiteY81" fmla="*/ 0 h 3120373"/>
              <a:gd name="connsiteX82" fmla="*/ 1219499 w 2195098"/>
              <a:gd name="connsiteY82" fmla="*/ 0 h 3120373"/>
              <a:gd name="connsiteX83" fmla="*/ 1300799 w 2195098"/>
              <a:gd name="connsiteY83" fmla="*/ 0 h 3120373"/>
              <a:gd name="connsiteX84" fmla="*/ 1382099 w 2195098"/>
              <a:gd name="connsiteY84" fmla="*/ 0 h 3120373"/>
              <a:gd name="connsiteX85" fmla="*/ 1463399 w 2195098"/>
              <a:gd name="connsiteY85" fmla="*/ 0 h 3120373"/>
              <a:gd name="connsiteX86" fmla="*/ 1544699 w 2195098"/>
              <a:gd name="connsiteY86" fmla="*/ 0 h 3120373"/>
              <a:gd name="connsiteX87" fmla="*/ 1625999 w 2195098"/>
              <a:gd name="connsiteY87" fmla="*/ 0 h 3120373"/>
              <a:gd name="connsiteX88" fmla="*/ 1707299 w 2195098"/>
              <a:gd name="connsiteY88" fmla="*/ 0 h 3120373"/>
              <a:gd name="connsiteX89" fmla="*/ 1788599 w 2195098"/>
              <a:gd name="connsiteY89" fmla="*/ 0 h 3120373"/>
              <a:gd name="connsiteX90" fmla="*/ 1869898 w 2195098"/>
              <a:gd name="connsiteY90" fmla="*/ 0 h 3120373"/>
              <a:gd name="connsiteX91" fmla="*/ 1951198 w 2195098"/>
              <a:gd name="connsiteY91" fmla="*/ 0 h 3120373"/>
              <a:gd name="connsiteX92" fmla="*/ 2032498 w 2195098"/>
              <a:gd name="connsiteY92" fmla="*/ 0 h 3120373"/>
              <a:gd name="connsiteX93" fmla="*/ 2113798 w 2195098"/>
              <a:gd name="connsiteY93" fmla="*/ 0 h 3120373"/>
              <a:gd name="connsiteX94" fmla="*/ 2195098 w 2195098"/>
              <a:gd name="connsiteY94" fmla="*/ 0 h 3120373"/>
              <a:gd name="connsiteX95" fmla="*/ 2195098 w 2195098"/>
              <a:gd name="connsiteY95" fmla="*/ 115569 h 3120373"/>
              <a:gd name="connsiteX96" fmla="*/ 2195098 w 2195098"/>
              <a:gd name="connsiteY96" fmla="*/ 231139 h 3120373"/>
              <a:gd name="connsiteX97" fmla="*/ 2195098 w 2195098"/>
              <a:gd name="connsiteY97" fmla="*/ 346708 h 3120373"/>
              <a:gd name="connsiteX98" fmla="*/ 2195098 w 2195098"/>
              <a:gd name="connsiteY98" fmla="*/ 462278 h 3120373"/>
              <a:gd name="connsiteX0" fmla="*/ 2195098 w 2195098"/>
              <a:gd name="connsiteY0" fmla="*/ 1733541 h 3120373"/>
              <a:gd name="connsiteX1" fmla="*/ 2195098 w 2195098"/>
              <a:gd name="connsiteY1" fmla="*/ 1849110 h 3120373"/>
              <a:gd name="connsiteX2" fmla="*/ 2195098 w 2195098"/>
              <a:gd name="connsiteY2" fmla="*/ 1964680 h 3120373"/>
              <a:gd name="connsiteX3" fmla="*/ 2195098 w 2195098"/>
              <a:gd name="connsiteY3" fmla="*/ 2080249 h 3120373"/>
              <a:gd name="connsiteX4" fmla="*/ 2195098 w 2195098"/>
              <a:gd name="connsiteY4" fmla="*/ 2195818 h 3120373"/>
              <a:gd name="connsiteX5" fmla="*/ 2195098 w 2195098"/>
              <a:gd name="connsiteY5" fmla="*/ 2311388 h 3120373"/>
              <a:gd name="connsiteX6" fmla="*/ 2195098 w 2195098"/>
              <a:gd name="connsiteY6" fmla="*/ 2426957 h 3120373"/>
              <a:gd name="connsiteX7" fmla="*/ 2195098 w 2195098"/>
              <a:gd name="connsiteY7" fmla="*/ 2542526 h 3120373"/>
              <a:gd name="connsiteX8" fmla="*/ 2195098 w 2195098"/>
              <a:gd name="connsiteY8" fmla="*/ 2658096 h 3120373"/>
              <a:gd name="connsiteX9" fmla="*/ 2195098 w 2195098"/>
              <a:gd name="connsiteY9" fmla="*/ 2773665 h 3120373"/>
              <a:gd name="connsiteX10" fmla="*/ 2195098 w 2195098"/>
              <a:gd name="connsiteY10" fmla="*/ 2889234 h 3120373"/>
              <a:gd name="connsiteX11" fmla="*/ 2195098 w 2195098"/>
              <a:gd name="connsiteY11" fmla="*/ 3004804 h 3120373"/>
              <a:gd name="connsiteX12" fmla="*/ 2195098 w 2195098"/>
              <a:gd name="connsiteY12" fmla="*/ 3120373 h 3120373"/>
              <a:gd name="connsiteX13" fmla="*/ 2113798 w 2195098"/>
              <a:gd name="connsiteY13" fmla="*/ 3120373 h 3120373"/>
              <a:gd name="connsiteX14" fmla="*/ 2032498 w 2195098"/>
              <a:gd name="connsiteY14" fmla="*/ 3120373 h 3120373"/>
              <a:gd name="connsiteX15" fmla="*/ 1951198 w 2195098"/>
              <a:gd name="connsiteY15" fmla="*/ 3120373 h 3120373"/>
              <a:gd name="connsiteX16" fmla="*/ 1869898 w 2195098"/>
              <a:gd name="connsiteY16" fmla="*/ 3120373 h 3120373"/>
              <a:gd name="connsiteX17" fmla="*/ 1788599 w 2195098"/>
              <a:gd name="connsiteY17" fmla="*/ 3120373 h 3120373"/>
              <a:gd name="connsiteX18" fmla="*/ 1707299 w 2195098"/>
              <a:gd name="connsiteY18" fmla="*/ 3120373 h 3120373"/>
              <a:gd name="connsiteX19" fmla="*/ 1625999 w 2195098"/>
              <a:gd name="connsiteY19" fmla="*/ 3120373 h 3120373"/>
              <a:gd name="connsiteX20" fmla="*/ 1544699 w 2195098"/>
              <a:gd name="connsiteY20" fmla="*/ 3120373 h 3120373"/>
              <a:gd name="connsiteX21" fmla="*/ 1463399 w 2195098"/>
              <a:gd name="connsiteY21" fmla="*/ 3120373 h 3120373"/>
              <a:gd name="connsiteX22" fmla="*/ 1382099 w 2195098"/>
              <a:gd name="connsiteY22" fmla="*/ 3120373 h 3120373"/>
              <a:gd name="connsiteX23" fmla="*/ 1300799 w 2195098"/>
              <a:gd name="connsiteY23" fmla="*/ 3120373 h 3120373"/>
              <a:gd name="connsiteX24" fmla="*/ 1219499 w 2195098"/>
              <a:gd name="connsiteY24" fmla="*/ 3120373 h 3120373"/>
              <a:gd name="connsiteX25" fmla="*/ 1138199 w 2195098"/>
              <a:gd name="connsiteY25" fmla="*/ 3120373 h 3120373"/>
              <a:gd name="connsiteX26" fmla="*/ 1056899 w 2195098"/>
              <a:gd name="connsiteY26" fmla="*/ 3120373 h 3120373"/>
              <a:gd name="connsiteX27" fmla="*/ 975599 w 2195098"/>
              <a:gd name="connsiteY27" fmla="*/ 3120373 h 3120373"/>
              <a:gd name="connsiteX28" fmla="*/ 894299 w 2195098"/>
              <a:gd name="connsiteY28" fmla="*/ 3120373 h 3120373"/>
              <a:gd name="connsiteX29" fmla="*/ 812999 w 2195098"/>
              <a:gd name="connsiteY29" fmla="*/ 3120373 h 3120373"/>
              <a:gd name="connsiteX30" fmla="*/ 731699 w 2195098"/>
              <a:gd name="connsiteY30" fmla="*/ 3120373 h 3120373"/>
              <a:gd name="connsiteX31" fmla="*/ 650399 w 2195098"/>
              <a:gd name="connsiteY31" fmla="*/ 3120373 h 3120373"/>
              <a:gd name="connsiteX32" fmla="*/ 569099 w 2195098"/>
              <a:gd name="connsiteY32" fmla="*/ 3120373 h 3120373"/>
              <a:gd name="connsiteX33" fmla="*/ 487799 w 2195098"/>
              <a:gd name="connsiteY33" fmla="*/ 3120373 h 3120373"/>
              <a:gd name="connsiteX34" fmla="*/ 406499 w 2195098"/>
              <a:gd name="connsiteY34" fmla="*/ 3120373 h 3120373"/>
              <a:gd name="connsiteX35" fmla="*/ 325199 w 2195098"/>
              <a:gd name="connsiteY35" fmla="*/ 3120373 h 3120373"/>
              <a:gd name="connsiteX36" fmla="*/ 243900 w 2195098"/>
              <a:gd name="connsiteY36" fmla="*/ 3120373 h 3120373"/>
              <a:gd name="connsiteX37" fmla="*/ 162600 w 2195098"/>
              <a:gd name="connsiteY37" fmla="*/ 3120373 h 3120373"/>
              <a:gd name="connsiteX38" fmla="*/ 81300 w 2195098"/>
              <a:gd name="connsiteY38" fmla="*/ 3120373 h 3120373"/>
              <a:gd name="connsiteX39" fmla="*/ 0 w 2195098"/>
              <a:gd name="connsiteY39" fmla="*/ 3120373 h 3120373"/>
              <a:gd name="connsiteX40" fmla="*/ 0 w 2195098"/>
              <a:gd name="connsiteY40" fmla="*/ 3004804 h 3120373"/>
              <a:gd name="connsiteX41" fmla="*/ 0 w 2195098"/>
              <a:gd name="connsiteY41" fmla="*/ 2889234 h 3120373"/>
              <a:gd name="connsiteX42" fmla="*/ 0 w 2195098"/>
              <a:gd name="connsiteY42" fmla="*/ 2773665 h 3120373"/>
              <a:gd name="connsiteX43" fmla="*/ 0 w 2195098"/>
              <a:gd name="connsiteY43" fmla="*/ 2658096 h 3120373"/>
              <a:gd name="connsiteX44" fmla="*/ 0 w 2195098"/>
              <a:gd name="connsiteY44" fmla="*/ 2542526 h 3120373"/>
              <a:gd name="connsiteX45" fmla="*/ 0 w 2195098"/>
              <a:gd name="connsiteY45" fmla="*/ 2426957 h 3120373"/>
              <a:gd name="connsiteX46" fmla="*/ 0 w 2195098"/>
              <a:gd name="connsiteY46" fmla="*/ 2311388 h 3120373"/>
              <a:gd name="connsiteX47" fmla="*/ 0 w 2195098"/>
              <a:gd name="connsiteY47" fmla="*/ 2195818 h 3120373"/>
              <a:gd name="connsiteX48" fmla="*/ 0 w 2195098"/>
              <a:gd name="connsiteY48" fmla="*/ 2080249 h 3120373"/>
              <a:gd name="connsiteX49" fmla="*/ 0 w 2195098"/>
              <a:gd name="connsiteY49" fmla="*/ 1964680 h 3120373"/>
              <a:gd name="connsiteX50" fmla="*/ 0 w 2195098"/>
              <a:gd name="connsiteY50" fmla="*/ 1849110 h 3120373"/>
              <a:gd name="connsiteX51" fmla="*/ 0 w 2195098"/>
              <a:gd name="connsiteY51" fmla="*/ 1733541 h 3120373"/>
              <a:gd name="connsiteX52" fmla="*/ 0 w 2195098"/>
              <a:gd name="connsiteY52" fmla="*/ 1617971 h 3120373"/>
              <a:gd name="connsiteX53" fmla="*/ 0 w 2195098"/>
              <a:gd name="connsiteY53" fmla="*/ 1502402 h 3120373"/>
              <a:gd name="connsiteX54" fmla="*/ 0 w 2195098"/>
              <a:gd name="connsiteY54" fmla="*/ 1386832 h 3120373"/>
              <a:gd name="connsiteX55" fmla="*/ 0 w 2195098"/>
              <a:gd name="connsiteY55" fmla="*/ 1271263 h 3120373"/>
              <a:gd name="connsiteX56" fmla="*/ 0 w 2195098"/>
              <a:gd name="connsiteY56" fmla="*/ 1155693 h 3120373"/>
              <a:gd name="connsiteX57" fmla="*/ 0 w 2195098"/>
              <a:gd name="connsiteY57" fmla="*/ 1040124 h 3120373"/>
              <a:gd name="connsiteX58" fmla="*/ 0 w 2195098"/>
              <a:gd name="connsiteY58" fmla="*/ 924555 h 3120373"/>
              <a:gd name="connsiteX59" fmla="*/ 0 w 2195098"/>
              <a:gd name="connsiteY59" fmla="*/ 808985 h 3120373"/>
              <a:gd name="connsiteX60" fmla="*/ 0 w 2195098"/>
              <a:gd name="connsiteY60" fmla="*/ 693416 h 3120373"/>
              <a:gd name="connsiteX61" fmla="*/ 0 w 2195098"/>
              <a:gd name="connsiteY61" fmla="*/ 577847 h 3120373"/>
              <a:gd name="connsiteX62" fmla="*/ 0 w 2195098"/>
              <a:gd name="connsiteY62" fmla="*/ 462277 h 3120373"/>
              <a:gd name="connsiteX63" fmla="*/ 0 w 2195098"/>
              <a:gd name="connsiteY63" fmla="*/ 346708 h 3120373"/>
              <a:gd name="connsiteX64" fmla="*/ 0 w 2195098"/>
              <a:gd name="connsiteY64" fmla="*/ 231139 h 3120373"/>
              <a:gd name="connsiteX65" fmla="*/ 0 w 2195098"/>
              <a:gd name="connsiteY65" fmla="*/ 115569 h 3120373"/>
              <a:gd name="connsiteX66" fmla="*/ 0 w 2195098"/>
              <a:gd name="connsiteY66" fmla="*/ 0 h 3120373"/>
              <a:gd name="connsiteX67" fmla="*/ 81300 w 2195098"/>
              <a:gd name="connsiteY67" fmla="*/ 0 h 3120373"/>
              <a:gd name="connsiteX68" fmla="*/ 162600 w 2195098"/>
              <a:gd name="connsiteY68" fmla="*/ 0 h 3120373"/>
              <a:gd name="connsiteX69" fmla="*/ 243900 w 2195098"/>
              <a:gd name="connsiteY69" fmla="*/ 0 h 3120373"/>
              <a:gd name="connsiteX70" fmla="*/ 325199 w 2195098"/>
              <a:gd name="connsiteY70" fmla="*/ 0 h 3120373"/>
              <a:gd name="connsiteX71" fmla="*/ 406499 w 2195098"/>
              <a:gd name="connsiteY71" fmla="*/ 0 h 3120373"/>
              <a:gd name="connsiteX72" fmla="*/ 487799 w 2195098"/>
              <a:gd name="connsiteY72" fmla="*/ 0 h 3120373"/>
              <a:gd name="connsiteX73" fmla="*/ 569099 w 2195098"/>
              <a:gd name="connsiteY73" fmla="*/ 0 h 3120373"/>
              <a:gd name="connsiteX74" fmla="*/ 650399 w 2195098"/>
              <a:gd name="connsiteY74" fmla="*/ 0 h 3120373"/>
              <a:gd name="connsiteX75" fmla="*/ 731699 w 2195098"/>
              <a:gd name="connsiteY75" fmla="*/ 0 h 3120373"/>
              <a:gd name="connsiteX76" fmla="*/ 812999 w 2195098"/>
              <a:gd name="connsiteY76" fmla="*/ 0 h 3120373"/>
              <a:gd name="connsiteX77" fmla="*/ 894299 w 2195098"/>
              <a:gd name="connsiteY77" fmla="*/ 0 h 3120373"/>
              <a:gd name="connsiteX78" fmla="*/ 975599 w 2195098"/>
              <a:gd name="connsiteY78" fmla="*/ 0 h 3120373"/>
              <a:gd name="connsiteX79" fmla="*/ 1056899 w 2195098"/>
              <a:gd name="connsiteY79" fmla="*/ 0 h 3120373"/>
              <a:gd name="connsiteX80" fmla="*/ 1138199 w 2195098"/>
              <a:gd name="connsiteY80" fmla="*/ 0 h 3120373"/>
              <a:gd name="connsiteX81" fmla="*/ 1219499 w 2195098"/>
              <a:gd name="connsiteY81" fmla="*/ 0 h 3120373"/>
              <a:gd name="connsiteX82" fmla="*/ 1300799 w 2195098"/>
              <a:gd name="connsiteY82" fmla="*/ 0 h 3120373"/>
              <a:gd name="connsiteX83" fmla="*/ 1382099 w 2195098"/>
              <a:gd name="connsiteY83" fmla="*/ 0 h 3120373"/>
              <a:gd name="connsiteX84" fmla="*/ 1463399 w 2195098"/>
              <a:gd name="connsiteY84" fmla="*/ 0 h 3120373"/>
              <a:gd name="connsiteX85" fmla="*/ 1544699 w 2195098"/>
              <a:gd name="connsiteY85" fmla="*/ 0 h 3120373"/>
              <a:gd name="connsiteX86" fmla="*/ 1625999 w 2195098"/>
              <a:gd name="connsiteY86" fmla="*/ 0 h 3120373"/>
              <a:gd name="connsiteX87" fmla="*/ 1707299 w 2195098"/>
              <a:gd name="connsiteY87" fmla="*/ 0 h 3120373"/>
              <a:gd name="connsiteX88" fmla="*/ 1788599 w 2195098"/>
              <a:gd name="connsiteY88" fmla="*/ 0 h 3120373"/>
              <a:gd name="connsiteX89" fmla="*/ 1869898 w 2195098"/>
              <a:gd name="connsiteY89" fmla="*/ 0 h 3120373"/>
              <a:gd name="connsiteX90" fmla="*/ 1951198 w 2195098"/>
              <a:gd name="connsiteY90" fmla="*/ 0 h 3120373"/>
              <a:gd name="connsiteX91" fmla="*/ 2032498 w 2195098"/>
              <a:gd name="connsiteY91" fmla="*/ 0 h 3120373"/>
              <a:gd name="connsiteX92" fmla="*/ 2113798 w 2195098"/>
              <a:gd name="connsiteY92" fmla="*/ 0 h 3120373"/>
              <a:gd name="connsiteX93" fmla="*/ 2195098 w 2195098"/>
              <a:gd name="connsiteY93" fmla="*/ 0 h 3120373"/>
              <a:gd name="connsiteX94" fmla="*/ 2195098 w 2195098"/>
              <a:gd name="connsiteY94" fmla="*/ 115569 h 3120373"/>
              <a:gd name="connsiteX95" fmla="*/ 2195098 w 2195098"/>
              <a:gd name="connsiteY95" fmla="*/ 231139 h 3120373"/>
              <a:gd name="connsiteX96" fmla="*/ 2195098 w 2195098"/>
              <a:gd name="connsiteY96" fmla="*/ 346708 h 3120373"/>
              <a:gd name="connsiteX97" fmla="*/ 2195098 w 2195098"/>
              <a:gd name="connsiteY97" fmla="*/ 462278 h 3120373"/>
              <a:gd name="connsiteX0" fmla="*/ 2195098 w 2195098"/>
              <a:gd name="connsiteY0" fmla="*/ 1849110 h 3120373"/>
              <a:gd name="connsiteX1" fmla="*/ 2195098 w 2195098"/>
              <a:gd name="connsiteY1" fmla="*/ 1964680 h 3120373"/>
              <a:gd name="connsiteX2" fmla="*/ 2195098 w 2195098"/>
              <a:gd name="connsiteY2" fmla="*/ 2080249 h 3120373"/>
              <a:gd name="connsiteX3" fmla="*/ 2195098 w 2195098"/>
              <a:gd name="connsiteY3" fmla="*/ 2195818 h 3120373"/>
              <a:gd name="connsiteX4" fmla="*/ 2195098 w 2195098"/>
              <a:gd name="connsiteY4" fmla="*/ 2311388 h 3120373"/>
              <a:gd name="connsiteX5" fmla="*/ 2195098 w 2195098"/>
              <a:gd name="connsiteY5" fmla="*/ 2426957 h 3120373"/>
              <a:gd name="connsiteX6" fmla="*/ 2195098 w 2195098"/>
              <a:gd name="connsiteY6" fmla="*/ 2542526 h 3120373"/>
              <a:gd name="connsiteX7" fmla="*/ 2195098 w 2195098"/>
              <a:gd name="connsiteY7" fmla="*/ 2658096 h 3120373"/>
              <a:gd name="connsiteX8" fmla="*/ 2195098 w 2195098"/>
              <a:gd name="connsiteY8" fmla="*/ 2773665 h 3120373"/>
              <a:gd name="connsiteX9" fmla="*/ 2195098 w 2195098"/>
              <a:gd name="connsiteY9" fmla="*/ 2889234 h 3120373"/>
              <a:gd name="connsiteX10" fmla="*/ 2195098 w 2195098"/>
              <a:gd name="connsiteY10" fmla="*/ 3004804 h 3120373"/>
              <a:gd name="connsiteX11" fmla="*/ 2195098 w 2195098"/>
              <a:gd name="connsiteY11" fmla="*/ 3120373 h 3120373"/>
              <a:gd name="connsiteX12" fmla="*/ 2113798 w 2195098"/>
              <a:gd name="connsiteY12" fmla="*/ 3120373 h 3120373"/>
              <a:gd name="connsiteX13" fmla="*/ 2032498 w 2195098"/>
              <a:gd name="connsiteY13" fmla="*/ 3120373 h 3120373"/>
              <a:gd name="connsiteX14" fmla="*/ 1951198 w 2195098"/>
              <a:gd name="connsiteY14" fmla="*/ 3120373 h 3120373"/>
              <a:gd name="connsiteX15" fmla="*/ 1869898 w 2195098"/>
              <a:gd name="connsiteY15" fmla="*/ 3120373 h 3120373"/>
              <a:gd name="connsiteX16" fmla="*/ 1788599 w 2195098"/>
              <a:gd name="connsiteY16" fmla="*/ 3120373 h 3120373"/>
              <a:gd name="connsiteX17" fmla="*/ 1707299 w 2195098"/>
              <a:gd name="connsiteY17" fmla="*/ 3120373 h 3120373"/>
              <a:gd name="connsiteX18" fmla="*/ 1625999 w 2195098"/>
              <a:gd name="connsiteY18" fmla="*/ 3120373 h 3120373"/>
              <a:gd name="connsiteX19" fmla="*/ 1544699 w 2195098"/>
              <a:gd name="connsiteY19" fmla="*/ 3120373 h 3120373"/>
              <a:gd name="connsiteX20" fmla="*/ 1463399 w 2195098"/>
              <a:gd name="connsiteY20" fmla="*/ 3120373 h 3120373"/>
              <a:gd name="connsiteX21" fmla="*/ 1382099 w 2195098"/>
              <a:gd name="connsiteY21" fmla="*/ 3120373 h 3120373"/>
              <a:gd name="connsiteX22" fmla="*/ 1300799 w 2195098"/>
              <a:gd name="connsiteY22" fmla="*/ 3120373 h 3120373"/>
              <a:gd name="connsiteX23" fmla="*/ 1219499 w 2195098"/>
              <a:gd name="connsiteY23" fmla="*/ 3120373 h 3120373"/>
              <a:gd name="connsiteX24" fmla="*/ 1138199 w 2195098"/>
              <a:gd name="connsiteY24" fmla="*/ 3120373 h 3120373"/>
              <a:gd name="connsiteX25" fmla="*/ 1056899 w 2195098"/>
              <a:gd name="connsiteY25" fmla="*/ 3120373 h 3120373"/>
              <a:gd name="connsiteX26" fmla="*/ 975599 w 2195098"/>
              <a:gd name="connsiteY26" fmla="*/ 3120373 h 3120373"/>
              <a:gd name="connsiteX27" fmla="*/ 894299 w 2195098"/>
              <a:gd name="connsiteY27" fmla="*/ 3120373 h 3120373"/>
              <a:gd name="connsiteX28" fmla="*/ 812999 w 2195098"/>
              <a:gd name="connsiteY28" fmla="*/ 3120373 h 3120373"/>
              <a:gd name="connsiteX29" fmla="*/ 731699 w 2195098"/>
              <a:gd name="connsiteY29" fmla="*/ 3120373 h 3120373"/>
              <a:gd name="connsiteX30" fmla="*/ 650399 w 2195098"/>
              <a:gd name="connsiteY30" fmla="*/ 3120373 h 3120373"/>
              <a:gd name="connsiteX31" fmla="*/ 569099 w 2195098"/>
              <a:gd name="connsiteY31" fmla="*/ 3120373 h 3120373"/>
              <a:gd name="connsiteX32" fmla="*/ 487799 w 2195098"/>
              <a:gd name="connsiteY32" fmla="*/ 3120373 h 3120373"/>
              <a:gd name="connsiteX33" fmla="*/ 406499 w 2195098"/>
              <a:gd name="connsiteY33" fmla="*/ 3120373 h 3120373"/>
              <a:gd name="connsiteX34" fmla="*/ 325199 w 2195098"/>
              <a:gd name="connsiteY34" fmla="*/ 3120373 h 3120373"/>
              <a:gd name="connsiteX35" fmla="*/ 243900 w 2195098"/>
              <a:gd name="connsiteY35" fmla="*/ 3120373 h 3120373"/>
              <a:gd name="connsiteX36" fmla="*/ 162600 w 2195098"/>
              <a:gd name="connsiteY36" fmla="*/ 3120373 h 3120373"/>
              <a:gd name="connsiteX37" fmla="*/ 81300 w 2195098"/>
              <a:gd name="connsiteY37" fmla="*/ 3120373 h 3120373"/>
              <a:gd name="connsiteX38" fmla="*/ 0 w 2195098"/>
              <a:gd name="connsiteY38" fmla="*/ 3120373 h 3120373"/>
              <a:gd name="connsiteX39" fmla="*/ 0 w 2195098"/>
              <a:gd name="connsiteY39" fmla="*/ 3004804 h 3120373"/>
              <a:gd name="connsiteX40" fmla="*/ 0 w 2195098"/>
              <a:gd name="connsiteY40" fmla="*/ 2889234 h 3120373"/>
              <a:gd name="connsiteX41" fmla="*/ 0 w 2195098"/>
              <a:gd name="connsiteY41" fmla="*/ 2773665 h 3120373"/>
              <a:gd name="connsiteX42" fmla="*/ 0 w 2195098"/>
              <a:gd name="connsiteY42" fmla="*/ 2658096 h 3120373"/>
              <a:gd name="connsiteX43" fmla="*/ 0 w 2195098"/>
              <a:gd name="connsiteY43" fmla="*/ 2542526 h 3120373"/>
              <a:gd name="connsiteX44" fmla="*/ 0 w 2195098"/>
              <a:gd name="connsiteY44" fmla="*/ 2426957 h 3120373"/>
              <a:gd name="connsiteX45" fmla="*/ 0 w 2195098"/>
              <a:gd name="connsiteY45" fmla="*/ 2311388 h 3120373"/>
              <a:gd name="connsiteX46" fmla="*/ 0 w 2195098"/>
              <a:gd name="connsiteY46" fmla="*/ 2195818 h 3120373"/>
              <a:gd name="connsiteX47" fmla="*/ 0 w 2195098"/>
              <a:gd name="connsiteY47" fmla="*/ 2080249 h 3120373"/>
              <a:gd name="connsiteX48" fmla="*/ 0 w 2195098"/>
              <a:gd name="connsiteY48" fmla="*/ 1964680 h 3120373"/>
              <a:gd name="connsiteX49" fmla="*/ 0 w 2195098"/>
              <a:gd name="connsiteY49" fmla="*/ 1849110 h 3120373"/>
              <a:gd name="connsiteX50" fmla="*/ 0 w 2195098"/>
              <a:gd name="connsiteY50" fmla="*/ 1733541 h 3120373"/>
              <a:gd name="connsiteX51" fmla="*/ 0 w 2195098"/>
              <a:gd name="connsiteY51" fmla="*/ 1617971 h 3120373"/>
              <a:gd name="connsiteX52" fmla="*/ 0 w 2195098"/>
              <a:gd name="connsiteY52" fmla="*/ 1502402 h 3120373"/>
              <a:gd name="connsiteX53" fmla="*/ 0 w 2195098"/>
              <a:gd name="connsiteY53" fmla="*/ 1386832 h 3120373"/>
              <a:gd name="connsiteX54" fmla="*/ 0 w 2195098"/>
              <a:gd name="connsiteY54" fmla="*/ 1271263 h 3120373"/>
              <a:gd name="connsiteX55" fmla="*/ 0 w 2195098"/>
              <a:gd name="connsiteY55" fmla="*/ 1155693 h 3120373"/>
              <a:gd name="connsiteX56" fmla="*/ 0 w 2195098"/>
              <a:gd name="connsiteY56" fmla="*/ 1040124 h 3120373"/>
              <a:gd name="connsiteX57" fmla="*/ 0 w 2195098"/>
              <a:gd name="connsiteY57" fmla="*/ 924555 h 3120373"/>
              <a:gd name="connsiteX58" fmla="*/ 0 w 2195098"/>
              <a:gd name="connsiteY58" fmla="*/ 808985 h 3120373"/>
              <a:gd name="connsiteX59" fmla="*/ 0 w 2195098"/>
              <a:gd name="connsiteY59" fmla="*/ 693416 h 3120373"/>
              <a:gd name="connsiteX60" fmla="*/ 0 w 2195098"/>
              <a:gd name="connsiteY60" fmla="*/ 577847 h 3120373"/>
              <a:gd name="connsiteX61" fmla="*/ 0 w 2195098"/>
              <a:gd name="connsiteY61" fmla="*/ 462277 h 3120373"/>
              <a:gd name="connsiteX62" fmla="*/ 0 w 2195098"/>
              <a:gd name="connsiteY62" fmla="*/ 346708 h 3120373"/>
              <a:gd name="connsiteX63" fmla="*/ 0 w 2195098"/>
              <a:gd name="connsiteY63" fmla="*/ 231139 h 3120373"/>
              <a:gd name="connsiteX64" fmla="*/ 0 w 2195098"/>
              <a:gd name="connsiteY64" fmla="*/ 115569 h 3120373"/>
              <a:gd name="connsiteX65" fmla="*/ 0 w 2195098"/>
              <a:gd name="connsiteY65" fmla="*/ 0 h 3120373"/>
              <a:gd name="connsiteX66" fmla="*/ 81300 w 2195098"/>
              <a:gd name="connsiteY66" fmla="*/ 0 h 3120373"/>
              <a:gd name="connsiteX67" fmla="*/ 162600 w 2195098"/>
              <a:gd name="connsiteY67" fmla="*/ 0 h 3120373"/>
              <a:gd name="connsiteX68" fmla="*/ 243900 w 2195098"/>
              <a:gd name="connsiteY68" fmla="*/ 0 h 3120373"/>
              <a:gd name="connsiteX69" fmla="*/ 325199 w 2195098"/>
              <a:gd name="connsiteY69" fmla="*/ 0 h 3120373"/>
              <a:gd name="connsiteX70" fmla="*/ 406499 w 2195098"/>
              <a:gd name="connsiteY70" fmla="*/ 0 h 3120373"/>
              <a:gd name="connsiteX71" fmla="*/ 487799 w 2195098"/>
              <a:gd name="connsiteY71" fmla="*/ 0 h 3120373"/>
              <a:gd name="connsiteX72" fmla="*/ 569099 w 2195098"/>
              <a:gd name="connsiteY72" fmla="*/ 0 h 3120373"/>
              <a:gd name="connsiteX73" fmla="*/ 650399 w 2195098"/>
              <a:gd name="connsiteY73" fmla="*/ 0 h 3120373"/>
              <a:gd name="connsiteX74" fmla="*/ 731699 w 2195098"/>
              <a:gd name="connsiteY74" fmla="*/ 0 h 3120373"/>
              <a:gd name="connsiteX75" fmla="*/ 812999 w 2195098"/>
              <a:gd name="connsiteY75" fmla="*/ 0 h 3120373"/>
              <a:gd name="connsiteX76" fmla="*/ 894299 w 2195098"/>
              <a:gd name="connsiteY76" fmla="*/ 0 h 3120373"/>
              <a:gd name="connsiteX77" fmla="*/ 975599 w 2195098"/>
              <a:gd name="connsiteY77" fmla="*/ 0 h 3120373"/>
              <a:gd name="connsiteX78" fmla="*/ 1056899 w 2195098"/>
              <a:gd name="connsiteY78" fmla="*/ 0 h 3120373"/>
              <a:gd name="connsiteX79" fmla="*/ 1138199 w 2195098"/>
              <a:gd name="connsiteY79" fmla="*/ 0 h 3120373"/>
              <a:gd name="connsiteX80" fmla="*/ 1219499 w 2195098"/>
              <a:gd name="connsiteY80" fmla="*/ 0 h 3120373"/>
              <a:gd name="connsiteX81" fmla="*/ 1300799 w 2195098"/>
              <a:gd name="connsiteY81" fmla="*/ 0 h 3120373"/>
              <a:gd name="connsiteX82" fmla="*/ 1382099 w 2195098"/>
              <a:gd name="connsiteY82" fmla="*/ 0 h 3120373"/>
              <a:gd name="connsiteX83" fmla="*/ 1463399 w 2195098"/>
              <a:gd name="connsiteY83" fmla="*/ 0 h 3120373"/>
              <a:gd name="connsiteX84" fmla="*/ 1544699 w 2195098"/>
              <a:gd name="connsiteY84" fmla="*/ 0 h 3120373"/>
              <a:gd name="connsiteX85" fmla="*/ 1625999 w 2195098"/>
              <a:gd name="connsiteY85" fmla="*/ 0 h 3120373"/>
              <a:gd name="connsiteX86" fmla="*/ 1707299 w 2195098"/>
              <a:gd name="connsiteY86" fmla="*/ 0 h 3120373"/>
              <a:gd name="connsiteX87" fmla="*/ 1788599 w 2195098"/>
              <a:gd name="connsiteY87" fmla="*/ 0 h 3120373"/>
              <a:gd name="connsiteX88" fmla="*/ 1869898 w 2195098"/>
              <a:gd name="connsiteY88" fmla="*/ 0 h 3120373"/>
              <a:gd name="connsiteX89" fmla="*/ 1951198 w 2195098"/>
              <a:gd name="connsiteY89" fmla="*/ 0 h 3120373"/>
              <a:gd name="connsiteX90" fmla="*/ 2032498 w 2195098"/>
              <a:gd name="connsiteY90" fmla="*/ 0 h 3120373"/>
              <a:gd name="connsiteX91" fmla="*/ 2113798 w 2195098"/>
              <a:gd name="connsiteY91" fmla="*/ 0 h 3120373"/>
              <a:gd name="connsiteX92" fmla="*/ 2195098 w 2195098"/>
              <a:gd name="connsiteY92" fmla="*/ 0 h 3120373"/>
              <a:gd name="connsiteX93" fmla="*/ 2195098 w 2195098"/>
              <a:gd name="connsiteY93" fmla="*/ 115569 h 3120373"/>
              <a:gd name="connsiteX94" fmla="*/ 2195098 w 2195098"/>
              <a:gd name="connsiteY94" fmla="*/ 231139 h 3120373"/>
              <a:gd name="connsiteX95" fmla="*/ 2195098 w 2195098"/>
              <a:gd name="connsiteY95" fmla="*/ 346708 h 3120373"/>
              <a:gd name="connsiteX96" fmla="*/ 2195098 w 2195098"/>
              <a:gd name="connsiteY96" fmla="*/ 462278 h 3120373"/>
              <a:gd name="connsiteX0" fmla="*/ 2195098 w 2195098"/>
              <a:gd name="connsiteY0" fmla="*/ 1964680 h 3120373"/>
              <a:gd name="connsiteX1" fmla="*/ 2195098 w 2195098"/>
              <a:gd name="connsiteY1" fmla="*/ 2080249 h 3120373"/>
              <a:gd name="connsiteX2" fmla="*/ 2195098 w 2195098"/>
              <a:gd name="connsiteY2" fmla="*/ 2195818 h 3120373"/>
              <a:gd name="connsiteX3" fmla="*/ 2195098 w 2195098"/>
              <a:gd name="connsiteY3" fmla="*/ 2311388 h 3120373"/>
              <a:gd name="connsiteX4" fmla="*/ 2195098 w 2195098"/>
              <a:gd name="connsiteY4" fmla="*/ 2426957 h 3120373"/>
              <a:gd name="connsiteX5" fmla="*/ 2195098 w 2195098"/>
              <a:gd name="connsiteY5" fmla="*/ 2542526 h 3120373"/>
              <a:gd name="connsiteX6" fmla="*/ 2195098 w 2195098"/>
              <a:gd name="connsiteY6" fmla="*/ 2658096 h 3120373"/>
              <a:gd name="connsiteX7" fmla="*/ 2195098 w 2195098"/>
              <a:gd name="connsiteY7" fmla="*/ 2773665 h 3120373"/>
              <a:gd name="connsiteX8" fmla="*/ 2195098 w 2195098"/>
              <a:gd name="connsiteY8" fmla="*/ 2889234 h 3120373"/>
              <a:gd name="connsiteX9" fmla="*/ 2195098 w 2195098"/>
              <a:gd name="connsiteY9" fmla="*/ 3004804 h 3120373"/>
              <a:gd name="connsiteX10" fmla="*/ 2195098 w 2195098"/>
              <a:gd name="connsiteY10" fmla="*/ 3120373 h 3120373"/>
              <a:gd name="connsiteX11" fmla="*/ 2113798 w 2195098"/>
              <a:gd name="connsiteY11" fmla="*/ 3120373 h 3120373"/>
              <a:gd name="connsiteX12" fmla="*/ 2032498 w 2195098"/>
              <a:gd name="connsiteY12" fmla="*/ 3120373 h 3120373"/>
              <a:gd name="connsiteX13" fmla="*/ 1951198 w 2195098"/>
              <a:gd name="connsiteY13" fmla="*/ 3120373 h 3120373"/>
              <a:gd name="connsiteX14" fmla="*/ 1869898 w 2195098"/>
              <a:gd name="connsiteY14" fmla="*/ 3120373 h 3120373"/>
              <a:gd name="connsiteX15" fmla="*/ 1788599 w 2195098"/>
              <a:gd name="connsiteY15" fmla="*/ 3120373 h 3120373"/>
              <a:gd name="connsiteX16" fmla="*/ 1707299 w 2195098"/>
              <a:gd name="connsiteY16" fmla="*/ 3120373 h 3120373"/>
              <a:gd name="connsiteX17" fmla="*/ 1625999 w 2195098"/>
              <a:gd name="connsiteY17" fmla="*/ 3120373 h 3120373"/>
              <a:gd name="connsiteX18" fmla="*/ 1544699 w 2195098"/>
              <a:gd name="connsiteY18" fmla="*/ 3120373 h 3120373"/>
              <a:gd name="connsiteX19" fmla="*/ 1463399 w 2195098"/>
              <a:gd name="connsiteY19" fmla="*/ 3120373 h 3120373"/>
              <a:gd name="connsiteX20" fmla="*/ 1382099 w 2195098"/>
              <a:gd name="connsiteY20" fmla="*/ 3120373 h 3120373"/>
              <a:gd name="connsiteX21" fmla="*/ 1300799 w 2195098"/>
              <a:gd name="connsiteY21" fmla="*/ 3120373 h 3120373"/>
              <a:gd name="connsiteX22" fmla="*/ 1219499 w 2195098"/>
              <a:gd name="connsiteY22" fmla="*/ 3120373 h 3120373"/>
              <a:gd name="connsiteX23" fmla="*/ 1138199 w 2195098"/>
              <a:gd name="connsiteY23" fmla="*/ 3120373 h 3120373"/>
              <a:gd name="connsiteX24" fmla="*/ 1056899 w 2195098"/>
              <a:gd name="connsiteY24" fmla="*/ 3120373 h 3120373"/>
              <a:gd name="connsiteX25" fmla="*/ 975599 w 2195098"/>
              <a:gd name="connsiteY25" fmla="*/ 3120373 h 3120373"/>
              <a:gd name="connsiteX26" fmla="*/ 894299 w 2195098"/>
              <a:gd name="connsiteY26" fmla="*/ 3120373 h 3120373"/>
              <a:gd name="connsiteX27" fmla="*/ 812999 w 2195098"/>
              <a:gd name="connsiteY27" fmla="*/ 3120373 h 3120373"/>
              <a:gd name="connsiteX28" fmla="*/ 731699 w 2195098"/>
              <a:gd name="connsiteY28" fmla="*/ 3120373 h 3120373"/>
              <a:gd name="connsiteX29" fmla="*/ 650399 w 2195098"/>
              <a:gd name="connsiteY29" fmla="*/ 3120373 h 3120373"/>
              <a:gd name="connsiteX30" fmla="*/ 569099 w 2195098"/>
              <a:gd name="connsiteY30" fmla="*/ 3120373 h 3120373"/>
              <a:gd name="connsiteX31" fmla="*/ 487799 w 2195098"/>
              <a:gd name="connsiteY31" fmla="*/ 3120373 h 3120373"/>
              <a:gd name="connsiteX32" fmla="*/ 406499 w 2195098"/>
              <a:gd name="connsiteY32" fmla="*/ 3120373 h 3120373"/>
              <a:gd name="connsiteX33" fmla="*/ 325199 w 2195098"/>
              <a:gd name="connsiteY33" fmla="*/ 3120373 h 3120373"/>
              <a:gd name="connsiteX34" fmla="*/ 243900 w 2195098"/>
              <a:gd name="connsiteY34" fmla="*/ 3120373 h 3120373"/>
              <a:gd name="connsiteX35" fmla="*/ 162600 w 2195098"/>
              <a:gd name="connsiteY35" fmla="*/ 3120373 h 3120373"/>
              <a:gd name="connsiteX36" fmla="*/ 81300 w 2195098"/>
              <a:gd name="connsiteY36" fmla="*/ 3120373 h 3120373"/>
              <a:gd name="connsiteX37" fmla="*/ 0 w 2195098"/>
              <a:gd name="connsiteY37" fmla="*/ 3120373 h 3120373"/>
              <a:gd name="connsiteX38" fmla="*/ 0 w 2195098"/>
              <a:gd name="connsiteY38" fmla="*/ 3004804 h 3120373"/>
              <a:gd name="connsiteX39" fmla="*/ 0 w 2195098"/>
              <a:gd name="connsiteY39" fmla="*/ 2889234 h 3120373"/>
              <a:gd name="connsiteX40" fmla="*/ 0 w 2195098"/>
              <a:gd name="connsiteY40" fmla="*/ 2773665 h 3120373"/>
              <a:gd name="connsiteX41" fmla="*/ 0 w 2195098"/>
              <a:gd name="connsiteY41" fmla="*/ 2658096 h 3120373"/>
              <a:gd name="connsiteX42" fmla="*/ 0 w 2195098"/>
              <a:gd name="connsiteY42" fmla="*/ 2542526 h 3120373"/>
              <a:gd name="connsiteX43" fmla="*/ 0 w 2195098"/>
              <a:gd name="connsiteY43" fmla="*/ 2426957 h 3120373"/>
              <a:gd name="connsiteX44" fmla="*/ 0 w 2195098"/>
              <a:gd name="connsiteY44" fmla="*/ 2311388 h 3120373"/>
              <a:gd name="connsiteX45" fmla="*/ 0 w 2195098"/>
              <a:gd name="connsiteY45" fmla="*/ 2195818 h 3120373"/>
              <a:gd name="connsiteX46" fmla="*/ 0 w 2195098"/>
              <a:gd name="connsiteY46" fmla="*/ 2080249 h 3120373"/>
              <a:gd name="connsiteX47" fmla="*/ 0 w 2195098"/>
              <a:gd name="connsiteY47" fmla="*/ 1964680 h 3120373"/>
              <a:gd name="connsiteX48" fmla="*/ 0 w 2195098"/>
              <a:gd name="connsiteY48" fmla="*/ 1849110 h 3120373"/>
              <a:gd name="connsiteX49" fmla="*/ 0 w 2195098"/>
              <a:gd name="connsiteY49" fmla="*/ 1733541 h 3120373"/>
              <a:gd name="connsiteX50" fmla="*/ 0 w 2195098"/>
              <a:gd name="connsiteY50" fmla="*/ 1617971 h 3120373"/>
              <a:gd name="connsiteX51" fmla="*/ 0 w 2195098"/>
              <a:gd name="connsiteY51" fmla="*/ 1502402 h 3120373"/>
              <a:gd name="connsiteX52" fmla="*/ 0 w 2195098"/>
              <a:gd name="connsiteY52" fmla="*/ 1386832 h 3120373"/>
              <a:gd name="connsiteX53" fmla="*/ 0 w 2195098"/>
              <a:gd name="connsiteY53" fmla="*/ 1271263 h 3120373"/>
              <a:gd name="connsiteX54" fmla="*/ 0 w 2195098"/>
              <a:gd name="connsiteY54" fmla="*/ 1155693 h 3120373"/>
              <a:gd name="connsiteX55" fmla="*/ 0 w 2195098"/>
              <a:gd name="connsiteY55" fmla="*/ 1040124 h 3120373"/>
              <a:gd name="connsiteX56" fmla="*/ 0 w 2195098"/>
              <a:gd name="connsiteY56" fmla="*/ 924555 h 3120373"/>
              <a:gd name="connsiteX57" fmla="*/ 0 w 2195098"/>
              <a:gd name="connsiteY57" fmla="*/ 808985 h 3120373"/>
              <a:gd name="connsiteX58" fmla="*/ 0 w 2195098"/>
              <a:gd name="connsiteY58" fmla="*/ 693416 h 3120373"/>
              <a:gd name="connsiteX59" fmla="*/ 0 w 2195098"/>
              <a:gd name="connsiteY59" fmla="*/ 577847 h 3120373"/>
              <a:gd name="connsiteX60" fmla="*/ 0 w 2195098"/>
              <a:gd name="connsiteY60" fmla="*/ 462277 h 3120373"/>
              <a:gd name="connsiteX61" fmla="*/ 0 w 2195098"/>
              <a:gd name="connsiteY61" fmla="*/ 346708 h 3120373"/>
              <a:gd name="connsiteX62" fmla="*/ 0 w 2195098"/>
              <a:gd name="connsiteY62" fmla="*/ 231139 h 3120373"/>
              <a:gd name="connsiteX63" fmla="*/ 0 w 2195098"/>
              <a:gd name="connsiteY63" fmla="*/ 115569 h 3120373"/>
              <a:gd name="connsiteX64" fmla="*/ 0 w 2195098"/>
              <a:gd name="connsiteY64" fmla="*/ 0 h 3120373"/>
              <a:gd name="connsiteX65" fmla="*/ 81300 w 2195098"/>
              <a:gd name="connsiteY65" fmla="*/ 0 h 3120373"/>
              <a:gd name="connsiteX66" fmla="*/ 162600 w 2195098"/>
              <a:gd name="connsiteY66" fmla="*/ 0 h 3120373"/>
              <a:gd name="connsiteX67" fmla="*/ 243900 w 2195098"/>
              <a:gd name="connsiteY67" fmla="*/ 0 h 3120373"/>
              <a:gd name="connsiteX68" fmla="*/ 325199 w 2195098"/>
              <a:gd name="connsiteY68" fmla="*/ 0 h 3120373"/>
              <a:gd name="connsiteX69" fmla="*/ 406499 w 2195098"/>
              <a:gd name="connsiteY69" fmla="*/ 0 h 3120373"/>
              <a:gd name="connsiteX70" fmla="*/ 487799 w 2195098"/>
              <a:gd name="connsiteY70" fmla="*/ 0 h 3120373"/>
              <a:gd name="connsiteX71" fmla="*/ 569099 w 2195098"/>
              <a:gd name="connsiteY71" fmla="*/ 0 h 3120373"/>
              <a:gd name="connsiteX72" fmla="*/ 650399 w 2195098"/>
              <a:gd name="connsiteY72" fmla="*/ 0 h 3120373"/>
              <a:gd name="connsiteX73" fmla="*/ 731699 w 2195098"/>
              <a:gd name="connsiteY73" fmla="*/ 0 h 3120373"/>
              <a:gd name="connsiteX74" fmla="*/ 812999 w 2195098"/>
              <a:gd name="connsiteY74" fmla="*/ 0 h 3120373"/>
              <a:gd name="connsiteX75" fmla="*/ 894299 w 2195098"/>
              <a:gd name="connsiteY75" fmla="*/ 0 h 3120373"/>
              <a:gd name="connsiteX76" fmla="*/ 975599 w 2195098"/>
              <a:gd name="connsiteY76" fmla="*/ 0 h 3120373"/>
              <a:gd name="connsiteX77" fmla="*/ 1056899 w 2195098"/>
              <a:gd name="connsiteY77" fmla="*/ 0 h 3120373"/>
              <a:gd name="connsiteX78" fmla="*/ 1138199 w 2195098"/>
              <a:gd name="connsiteY78" fmla="*/ 0 h 3120373"/>
              <a:gd name="connsiteX79" fmla="*/ 1219499 w 2195098"/>
              <a:gd name="connsiteY79" fmla="*/ 0 h 3120373"/>
              <a:gd name="connsiteX80" fmla="*/ 1300799 w 2195098"/>
              <a:gd name="connsiteY80" fmla="*/ 0 h 3120373"/>
              <a:gd name="connsiteX81" fmla="*/ 1382099 w 2195098"/>
              <a:gd name="connsiteY81" fmla="*/ 0 h 3120373"/>
              <a:gd name="connsiteX82" fmla="*/ 1463399 w 2195098"/>
              <a:gd name="connsiteY82" fmla="*/ 0 h 3120373"/>
              <a:gd name="connsiteX83" fmla="*/ 1544699 w 2195098"/>
              <a:gd name="connsiteY83" fmla="*/ 0 h 3120373"/>
              <a:gd name="connsiteX84" fmla="*/ 1625999 w 2195098"/>
              <a:gd name="connsiteY84" fmla="*/ 0 h 3120373"/>
              <a:gd name="connsiteX85" fmla="*/ 1707299 w 2195098"/>
              <a:gd name="connsiteY85" fmla="*/ 0 h 3120373"/>
              <a:gd name="connsiteX86" fmla="*/ 1788599 w 2195098"/>
              <a:gd name="connsiteY86" fmla="*/ 0 h 3120373"/>
              <a:gd name="connsiteX87" fmla="*/ 1869898 w 2195098"/>
              <a:gd name="connsiteY87" fmla="*/ 0 h 3120373"/>
              <a:gd name="connsiteX88" fmla="*/ 1951198 w 2195098"/>
              <a:gd name="connsiteY88" fmla="*/ 0 h 3120373"/>
              <a:gd name="connsiteX89" fmla="*/ 2032498 w 2195098"/>
              <a:gd name="connsiteY89" fmla="*/ 0 h 3120373"/>
              <a:gd name="connsiteX90" fmla="*/ 2113798 w 2195098"/>
              <a:gd name="connsiteY90" fmla="*/ 0 h 3120373"/>
              <a:gd name="connsiteX91" fmla="*/ 2195098 w 2195098"/>
              <a:gd name="connsiteY91" fmla="*/ 0 h 3120373"/>
              <a:gd name="connsiteX92" fmla="*/ 2195098 w 2195098"/>
              <a:gd name="connsiteY92" fmla="*/ 115569 h 3120373"/>
              <a:gd name="connsiteX93" fmla="*/ 2195098 w 2195098"/>
              <a:gd name="connsiteY93" fmla="*/ 231139 h 3120373"/>
              <a:gd name="connsiteX94" fmla="*/ 2195098 w 2195098"/>
              <a:gd name="connsiteY94" fmla="*/ 346708 h 3120373"/>
              <a:gd name="connsiteX95" fmla="*/ 2195098 w 2195098"/>
              <a:gd name="connsiteY95" fmla="*/ 462278 h 3120373"/>
              <a:gd name="connsiteX0" fmla="*/ 2195098 w 2195098"/>
              <a:gd name="connsiteY0" fmla="*/ 2080249 h 3120373"/>
              <a:gd name="connsiteX1" fmla="*/ 2195098 w 2195098"/>
              <a:gd name="connsiteY1" fmla="*/ 2195818 h 3120373"/>
              <a:gd name="connsiteX2" fmla="*/ 2195098 w 2195098"/>
              <a:gd name="connsiteY2" fmla="*/ 2311388 h 3120373"/>
              <a:gd name="connsiteX3" fmla="*/ 2195098 w 2195098"/>
              <a:gd name="connsiteY3" fmla="*/ 2426957 h 3120373"/>
              <a:gd name="connsiteX4" fmla="*/ 2195098 w 2195098"/>
              <a:gd name="connsiteY4" fmla="*/ 2542526 h 3120373"/>
              <a:gd name="connsiteX5" fmla="*/ 2195098 w 2195098"/>
              <a:gd name="connsiteY5" fmla="*/ 2658096 h 3120373"/>
              <a:gd name="connsiteX6" fmla="*/ 2195098 w 2195098"/>
              <a:gd name="connsiteY6" fmla="*/ 2773665 h 3120373"/>
              <a:gd name="connsiteX7" fmla="*/ 2195098 w 2195098"/>
              <a:gd name="connsiteY7" fmla="*/ 2889234 h 3120373"/>
              <a:gd name="connsiteX8" fmla="*/ 2195098 w 2195098"/>
              <a:gd name="connsiteY8" fmla="*/ 3004804 h 3120373"/>
              <a:gd name="connsiteX9" fmla="*/ 2195098 w 2195098"/>
              <a:gd name="connsiteY9" fmla="*/ 3120373 h 3120373"/>
              <a:gd name="connsiteX10" fmla="*/ 2113798 w 2195098"/>
              <a:gd name="connsiteY10" fmla="*/ 3120373 h 3120373"/>
              <a:gd name="connsiteX11" fmla="*/ 2032498 w 2195098"/>
              <a:gd name="connsiteY11" fmla="*/ 3120373 h 3120373"/>
              <a:gd name="connsiteX12" fmla="*/ 1951198 w 2195098"/>
              <a:gd name="connsiteY12" fmla="*/ 3120373 h 3120373"/>
              <a:gd name="connsiteX13" fmla="*/ 1869898 w 2195098"/>
              <a:gd name="connsiteY13" fmla="*/ 3120373 h 3120373"/>
              <a:gd name="connsiteX14" fmla="*/ 1788599 w 2195098"/>
              <a:gd name="connsiteY14" fmla="*/ 3120373 h 3120373"/>
              <a:gd name="connsiteX15" fmla="*/ 1707299 w 2195098"/>
              <a:gd name="connsiteY15" fmla="*/ 3120373 h 3120373"/>
              <a:gd name="connsiteX16" fmla="*/ 1625999 w 2195098"/>
              <a:gd name="connsiteY16" fmla="*/ 3120373 h 3120373"/>
              <a:gd name="connsiteX17" fmla="*/ 1544699 w 2195098"/>
              <a:gd name="connsiteY17" fmla="*/ 3120373 h 3120373"/>
              <a:gd name="connsiteX18" fmla="*/ 1463399 w 2195098"/>
              <a:gd name="connsiteY18" fmla="*/ 3120373 h 3120373"/>
              <a:gd name="connsiteX19" fmla="*/ 1382099 w 2195098"/>
              <a:gd name="connsiteY19" fmla="*/ 3120373 h 3120373"/>
              <a:gd name="connsiteX20" fmla="*/ 1300799 w 2195098"/>
              <a:gd name="connsiteY20" fmla="*/ 3120373 h 3120373"/>
              <a:gd name="connsiteX21" fmla="*/ 1219499 w 2195098"/>
              <a:gd name="connsiteY21" fmla="*/ 3120373 h 3120373"/>
              <a:gd name="connsiteX22" fmla="*/ 1138199 w 2195098"/>
              <a:gd name="connsiteY22" fmla="*/ 3120373 h 3120373"/>
              <a:gd name="connsiteX23" fmla="*/ 1056899 w 2195098"/>
              <a:gd name="connsiteY23" fmla="*/ 3120373 h 3120373"/>
              <a:gd name="connsiteX24" fmla="*/ 975599 w 2195098"/>
              <a:gd name="connsiteY24" fmla="*/ 3120373 h 3120373"/>
              <a:gd name="connsiteX25" fmla="*/ 894299 w 2195098"/>
              <a:gd name="connsiteY25" fmla="*/ 3120373 h 3120373"/>
              <a:gd name="connsiteX26" fmla="*/ 812999 w 2195098"/>
              <a:gd name="connsiteY26" fmla="*/ 3120373 h 3120373"/>
              <a:gd name="connsiteX27" fmla="*/ 731699 w 2195098"/>
              <a:gd name="connsiteY27" fmla="*/ 3120373 h 3120373"/>
              <a:gd name="connsiteX28" fmla="*/ 650399 w 2195098"/>
              <a:gd name="connsiteY28" fmla="*/ 3120373 h 3120373"/>
              <a:gd name="connsiteX29" fmla="*/ 569099 w 2195098"/>
              <a:gd name="connsiteY29" fmla="*/ 3120373 h 3120373"/>
              <a:gd name="connsiteX30" fmla="*/ 487799 w 2195098"/>
              <a:gd name="connsiteY30" fmla="*/ 3120373 h 3120373"/>
              <a:gd name="connsiteX31" fmla="*/ 406499 w 2195098"/>
              <a:gd name="connsiteY31" fmla="*/ 3120373 h 3120373"/>
              <a:gd name="connsiteX32" fmla="*/ 325199 w 2195098"/>
              <a:gd name="connsiteY32" fmla="*/ 3120373 h 3120373"/>
              <a:gd name="connsiteX33" fmla="*/ 243900 w 2195098"/>
              <a:gd name="connsiteY33" fmla="*/ 3120373 h 3120373"/>
              <a:gd name="connsiteX34" fmla="*/ 162600 w 2195098"/>
              <a:gd name="connsiteY34" fmla="*/ 3120373 h 3120373"/>
              <a:gd name="connsiteX35" fmla="*/ 81300 w 2195098"/>
              <a:gd name="connsiteY35" fmla="*/ 3120373 h 3120373"/>
              <a:gd name="connsiteX36" fmla="*/ 0 w 2195098"/>
              <a:gd name="connsiteY36" fmla="*/ 3120373 h 3120373"/>
              <a:gd name="connsiteX37" fmla="*/ 0 w 2195098"/>
              <a:gd name="connsiteY37" fmla="*/ 3004804 h 3120373"/>
              <a:gd name="connsiteX38" fmla="*/ 0 w 2195098"/>
              <a:gd name="connsiteY38" fmla="*/ 2889234 h 3120373"/>
              <a:gd name="connsiteX39" fmla="*/ 0 w 2195098"/>
              <a:gd name="connsiteY39" fmla="*/ 2773665 h 3120373"/>
              <a:gd name="connsiteX40" fmla="*/ 0 w 2195098"/>
              <a:gd name="connsiteY40" fmla="*/ 2658096 h 3120373"/>
              <a:gd name="connsiteX41" fmla="*/ 0 w 2195098"/>
              <a:gd name="connsiteY41" fmla="*/ 2542526 h 3120373"/>
              <a:gd name="connsiteX42" fmla="*/ 0 w 2195098"/>
              <a:gd name="connsiteY42" fmla="*/ 2426957 h 3120373"/>
              <a:gd name="connsiteX43" fmla="*/ 0 w 2195098"/>
              <a:gd name="connsiteY43" fmla="*/ 2311388 h 3120373"/>
              <a:gd name="connsiteX44" fmla="*/ 0 w 2195098"/>
              <a:gd name="connsiteY44" fmla="*/ 2195818 h 3120373"/>
              <a:gd name="connsiteX45" fmla="*/ 0 w 2195098"/>
              <a:gd name="connsiteY45" fmla="*/ 2080249 h 3120373"/>
              <a:gd name="connsiteX46" fmla="*/ 0 w 2195098"/>
              <a:gd name="connsiteY46" fmla="*/ 1964680 h 3120373"/>
              <a:gd name="connsiteX47" fmla="*/ 0 w 2195098"/>
              <a:gd name="connsiteY47" fmla="*/ 1849110 h 3120373"/>
              <a:gd name="connsiteX48" fmla="*/ 0 w 2195098"/>
              <a:gd name="connsiteY48" fmla="*/ 1733541 h 3120373"/>
              <a:gd name="connsiteX49" fmla="*/ 0 w 2195098"/>
              <a:gd name="connsiteY49" fmla="*/ 1617971 h 3120373"/>
              <a:gd name="connsiteX50" fmla="*/ 0 w 2195098"/>
              <a:gd name="connsiteY50" fmla="*/ 1502402 h 3120373"/>
              <a:gd name="connsiteX51" fmla="*/ 0 w 2195098"/>
              <a:gd name="connsiteY51" fmla="*/ 1386832 h 3120373"/>
              <a:gd name="connsiteX52" fmla="*/ 0 w 2195098"/>
              <a:gd name="connsiteY52" fmla="*/ 1271263 h 3120373"/>
              <a:gd name="connsiteX53" fmla="*/ 0 w 2195098"/>
              <a:gd name="connsiteY53" fmla="*/ 1155693 h 3120373"/>
              <a:gd name="connsiteX54" fmla="*/ 0 w 2195098"/>
              <a:gd name="connsiteY54" fmla="*/ 1040124 h 3120373"/>
              <a:gd name="connsiteX55" fmla="*/ 0 w 2195098"/>
              <a:gd name="connsiteY55" fmla="*/ 924555 h 3120373"/>
              <a:gd name="connsiteX56" fmla="*/ 0 w 2195098"/>
              <a:gd name="connsiteY56" fmla="*/ 808985 h 3120373"/>
              <a:gd name="connsiteX57" fmla="*/ 0 w 2195098"/>
              <a:gd name="connsiteY57" fmla="*/ 693416 h 3120373"/>
              <a:gd name="connsiteX58" fmla="*/ 0 w 2195098"/>
              <a:gd name="connsiteY58" fmla="*/ 577847 h 3120373"/>
              <a:gd name="connsiteX59" fmla="*/ 0 w 2195098"/>
              <a:gd name="connsiteY59" fmla="*/ 462277 h 3120373"/>
              <a:gd name="connsiteX60" fmla="*/ 0 w 2195098"/>
              <a:gd name="connsiteY60" fmla="*/ 346708 h 3120373"/>
              <a:gd name="connsiteX61" fmla="*/ 0 w 2195098"/>
              <a:gd name="connsiteY61" fmla="*/ 231139 h 3120373"/>
              <a:gd name="connsiteX62" fmla="*/ 0 w 2195098"/>
              <a:gd name="connsiteY62" fmla="*/ 115569 h 3120373"/>
              <a:gd name="connsiteX63" fmla="*/ 0 w 2195098"/>
              <a:gd name="connsiteY63" fmla="*/ 0 h 3120373"/>
              <a:gd name="connsiteX64" fmla="*/ 81300 w 2195098"/>
              <a:gd name="connsiteY64" fmla="*/ 0 h 3120373"/>
              <a:gd name="connsiteX65" fmla="*/ 162600 w 2195098"/>
              <a:gd name="connsiteY65" fmla="*/ 0 h 3120373"/>
              <a:gd name="connsiteX66" fmla="*/ 243900 w 2195098"/>
              <a:gd name="connsiteY66" fmla="*/ 0 h 3120373"/>
              <a:gd name="connsiteX67" fmla="*/ 325199 w 2195098"/>
              <a:gd name="connsiteY67" fmla="*/ 0 h 3120373"/>
              <a:gd name="connsiteX68" fmla="*/ 406499 w 2195098"/>
              <a:gd name="connsiteY68" fmla="*/ 0 h 3120373"/>
              <a:gd name="connsiteX69" fmla="*/ 487799 w 2195098"/>
              <a:gd name="connsiteY69" fmla="*/ 0 h 3120373"/>
              <a:gd name="connsiteX70" fmla="*/ 569099 w 2195098"/>
              <a:gd name="connsiteY70" fmla="*/ 0 h 3120373"/>
              <a:gd name="connsiteX71" fmla="*/ 650399 w 2195098"/>
              <a:gd name="connsiteY71" fmla="*/ 0 h 3120373"/>
              <a:gd name="connsiteX72" fmla="*/ 731699 w 2195098"/>
              <a:gd name="connsiteY72" fmla="*/ 0 h 3120373"/>
              <a:gd name="connsiteX73" fmla="*/ 812999 w 2195098"/>
              <a:gd name="connsiteY73" fmla="*/ 0 h 3120373"/>
              <a:gd name="connsiteX74" fmla="*/ 894299 w 2195098"/>
              <a:gd name="connsiteY74" fmla="*/ 0 h 3120373"/>
              <a:gd name="connsiteX75" fmla="*/ 975599 w 2195098"/>
              <a:gd name="connsiteY75" fmla="*/ 0 h 3120373"/>
              <a:gd name="connsiteX76" fmla="*/ 1056899 w 2195098"/>
              <a:gd name="connsiteY76" fmla="*/ 0 h 3120373"/>
              <a:gd name="connsiteX77" fmla="*/ 1138199 w 2195098"/>
              <a:gd name="connsiteY77" fmla="*/ 0 h 3120373"/>
              <a:gd name="connsiteX78" fmla="*/ 1219499 w 2195098"/>
              <a:gd name="connsiteY78" fmla="*/ 0 h 3120373"/>
              <a:gd name="connsiteX79" fmla="*/ 1300799 w 2195098"/>
              <a:gd name="connsiteY79" fmla="*/ 0 h 3120373"/>
              <a:gd name="connsiteX80" fmla="*/ 1382099 w 2195098"/>
              <a:gd name="connsiteY80" fmla="*/ 0 h 3120373"/>
              <a:gd name="connsiteX81" fmla="*/ 1463399 w 2195098"/>
              <a:gd name="connsiteY81" fmla="*/ 0 h 3120373"/>
              <a:gd name="connsiteX82" fmla="*/ 1544699 w 2195098"/>
              <a:gd name="connsiteY82" fmla="*/ 0 h 3120373"/>
              <a:gd name="connsiteX83" fmla="*/ 1625999 w 2195098"/>
              <a:gd name="connsiteY83" fmla="*/ 0 h 3120373"/>
              <a:gd name="connsiteX84" fmla="*/ 1707299 w 2195098"/>
              <a:gd name="connsiteY84" fmla="*/ 0 h 3120373"/>
              <a:gd name="connsiteX85" fmla="*/ 1788599 w 2195098"/>
              <a:gd name="connsiteY85" fmla="*/ 0 h 3120373"/>
              <a:gd name="connsiteX86" fmla="*/ 1869898 w 2195098"/>
              <a:gd name="connsiteY86" fmla="*/ 0 h 3120373"/>
              <a:gd name="connsiteX87" fmla="*/ 1951198 w 2195098"/>
              <a:gd name="connsiteY87" fmla="*/ 0 h 3120373"/>
              <a:gd name="connsiteX88" fmla="*/ 2032498 w 2195098"/>
              <a:gd name="connsiteY88" fmla="*/ 0 h 3120373"/>
              <a:gd name="connsiteX89" fmla="*/ 2113798 w 2195098"/>
              <a:gd name="connsiteY89" fmla="*/ 0 h 3120373"/>
              <a:gd name="connsiteX90" fmla="*/ 2195098 w 2195098"/>
              <a:gd name="connsiteY90" fmla="*/ 0 h 3120373"/>
              <a:gd name="connsiteX91" fmla="*/ 2195098 w 2195098"/>
              <a:gd name="connsiteY91" fmla="*/ 115569 h 3120373"/>
              <a:gd name="connsiteX92" fmla="*/ 2195098 w 2195098"/>
              <a:gd name="connsiteY92" fmla="*/ 231139 h 3120373"/>
              <a:gd name="connsiteX93" fmla="*/ 2195098 w 2195098"/>
              <a:gd name="connsiteY93" fmla="*/ 346708 h 3120373"/>
              <a:gd name="connsiteX94" fmla="*/ 2195098 w 2195098"/>
              <a:gd name="connsiteY94" fmla="*/ 462278 h 3120373"/>
              <a:gd name="connsiteX0" fmla="*/ 2195098 w 2195098"/>
              <a:gd name="connsiteY0" fmla="*/ 2195818 h 3120373"/>
              <a:gd name="connsiteX1" fmla="*/ 2195098 w 2195098"/>
              <a:gd name="connsiteY1" fmla="*/ 2311388 h 3120373"/>
              <a:gd name="connsiteX2" fmla="*/ 2195098 w 2195098"/>
              <a:gd name="connsiteY2" fmla="*/ 2426957 h 3120373"/>
              <a:gd name="connsiteX3" fmla="*/ 2195098 w 2195098"/>
              <a:gd name="connsiteY3" fmla="*/ 2542526 h 3120373"/>
              <a:gd name="connsiteX4" fmla="*/ 2195098 w 2195098"/>
              <a:gd name="connsiteY4" fmla="*/ 2658096 h 3120373"/>
              <a:gd name="connsiteX5" fmla="*/ 2195098 w 2195098"/>
              <a:gd name="connsiteY5" fmla="*/ 2773665 h 3120373"/>
              <a:gd name="connsiteX6" fmla="*/ 2195098 w 2195098"/>
              <a:gd name="connsiteY6" fmla="*/ 2889234 h 3120373"/>
              <a:gd name="connsiteX7" fmla="*/ 2195098 w 2195098"/>
              <a:gd name="connsiteY7" fmla="*/ 3004804 h 3120373"/>
              <a:gd name="connsiteX8" fmla="*/ 2195098 w 2195098"/>
              <a:gd name="connsiteY8" fmla="*/ 3120373 h 3120373"/>
              <a:gd name="connsiteX9" fmla="*/ 2113798 w 2195098"/>
              <a:gd name="connsiteY9" fmla="*/ 3120373 h 3120373"/>
              <a:gd name="connsiteX10" fmla="*/ 2032498 w 2195098"/>
              <a:gd name="connsiteY10" fmla="*/ 3120373 h 3120373"/>
              <a:gd name="connsiteX11" fmla="*/ 1951198 w 2195098"/>
              <a:gd name="connsiteY11" fmla="*/ 3120373 h 3120373"/>
              <a:gd name="connsiteX12" fmla="*/ 1869898 w 2195098"/>
              <a:gd name="connsiteY12" fmla="*/ 3120373 h 3120373"/>
              <a:gd name="connsiteX13" fmla="*/ 1788599 w 2195098"/>
              <a:gd name="connsiteY13" fmla="*/ 3120373 h 3120373"/>
              <a:gd name="connsiteX14" fmla="*/ 1707299 w 2195098"/>
              <a:gd name="connsiteY14" fmla="*/ 3120373 h 3120373"/>
              <a:gd name="connsiteX15" fmla="*/ 1625999 w 2195098"/>
              <a:gd name="connsiteY15" fmla="*/ 3120373 h 3120373"/>
              <a:gd name="connsiteX16" fmla="*/ 1544699 w 2195098"/>
              <a:gd name="connsiteY16" fmla="*/ 3120373 h 3120373"/>
              <a:gd name="connsiteX17" fmla="*/ 1463399 w 2195098"/>
              <a:gd name="connsiteY17" fmla="*/ 3120373 h 3120373"/>
              <a:gd name="connsiteX18" fmla="*/ 1382099 w 2195098"/>
              <a:gd name="connsiteY18" fmla="*/ 3120373 h 3120373"/>
              <a:gd name="connsiteX19" fmla="*/ 1300799 w 2195098"/>
              <a:gd name="connsiteY19" fmla="*/ 3120373 h 3120373"/>
              <a:gd name="connsiteX20" fmla="*/ 1219499 w 2195098"/>
              <a:gd name="connsiteY20" fmla="*/ 3120373 h 3120373"/>
              <a:gd name="connsiteX21" fmla="*/ 1138199 w 2195098"/>
              <a:gd name="connsiteY21" fmla="*/ 3120373 h 3120373"/>
              <a:gd name="connsiteX22" fmla="*/ 1056899 w 2195098"/>
              <a:gd name="connsiteY22" fmla="*/ 3120373 h 3120373"/>
              <a:gd name="connsiteX23" fmla="*/ 975599 w 2195098"/>
              <a:gd name="connsiteY23" fmla="*/ 3120373 h 3120373"/>
              <a:gd name="connsiteX24" fmla="*/ 894299 w 2195098"/>
              <a:gd name="connsiteY24" fmla="*/ 3120373 h 3120373"/>
              <a:gd name="connsiteX25" fmla="*/ 812999 w 2195098"/>
              <a:gd name="connsiteY25" fmla="*/ 3120373 h 3120373"/>
              <a:gd name="connsiteX26" fmla="*/ 731699 w 2195098"/>
              <a:gd name="connsiteY26" fmla="*/ 3120373 h 3120373"/>
              <a:gd name="connsiteX27" fmla="*/ 650399 w 2195098"/>
              <a:gd name="connsiteY27" fmla="*/ 3120373 h 3120373"/>
              <a:gd name="connsiteX28" fmla="*/ 569099 w 2195098"/>
              <a:gd name="connsiteY28" fmla="*/ 3120373 h 3120373"/>
              <a:gd name="connsiteX29" fmla="*/ 487799 w 2195098"/>
              <a:gd name="connsiteY29" fmla="*/ 3120373 h 3120373"/>
              <a:gd name="connsiteX30" fmla="*/ 406499 w 2195098"/>
              <a:gd name="connsiteY30" fmla="*/ 3120373 h 3120373"/>
              <a:gd name="connsiteX31" fmla="*/ 325199 w 2195098"/>
              <a:gd name="connsiteY31" fmla="*/ 3120373 h 3120373"/>
              <a:gd name="connsiteX32" fmla="*/ 243900 w 2195098"/>
              <a:gd name="connsiteY32" fmla="*/ 3120373 h 3120373"/>
              <a:gd name="connsiteX33" fmla="*/ 162600 w 2195098"/>
              <a:gd name="connsiteY33" fmla="*/ 3120373 h 3120373"/>
              <a:gd name="connsiteX34" fmla="*/ 81300 w 2195098"/>
              <a:gd name="connsiteY34" fmla="*/ 3120373 h 3120373"/>
              <a:gd name="connsiteX35" fmla="*/ 0 w 2195098"/>
              <a:gd name="connsiteY35" fmla="*/ 3120373 h 3120373"/>
              <a:gd name="connsiteX36" fmla="*/ 0 w 2195098"/>
              <a:gd name="connsiteY36" fmla="*/ 3004804 h 3120373"/>
              <a:gd name="connsiteX37" fmla="*/ 0 w 2195098"/>
              <a:gd name="connsiteY37" fmla="*/ 2889234 h 3120373"/>
              <a:gd name="connsiteX38" fmla="*/ 0 w 2195098"/>
              <a:gd name="connsiteY38" fmla="*/ 2773665 h 3120373"/>
              <a:gd name="connsiteX39" fmla="*/ 0 w 2195098"/>
              <a:gd name="connsiteY39" fmla="*/ 2658096 h 3120373"/>
              <a:gd name="connsiteX40" fmla="*/ 0 w 2195098"/>
              <a:gd name="connsiteY40" fmla="*/ 2542526 h 3120373"/>
              <a:gd name="connsiteX41" fmla="*/ 0 w 2195098"/>
              <a:gd name="connsiteY41" fmla="*/ 2426957 h 3120373"/>
              <a:gd name="connsiteX42" fmla="*/ 0 w 2195098"/>
              <a:gd name="connsiteY42" fmla="*/ 2311388 h 3120373"/>
              <a:gd name="connsiteX43" fmla="*/ 0 w 2195098"/>
              <a:gd name="connsiteY43" fmla="*/ 2195818 h 3120373"/>
              <a:gd name="connsiteX44" fmla="*/ 0 w 2195098"/>
              <a:gd name="connsiteY44" fmla="*/ 2080249 h 3120373"/>
              <a:gd name="connsiteX45" fmla="*/ 0 w 2195098"/>
              <a:gd name="connsiteY45" fmla="*/ 1964680 h 3120373"/>
              <a:gd name="connsiteX46" fmla="*/ 0 w 2195098"/>
              <a:gd name="connsiteY46" fmla="*/ 1849110 h 3120373"/>
              <a:gd name="connsiteX47" fmla="*/ 0 w 2195098"/>
              <a:gd name="connsiteY47" fmla="*/ 1733541 h 3120373"/>
              <a:gd name="connsiteX48" fmla="*/ 0 w 2195098"/>
              <a:gd name="connsiteY48" fmla="*/ 1617971 h 3120373"/>
              <a:gd name="connsiteX49" fmla="*/ 0 w 2195098"/>
              <a:gd name="connsiteY49" fmla="*/ 1502402 h 3120373"/>
              <a:gd name="connsiteX50" fmla="*/ 0 w 2195098"/>
              <a:gd name="connsiteY50" fmla="*/ 1386832 h 3120373"/>
              <a:gd name="connsiteX51" fmla="*/ 0 w 2195098"/>
              <a:gd name="connsiteY51" fmla="*/ 1271263 h 3120373"/>
              <a:gd name="connsiteX52" fmla="*/ 0 w 2195098"/>
              <a:gd name="connsiteY52" fmla="*/ 1155693 h 3120373"/>
              <a:gd name="connsiteX53" fmla="*/ 0 w 2195098"/>
              <a:gd name="connsiteY53" fmla="*/ 1040124 h 3120373"/>
              <a:gd name="connsiteX54" fmla="*/ 0 w 2195098"/>
              <a:gd name="connsiteY54" fmla="*/ 924555 h 3120373"/>
              <a:gd name="connsiteX55" fmla="*/ 0 w 2195098"/>
              <a:gd name="connsiteY55" fmla="*/ 808985 h 3120373"/>
              <a:gd name="connsiteX56" fmla="*/ 0 w 2195098"/>
              <a:gd name="connsiteY56" fmla="*/ 693416 h 3120373"/>
              <a:gd name="connsiteX57" fmla="*/ 0 w 2195098"/>
              <a:gd name="connsiteY57" fmla="*/ 577847 h 3120373"/>
              <a:gd name="connsiteX58" fmla="*/ 0 w 2195098"/>
              <a:gd name="connsiteY58" fmla="*/ 462277 h 3120373"/>
              <a:gd name="connsiteX59" fmla="*/ 0 w 2195098"/>
              <a:gd name="connsiteY59" fmla="*/ 346708 h 3120373"/>
              <a:gd name="connsiteX60" fmla="*/ 0 w 2195098"/>
              <a:gd name="connsiteY60" fmla="*/ 231139 h 3120373"/>
              <a:gd name="connsiteX61" fmla="*/ 0 w 2195098"/>
              <a:gd name="connsiteY61" fmla="*/ 115569 h 3120373"/>
              <a:gd name="connsiteX62" fmla="*/ 0 w 2195098"/>
              <a:gd name="connsiteY62" fmla="*/ 0 h 3120373"/>
              <a:gd name="connsiteX63" fmla="*/ 81300 w 2195098"/>
              <a:gd name="connsiteY63" fmla="*/ 0 h 3120373"/>
              <a:gd name="connsiteX64" fmla="*/ 162600 w 2195098"/>
              <a:gd name="connsiteY64" fmla="*/ 0 h 3120373"/>
              <a:gd name="connsiteX65" fmla="*/ 243900 w 2195098"/>
              <a:gd name="connsiteY65" fmla="*/ 0 h 3120373"/>
              <a:gd name="connsiteX66" fmla="*/ 325199 w 2195098"/>
              <a:gd name="connsiteY66" fmla="*/ 0 h 3120373"/>
              <a:gd name="connsiteX67" fmla="*/ 406499 w 2195098"/>
              <a:gd name="connsiteY67" fmla="*/ 0 h 3120373"/>
              <a:gd name="connsiteX68" fmla="*/ 487799 w 2195098"/>
              <a:gd name="connsiteY68" fmla="*/ 0 h 3120373"/>
              <a:gd name="connsiteX69" fmla="*/ 569099 w 2195098"/>
              <a:gd name="connsiteY69" fmla="*/ 0 h 3120373"/>
              <a:gd name="connsiteX70" fmla="*/ 650399 w 2195098"/>
              <a:gd name="connsiteY70" fmla="*/ 0 h 3120373"/>
              <a:gd name="connsiteX71" fmla="*/ 731699 w 2195098"/>
              <a:gd name="connsiteY71" fmla="*/ 0 h 3120373"/>
              <a:gd name="connsiteX72" fmla="*/ 812999 w 2195098"/>
              <a:gd name="connsiteY72" fmla="*/ 0 h 3120373"/>
              <a:gd name="connsiteX73" fmla="*/ 894299 w 2195098"/>
              <a:gd name="connsiteY73" fmla="*/ 0 h 3120373"/>
              <a:gd name="connsiteX74" fmla="*/ 975599 w 2195098"/>
              <a:gd name="connsiteY74" fmla="*/ 0 h 3120373"/>
              <a:gd name="connsiteX75" fmla="*/ 1056899 w 2195098"/>
              <a:gd name="connsiteY75" fmla="*/ 0 h 3120373"/>
              <a:gd name="connsiteX76" fmla="*/ 1138199 w 2195098"/>
              <a:gd name="connsiteY76" fmla="*/ 0 h 3120373"/>
              <a:gd name="connsiteX77" fmla="*/ 1219499 w 2195098"/>
              <a:gd name="connsiteY77" fmla="*/ 0 h 3120373"/>
              <a:gd name="connsiteX78" fmla="*/ 1300799 w 2195098"/>
              <a:gd name="connsiteY78" fmla="*/ 0 h 3120373"/>
              <a:gd name="connsiteX79" fmla="*/ 1382099 w 2195098"/>
              <a:gd name="connsiteY79" fmla="*/ 0 h 3120373"/>
              <a:gd name="connsiteX80" fmla="*/ 1463399 w 2195098"/>
              <a:gd name="connsiteY80" fmla="*/ 0 h 3120373"/>
              <a:gd name="connsiteX81" fmla="*/ 1544699 w 2195098"/>
              <a:gd name="connsiteY81" fmla="*/ 0 h 3120373"/>
              <a:gd name="connsiteX82" fmla="*/ 1625999 w 2195098"/>
              <a:gd name="connsiteY82" fmla="*/ 0 h 3120373"/>
              <a:gd name="connsiteX83" fmla="*/ 1707299 w 2195098"/>
              <a:gd name="connsiteY83" fmla="*/ 0 h 3120373"/>
              <a:gd name="connsiteX84" fmla="*/ 1788599 w 2195098"/>
              <a:gd name="connsiteY84" fmla="*/ 0 h 3120373"/>
              <a:gd name="connsiteX85" fmla="*/ 1869898 w 2195098"/>
              <a:gd name="connsiteY85" fmla="*/ 0 h 3120373"/>
              <a:gd name="connsiteX86" fmla="*/ 1951198 w 2195098"/>
              <a:gd name="connsiteY86" fmla="*/ 0 h 3120373"/>
              <a:gd name="connsiteX87" fmla="*/ 2032498 w 2195098"/>
              <a:gd name="connsiteY87" fmla="*/ 0 h 3120373"/>
              <a:gd name="connsiteX88" fmla="*/ 2113798 w 2195098"/>
              <a:gd name="connsiteY88" fmla="*/ 0 h 3120373"/>
              <a:gd name="connsiteX89" fmla="*/ 2195098 w 2195098"/>
              <a:gd name="connsiteY89" fmla="*/ 0 h 3120373"/>
              <a:gd name="connsiteX90" fmla="*/ 2195098 w 2195098"/>
              <a:gd name="connsiteY90" fmla="*/ 115569 h 3120373"/>
              <a:gd name="connsiteX91" fmla="*/ 2195098 w 2195098"/>
              <a:gd name="connsiteY91" fmla="*/ 231139 h 3120373"/>
              <a:gd name="connsiteX92" fmla="*/ 2195098 w 2195098"/>
              <a:gd name="connsiteY92" fmla="*/ 346708 h 3120373"/>
              <a:gd name="connsiteX93" fmla="*/ 2195098 w 2195098"/>
              <a:gd name="connsiteY93" fmla="*/ 462278 h 3120373"/>
              <a:gd name="connsiteX0" fmla="*/ 2195098 w 2195098"/>
              <a:gd name="connsiteY0" fmla="*/ 2311388 h 3120373"/>
              <a:gd name="connsiteX1" fmla="*/ 2195098 w 2195098"/>
              <a:gd name="connsiteY1" fmla="*/ 2426957 h 3120373"/>
              <a:gd name="connsiteX2" fmla="*/ 2195098 w 2195098"/>
              <a:gd name="connsiteY2" fmla="*/ 2542526 h 3120373"/>
              <a:gd name="connsiteX3" fmla="*/ 2195098 w 2195098"/>
              <a:gd name="connsiteY3" fmla="*/ 2658096 h 3120373"/>
              <a:gd name="connsiteX4" fmla="*/ 2195098 w 2195098"/>
              <a:gd name="connsiteY4" fmla="*/ 2773665 h 3120373"/>
              <a:gd name="connsiteX5" fmla="*/ 2195098 w 2195098"/>
              <a:gd name="connsiteY5" fmla="*/ 2889234 h 3120373"/>
              <a:gd name="connsiteX6" fmla="*/ 2195098 w 2195098"/>
              <a:gd name="connsiteY6" fmla="*/ 3004804 h 3120373"/>
              <a:gd name="connsiteX7" fmla="*/ 2195098 w 2195098"/>
              <a:gd name="connsiteY7" fmla="*/ 3120373 h 3120373"/>
              <a:gd name="connsiteX8" fmla="*/ 2113798 w 2195098"/>
              <a:gd name="connsiteY8" fmla="*/ 3120373 h 3120373"/>
              <a:gd name="connsiteX9" fmla="*/ 2032498 w 2195098"/>
              <a:gd name="connsiteY9" fmla="*/ 3120373 h 3120373"/>
              <a:gd name="connsiteX10" fmla="*/ 1951198 w 2195098"/>
              <a:gd name="connsiteY10" fmla="*/ 3120373 h 3120373"/>
              <a:gd name="connsiteX11" fmla="*/ 1869898 w 2195098"/>
              <a:gd name="connsiteY11" fmla="*/ 3120373 h 3120373"/>
              <a:gd name="connsiteX12" fmla="*/ 1788599 w 2195098"/>
              <a:gd name="connsiteY12" fmla="*/ 3120373 h 3120373"/>
              <a:gd name="connsiteX13" fmla="*/ 1707299 w 2195098"/>
              <a:gd name="connsiteY13" fmla="*/ 3120373 h 3120373"/>
              <a:gd name="connsiteX14" fmla="*/ 1625999 w 2195098"/>
              <a:gd name="connsiteY14" fmla="*/ 3120373 h 3120373"/>
              <a:gd name="connsiteX15" fmla="*/ 1544699 w 2195098"/>
              <a:gd name="connsiteY15" fmla="*/ 3120373 h 3120373"/>
              <a:gd name="connsiteX16" fmla="*/ 1463399 w 2195098"/>
              <a:gd name="connsiteY16" fmla="*/ 3120373 h 3120373"/>
              <a:gd name="connsiteX17" fmla="*/ 1382099 w 2195098"/>
              <a:gd name="connsiteY17" fmla="*/ 3120373 h 3120373"/>
              <a:gd name="connsiteX18" fmla="*/ 1300799 w 2195098"/>
              <a:gd name="connsiteY18" fmla="*/ 3120373 h 3120373"/>
              <a:gd name="connsiteX19" fmla="*/ 1219499 w 2195098"/>
              <a:gd name="connsiteY19" fmla="*/ 3120373 h 3120373"/>
              <a:gd name="connsiteX20" fmla="*/ 1138199 w 2195098"/>
              <a:gd name="connsiteY20" fmla="*/ 3120373 h 3120373"/>
              <a:gd name="connsiteX21" fmla="*/ 1056899 w 2195098"/>
              <a:gd name="connsiteY21" fmla="*/ 3120373 h 3120373"/>
              <a:gd name="connsiteX22" fmla="*/ 975599 w 2195098"/>
              <a:gd name="connsiteY22" fmla="*/ 3120373 h 3120373"/>
              <a:gd name="connsiteX23" fmla="*/ 894299 w 2195098"/>
              <a:gd name="connsiteY23" fmla="*/ 3120373 h 3120373"/>
              <a:gd name="connsiteX24" fmla="*/ 812999 w 2195098"/>
              <a:gd name="connsiteY24" fmla="*/ 3120373 h 3120373"/>
              <a:gd name="connsiteX25" fmla="*/ 731699 w 2195098"/>
              <a:gd name="connsiteY25" fmla="*/ 3120373 h 3120373"/>
              <a:gd name="connsiteX26" fmla="*/ 650399 w 2195098"/>
              <a:gd name="connsiteY26" fmla="*/ 3120373 h 3120373"/>
              <a:gd name="connsiteX27" fmla="*/ 569099 w 2195098"/>
              <a:gd name="connsiteY27" fmla="*/ 3120373 h 3120373"/>
              <a:gd name="connsiteX28" fmla="*/ 487799 w 2195098"/>
              <a:gd name="connsiteY28" fmla="*/ 3120373 h 3120373"/>
              <a:gd name="connsiteX29" fmla="*/ 406499 w 2195098"/>
              <a:gd name="connsiteY29" fmla="*/ 3120373 h 3120373"/>
              <a:gd name="connsiteX30" fmla="*/ 325199 w 2195098"/>
              <a:gd name="connsiteY30" fmla="*/ 3120373 h 3120373"/>
              <a:gd name="connsiteX31" fmla="*/ 243900 w 2195098"/>
              <a:gd name="connsiteY31" fmla="*/ 3120373 h 3120373"/>
              <a:gd name="connsiteX32" fmla="*/ 162600 w 2195098"/>
              <a:gd name="connsiteY32" fmla="*/ 3120373 h 3120373"/>
              <a:gd name="connsiteX33" fmla="*/ 81300 w 2195098"/>
              <a:gd name="connsiteY33" fmla="*/ 3120373 h 3120373"/>
              <a:gd name="connsiteX34" fmla="*/ 0 w 2195098"/>
              <a:gd name="connsiteY34" fmla="*/ 3120373 h 3120373"/>
              <a:gd name="connsiteX35" fmla="*/ 0 w 2195098"/>
              <a:gd name="connsiteY35" fmla="*/ 3004804 h 3120373"/>
              <a:gd name="connsiteX36" fmla="*/ 0 w 2195098"/>
              <a:gd name="connsiteY36" fmla="*/ 2889234 h 3120373"/>
              <a:gd name="connsiteX37" fmla="*/ 0 w 2195098"/>
              <a:gd name="connsiteY37" fmla="*/ 2773665 h 3120373"/>
              <a:gd name="connsiteX38" fmla="*/ 0 w 2195098"/>
              <a:gd name="connsiteY38" fmla="*/ 2658096 h 3120373"/>
              <a:gd name="connsiteX39" fmla="*/ 0 w 2195098"/>
              <a:gd name="connsiteY39" fmla="*/ 2542526 h 3120373"/>
              <a:gd name="connsiteX40" fmla="*/ 0 w 2195098"/>
              <a:gd name="connsiteY40" fmla="*/ 2426957 h 3120373"/>
              <a:gd name="connsiteX41" fmla="*/ 0 w 2195098"/>
              <a:gd name="connsiteY41" fmla="*/ 2311388 h 3120373"/>
              <a:gd name="connsiteX42" fmla="*/ 0 w 2195098"/>
              <a:gd name="connsiteY42" fmla="*/ 2195818 h 3120373"/>
              <a:gd name="connsiteX43" fmla="*/ 0 w 2195098"/>
              <a:gd name="connsiteY43" fmla="*/ 2080249 h 3120373"/>
              <a:gd name="connsiteX44" fmla="*/ 0 w 2195098"/>
              <a:gd name="connsiteY44" fmla="*/ 1964680 h 3120373"/>
              <a:gd name="connsiteX45" fmla="*/ 0 w 2195098"/>
              <a:gd name="connsiteY45" fmla="*/ 1849110 h 3120373"/>
              <a:gd name="connsiteX46" fmla="*/ 0 w 2195098"/>
              <a:gd name="connsiteY46" fmla="*/ 1733541 h 3120373"/>
              <a:gd name="connsiteX47" fmla="*/ 0 w 2195098"/>
              <a:gd name="connsiteY47" fmla="*/ 1617971 h 3120373"/>
              <a:gd name="connsiteX48" fmla="*/ 0 w 2195098"/>
              <a:gd name="connsiteY48" fmla="*/ 1502402 h 3120373"/>
              <a:gd name="connsiteX49" fmla="*/ 0 w 2195098"/>
              <a:gd name="connsiteY49" fmla="*/ 1386832 h 3120373"/>
              <a:gd name="connsiteX50" fmla="*/ 0 w 2195098"/>
              <a:gd name="connsiteY50" fmla="*/ 1271263 h 3120373"/>
              <a:gd name="connsiteX51" fmla="*/ 0 w 2195098"/>
              <a:gd name="connsiteY51" fmla="*/ 1155693 h 3120373"/>
              <a:gd name="connsiteX52" fmla="*/ 0 w 2195098"/>
              <a:gd name="connsiteY52" fmla="*/ 1040124 h 3120373"/>
              <a:gd name="connsiteX53" fmla="*/ 0 w 2195098"/>
              <a:gd name="connsiteY53" fmla="*/ 924555 h 3120373"/>
              <a:gd name="connsiteX54" fmla="*/ 0 w 2195098"/>
              <a:gd name="connsiteY54" fmla="*/ 808985 h 3120373"/>
              <a:gd name="connsiteX55" fmla="*/ 0 w 2195098"/>
              <a:gd name="connsiteY55" fmla="*/ 693416 h 3120373"/>
              <a:gd name="connsiteX56" fmla="*/ 0 w 2195098"/>
              <a:gd name="connsiteY56" fmla="*/ 577847 h 3120373"/>
              <a:gd name="connsiteX57" fmla="*/ 0 w 2195098"/>
              <a:gd name="connsiteY57" fmla="*/ 462277 h 3120373"/>
              <a:gd name="connsiteX58" fmla="*/ 0 w 2195098"/>
              <a:gd name="connsiteY58" fmla="*/ 346708 h 3120373"/>
              <a:gd name="connsiteX59" fmla="*/ 0 w 2195098"/>
              <a:gd name="connsiteY59" fmla="*/ 231139 h 3120373"/>
              <a:gd name="connsiteX60" fmla="*/ 0 w 2195098"/>
              <a:gd name="connsiteY60" fmla="*/ 115569 h 3120373"/>
              <a:gd name="connsiteX61" fmla="*/ 0 w 2195098"/>
              <a:gd name="connsiteY61" fmla="*/ 0 h 3120373"/>
              <a:gd name="connsiteX62" fmla="*/ 81300 w 2195098"/>
              <a:gd name="connsiteY62" fmla="*/ 0 h 3120373"/>
              <a:gd name="connsiteX63" fmla="*/ 162600 w 2195098"/>
              <a:gd name="connsiteY63" fmla="*/ 0 h 3120373"/>
              <a:gd name="connsiteX64" fmla="*/ 243900 w 2195098"/>
              <a:gd name="connsiteY64" fmla="*/ 0 h 3120373"/>
              <a:gd name="connsiteX65" fmla="*/ 325199 w 2195098"/>
              <a:gd name="connsiteY65" fmla="*/ 0 h 3120373"/>
              <a:gd name="connsiteX66" fmla="*/ 406499 w 2195098"/>
              <a:gd name="connsiteY66" fmla="*/ 0 h 3120373"/>
              <a:gd name="connsiteX67" fmla="*/ 487799 w 2195098"/>
              <a:gd name="connsiteY67" fmla="*/ 0 h 3120373"/>
              <a:gd name="connsiteX68" fmla="*/ 569099 w 2195098"/>
              <a:gd name="connsiteY68" fmla="*/ 0 h 3120373"/>
              <a:gd name="connsiteX69" fmla="*/ 650399 w 2195098"/>
              <a:gd name="connsiteY69" fmla="*/ 0 h 3120373"/>
              <a:gd name="connsiteX70" fmla="*/ 731699 w 2195098"/>
              <a:gd name="connsiteY70" fmla="*/ 0 h 3120373"/>
              <a:gd name="connsiteX71" fmla="*/ 812999 w 2195098"/>
              <a:gd name="connsiteY71" fmla="*/ 0 h 3120373"/>
              <a:gd name="connsiteX72" fmla="*/ 894299 w 2195098"/>
              <a:gd name="connsiteY72" fmla="*/ 0 h 3120373"/>
              <a:gd name="connsiteX73" fmla="*/ 975599 w 2195098"/>
              <a:gd name="connsiteY73" fmla="*/ 0 h 3120373"/>
              <a:gd name="connsiteX74" fmla="*/ 1056899 w 2195098"/>
              <a:gd name="connsiteY74" fmla="*/ 0 h 3120373"/>
              <a:gd name="connsiteX75" fmla="*/ 1138199 w 2195098"/>
              <a:gd name="connsiteY75" fmla="*/ 0 h 3120373"/>
              <a:gd name="connsiteX76" fmla="*/ 1219499 w 2195098"/>
              <a:gd name="connsiteY76" fmla="*/ 0 h 3120373"/>
              <a:gd name="connsiteX77" fmla="*/ 1300799 w 2195098"/>
              <a:gd name="connsiteY77" fmla="*/ 0 h 3120373"/>
              <a:gd name="connsiteX78" fmla="*/ 1382099 w 2195098"/>
              <a:gd name="connsiteY78" fmla="*/ 0 h 3120373"/>
              <a:gd name="connsiteX79" fmla="*/ 1463399 w 2195098"/>
              <a:gd name="connsiteY79" fmla="*/ 0 h 3120373"/>
              <a:gd name="connsiteX80" fmla="*/ 1544699 w 2195098"/>
              <a:gd name="connsiteY80" fmla="*/ 0 h 3120373"/>
              <a:gd name="connsiteX81" fmla="*/ 1625999 w 2195098"/>
              <a:gd name="connsiteY81" fmla="*/ 0 h 3120373"/>
              <a:gd name="connsiteX82" fmla="*/ 1707299 w 2195098"/>
              <a:gd name="connsiteY82" fmla="*/ 0 h 3120373"/>
              <a:gd name="connsiteX83" fmla="*/ 1788599 w 2195098"/>
              <a:gd name="connsiteY83" fmla="*/ 0 h 3120373"/>
              <a:gd name="connsiteX84" fmla="*/ 1869898 w 2195098"/>
              <a:gd name="connsiteY84" fmla="*/ 0 h 3120373"/>
              <a:gd name="connsiteX85" fmla="*/ 1951198 w 2195098"/>
              <a:gd name="connsiteY85" fmla="*/ 0 h 3120373"/>
              <a:gd name="connsiteX86" fmla="*/ 2032498 w 2195098"/>
              <a:gd name="connsiteY86" fmla="*/ 0 h 3120373"/>
              <a:gd name="connsiteX87" fmla="*/ 2113798 w 2195098"/>
              <a:gd name="connsiteY87" fmla="*/ 0 h 3120373"/>
              <a:gd name="connsiteX88" fmla="*/ 2195098 w 2195098"/>
              <a:gd name="connsiteY88" fmla="*/ 0 h 3120373"/>
              <a:gd name="connsiteX89" fmla="*/ 2195098 w 2195098"/>
              <a:gd name="connsiteY89" fmla="*/ 115569 h 3120373"/>
              <a:gd name="connsiteX90" fmla="*/ 2195098 w 2195098"/>
              <a:gd name="connsiteY90" fmla="*/ 231139 h 3120373"/>
              <a:gd name="connsiteX91" fmla="*/ 2195098 w 2195098"/>
              <a:gd name="connsiteY91" fmla="*/ 346708 h 3120373"/>
              <a:gd name="connsiteX92" fmla="*/ 2195098 w 2195098"/>
              <a:gd name="connsiteY92" fmla="*/ 462278 h 3120373"/>
              <a:gd name="connsiteX0" fmla="*/ 2195098 w 2195098"/>
              <a:gd name="connsiteY0" fmla="*/ 2426957 h 3120373"/>
              <a:gd name="connsiteX1" fmla="*/ 2195098 w 2195098"/>
              <a:gd name="connsiteY1" fmla="*/ 2542526 h 3120373"/>
              <a:gd name="connsiteX2" fmla="*/ 2195098 w 2195098"/>
              <a:gd name="connsiteY2" fmla="*/ 2658096 h 3120373"/>
              <a:gd name="connsiteX3" fmla="*/ 2195098 w 2195098"/>
              <a:gd name="connsiteY3" fmla="*/ 2773665 h 3120373"/>
              <a:gd name="connsiteX4" fmla="*/ 2195098 w 2195098"/>
              <a:gd name="connsiteY4" fmla="*/ 2889234 h 3120373"/>
              <a:gd name="connsiteX5" fmla="*/ 2195098 w 2195098"/>
              <a:gd name="connsiteY5" fmla="*/ 3004804 h 3120373"/>
              <a:gd name="connsiteX6" fmla="*/ 2195098 w 2195098"/>
              <a:gd name="connsiteY6" fmla="*/ 3120373 h 3120373"/>
              <a:gd name="connsiteX7" fmla="*/ 2113798 w 2195098"/>
              <a:gd name="connsiteY7" fmla="*/ 3120373 h 3120373"/>
              <a:gd name="connsiteX8" fmla="*/ 2032498 w 2195098"/>
              <a:gd name="connsiteY8" fmla="*/ 3120373 h 3120373"/>
              <a:gd name="connsiteX9" fmla="*/ 1951198 w 2195098"/>
              <a:gd name="connsiteY9" fmla="*/ 3120373 h 3120373"/>
              <a:gd name="connsiteX10" fmla="*/ 1869898 w 2195098"/>
              <a:gd name="connsiteY10" fmla="*/ 3120373 h 3120373"/>
              <a:gd name="connsiteX11" fmla="*/ 1788599 w 2195098"/>
              <a:gd name="connsiteY11" fmla="*/ 3120373 h 3120373"/>
              <a:gd name="connsiteX12" fmla="*/ 1707299 w 2195098"/>
              <a:gd name="connsiteY12" fmla="*/ 3120373 h 3120373"/>
              <a:gd name="connsiteX13" fmla="*/ 1625999 w 2195098"/>
              <a:gd name="connsiteY13" fmla="*/ 3120373 h 3120373"/>
              <a:gd name="connsiteX14" fmla="*/ 1544699 w 2195098"/>
              <a:gd name="connsiteY14" fmla="*/ 3120373 h 3120373"/>
              <a:gd name="connsiteX15" fmla="*/ 1463399 w 2195098"/>
              <a:gd name="connsiteY15" fmla="*/ 3120373 h 3120373"/>
              <a:gd name="connsiteX16" fmla="*/ 1382099 w 2195098"/>
              <a:gd name="connsiteY16" fmla="*/ 3120373 h 3120373"/>
              <a:gd name="connsiteX17" fmla="*/ 1300799 w 2195098"/>
              <a:gd name="connsiteY17" fmla="*/ 3120373 h 3120373"/>
              <a:gd name="connsiteX18" fmla="*/ 1219499 w 2195098"/>
              <a:gd name="connsiteY18" fmla="*/ 3120373 h 3120373"/>
              <a:gd name="connsiteX19" fmla="*/ 1138199 w 2195098"/>
              <a:gd name="connsiteY19" fmla="*/ 3120373 h 3120373"/>
              <a:gd name="connsiteX20" fmla="*/ 1056899 w 2195098"/>
              <a:gd name="connsiteY20" fmla="*/ 3120373 h 3120373"/>
              <a:gd name="connsiteX21" fmla="*/ 975599 w 2195098"/>
              <a:gd name="connsiteY21" fmla="*/ 3120373 h 3120373"/>
              <a:gd name="connsiteX22" fmla="*/ 894299 w 2195098"/>
              <a:gd name="connsiteY22" fmla="*/ 3120373 h 3120373"/>
              <a:gd name="connsiteX23" fmla="*/ 812999 w 2195098"/>
              <a:gd name="connsiteY23" fmla="*/ 3120373 h 3120373"/>
              <a:gd name="connsiteX24" fmla="*/ 731699 w 2195098"/>
              <a:gd name="connsiteY24" fmla="*/ 3120373 h 3120373"/>
              <a:gd name="connsiteX25" fmla="*/ 650399 w 2195098"/>
              <a:gd name="connsiteY25" fmla="*/ 3120373 h 3120373"/>
              <a:gd name="connsiteX26" fmla="*/ 569099 w 2195098"/>
              <a:gd name="connsiteY26" fmla="*/ 3120373 h 3120373"/>
              <a:gd name="connsiteX27" fmla="*/ 487799 w 2195098"/>
              <a:gd name="connsiteY27" fmla="*/ 3120373 h 3120373"/>
              <a:gd name="connsiteX28" fmla="*/ 406499 w 2195098"/>
              <a:gd name="connsiteY28" fmla="*/ 3120373 h 3120373"/>
              <a:gd name="connsiteX29" fmla="*/ 325199 w 2195098"/>
              <a:gd name="connsiteY29" fmla="*/ 3120373 h 3120373"/>
              <a:gd name="connsiteX30" fmla="*/ 243900 w 2195098"/>
              <a:gd name="connsiteY30" fmla="*/ 3120373 h 3120373"/>
              <a:gd name="connsiteX31" fmla="*/ 162600 w 2195098"/>
              <a:gd name="connsiteY31" fmla="*/ 3120373 h 3120373"/>
              <a:gd name="connsiteX32" fmla="*/ 81300 w 2195098"/>
              <a:gd name="connsiteY32" fmla="*/ 3120373 h 3120373"/>
              <a:gd name="connsiteX33" fmla="*/ 0 w 2195098"/>
              <a:gd name="connsiteY33" fmla="*/ 3120373 h 3120373"/>
              <a:gd name="connsiteX34" fmla="*/ 0 w 2195098"/>
              <a:gd name="connsiteY34" fmla="*/ 3004804 h 3120373"/>
              <a:gd name="connsiteX35" fmla="*/ 0 w 2195098"/>
              <a:gd name="connsiteY35" fmla="*/ 2889234 h 3120373"/>
              <a:gd name="connsiteX36" fmla="*/ 0 w 2195098"/>
              <a:gd name="connsiteY36" fmla="*/ 2773665 h 3120373"/>
              <a:gd name="connsiteX37" fmla="*/ 0 w 2195098"/>
              <a:gd name="connsiteY37" fmla="*/ 2658096 h 3120373"/>
              <a:gd name="connsiteX38" fmla="*/ 0 w 2195098"/>
              <a:gd name="connsiteY38" fmla="*/ 2542526 h 3120373"/>
              <a:gd name="connsiteX39" fmla="*/ 0 w 2195098"/>
              <a:gd name="connsiteY39" fmla="*/ 2426957 h 3120373"/>
              <a:gd name="connsiteX40" fmla="*/ 0 w 2195098"/>
              <a:gd name="connsiteY40" fmla="*/ 2311388 h 3120373"/>
              <a:gd name="connsiteX41" fmla="*/ 0 w 2195098"/>
              <a:gd name="connsiteY41" fmla="*/ 2195818 h 3120373"/>
              <a:gd name="connsiteX42" fmla="*/ 0 w 2195098"/>
              <a:gd name="connsiteY42" fmla="*/ 2080249 h 3120373"/>
              <a:gd name="connsiteX43" fmla="*/ 0 w 2195098"/>
              <a:gd name="connsiteY43" fmla="*/ 1964680 h 3120373"/>
              <a:gd name="connsiteX44" fmla="*/ 0 w 2195098"/>
              <a:gd name="connsiteY44" fmla="*/ 1849110 h 3120373"/>
              <a:gd name="connsiteX45" fmla="*/ 0 w 2195098"/>
              <a:gd name="connsiteY45" fmla="*/ 1733541 h 3120373"/>
              <a:gd name="connsiteX46" fmla="*/ 0 w 2195098"/>
              <a:gd name="connsiteY46" fmla="*/ 1617971 h 3120373"/>
              <a:gd name="connsiteX47" fmla="*/ 0 w 2195098"/>
              <a:gd name="connsiteY47" fmla="*/ 1502402 h 3120373"/>
              <a:gd name="connsiteX48" fmla="*/ 0 w 2195098"/>
              <a:gd name="connsiteY48" fmla="*/ 1386832 h 3120373"/>
              <a:gd name="connsiteX49" fmla="*/ 0 w 2195098"/>
              <a:gd name="connsiteY49" fmla="*/ 1271263 h 3120373"/>
              <a:gd name="connsiteX50" fmla="*/ 0 w 2195098"/>
              <a:gd name="connsiteY50" fmla="*/ 1155693 h 3120373"/>
              <a:gd name="connsiteX51" fmla="*/ 0 w 2195098"/>
              <a:gd name="connsiteY51" fmla="*/ 1040124 h 3120373"/>
              <a:gd name="connsiteX52" fmla="*/ 0 w 2195098"/>
              <a:gd name="connsiteY52" fmla="*/ 924555 h 3120373"/>
              <a:gd name="connsiteX53" fmla="*/ 0 w 2195098"/>
              <a:gd name="connsiteY53" fmla="*/ 808985 h 3120373"/>
              <a:gd name="connsiteX54" fmla="*/ 0 w 2195098"/>
              <a:gd name="connsiteY54" fmla="*/ 693416 h 3120373"/>
              <a:gd name="connsiteX55" fmla="*/ 0 w 2195098"/>
              <a:gd name="connsiteY55" fmla="*/ 577847 h 3120373"/>
              <a:gd name="connsiteX56" fmla="*/ 0 w 2195098"/>
              <a:gd name="connsiteY56" fmla="*/ 462277 h 3120373"/>
              <a:gd name="connsiteX57" fmla="*/ 0 w 2195098"/>
              <a:gd name="connsiteY57" fmla="*/ 346708 h 3120373"/>
              <a:gd name="connsiteX58" fmla="*/ 0 w 2195098"/>
              <a:gd name="connsiteY58" fmla="*/ 231139 h 3120373"/>
              <a:gd name="connsiteX59" fmla="*/ 0 w 2195098"/>
              <a:gd name="connsiteY59" fmla="*/ 115569 h 3120373"/>
              <a:gd name="connsiteX60" fmla="*/ 0 w 2195098"/>
              <a:gd name="connsiteY60" fmla="*/ 0 h 3120373"/>
              <a:gd name="connsiteX61" fmla="*/ 81300 w 2195098"/>
              <a:gd name="connsiteY61" fmla="*/ 0 h 3120373"/>
              <a:gd name="connsiteX62" fmla="*/ 162600 w 2195098"/>
              <a:gd name="connsiteY62" fmla="*/ 0 h 3120373"/>
              <a:gd name="connsiteX63" fmla="*/ 243900 w 2195098"/>
              <a:gd name="connsiteY63" fmla="*/ 0 h 3120373"/>
              <a:gd name="connsiteX64" fmla="*/ 325199 w 2195098"/>
              <a:gd name="connsiteY64" fmla="*/ 0 h 3120373"/>
              <a:gd name="connsiteX65" fmla="*/ 406499 w 2195098"/>
              <a:gd name="connsiteY65" fmla="*/ 0 h 3120373"/>
              <a:gd name="connsiteX66" fmla="*/ 487799 w 2195098"/>
              <a:gd name="connsiteY66" fmla="*/ 0 h 3120373"/>
              <a:gd name="connsiteX67" fmla="*/ 569099 w 2195098"/>
              <a:gd name="connsiteY67" fmla="*/ 0 h 3120373"/>
              <a:gd name="connsiteX68" fmla="*/ 650399 w 2195098"/>
              <a:gd name="connsiteY68" fmla="*/ 0 h 3120373"/>
              <a:gd name="connsiteX69" fmla="*/ 731699 w 2195098"/>
              <a:gd name="connsiteY69" fmla="*/ 0 h 3120373"/>
              <a:gd name="connsiteX70" fmla="*/ 812999 w 2195098"/>
              <a:gd name="connsiteY70" fmla="*/ 0 h 3120373"/>
              <a:gd name="connsiteX71" fmla="*/ 894299 w 2195098"/>
              <a:gd name="connsiteY71" fmla="*/ 0 h 3120373"/>
              <a:gd name="connsiteX72" fmla="*/ 975599 w 2195098"/>
              <a:gd name="connsiteY72" fmla="*/ 0 h 3120373"/>
              <a:gd name="connsiteX73" fmla="*/ 1056899 w 2195098"/>
              <a:gd name="connsiteY73" fmla="*/ 0 h 3120373"/>
              <a:gd name="connsiteX74" fmla="*/ 1138199 w 2195098"/>
              <a:gd name="connsiteY74" fmla="*/ 0 h 3120373"/>
              <a:gd name="connsiteX75" fmla="*/ 1219499 w 2195098"/>
              <a:gd name="connsiteY75" fmla="*/ 0 h 3120373"/>
              <a:gd name="connsiteX76" fmla="*/ 1300799 w 2195098"/>
              <a:gd name="connsiteY76" fmla="*/ 0 h 3120373"/>
              <a:gd name="connsiteX77" fmla="*/ 1382099 w 2195098"/>
              <a:gd name="connsiteY77" fmla="*/ 0 h 3120373"/>
              <a:gd name="connsiteX78" fmla="*/ 1463399 w 2195098"/>
              <a:gd name="connsiteY78" fmla="*/ 0 h 3120373"/>
              <a:gd name="connsiteX79" fmla="*/ 1544699 w 2195098"/>
              <a:gd name="connsiteY79" fmla="*/ 0 h 3120373"/>
              <a:gd name="connsiteX80" fmla="*/ 1625999 w 2195098"/>
              <a:gd name="connsiteY80" fmla="*/ 0 h 3120373"/>
              <a:gd name="connsiteX81" fmla="*/ 1707299 w 2195098"/>
              <a:gd name="connsiteY81" fmla="*/ 0 h 3120373"/>
              <a:gd name="connsiteX82" fmla="*/ 1788599 w 2195098"/>
              <a:gd name="connsiteY82" fmla="*/ 0 h 3120373"/>
              <a:gd name="connsiteX83" fmla="*/ 1869898 w 2195098"/>
              <a:gd name="connsiteY83" fmla="*/ 0 h 3120373"/>
              <a:gd name="connsiteX84" fmla="*/ 1951198 w 2195098"/>
              <a:gd name="connsiteY84" fmla="*/ 0 h 3120373"/>
              <a:gd name="connsiteX85" fmla="*/ 2032498 w 2195098"/>
              <a:gd name="connsiteY85" fmla="*/ 0 h 3120373"/>
              <a:gd name="connsiteX86" fmla="*/ 2113798 w 2195098"/>
              <a:gd name="connsiteY86" fmla="*/ 0 h 3120373"/>
              <a:gd name="connsiteX87" fmla="*/ 2195098 w 2195098"/>
              <a:gd name="connsiteY87" fmla="*/ 0 h 3120373"/>
              <a:gd name="connsiteX88" fmla="*/ 2195098 w 2195098"/>
              <a:gd name="connsiteY88" fmla="*/ 115569 h 3120373"/>
              <a:gd name="connsiteX89" fmla="*/ 2195098 w 2195098"/>
              <a:gd name="connsiteY89" fmla="*/ 231139 h 3120373"/>
              <a:gd name="connsiteX90" fmla="*/ 2195098 w 2195098"/>
              <a:gd name="connsiteY90" fmla="*/ 346708 h 3120373"/>
              <a:gd name="connsiteX91" fmla="*/ 2195098 w 2195098"/>
              <a:gd name="connsiteY91" fmla="*/ 462278 h 3120373"/>
              <a:gd name="connsiteX0" fmla="*/ 2195098 w 2195098"/>
              <a:gd name="connsiteY0" fmla="*/ 2542526 h 3120373"/>
              <a:gd name="connsiteX1" fmla="*/ 2195098 w 2195098"/>
              <a:gd name="connsiteY1" fmla="*/ 2658096 h 3120373"/>
              <a:gd name="connsiteX2" fmla="*/ 2195098 w 2195098"/>
              <a:gd name="connsiteY2" fmla="*/ 2773665 h 3120373"/>
              <a:gd name="connsiteX3" fmla="*/ 2195098 w 2195098"/>
              <a:gd name="connsiteY3" fmla="*/ 2889234 h 3120373"/>
              <a:gd name="connsiteX4" fmla="*/ 2195098 w 2195098"/>
              <a:gd name="connsiteY4" fmla="*/ 3004804 h 3120373"/>
              <a:gd name="connsiteX5" fmla="*/ 2195098 w 2195098"/>
              <a:gd name="connsiteY5" fmla="*/ 3120373 h 3120373"/>
              <a:gd name="connsiteX6" fmla="*/ 2113798 w 2195098"/>
              <a:gd name="connsiteY6" fmla="*/ 3120373 h 3120373"/>
              <a:gd name="connsiteX7" fmla="*/ 2032498 w 2195098"/>
              <a:gd name="connsiteY7" fmla="*/ 3120373 h 3120373"/>
              <a:gd name="connsiteX8" fmla="*/ 1951198 w 2195098"/>
              <a:gd name="connsiteY8" fmla="*/ 3120373 h 3120373"/>
              <a:gd name="connsiteX9" fmla="*/ 1869898 w 2195098"/>
              <a:gd name="connsiteY9" fmla="*/ 3120373 h 3120373"/>
              <a:gd name="connsiteX10" fmla="*/ 1788599 w 2195098"/>
              <a:gd name="connsiteY10" fmla="*/ 3120373 h 3120373"/>
              <a:gd name="connsiteX11" fmla="*/ 1707299 w 2195098"/>
              <a:gd name="connsiteY11" fmla="*/ 3120373 h 3120373"/>
              <a:gd name="connsiteX12" fmla="*/ 1625999 w 2195098"/>
              <a:gd name="connsiteY12" fmla="*/ 3120373 h 3120373"/>
              <a:gd name="connsiteX13" fmla="*/ 1544699 w 2195098"/>
              <a:gd name="connsiteY13" fmla="*/ 3120373 h 3120373"/>
              <a:gd name="connsiteX14" fmla="*/ 1463399 w 2195098"/>
              <a:gd name="connsiteY14" fmla="*/ 3120373 h 3120373"/>
              <a:gd name="connsiteX15" fmla="*/ 1382099 w 2195098"/>
              <a:gd name="connsiteY15" fmla="*/ 3120373 h 3120373"/>
              <a:gd name="connsiteX16" fmla="*/ 1300799 w 2195098"/>
              <a:gd name="connsiteY16" fmla="*/ 3120373 h 3120373"/>
              <a:gd name="connsiteX17" fmla="*/ 1219499 w 2195098"/>
              <a:gd name="connsiteY17" fmla="*/ 3120373 h 3120373"/>
              <a:gd name="connsiteX18" fmla="*/ 1138199 w 2195098"/>
              <a:gd name="connsiteY18" fmla="*/ 3120373 h 3120373"/>
              <a:gd name="connsiteX19" fmla="*/ 1056899 w 2195098"/>
              <a:gd name="connsiteY19" fmla="*/ 3120373 h 3120373"/>
              <a:gd name="connsiteX20" fmla="*/ 975599 w 2195098"/>
              <a:gd name="connsiteY20" fmla="*/ 3120373 h 3120373"/>
              <a:gd name="connsiteX21" fmla="*/ 894299 w 2195098"/>
              <a:gd name="connsiteY21" fmla="*/ 3120373 h 3120373"/>
              <a:gd name="connsiteX22" fmla="*/ 812999 w 2195098"/>
              <a:gd name="connsiteY22" fmla="*/ 3120373 h 3120373"/>
              <a:gd name="connsiteX23" fmla="*/ 731699 w 2195098"/>
              <a:gd name="connsiteY23" fmla="*/ 3120373 h 3120373"/>
              <a:gd name="connsiteX24" fmla="*/ 650399 w 2195098"/>
              <a:gd name="connsiteY24" fmla="*/ 3120373 h 3120373"/>
              <a:gd name="connsiteX25" fmla="*/ 569099 w 2195098"/>
              <a:gd name="connsiteY25" fmla="*/ 3120373 h 3120373"/>
              <a:gd name="connsiteX26" fmla="*/ 487799 w 2195098"/>
              <a:gd name="connsiteY26" fmla="*/ 3120373 h 3120373"/>
              <a:gd name="connsiteX27" fmla="*/ 406499 w 2195098"/>
              <a:gd name="connsiteY27" fmla="*/ 3120373 h 3120373"/>
              <a:gd name="connsiteX28" fmla="*/ 325199 w 2195098"/>
              <a:gd name="connsiteY28" fmla="*/ 3120373 h 3120373"/>
              <a:gd name="connsiteX29" fmla="*/ 243900 w 2195098"/>
              <a:gd name="connsiteY29" fmla="*/ 3120373 h 3120373"/>
              <a:gd name="connsiteX30" fmla="*/ 162600 w 2195098"/>
              <a:gd name="connsiteY30" fmla="*/ 3120373 h 3120373"/>
              <a:gd name="connsiteX31" fmla="*/ 81300 w 2195098"/>
              <a:gd name="connsiteY31" fmla="*/ 3120373 h 3120373"/>
              <a:gd name="connsiteX32" fmla="*/ 0 w 2195098"/>
              <a:gd name="connsiteY32" fmla="*/ 3120373 h 3120373"/>
              <a:gd name="connsiteX33" fmla="*/ 0 w 2195098"/>
              <a:gd name="connsiteY33" fmla="*/ 3004804 h 3120373"/>
              <a:gd name="connsiteX34" fmla="*/ 0 w 2195098"/>
              <a:gd name="connsiteY34" fmla="*/ 2889234 h 3120373"/>
              <a:gd name="connsiteX35" fmla="*/ 0 w 2195098"/>
              <a:gd name="connsiteY35" fmla="*/ 2773665 h 3120373"/>
              <a:gd name="connsiteX36" fmla="*/ 0 w 2195098"/>
              <a:gd name="connsiteY36" fmla="*/ 2658096 h 3120373"/>
              <a:gd name="connsiteX37" fmla="*/ 0 w 2195098"/>
              <a:gd name="connsiteY37" fmla="*/ 2542526 h 3120373"/>
              <a:gd name="connsiteX38" fmla="*/ 0 w 2195098"/>
              <a:gd name="connsiteY38" fmla="*/ 2426957 h 3120373"/>
              <a:gd name="connsiteX39" fmla="*/ 0 w 2195098"/>
              <a:gd name="connsiteY39" fmla="*/ 2311388 h 3120373"/>
              <a:gd name="connsiteX40" fmla="*/ 0 w 2195098"/>
              <a:gd name="connsiteY40" fmla="*/ 2195818 h 3120373"/>
              <a:gd name="connsiteX41" fmla="*/ 0 w 2195098"/>
              <a:gd name="connsiteY41" fmla="*/ 2080249 h 3120373"/>
              <a:gd name="connsiteX42" fmla="*/ 0 w 2195098"/>
              <a:gd name="connsiteY42" fmla="*/ 1964680 h 3120373"/>
              <a:gd name="connsiteX43" fmla="*/ 0 w 2195098"/>
              <a:gd name="connsiteY43" fmla="*/ 1849110 h 3120373"/>
              <a:gd name="connsiteX44" fmla="*/ 0 w 2195098"/>
              <a:gd name="connsiteY44" fmla="*/ 1733541 h 3120373"/>
              <a:gd name="connsiteX45" fmla="*/ 0 w 2195098"/>
              <a:gd name="connsiteY45" fmla="*/ 1617971 h 3120373"/>
              <a:gd name="connsiteX46" fmla="*/ 0 w 2195098"/>
              <a:gd name="connsiteY46" fmla="*/ 1502402 h 3120373"/>
              <a:gd name="connsiteX47" fmla="*/ 0 w 2195098"/>
              <a:gd name="connsiteY47" fmla="*/ 1386832 h 3120373"/>
              <a:gd name="connsiteX48" fmla="*/ 0 w 2195098"/>
              <a:gd name="connsiteY48" fmla="*/ 1271263 h 3120373"/>
              <a:gd name="connsiteX49" fmla="*/ 0 w 2195098"/>
              <a:gd name="connsiteY49" fmla="*/ 1155693 h 3120373"/>
              <a:gd name="connsiteX50" fmla="*/ 0 w 2195098"/>
              <a:gd name="connsiteY50" fmla="*/ 1040124 h 3120373"/>
              <a:gd name="connsiteX51" fmla="*/ 0 w 2195098"/>
              <a:gd name="connsiteY51" fmla="*/ 924555 h 3120373"/>
              <a:gd name="connsiteX52" fmla="*/ 0 w 2195098"/>
              <a:gd name="connsiteY52" fmla="*/ 808985 h 3120373"/>
              <a:gd name="connsiteX53" fmla="*/ 0 w 2195098"/>
              <a:gd name="connsiteY53" fmla="*/ 693416 h 3120373"/>
              <a:gd name="connsiteX54" fmla="*/ 0 w 2195098"/>
              <a:gd name="connsiteY54" fmla="*/ 577847 h 3120373"/>
              <a:gd name="connsiteX55" fmla="*/ 0 w 2195098"/>
              <a:gd name="connsiteY55" fmla="*/ 462277 h 3120373"/>
              <a:gd name="connsiteX56" fmla="*/ 0 w 2195098"/>
              <a:gd name="connsiteY56" fmla="*/ 346708 h 3120373"/>
              <a:gd name="connsiteX57" fmla="*/ 0 w 2195098"/>
              <a:gd name="connsiteY57" fmla="*/ 231139 h 3120373"/>
              <a:gd name="connsiteX58" fmla="*/ 0 w 2195098"/>
              <a:gd name="connsiteY58" fmla="*/ 115569 h 3120373"/>
              <a:gd name="connsiteX59" fmla="*/ 0 w 2195098"/>
              <a:gd name="connsiteY59" fmla="*/ 0 h 3120373"/>
              <a:gd name="connsiteX60" fmla="*/ 81300 w 2195098"/>
              <a:gd name="connsiteY60" fmla="*/ 0 h 3120373"/>
              <a:gd name="connsiteX61" fmla="*/ 162600 w 2195098"/>
              <a:gd name="connsiteY61" fmla="*/ 0 h 3120373"/>
              <a:gd name="connsiteX62" fmla="*/ 243900 w 2195098"/>
              <a:gd name="connsiteY62" fmla="*/ 0 h 3120373"/>
              <a:gd name="connsiteX63" fmla="*/ 325199 w 2195098"/>
              <a:gd name="connsiteY63" fmla="*/ 0 h 3120373"/>
              <a:gd name="connsiteX64" fmla="*/ 406499 w 2195098"/>
              <a:gd name="connsiteY64" fmla="*/ 0 h 3120373"/>
              <a:gd name="connsiteX65" fmla="*/ 487799 w 2195098"/>
              <a:gd name="connsiteY65" fmla="*/ 0 h 3120373"/>
              <a:gd name="connsiteX66" fmla="*/ 569099 w 2195098"/>
              <a:gd name="connsiteY66" fmla="*/ 0 h 3120373"/>
              <a:gd name="connsiteX67" fmla="*/ 650399 w 2195098"/>
              <a:gd name="connsiteY67" fmla="*/ 0 h 3120373"/>
              <a:gd name="connsiteX68" fmla="*/ 731699 w 2195098"/>
              <a:gd name="connsiteY68" fmla="*/ 0 h 3120373"/>
              <a:gd name="connsiteX69" fmla="*/ 812999 w 2195098"/>
              <a:gd name="connsiteY69" fmla="*/ 0 h 3120373"/>
              <a:gd name="connsiteX70" fmla="*/ 894299 w 2195098"/>
              <a:gd name="connsiteY70" fmla="*/ 0 h 3120373"/>
              <a:gd name="connsiteX71" fmla="*/ 975599 w 2195098"/>
              <a:gd name="connsiteY71" fmla="*/ 0 h 3120373"/>
              <a:gd name="connsiteX72" fmla="*/ 1056899 w 2195098"/>
              <a:gd name="connsiteY72" fmla="*/ 0 h 3120373"/>
              <a:gd name="connsiteX73" fmla="*/ 1138199 w 2195098"/>
              <a:gd name="connsiteY73" fmla="*/ 0 h 3120373"/>
              <a:gd name="connsiteX74" fmla="*/ 1219499 w 2195098"/>
              <a:gd name="connsiteY74" fmla="*/ 0 h 3120373"/>
              <a:gd name="connsiteX75" fmla="*/ 1300799 w 2195098"/>
              <a:gd name="connsiteY75" fmla="*/ 0 h 3120373"/>
              <a:gd name="connsiteX76" fmla="*/ 1382099 w 2195098"/>
              <a:gd name="connsiteY76" fmla="*/ 0 h 3120373"/>
              <a:gd name="connsiteX77" fmla="*/ 1463399 w 2195098"/>
              <a:gd name="connsiteY77" fmla="*/ 0 h 3120373"/>
              <a:gd name="connsiteX78" fmla="*/ 1544699 w 2195098"/>
              <a:gd name="connsiteY78" fmla="*/ 0 h 3120373"/>
              <a:gd name="connsiteX79" fmla="*/ 1625999 w 2195098"/>
              <a:gd name="connsiteY79" fmla="*/ 0 h 3120373"/>
              <a:gd name="connsiteX80" fmla="*/ 1707299 w 2195098"/>
              <a:gd name="connsiteY80" fmla="*/ 0 h 3120373"/>
              <a:gd name="connsiteX81" fmla="*/ 1788599 w 2195098"/>
              <a:gd name="connsiteY81" fmla="*/ 0 h 3120373"/>
              <a:gd name="connsiteX82" fmla="*/ 1869898 w 2195098"/>
              <a:gd name="connsiteY82" fmla="*/ 0 h 3120373"/>
              <a:gd name="connsiteX83" fmla="*/ 1951198 w 2195098"/>
              <a:gd name="connsiteY83" fmla="*/ 0 h 3120373"/>
              <a:gd name="connsiteX84" fmla="*/ 2032498 w 2195098"/>
              <a:gd name="connsiteY84" fmla="*/ 0 h 3120373"/>
              <a:gd name="connsiteX85" fmla="*/ 2113798 w 2195098"/>
              <a:gd name="connsiteY85" fmla="*/ 0 h 3120373"/>
              <a:gd name="connsiteX86" fmla="*/ 2195098 w 2195098"/>
              <a:gd name="connsiteY86" fmla="*/ 0 h 3120373"/>
              <a:gd name="connsiteX87" fmla="*/ 2195098 w 2195098"/>
              <a:gd name="connsiteY87" fmla="*/ 115569 h 3120373"/>
              <a:gd name="connsiteX88" fmla="*/ 2195098 w 2195098"/>
              <a:gd name="connsiteY88" fmla="*/ 231139 h 3120373"/>
              <a:gd name="connsiteX89" fmla="*/ 2195098 w 2195098"/>
              <a:gd name="connsiteY89" fmla="*/ 346708 h 3120373"/>
              <a:gd name="connsiteX90" fmla="*/ 2195098 w 2195098"/>
              <a:gd name="connsiteY90" fmla="*/ 462278 h 3120373"/>
              <a:gd name="connsiteX0" fmla="*/ 2195098 w 2195098"/>
              <a:gd name="connsiteY0" fmla="*/ 2658096 h 3120373"/>
              <a:gd name="connsiteX1" fmla="*/ 2195098 w 2195098"/>
              <a:gd name="connsiteY1" fmla="*/ 2773665 h 3120373"/>
              <a:gd name="connsiteX2" fmla="*/ 2195098 w 2195098"/>
              <a:gd name="connsiteY2" fmla="*/ 2889234 h 3120373"/>
              <a:gd name="connsiteX3" fmla="*/ 2195098 w 2195098"/>
              <a:gd name="connsiteY3" fmla="*/ 3004804 h 3120373"/>
              <a:gd name="connsiteX4" fmla="*/ 2195098 w 2195098"/>
              <a:gd name="connsiteY4" fmla="*/ 3120373 h 3120373"/>
              <a:gd name="connsiteX5" fmla="*/ 2113798 w 2195098"/>
              <a:gd name="connsiteY5" fmla="*/ 3120373 h 3120373"/>
              <a:gd name="connsiteX6" fmla="*/ 2032498 w 2195098"/>
              <a:gd name="connsiteY6" fmla="*/ 3120373 h 3120373"/>
              <a:gd name="connsiteX7" fmla="*/ 1951198 w 2195098"/>
              <a:gd name="connsiteY7" fmla="*/ 3120373 h 3120373"/>
              <a:gd name="connsiteX8" fmla="*/ 1869898 w 2195098"/>
              <a:gd name="connsiteY8" fmla="*/ 3120373 h 3120373"/>
              <a:gd name="connsiteX9" fmla="*/ 1788599 w 2195098"/>
              <a:gd name="connsiteY9" fmla="*/ 3120373 h 3120373"/>
              <a:gd name="connsiteX10" fmla="*/ 1707299 w 2195098"/>
              <a:gd name="connsiteY10" fmla="*/ 3120373 h 3120373"/>
              <a:gd name="connsiteX11" fmla="*/ 1625999 w 2195098"/>
              <a:gd name="connsiteY11" fmla="*/ 3120373 h 3120373"/>
              <a:gd name="connsiteX12" fmla="*/ 1544699 w 2195098"/>
              <a:gd name="connsiteY12" fmla="*/ 3120373 h 3120373"/>
              <a:gd name="connsiteX13" fmla="*/ 1463399 w 2195098"/>
              <a:gd name="connsiteY13" fmla="*/ 3120373 h 3120373"/>
              <a:gd name="connsiteX14" fmla="*/ 1382099 w 2195098"/>
              <a:gd name="connsiteY14" fmla="*/ 3120373 h 3120373"/>
              <a:gd name="connsiteX15" fmla="*/ 1300799 w 2195098"/>
              <a:gd name="connsiteY15" fmla="*/ 3120373 h 3120373"/>
              <a:gd name="connsiteX16" fmla="*/ 1219499 w 2195098"/>
              <a:gd name="connsiteY16" fmla="*/ 3120373 h 3120373"/>
              <a:gd name="connsiteX17" fmla="*/ 1138199 w 2195098"/>
              <a:gd name="connsiteY17" fmla="*/ 3120373 h 3120373"/>
              <a:gd name="connsiteX18" fmla="*/ 1056899 w 2195098"/>
              <a:gd name="connsiteY18" fmla="*/ 3120373 h 3120373"/>
              <a:gd name="connsiteX19" fmla="*/ 975599 w 2195098"/>
              <a:gd name="connsiteY19" fmla="*/ 3120373 h 3120373"/>
              <a:gd name="connsiteX20" fmla="*/ 894299 w 2195098"/>
              <a:gd name="connsiteY20" fmla="*/ 3120373 h 3120373"/>
              <a:gd name="connsiteX21" fmla="*/ 812999 w 2195098"/>
              <a:gd name="connsiteY21" fmla="*/ 3120373 h 3120373"/>
              <a:gd name="connsiteX22" fmla="*/ 731699 w 2195098"/>
              <a:gd name="connsiteY22" fmla="*/ 3120373 h 3120373"/>
              <a:gd name="connsiteX23" fmla="*/ 650399 w 2195098"/>
              <a:gd name="connsiteY23" fmla="*/ 3120373 h 3120373"/>
              <a:gd name="connsiteX24" fmla="*/ 569099 w 2195098"/>
              <a:gd name="connsiteY24" fmla="*/ 3120373 h 3120373"/>
              <a:gd name="connsiteX25" fmla="*/ 487799 w 2195098"/>
              <a:gd name="connsiteY25" fmla="*/ 3120373 h 3120373"/>
              <a:gd name="connsiteX26" fmla="*/ 406499 w 2195098"/>
              <a:gd name="connsiteY26" fmla="*/ 3120373 h 3120373"/>
              <a:gd name="connsiteX27" fmla="*/ 325199 w 2195098"/>
              <a:gd name="connsiteY27" fmla="*/ 3120373 h 3120373"/>
              <a:gd name="connsiteX28" fmla="*/ 243900 w 2195098"/>
              <a:gd name="connsiteY28" fmla="*/ 3120373 h 3120373"/>
              <a:gd name="connsiteX29" fmla="*/ 162600 w 2195098"/>
              <a:gd name="connsiteY29" fmla="*/ 3120373 h 3120373"/>
              <a:gd name="connsiteX30" fmla="*/ 81300 w 2195098"/>
              <a:gd name="connsiteY30" fmla="*/ 3120373 h 3120373"/>
              <a:gd name="connsiteX31" fmla="*/ 0 w 2195098"/>
              <a:gd name="connsiteY31" fmla="*/ 3120373 h 3120373"/>
              <a:gd name="connsiteX32" fmla="*/ 0 w 2195098"/>
              <a:gd name="connsiteY32" fmla="*/ 3004804 h 3120373"/>
              <a:gd name="connsiteX33" fmla="*/ 0 w 2195098"/>
              <a:gd name="connsiteY33" fmla="*/ 2889234 h 3120373"/>
              <a:gd name="connsiteX34" fmla="*/ 0 w 2195098"/>
              <a:gd name="connsiteY34" fmla="*/ 2773665 h 3120373"/>
              <a:gd name="connsiteX35" fmla="*/ 0 w 2195098"/>
              <a:gd name="connsiteY35" fmla="*/ 2658096 h 3120373"/>
              <a:gd name="connsiteX36" fmla="*/ 0 w 2195098"/>
              <a:gd name="connsiteY36" fmla="*/ 2542526 h 3120373"/>
              <a:gd name="connsiteX37" fmla="*/ 0 w 2195098"/>
              <a:gd name="connsiteY37" fmla="*/ 2426957 h 3120373"/>
              <a:gd name="connsiteX38" fmla="*/ 0 w 2195098"/>
              <a:gd name="connsiteY38" fmla="*/ 2311388 h 3120373"/>
              <a:gd name="connsiteX39" fmla="*/ 0 w 2195098"/>
              <a:gd name="connsiteY39" fmla="*/ 2195818 h 3120373"/>
              <a:gd name="connsiteX40" fmla="*/ 0 w 2195098"/>
              <a:gd name="connsiteY40" fmla="*/ 2080249 h 3120373"/>
              <a:gd name="connsiteX41" fmla="*/ 0 w 2195098"/>
              <a:gd name="connsiteY41" fmla="*/ 1964680 h 3120373"/>
              <a:gd name="connsiteX42" fmla="*/ 0 w 2195098"/>
              <a:gd name="connsiteY42" fmla="*/ 1849110 h 3120373"/>
              <a:gd name="connsiteX43" fmla="*/ 0 w 2195098"/>
              <a:gd name="connsiteY43" fmla="*/ 1733541 h 3120373"/>
              <a:gd name="connsiteX44" fmla="*/ 0 w 2195098"/>
              <a:gd name="connsiteY44" fmla="*/ 1617971 h 3120373"/>
              <a:gd name="connsiteX45" fmla="*/ 0 w 2195098"/>
              <a:gd name="connsiteY45" fmla="*/ 1502402 h 3120373"/>
              <a:gd name="connsiteX46" fmla="*/ 0 w 2195098"/>
              <a:gd name="connsiteY46" fmla="*/ 1386832 h 3120373"/>
              <a:gd name="connsiteX47" fmla="*/ 0 w 2195098"/>
              <a:gd name="connsiteY47" fmla="*/ 1271263 h 3120373"/>
              <a:gd name="connsiteX48" fmla="*/ 0 w 2195098"/>
              <a:gd name="connsiteY48" fmla="*/ 1155693 h 3120373"/>
              <a:gd name="connsiteX49" fmla="*/ 0 w 2195098"/>
              <a:gd name="connsiteY49" fmla="*/ 1040124 h 3120373"/>
              <a:gd name="connsiteX50" fmla="*/ 0 w 2195098"/>
              <a:gd name="connsiteY50" fmla="*/ 924555 h 3120373"/>
              <a:gd name="connsiteX51" fmla="*/ 0 w 2195098"/>
              <a:gd name="connsiteY51" fmla="*/ 808985 h 3120373"/>
              <a:gd name="connsiteX52" fmla="*/ 0 w 2195098"/>
              <a:gd name="connsiteY52" fmla="*/ 693416 h 3120373"/>
              <a:gd name="connsiteX53" fmla="*/ 0 w 2195098"/>
              <a:gd name="connsiteY53" fmla="*/ 577847 h 3120373"/>
              <a:gd name="connsiteX54" fmla="*/ 0 w 2195098"/>
              <a:gd name="connsiteY54" fmla="*/ 462277 h 3120373"/>
              <a:gd name="connsiteX55" fmla="*/ 0 w 2195098"/>
              <a:gd name="connsiteY55" fmla="*/ 346708 h 3120373"/>
              <a:gd name="connsiteX56" fmla="*/ 0 w 2195098"/>
              <a:gd name="connsiteY56" fmla="*/ 231139 h 3120373"/>
              <a:gd name="connsiteX57" fmla="*/ 0 w 2195098"/>
              <a:gd name="connsiteY57" fmla="*/ 115569 h 3120373"/>
              <a:gd name="connsiteX58" fmla="*/ 0 w 2195098"/>
              <a:gd name="connsiteY58" fmla="*/ 0 h 3120373"/>
              <a:gd name="connsiteX59" fmla="*/ 81300 w 2195098"/>
              <a:gd name="connsiteY59" fmla="*/ 0 h 3120373"/>
              <a:gd name="connsiteX60" fmla="*/ 162600 w 2195098"/>
              <a:gd name="connsiteY60" fmla="*/ 0 h 3120373"/>
              <a:gd name="connsiteX61" fmla="*/ 243900 w 2195098"/>
              <a:gd name="connsiteY61" fmla="*/ 0 h 3120373"/>
              <a:gd name="connsiteX62" fmla="*/ 325199 w 2195098"/>
              <a:gd name="connsiteY62" fmla="*/ 0 h 3120373"/>
              <a:gd name="connsiteX63" fmla="*/ 406499 w 2195098"/>
              <a:gd name="connsiteY63" fmla="*/ 0 h 3120373"/>
              <a:gd name="connsiteX64" fmla="*/ 487799 w 2195098"/>
              <a:gd name="connsiteY64" fmla="*/ 0 h 3120373"/>
              <a:gd name="connsiteX65" fmla="*/ 569099 w 2195098"/>
              <a:gd name="connsiteY65" fmla="*/ 0 h 3120373"/>
              <a:gd name="connsiteX66" fmla="*/ 650399 w 2195098"/>
              <a:gd name="connsiteY66" fmla="*/ 0 h 3120373"/>
              <a:gd name="connsiteX67" fmla="*/ 731699 w 2195098"/>
              <a:gd name="connsiteY67" fmla="*/ 0 h 3120373"/>
              <a:gd name="connsiteX68" fmla="*/ 812999 w 2195098"/>
              <a:gd name="connsiteY68" fmla="*/ 0 h 3120373"/>
              <a:gd name="connsiteX69" fmla="*/ 894299 w 2195098"/>
              <a:gd name="connsiteY69" fmla="*/ 0 h 3120373"/>
              <a:gd name="connsiteX70" fmla="*/ 975599 w 2195098"/>
              <a:gd name="connsiteY70" fmla="*/ 0 h 3120373"/>
              <a:gd name="connsiteX71" fmla="*/ 1056899 w 2195098"/>
              <a:gd name="connsiteY71" fmla="*/ 0 h 3120373"/>
              <a:gd name="connsiteX72" fmla="*/ 1138199 w 2195098"/>
              <a:gd name="connsiteY72" fmla="*/ 0 h 3120373"/>
              <a:gd name="connsiteX73" fmla="*/ 1219499 w 2195098"/>
              <a:gd name="connsiteY73" fmla="*/ 0 h 3120373"/>
              <a:gd name="connsiteX74" fmla="*/ 1300799 w 2195098"/>
              <a:gd name="connsiteY74" fmla="*/ 0 h 3120373"/>
              <a:gd name="connsiteX75" fmla="*/ 1382099 w 2195098"/>
              <a:gd name="connsiteY75" fmla="*/ 0 h 3120373"/>
              <a:gd name="connsiteX76" fmla="*/ 1463399 w 2195098"/>
              <a:gd name="connsiteY76" fmla="*/ 0 h 3120373"/>
              <a:gd name="connsiteX77" fmla="*/ 1544699 w 2195098"/>
              <a:gd name="connsiteY77" fmla="*/ 0 h 3120373"/>
              <a:gd name="connsiteX78" fmla="*/ 1625999 w 2195098"/>
              <a:gd name="connsiteY78" fmla="*/ 0 h 3120373"/>
              <a:gd name="connsiteX79" fmla="*/ 1707299 w 2195098"/>
              <a:gd name="connsiteY79" fmla="*/ 0 h 3120373"/>
              <a:gd name="connsiteX80" fmla="*/ 1788599 w 2195098"/>
              <a:gd name="connsiteY80" fmla="*/ 0 h 3120373"/>
              <a:gd name="connsiteX81" fmla="*/ 1869898 w 2195098"/>
              <a:gd name="connsiteY81" fmla="*/ 0 h 3120373"/>
              <a:gd name="connsiteX82" fmla="*/ 1951198 w 2195098"/>
              <a:gd name="connsiteY82" fmla="*/ 0 h 3120373"/>
              <a:gd name="connsiteX83" fmla="*/ 2032498 w 2195098"/>
              <a:gd name="connsiteY83" fmla="*/ 0 h 3120373"/>
              <a:gd name="connsiteX84" fmla="*/ 2113798 w 2195098"/>
              <a:gd name="connsiteY84" fmla="*/ 0 h 3120373"/>
              <a:gd name="connsiteX85" fmla="*/ 2195098 w 2195098"/>
              <a:gd name="connsiteY85" fmla="*/ 0 h 3120373"/>
              <a:gd name="connsiteX86" fmla="*/ 2195098 w 2195098"/>
              <a:gd name="connsiteY86" fmla="*/ 115569 h 3120373"/>
              <a:gd name="connsiteX87" fmla="*/ 2195098 w 2195098"/>
              <a:gd name="connsiteY87" fmla="*/ 231139 h 3120373"/>
              <a:gd name="connsiteX88" fmla="*/ 2195098 w 2195098"/>
              <a:gd name="connsiteY88" fmla="*/ 346708 h 3120373"/>
              <a:gd name="connsiteX89" fmla="*/ 2195098 w 2195098"/>
              <a:gd name="connsiteY89" fmla="*/ 462278 h 312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95098" h="3120373">
                <a:moveTo>
                  <a:pt x="2195098" y="2658096"/>
                </a:moveTo>
                <a:lnTo>
                  <a:pt x="2195098" y="2773665"/>
                </a:lnTo>
                <a:lnTo>
                  <a:pt x="2195098" y="2889234"/>
                </a:lnTo>
                <a:lnTo>
                  <a:pt x="2195098" y="3004804"/>
                </a:lnTo>
                <a:lnTo>
                  <a:pt x="2195098" y="3120373"/>
                </a:lnTo>
                <a:lnTo>
                  <a:pt x="2113798" y="3120373"/>
                </a:lnTo>
                <a:lnTo>
                  <a:pt x="2032498" y="3120373"/>
                </a:lnTo>
                <a:lnTo>
                  <a:pt x="1951198" y="3120373"/>
                </a:lnTo>
                <a:lnTo>
                  <a:pt x="1869898" y="3120373"/>
                </a:lnTo>
                <a:lnTo>
                  <a:pt x="1788599" y="3120373"/>
                </a:lnTo>
                <a:lnTo>
                  <a:pt x="1707299" y="3120373"/>
                </a:lnTo>
                <a:lnTo>
                  <a:pt x="1625999" y="3120373"/>
                </a:lnTo>
                <a:lnTo>
                  <a:pt x="1544699" y="3120373"/>
                </a:lnTo>
                <a:lnTo>
                  <a:pt x="1463399" y="3120373"/>
                </a:lnTo>
                <a:lnTo>
                  <a:pt x="1382099" y="3120373"/>
                </a:lnTo>
                <a:lnTo>
                  <a:pt x="1300799" y="3120373"/>
                </a:lnTo>
                <a:lnTo>
                  <a:pt x="1219499" y="3120373"/>
                </a:lnTo>
                <a:lnTo>
                  <a:pt x="1138199" y="3120373"/>
                </a:lnTo>
                <a:lnTo>
                  <a:pt x="1056899" y="3120373"/>
                </a:lnTo>
                <a:lnTo>
                  <a:pt x="975599" y="3120373"/>
                </a:lnTo>
                <a:lnTo>
                  <a:pt x="894299" y="3120373"/>
                </a:lnTo>
                <a:lnTo>
                  <a:pt x="812999" y="3120373"/>
                </a:lnTo>
                <a:lnTo>
                  <a:pt x="731699" y="3120373"/>
                </a:lnTo>
                <a:lnTo>
                  <a:pt x="650399" y="3120373"/>
                </a:lnTo>
                <a:lnTo>
                  <a:pt x="569099" y="3120373"/>
                </a:lnTo>
                <a:lnTo>
                  <a:pt x="487799" y="3120373"/>
                </a:lnTo>
                <a:lnTo>
                  <a:pt x="406499" y="3120373"/>
                </a:lnTo>
                <a:lnTo>
                  <a:pt x="325199" y="3120373"/>
                </a:lnTo>
                <a:lnTo>
                  <a:pt x="243900" y="3120373"/>
                </a:lnTo>
                <a:lnTo>
                  <a:pt x="162600" y="3120373"/>
                </a:lnTo>
                <a:lnTo>
                  <a:pt x="81300" y="3120373"/>
                </a:lnTo>
                <a:lnTo>
                  <a:pt x="0" y="3120373"/>
                </a:lnTo>
                <a:lnTo>
                  <a:pt x="0" y="3004804"/>
                </a:lnTo>
                <a:lnTo>
                  <a:pt x="0" y="2889234"/>
                </a:lnTo>
                <a:lnTo>
                  <a:pt x="0" y="2773665"/>
                </a:lnTo>
                <a:lnTo>
                  <a:pt x="0" y="2658096"/>
                </a:lnTo>
                <a:lnTo>
                  <a:pt x="0" y="2542526"/>
                </a:lnTo>
                <a:lnTo>
                  <a:pt x="0" y="2426957"/>
                </a:lnTo>
                <a:lnTo>
                  <a:pt x="0" y="2311388"/>
                </a:lnTo>
                <a:lnTo>
                  <a:pt x="0" y="2195818"/>
                </a:lnTo>
                <a:lnTo>
                  <a:pt x="0" y="2080249"/>
                </a:lnTo>
                <a:lnTo>
                  <a:pt x="0" y="1964680"/>
                </a:lnTo>
                <a:lnTo>
                  <a:pt x="0" y="1849110"/>
                </a:lnTo>
                <a:lnTo>
                  <a:pt x="0" y="1733541"/>
                </a:lnTo>
                <a:lnTo>
                  <a:pt x="0" y="1617971"/>
                </a:lnTo>
                <a:lnTo>
                  <a:pt x="0" y="1502402"/>
                </a:lnTo>
                <a:lnTo>
                  <a:pt x="0" y="1386832"/>
                </a:lnTo>
                <a:lnTo>
                  <a:pt x="0" y="1271263"/>
                </a:lnTo>
                <a:lnTo>
                  <a:pt x="0" y="1155693"/>
                </a:lnTo>
                <a:lnTo>
                  <a:pt x="0" y="1040124"/>
                </a:lnTo>
                <a:lnTo>
                  <a:pt x="0" y="924555"/>
                </a:lnTo>
                <a:lnTo>
                  <a:pt x="0" y="808985"/>
                </a:lnTo>
                <a:lnTo>
                  <a:pt x="0" y="693416"/>
                </a:lnTo>
                <a:lnTo>
                  <a:pt x="0" y="577847"/>
                </a:lnTo>
                <a:lnTo>
                  <a:pt x="0" y="462277"/>
                </a:lnTo>
                <a:lnTo>
                  <a:pt x="0" y="346708"/>
                </a:lnTo>
                <a:lnTo>
                  <a:pt x="0" y="231139"/>
                </a:lnTo>
                <a:lnTo>
                  <a:pt x="0" y="115569"/>
                </a:lnTo>
                <a:lnTo>
                  <a:pt x="0" y="0"/>
                </a:lnTo>
                <a:lnTo>
                  <a:pt x="81300" y="0"/>
                </a:lnTo>
                <a:lnTo>
                  <a:pt x="162600" y="0"/>
                </a:lnTo>
                <a:lnTo>
                  <a:pt x="243900" y="0"/>
                </a:lnTo>
                <a:lnTo>
                  <a:pt x="325199" y="0"/>
                </a:lnTo>
                <a:lnTo>
                  <a:pt x="406499" y="0"/>
                </a:lnTo>
                <a:lnTo>
                  <a:pt x="487799" y="0"/>
                </a:lnTo>
                <a:lnTo>
                  <a:pt x="569099" y="0"/>
                </a:lnTo>
                <a:lnTo>
                  <a:pt x="650399" y="0"/>
                </a:lnTo>
                <a:lnTo>
                  <a:pt x="731699" y="0"/>
                </a:lnTo>
                <a:lnTo>
                  <a:pt x="812999" y="0"/>
                </a:lnTo>
                <a:lnTo>
                  <a:pt x="894299" y="0"/>
                </a:lnTo>
                <a:lnTo>
                  <a:pt x="975599" y="0"/>
                </a:lnTo>
                <a:lnTo>
                  <a:pt x="1056899" y="0"/>
                </a:lnTo>
                <a:lnTo>
                  <a:pt x="1138199" y="0"/>
                </a:lnTo>
                <a:lnTo>
                  <a:pt x="1219499" y="0"/>
                </a:lnTo>
                <a:lnTo>
                  <a:pt x="1300799" y="0"/>
                </a:lnTo>
                <a:lnTo>
                  <a:pt x="1382099" y="0"/>
                </a:lnTo>
                <a:lnTo>
                  <a:pt x="1463399" y="0"/>
                </a:lnTo>
                <a:lnTo>
                  <a:pt x="1544699" y="0"/>
                </a:lnTo>
                <a:lnTo>
                  <a:pt x="1625999" y="0"/>
                </a:lnTo>
                <a:lnTo>
                  <a:pt x="1707299" y="0"/>
                </a:lnTo>
                <a:lnTo>
                  <a:pt x="1788599" y="0"/>
                </a:lnTo>
                <a:lnTo>
                  <a:pt x="1869898" y="0"/>
                </a:lnTo>
                <a:lnTo>
                  <a:pt x="1951198" y="0"/>
                </a:lnTo>
                <a:lnTo>
                  <a:pt x="2032498" y="0"/>
                </a:lnTo>
                <a:lnTo>
                  <a:pt x="2113798" y="0"/>
                </a:lnTo>
                <a:lnTo>
                  <a:pt x="2195098" y="0"/>
                </a:lnTo>
                <a:lnTo>
                  <a:pt x="2195098" y="115569"/>
                </a:lnTo>
                <a:lnTo>
                  <a:pt x="2195098" y="231139"/>
                </a:lnTo>
                <a:lnTo>
                  <a:pt x="2195098" y="346708"/>
                </a:lnTo>
                <a:lnTo>
                  <a:pt x="2195098" y="462278"/>
                </a:lnTo>
              </a:path>
            </a:pathLst>
          </a:custGeom>
          <a:noFill/>
          <a:ln w="57150" cap="flat" cmpd="sng" algn="ctr">
            <a:solidFill>
              <a:schemeClr val="accent2"/>
            </a:solid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5" tIns="45697" rIns="91395" bIns="456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A0CA21"/>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19" name="文本框 18"/>
          <p:cNvSpPr txBox="1"/>
          <p:nvPr/>
        </p:nvSpPr>
        <p:spPr>
          <a:xfrm>
            <a:off x="3346340" y="366689"/>
            <a:ext cx="7475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I</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cxnSp>
        <p:nvCxnSpPr>
          <p:cNvPr id="20" name="直接连接符 19"/>
          <p:cNvCxnSpPr/>
          <p:nvPr/>
        </p:nvCxnSpPr>
        <p:spPr>
          <a:xfrm flipH="1">
            <a:off x="4993143" y="1588475"/>
            <a:ext cx="17430" cy="430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
          <p:cNvSpPr txBox="1"/>
          <p:nvPr/>
        </p:nvSpPr>
        <p:spPr>
          <a:xfrm>
            <a:off x="4895946" y="378343"/>
            <a:ext cx="6722592" cy="723226"/>
          </a:xfrm>
          <a:prstGeom prst="rect">
            <a:avLst/>
          </a:prstGeom>
          <a:noFill/>
        </p:spPr>
        <p:txBody>
          <a:bodyPr wrap="square" lIns="121873" tIns="60936" rIns="121873" bIns="60936"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altLang="zh-CN" sz="3000" b="1" i="0" u="none" strike="noStrike" kern="1200" cap="none" spc="0" normalizeH="0" baseline="0" noProof="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rPr>
              <a:t>VAI TRÒ CỦA DỊCH VỤ</a:t>
            </a:r>
            <a:endParaRPr kumimoji="0" lang="pt-BR" altLang="zh-CN" sz="3000" b="1" i="0" u="none" strike="noStrike" kern="1200" cap="none" spc="0" normalizeH="0" baseline="0" noProof="0" dirty="0">
              <a:ln>
                <a:noFill/>
              </a:ln>
              <a:solidFill>
                <a:prstClr val="white"/>
              </a:solidFill>
              <a:effectLst/>
              <a:uLnTx/>
              <a:uFillTx/>
              <a:latin typeface="Times New Roman" panose="02020603050405020304" pitchFamily="18" charset="0"/>
              <a:ea typeface="FZHei-B01S" panose="02010601030101010101" pitchFamily="2" charset="-122"/>
              <a:cs typeface="Times New Roman" panose="02020603050405020304" pitchFamily="18" charset="0"/>
              <a:sym typeface="FZHei-B01S" panose="02010601030101010101" pitchFamily="2" charset="-122"/>
            </a:endParaRPr>
          </a:p>
        </p:txBody>
      </p:sp>
      <p:sp>
        <p:nvSpPr>
          <p:cNvPr id="33" name="等腰三角形 32"/>
          <p:cNvSpPr/>
          <p:nvPr/>
        </p:nvSpPr>
        <p:spPr>
          <a:xfrm rot="9233090">
            <a:off x="11348867" y="6014920"/>
            <a:ext cx="266912" cy="2301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4" name="等腰三角形 33"/>
          <p:cNvSpPr/>
          <p:nvPr/>
        </p:nvSpPr>
        <p:spPr>
          <a:xfrm rot="15569576">
            <a:off x="11658723" y="6460232"/>
            <a:ext cx="397318" cy="3424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35" name="等腰三角形 34"/>
          <p:cNvSpPr/>
          <p:nvPr/>
        </p:nvSpPr>
        <p:spPr>
          <a:xfrm rot="21371394">
            <a:off x="10864536" y="5364521"/>
            <a:ext cx="266912" cy="2301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nvGrpSpPr>
          <p:cNvPr id="41" name="组合 40"/>
          <p:cNvGrpSpPr/>
          <p:nvPr/>
        </p:nvGrpSpPr>
        <p:grpSpPr>
          <a:xfrm rot="20868521">
            <a:off x="10475577" y="5686039"/>
            <a:ext cx="446708" cy="334694"/>
            <a:chOff x="2822785" y="1265179"/>
            <a:chExt cx="930073" cy="696693"/>
          </a:xfrm>
          <a:solidFill>
            <a:schemeClr val="accent2"/>
          </a:solidFill>
        </p:grpSpPr>
        <p:sp>
          <p:nvSpPr>
            <p:cNvPr id="42" name="等腰三角形 41"/>
            <p:cNvSpPr/>
            <p:nvPr/>
          </p:nvSpPr>
          <p:spPr>
            <a:xfrm rot="18941696">
              <a:off x="2822785" y="1265179"/>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sp>
          <p:nvSpPr>
            <p:cNvPr id="43" name="等腰三角形 42"/>
            <p:cNvSpPr/>
            <p:nvPr/>
          </p:nvSpPr>
          <p:spPr>
            <a:xfrm rot="9480000">
              <a:off x="3485946" y="1731776"/>
              <a:ext cx="266912" cy="2300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0F"/>
                </a:solidFill>
                <a:effectLst/>
                <a:uLnTx/>
                <a:uFillTx/>
                <a:latin typeface="FZHei-B01S" panose="02010601030101010101" pitchFamily="2" charset="-122"/>
                <a:ea typeface="FZHei-B01S" panose="02010601030101010101" pitchFamily="2" charset="-122"/>
                <a:cs typeface="+mn-cs"/>
                <a:sym typeface="FZHei-B01S" panose="02010601030101010101" pitchFamily="2" charset="-122"/>
              </a:endParaRPr>
            </a:p>
          </p:txBody>
        </p:sp>
      </p:grpSp>
      <p:grpSp>
        <p:nvGrpSpPr>
          <p:cNvPr id="25" name="Group 24"/>
          <p:cNvGrpSpPr/>
          <p:nvPr/>
        </p:nvGrpSpPr>
        <p:grpSpPr>
          <a:xfrm>
            <a:off x="0" y="0"/>
            <a:ext cx="2057588" cy="1141426"/>
            <a:chOff x="438457" y="21019"/>
            <a:chExt cx="2057588" cy="1141426"/>
          </a:xfrm>
        </p:grpSpPr>
        <p:grpSp>
          <p:nvGrpSpPr>
            <p:cNvPr id="26" name="Group 25"/>
            <p:cNvGrpSpPr/>
            <p:nvPr/>
          </p:nvGrpSpPr>
          <p:grpSpPr>
            <a:xfrm>
              <a:off x="1094718" y="498395"/>
              <a:ext cx="1401327" cy="664050"/>
              <a:chOff x="5507432" y="3371212"/>
              <a:chExt cx="3674668" cy="1857615"/>
            </a:xfrm>
          </p:grpSpPr>
          <p:grpSp>
            <p:nvGrpSpPr>
              <p:cNvPr id="28" name="组合 1483"/>
              <p:cNvGrpSpPr/>
              <p:nvPr/>
            </p:nvGrpSpPr>
            <p:grpSpPr>
              <a:xfrm>
                <a:off x="5507432" y="3371212"/>
                <a:ext cx="3674668" cy="1857615"/>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9" name="TextBox 28"/>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7"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4"/>
          <a:stretch>
            <a:fillRect/>
          </a:stretch>
        </p:blipFill>
        <p:spPr>
          <a:xfrm>
            <a:off x="572068" y="1357982"/>
            <a:ext cx="11489887" cy="5414910"/>
          </a:xfrm>
          <a:prstGeom prst="rect">
            <a:avLst/>
          </a:prstGeom>
        </p:spPr>
      </p:pic>
    </p:spTree>
    <p:extLst>
      <p:ext uri="{BB962C8B-B14F-4D97-AF65-F5344CB8AC3E}">
        <p14:creationId xmlns:p14="http://schemas.microsoft.com/office/powerpoint/2010/main" val="167271829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229" y="-192929"/>
            <a:ext cx="11756570" cy="757237"/>
          </a:xfrm>
        </p:spPr>
        <p:txBody>
          <a:bodyPr>
            <a:normAutofit/>
          </a:bodyPr>
          <a:lstStyle/>
          <a:p>
            <a:r>
              <a:rPr lang="en-US" sz="3200" dirty="0">
                <a:solidFill>
                  <a:srgbClr val="C00000"/>
                </a:solidFill>
                <a:latin typeface="Times New Roman" panose="02020603050405020304" pitchFamily="18" charset="0"/>
                <a:cs typeface="Times New Roman" panose="02020603050405020304" pitchFamily="18" charset="0"/>
              </a:rPr>
              <a:t>1/ VAI TRÒ NGÀNH DỊCH VỤ </a:t>
            </a:r>
          </a:p>
        </p:txBody>
      </p:sp>
      <p:sp>
        <p:nvSpPr>
          <p:cNvPr id="4" name="Frame 3">
            <a:extLst>
              <a:ext uri="{FF2B5EF4-FFF2-40B4-BE49-F238E27FC236}">
                <a16:creationId xmlns:a16="http://schemas.microsoft.com/office/drawing/2014/main" id="{519EE72F-C81E-4F57-BB67-09A23D53F4AA}"/>
              </a:ext>
            </a:extLst>
          </p:cNvPr>
          <p:cNvSpPr/>
          <p:nvPr/>
        </p:nvSpPr>
        <p:spPr>
          <a:xfrm>
            <a:off x="0" y="-232016"/>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339724" y="490314"/>
            <a:ext cx="11532960" cy="954107"/>
          </a:xfrm>
          <a:prstGeom prst="rect">
            <a:avLst/>
          </a:prstGeom>
          <a:noFill/>
        </p:spPr>
        <p:txBody>
          <a:bodyPr wrap="square" rtlCol="0">
            <a:spAutoFit/>
          </a:bodyPr>
          <a:lstStyle/>
          <a:p>
            <a:pPr lvl="0">
              <a:defRPr/>
            </a:pPr>
            <a:r>
              <a:rPr lang="vi-VN" sz="2800" dirty="0">
                <a:latin typeface="Times New Roman" panose="02020603050405020304" pitchFamily="18" charset="0"/>
                <a:cs typeface="Times New Roman" panose="02020603050405020304" pitchFamily="18" charset="0"/>
              </a:rPr>
              <a:t>Dịch vụ thúc đẩy sự </a:t>
            </a:r>
            <a:r>
              <a:rPr lang="vi-VN" sz="2800" dirty="0">
                <a:solidFill>
                  <a:srgbClr val="7030A0"/>
                </a:solidFill>
                <a:latin typeface="Times New Roman" panose="02020603050405020304" pitchFamily="18" charset="0"/>
                <a:cs typeface="Times New Roman" panose="02020603050405020304" pitchFamily="18" charset="0"/>
              </a:rPr>
              <a:t>phân công lao động</a:t>
            </a:r>
            <a:r>
              <a:rPr lang="vi-VN" sz="2800" dirty="0">
                <a:latin typeface="Times New Roman" panose="02020603050405020304" pitchFamily="18" charset="0"/>
                <a:cs typeface="Times New Roman" panose="02020603050405020304" pitchFamily="18" charset="0"/>
              </a:rPr>
              <a:t>, hình thành </a:t>
            </a:r>
            <a:r>
              <a:rPr lang="vi-VN" sz="2800" dirty="0">
                <a:solidFill>
                  <a:srgbClr val="7030A0"/>
                </a:solidFill>
                <a:latin typeface="Times New Roman" panose="02020603050405020304" pitchFamily="18" charset="0"/>
                <a:cs typeface="Times New Roman" panose="02020603050405020304" pitchFamily="18" charset="0"/>
              </a:rPr>
              <a:t>cơ cấu lao động</a:t>
            </a:r>
            <a:r>
              <a:rPr lang="vi-VN" sz="2800" dirty="0">
                <a:latin typeface="Times New Roman" panose="02020603050405020304" pitchFamily="18" charset="0"/>
                <a:cs typeface="Times New Roman" panose="02020603050405020304" pitchFamily="18" charset="0"/>
              </a:rPr>
              <a:t> và </a:t>
            </a:r>
            <a:r>
              <a:rPr lang="vi-VN" sz="2800" dirty="0">
                <a:solidFill>
                  <a:srgbClr val="7030A0"/>
                </a:solidFill>
                <a:latin typeface="Times New Roman" panose="02020603050405020304" pitchFamily="18" charset="0"/>
                <a:cs typeface="Times New Roman" panose="02020603050405020304" pitchFamily="18" charset="0"/>
              </a:rPr>
              <a:t>kinh tế hợp lí</a:t>
            </a:r>
            <a:r>
              <a:rPr lang="vi-VN" sz="2800" dirty="0">
                <a:latin typeface="Times New Roman" panose="02020603050405020304" pitchFamily="18" charset="0"/>
                <a:cs typeface="Times New Roman" panose="02020603050405020304" pitchFamily="18" charset="0"/>
              </a:rPr>
              <a:t>.</a:t>
            </a:r>
          </a:p>
        </p:txBody>
      </p:sp>
      <p:sp>
        <p:nvSpPr>
          <p:cNvPr id="3" name="Rectangle 2"/>
          <p:cNvSpPr/>
          <p:nvPr/>
        </p:nvSpPr>
        <p:spPr>
          <a:xfrm>
            <a:off x="232229" y="1410394"/>
            <a:ext cx="11538856"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TỶ TRỌNG CỦA 3 KHU VỰC KINH TẾ CỦA MỘT SỐ NƯỚC VÀ VÙNG LÃNH THỔ NĂM 2020</a:t>
            </a:r>
          </a:p>
          <a:p>
            <a:pPr algn="ctr"/>
            <a:r>
              <a:rPr lang="en-US" sz="2000" b="1" dirty="0" err="1">
                <a:latin typeface="Times New Roman" panose="02020603050405020304" pitchFamily="18" charset="0"/>
                <a:cs typeface="Times New Roman" panose="02020603050405020304" pitchFamily="18" charset="0"/>
              </a:rPr>
              <a:t>Đơn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vị</a:t>
            </a:r>
            <a:r>
              <a:rPr lang="en-US" sz="2000" b="1" dirty="0">
                <a:latin typeface="Times New Roman" panose="02020603050405020304" pitchFamily="18" charset="0"/>
                <a:cs typeface="Times New Roman" panose="02020603050405020304" pitchFamily="18"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645646041"/>
              </p:ext>
            </p:extLst>
          </p:nvPr>
        </p:nvGraphicFramePr>
        <p:xfrm>
          <a:off x="339724" y="2204776"/>
          <a:ext cx="11532960" cy="2499360"/>
        </p:xfrm>
        <a:graphic>
          <a:graphicData uri="http://schemas.openxmlformats.org/drawingml/2006/table">
            <a:tbl>
              <a:tblPr firstRow="1" bandRow="1">
                <a:tableStyleId>{5C22544A-7EE6-4342-B048-85BDC9FD1C3A}</a:tableStyleId>
              </a:tblPr>
              <a:tblGrid>
                <a:gridCol w="2306592">
                  <a:extLst>
                    <a:ext uri="{9D8B030D-6E8A-4147-A177-3AD203B41FA5}">
                      <a16:colId xmlns:a16="http://schemas.microsoft.com/office/drawing/2014/main" val="997249117"/>
                    </a:ext>
                  </a:extLst>
                </a:gridCol>
                <a:gridCol w="2306592">
                  <a:extLst>
                    <a:ext uri="{9D8B030D-6E8A-4147-A177-3AD203B41FA5}">
                      <a16:colId xmlns:a16="http://schemas.microsoft.com/office/drawing/2014/main" val="221885593"/>
                    </a:ext>
                  </a:extLst>
                </a:gridCol>
                <a:gridCol w="2306592">
                  <a:extLst>
                    <a:ext uri="{9D8B030D-6E8A-4147-A177-3AD203B41FA5}">
                      <a16:colId xmlns:a16="http://schemas.microsoft.com/office/drawing/2014/main" val="3522458634"/>
                    </a:ext>
                  </a:extLst>
                </a:gridCol>
                <a:gridCol w="2306592">
                  <a:extLst>
                    <a:ext uri="{9D8B030D-6E8A-4147-A177-3AD203B41FA5}">
                      <a16:colId xmlns:a16="http://schemas.microsoft.com/office/drawing/2014/main" val="3041017275"/>
                    </a:ext>
                  </a:extLst>
                </a:gridCol>
                <a:gridCol w="2306592">
                  <a:extLst>
                    <a:ext uri="{9D8B030D-6E8A-4147-A177-3AD203B41FA5}">
                      <a16:colId xmlns:a16="http://schemas.microsoft.com/office/drawing/2014/main" val="4072084362"/>
                    </a:ext>
                  </a:extLst>
                </a:gridCol>
              </a:tblGrid>
              <a:tr h="370840">
                <a:tc>
                  <a:txBody>
                    <a:bodyPr/>
                    <a:lstStyle/>
                    <a:p>
                      <a:pPr algn="r"/>
                      <a:r>
                        <a:rPr lang="en-US" sz="2800" dirty="0" err="1">
                          <a:latin typeface="Times New Roman" panose="02020603050405020304" pitchFamily="18" charset="0"/>
                          <a:cs typeface="Times New Roman" panose="02020603050405020304" pitchFamily="18" charset="0"/>
                        </a:rPr>
                        <a:t>Quốc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gia</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baseline="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Việt</a:t>
                      </a:r>
                      <a:r>
                        <a:rPr lang="en-US" sz="2800" baseline="0" dirty="0">
                          <a:latin typeface="Times New Roman" panose="02020603050405020304" pitchFamily="18" charset="0"/>
                          <a:cs typeface="Times New Roman" panose="02020603050405020304" pitchFamily="18" charset="0"/>
                        </a:rPr>
                        <a:t> Nam </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CH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Phi</a:t>
                      </a:r>
                    </a:p>
                  </a:txBody>
                  <a:tcPr/>
                </a:tc>
                <a:extLst>
                  <a:ext uri="{0D108BD9-81ED-4DB2-BD59-A6C34878D82A}">
                    <a16:rowId xmlns:a16="http://schemas.microsoft.com/office/drawing/2014/main" val="883395728"/>
                  </a:ext>
                </a:extLst>
              </a:tr>
              <a:tr h="370840">
                <a:tc>
                  <a:txBody>
                    <a:bodyPr/>
                    <a:lstStyle/>
                    <a:p>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vục</a:t>
                      </a:r>
                      <a:r>
                        <a:rPr lang="en-US" sz="2800" baseline="0" dirty="0">
                          <a:latin typeface="Times New Roman" panose="02020603050405020304" pitchFamily="18" charset="0"/>
                          <a:cs typeface="Times New Roman" panose="02020603050405020304" pitchFamily="18" charset="0"/>
                        </a:rPr>
                        <a:t> I</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0,9</a:t>
                      </a:r>
                    </a:p>
                  </a:txBody>
                  <a:tcPr/>
                </a:tc>
                <a:tc>
                  <a:txBody>
                    <a:bodyPr/>
                    <a:lstStyle/>
                    <a:p>
                      <a:pPr algn="ctr"/>
                      <a:r>
                        <a:rPr lang="en-US" sz="2800" dirty="0">
                          <a:latin typeface="Times New Roman" panose="02020603050405020304" pitchFamily="18" charset="0"/>
                          <a:cs typeface="Times New Roman" panose="02020603050405020304" pitchFamily="18" charset="0"/>
                        </a:rPr>
                        <a:t>7,7</a:t>
                      </a:r>
                    </a:p>
                  </a:txBody>
                  <a:tcPr/>
                </a:tc>
                <a:tc>
                  <a:txBody>
                    <a:bodyPr/>
                    <a:lstStyle/>
                    <a:p>
                      <a:pPr algn="ctr"/>
                      <a:r>
                        <a:rPr lang="en-US" sz="2800" dirty="0">
                          <a:latin typeface="Times New Roman" panose="02020603050405020304" pitchFamily="18" charset="0"/>
                          <a:cs typeface="Times New Roman" panose="02020603050405020304" pitchFamily="18" charset="0"/>
                        </a:rPr>
                        <a:t>12,7</a:t>
                      </a:r>
                    </a:p>
                  </a:txBody>
                  <a:tcPr/>
                </a:tc>
                <a:tc>
                  <a:txBody>
                    <a:bodyPr/>
                    <a:lstStyle/>
                    <a:p>
                      <a:pPr algn="ctr"/>
                      <a:r>
                        <a:rPr lang="en-US" sz="2800" dirty="0">
                          <a:latin typeface="Times New Roman" panose="02020603050405020304" pitchFamily="18" charset="0"/>
                          <a:cs typeface="Times New Roman" panose="02020603050405020304" pitchFamily="18" charset="0"/>
                        </a:rPr>
                        <a:t>32,1</a:t>
                      </a:r>
                    </a:p>
                  </a:txBody>
                  <a:tcPr/>
                </a:tc>
                <a:extLst>
                  <a:ext uri="{0D108BD9-81ED-4DB2-BD59-A6C34878D82A}">
                    <a16:rowId xmlns:a16="http://schemas.microsoft.com/office/drawing/2014/main" val="2638524283"/>
                  </a:ext>
                </a:extLst>
              </a:tr>
              <a:tr h="370840">
                <a:tc>
                  <a:txBody>
                    <a:bodyPr/>
                    <a:lstStyle/>
                    <a:p>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baseline="0" dirty="0">
                          <a:latin typeface="Times New Roman" panose="02020603050405020304" pitchFamily="18" charset="0"/>
                          <a:cs typeface="Times New Roman" panose="02020603050405020304" pitchFamily="18" charset="0"/>
                        </a:rPr>
                        <a:t> II</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18,2</a:t>
                      </a:r>
                    </a:p>
                  </a:txBody>
                  <a:tcPr/>
                </a:tc>
                <a:tc>
                  <a:txBody>
                    <a:bodyPr/>
                    <a:lstStyle/>
                    <a:p>
                      <a:pPr algn="ctr"/>
                      <a:r>
                        <a:rPr lang="en-US" sz="2800" dirty="0">
                          <a:latin typeface="Times New Roman" panose="02020603050405020304" pitchFamily="18" charset="0"/>
                          <a:cs typeface="Times New Roman" panose="02020603050405020304" pitchFamily="18" charset="0"/>
                        </a:rPr>
                        <a:t>37,8</a:t>
                      </a:r>
                    </a:p>
                  </a:txBody>
                  <a:tcPr/>
                </a:tc>
                <a:tc>
                  <a:txBody>
                    <a:bodyPr/>
                    <a:lstStyle/>
                    <a:p>
                      <a:pPr algn="ctr"/>
                      <a:r>
                        <a:rPr lang="en-US" sz="2800" dirty="0">
                          <a:latin typeface="Times New Roman" panose="02020603050405020304" pitchFamily="18" charset="0"/>
                          <a:cs typeface="Times New Roman" panose="02020603050405020304" pitchFamily="18" charset="0"/>
                        </a:rPr>
                        <a:t>36,7</a:t>
                      </a:r>
                    </a:p>
                  </a:txBody>
                  <a:tcPr/>
                </a:tc>
                <a:tc>
                  <a:txBody>
                    <a:bodyPr/>
                    <a:lstStyle/>
                    <a:p>
                      <a:pPr algn="ctr"/>
                      <a:r>
                        <a:rPr lang="en-US" sz="2800" dirty="0">
                          <a:latin typeface="Times New Roman" panose="02020603050405020304" pitchFamily="18" charset="0"/>
                          <a:cs typeface="Times New Roman" panose="02020603050405020304" pitchFamily="18" charset="0"/>
                        </a:rPr>
                        <a:t>20,1</a:t>
                      </a:r>
                    </a:p>
                  </a:txBody>
                  <a:tcPr/>
                </a:tc>
                <a:extLst>
                  <a:ext uri="{0D108BD9-81ED-4DB2-BD59-A6C34878D82A}">
                    <a16:rowId xmlns:a16="http://schemas.microsoft.com/office/drawing/2014/main" val="189351809"/>
                  </a:ext>
                </a:extLst>
              </a:tr>
              <a:tr h="370840">
                <a:tc>
                  <a:txBody>
                    <a:bodyPr/>
                    <a:lstStyle/>
                    <a:p>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baseline="0" dirty="0">
                          <a:latin typeface="Times New Roman" panose="02020603050405020304" pitchFamily="18" charset="0"/>
                          <a:cs typeface="Times New Roman" panose="02020603050405020304" pitchFamily="18" charset="0"/>
                        </a:rPr>
                        <a:t> III</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77,3</a:t>
                      </a:r>
                    </a:p>
                  </a:txBody>
                  <a:tcPr/>
                </a:tc>
                <a:tc>
                  <a:txBody>
                    <a:bodyPr/>
                    <a:lstStyle/>
                    <a:p>
                      <a:pPr algn="ctr"/>
                      <a:r>
                        <a:rPr lang="en-US" sz="2800" dirty="0">
                          <a:latin typeface="Times New Roman" panose="02020603050405020304" pitchFamily="18" charset="0"/>
                          <a:cs typeface="Times New Roman" panose="02020603050405020304" pitchFamily="18" charset="0"/>
                        </a:rPr>
                        <a:t>54,5</a:t>
                      </a:r>
                    </a:p>
                  </a:txBody>
                  <a:tcPr/>
                </a:tc>
                <a:tc>
                  <a:txBody>
                    <a:bodyPr/>
                    <a:lstStyle/>
                    <a:p>
                      <a:pPr algn="ctr"/>
                      <a:r>
                        <a:rPr lang="en-US" sz="2800" dirty="0">
                          <a:latin typeface="Times New Roman" panose="02020603050405020304" pitchFamily="18" charset="0"/>
                          <a:cs typeface="Times New Roman" panose="02020603050405020304" pitchFamily="18" charset="0"/>
                        </a:rPr>
                        <a:t>41,8</a:t>
                      </a:r>
                    </a:p>
                  </a:txBody>
                  <a:tcPr/>
                </a:tc>
                <a:tc>
                  <a:txBody>
                    <a:bodyPr/>
                    <a:lstStyle/>
                    <a:p>
                      <a:pPr algn="ctr"/>
                      <a:r>
                        <a:rPr lang="en-US" sz="2800" dirty="0">
                          <a:latin typeface="Times New Roman" panose="02020603050405020304" pitchFamily="18" charset="0"/>
                          <a:cs typeface="Times New Roman" panose="02020603050405020304" pitchFamily="18" charset="0"/>
                        </a:rPr>
                        <a:t>39,2</a:t>
                      </a:r>
                    </a:p>
                  </a:txBody>
                  <a:tcPr/>
                </a:tc>
                <a:extLst>
                  <a:ext uri="{0D108BD9-81ED-4DB2-BD59-A6C34878D82A}">
                    <a16:rowId xmlns:a16="http://schemas.microsoft.com/office/drawing/2014/main" val="2714892397"/>
                  </a:ext>
                </a:extLst>
              </a:tr>
            </a:tbl>
          </a:graphicData>
        </a:graphic>
      </p:graphicFrame>
      <p:sp>
        <p:nvSpPr>
          <p:cNvPr id="26" name="TextBox 25"/>
          <p:cNvSpPr txBox="1"/>
          <p:nvPr/>
        </p:nvSpPr>
        <p:spPr>
          <a:xfrm>
            <a:off x="3010351" y="4659238"/>
            <a:ext cx="8862333" cy="646331"/>
          </a:xfrm>
          <a:prstGeom prst="rect">
            <a:avLst/>
          </a:prstGeom>
          <a:noFill/>
        </p:spPr>
        <p:txBody>
          <a:bodyPr wrap="square" rtlCol="0">
            <a:spAutoFit/>
          </a:bodyPr>
          <a:lstStyle/>
          <a:p>
            <a:pPr lvl="0" algn="r">
              <a:defRPr/>
            </a:pPr>
            <a:r>
              <a:rPr lang="en-US" i="1" dirty="0" err="1">
                <a:latin typeface="Times New Roman" panose="02020603050405020304" pitchFamily="18" charset="0"/>
                <a:cs typeface="Times New Roman" panose="02020603050405020304" pitchFamily="18" charset="0"/>
              </a:rPr>
              <a:t>Nguồn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giám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thống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kê</a:t>
            </a:r>
            <a:r>
              <a:rPr lang="en-US" i="1" dirty="0">
                <a:latin typeface="Times New Roman" panose="02020603050405020304" pitchFamily="18" charset="0"/>
                <a:cs typeface="Times New Roman" panose="02020603050405020304" pitchFamily="18" charset="0"/>
              </a:rPr>
              <a:t> 2021, NXB </a:t>
            </a:r>
            <a:r>
              <a:rPr lang="en-US" i="1" dirty="0" err="1">
                <a:latin typeface="Times New Roman" panose="02020603050405020304" pitchFamily="18" charset="0"/>
                <a:cs typeface="Times New Roman" panose="02020603050405020304" pitchFamily="18" charset="0"/>
              </a:rPr>
              <a:t>Thống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kê</a:t>
            </a:r>
            <a:r>
              <a:rPr lang="en-US" i="1" dirty="0">
                <a:latin typeface="Times New Roman" panose="02020603050405020304" pitchFamily="18" charset="0"/>
                <a:cs typeface="Times New Roman" panose="02020603050405020304" pitchFamily="18" charset="0"/>
              </a:rPr>
              <a:t> 2022</a:t>
            </a:r>
          </a:p>
          <a:p>
            <a:pPr lvl="0" algn="r">
              <a:defRPr/>
            </a:pPr>
            <a:r>
              <a:rPr lang="en-US" i="1" dirty="0" err="1">
                <a:latin typeface="Times New Roman" panose="02020603050405020304" pitchFamily="18" charset="0"/>
                <a:cs typeface="Times New Roman" panose="02020603050405020304" pitchFamily="18" charset="0"/>
              </a:rPr>
              <a:t>Riêng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Hoa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số</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liệu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năm</a:t>
            </a:r>
            <a:r>
              <a:rPr lang="en-US" i="1" dirty="0">
                <a:latin typeface="Times New Roman" panose="02020603050405020304" pitchFamily="18" charset="0"/>
                <a:cs typeface="Times New Roman" panose="02020603050405020304" pitchFamily="18" charset="0"/>
              </a:rPr>
              <a:t> 2019, </a:t>
            </a:r>
            <a:r>
              <a:rPr lang="en-US" i="1" dirty="0" err="1">
                <a:latin typeface="Times New Roman" panose="02020603050405020304" pitchFamily="18" charset="0"/>
                <a:cs typeface="Times New Roman" panose="02020603050405020304" pitchFamily="18" charset="0"/>
              </a:rPr>
              <a:t>số</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liệu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quốc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trừ</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thuế</a:t>
            </a:r>
            <a:endParaRPr lang="vi-VN" i="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232229" y="5430458"/>
            <a:ext cx="11640455" cy="954107"/>
          </a:xfrm>
          <a:prstGeom prst="rect">
            <a:avLst/>
          </a:prstGeom>
          <a:noFill/>
        </p:spPr>
        <p:txBody>
          <a:bodyPr wrap="square" rtlCol="0">
            <a:spAutoFit/>
          </a:bodyPr>
          <a:lstStyle/>
          <a:p>
            <a:pPr lvl="0">
              <a:defRPr/>
            </a:pP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quốc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dịch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vụ</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triển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tỉ</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lao</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GDP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ngành</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NN, CN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thấp</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ngành</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dịch</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vụ</a:t>
            </a:r>
            <a:r>
              <a:rPr lang="en-US" sz="28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cao</a:t>
            </a:r>
            <a:endParaRPr lang="vi-VN"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28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p:tgtEl>
                                          <p:spTgt spid="27"/>
                                        </p:tgtEl>
                                        <p:attrNameLst>
                                          <p:attrName>ppt_y</p:attrName>
                                        </p:attrNameLst>
                                      </p:cBhvr>
                                      <p:tavLst>
                                        <p:tav tm="0">
                                          <p:val>
                                            <p:strVal val="#ppt_y-#ppt_h*1.125000"/>
                                          </p:val>
                                        </p:tav>
                                        <p:tav tm="100000">
                                          <p:val>
                                            <p:strVal val="#ppt_y"/>
                                          </p:val>
                                        </p:tav>
                                      </p:tavLst>
                                    </p:anim>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1228-13互联网行业年终总结"/>
</p:tagLst>
</file>

<file path=ppt/theme/theme1.xml><?xml version="1.0" encoding="utf-8"?>
<a:theme xmlns:a="http://schemas.openxmlformats.org/drawingml/2006/main" name="AAAAAAAAAAAAAAAAAAA">
  <a:themeElements>
    <a:clrScheme name="自定义 1319">
      <a:dk1>
        <a:sysClr val="windowText" lastClr="000000"/>
      </a:dk1>
      <a:lt1>
        <a:sysClr val="window" lastClr="FFFFFF"/>
      </a:lt1>
      <a:dk2>
        <a:srgbClr val="44546A"/>
      </a:dk2>
      <a:lt2>
        <a:srgbClr val="E7E6E6"/>
      </a:lt2>
      <a:accent1>
        <a:srgbClr val="2FB161"/>
      </a:accent1>
      <a:accent2>
        <a:srgbClr val="A0CA21"/>
      </a:accent2>
      <a:accent3>
        <a:srgbClr val="2FB161"/>
      </a:accent3>
      <a:accent4>
        <a:srgbClr val="A0CA21"/>
      </a:accent4>
      <a:accent5>
        <a:srgbClr val="2FB161"/>
      </a:accent5>
      <a:accent6>
        <a:srgbClr val="A0CA21"/>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1602</Words>
  <Application>Microsoft Office PowerPoint</Application>
  <PresentationFormat>Widescreen</PresentationFormat>
  <Paragraphs>232</Paragraphs>
  <Slides>29</Slides>
  <Notes>24</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29</vt:i4>
      </vt:variant>
    </vt:vector>
  </HeadingPairs>
  <TitlesOfParts>
    <vt:vector size="49" baseType="lpstr">
      <vt:lpstr>等线</vt:lpstr>
      <vt:lpstr>等线 Light</vt:lpstr>
      <vt:lpstr>#9Slide03 Cabin Condensed Bold</vt:lpstr>
      <vt:lpstr>#9Slide03 Roboto Medium</vt:lpstr>
      <vt:lpstr>#9Slide05 Dancing Script</vt:lpstr>
      <vt:lpstr>#9Slide07 IcielBC Cubano Normal</vt:lpstr>
      <vt:lpstr>#9Slide07 IcielBC Cubano Normal (Headings)</vt:lpstr>
      <vt:lpstr>Arial</vt:lpstr>
      <vt:lpstr>Barlow</vt:lpstr>
      <vt:lpstr>Calibri</vt:lpstr>
      <vt:lpstr>Caveat</vt:lpstr>
      <vt:lpstr>Fira Sans Condensed</vt:lpstr>
      <vt:lpstr>FZHei-B01S</vt:lpstr>
      <vt:lpstr>Source Sans Pro</vt:lpstr>
      <vt:lpstr>Times New Roman</vt:lpstr>
      <vt:lpstr>Ubuntu</vt:lpstr>
      <vt:lpstr>Wingdings</vt:lpstr>
      <vt:lpstr>Yanone Kaffeesatz</vt:lpstr>
      <vt:lpstr>Zilla Slab</vt:lpstr>
      <vt:lpstr>AAAAAAAAAAAAAAAAAAA</vt:lpstr>
      <vt:lpstr>KHỞI ĐỘNG</vt:lpstr>
      <vt:lpstr>KHỞI ĐỘNG</vt:lpstr>
      <vt:lpstr>SẢN PHẨM CỦA CÁC NGÀNH KINH TẾ</vt:lpstr>
      <vt:lpstr>PowerPoint Presentation</vt:lpstr>
      <vt:lpstr>PowerPoint Presentation</vt:lpstr>
      <vt:lpstr>PowerPoint Presentation</vt:lpstr>
      <vt:lpstr>PowerPoint Presentation</vt:lpstr>
      <vt:lpstr>PowerPoint Presentation</vt:lpstr>
      <vt:lpstr>1/ VAI TRÒ NGÀNH DỊCH VỤ </vt:lpstr>
      <vt:lpstr>PowerPoint Presentation</vt:lpstr>
      <vt:lpstr>1/ VAI TRÒ NGÀNH DỊCH VỤ </vt:lpstr>
      <vt:lpstr>1/ VAI TRÒ NGÀNH DỊCH VỤ </vt:lpstr>
      <vt:lpstr>1/ VAI TRÒ NGÀNH DỊCH VỤ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Nguyễn Địa Lý</dc:title>
  <dc:creator>Nguyễn Địa Lý</dc:creator>
  <cp:keywords>Nguyễn Địa Lý</cp:keywords>
  <cp:lastModifiedBy>admin</cp:lastModifiedBy>
  <cp:revision>82</cp:revision>
  <dcterms:created xsi:type="dcterms:W3CDTF">2018-05-21T07:35:48Z</dcterms:created>
  <dcterms:modified xsi:type="dcterms:W3CDTF">2024-03-21T10:53:54Z</dcterms:modified>
  <cp:category>Nguyễn Địa Lý</cp:category>
</cp:coreProperties>
</file>