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71"/>
  </p:notesMasterIdLst>
  <p:sldIdLst>
    <p:sldId id="260" r:id="rId11"/>
    <p:sldId id="283" r:id="rId12"/>
    <p:sldId id="263" r:id="rId13"/>
    <p:sldId id="264" r:id="rId14"/>
    <p:sldId id="265" r:id="rId15"/>
    <p:sldId id="266" r:id="rId16"/>
    <p:sldId id="257" r:id="rId17"/>
    <p:sldId id="516" r:id="rId18"/>
    <p:sldId id="552" r:id="rId19"/>
    <p:sldId id="471" r:id="rId20"/>
    <p:sldId id="352" r:id="rId21"/>
    <p:sldId id="547" r:id="rId22"/>
    <p:sldId id="548" r:id="rId23"/>
    <p:sldId id="521" r:id="rId24"/>
    <p:sldId id="550" r:id="rId25"/>
    <p:sldId id="551" r:id="rId26"/>
    <p:sldId id="588" r:id="rId27"/>
    <p:sldId id="553" r:id="rId28"/>
    <p:sldId id="554" r:id="rId29"/>
    <p:sldId id="555" r:id="rId30"/>
    <p:sldId id="556" r:id="rId31"/>
    <p:sldId id="557" r:id="rId32"/>
    <p:sldId id="558" r:id="rId33"/>
    <p:sldId id="559" r:id="rId34"/>
    <p:sldId id="561" r:id="rId35"/>
    <p:sldId id="562" r:id="rId36"/>
    <p:sldId id="563" r:id="rId37"/>
    <p:sldId id="564" r:id="rId38"/>
    <p:sldId id="565" r:id="rId39"/>
    <p:sldId id="566" r:id="rId40"/>
    <p:sldId id="567" r:id="rId41"/>
    <p:sldId id="568" r:id="rId42"/>
    <p:sldId id="569" r:id="rId43"/>
    <p:sldId id="570" r:id="rId44"/>
    <p:sldId id="589" r:id="rId45"/>
    <p:sldId id="571" r:id="rId46"/>
    <p:sldId id="572" r:id="rId47"/>
    <p:sldId id="583" r:id="rId48"/>
    <p:sldId id="573" r:id="rId49"/>
    <p:sldId id="574" r:id="rId50"/>
    <p:sldId id="575" r:id="rId51"/>
    <p:sldId id="576" r:id="rId52"/>
    <p:sldId id="577" r:id="rId53"/>
    <p:sldId id="578" r:id="rId54"/>
    <p:sldId id="579" r:id="rId55"/>
    <p:sldId id="580" r:id="rId56"/>
    <p:sldId id="590" r:id="rId57"/>
    <p:sldId id="582" r:id="rId58"/>
    <p:sldId id="581" r:id="rId59"/>
    <p:sldId id="584" r:id="rId60"/>
    <p:sldId id="585" r:id="rId61"/>
    <p:sldId id="523" r:id="rId62"/>
    <p:sldId id="536" r:id="rId63"/>
    <p:sldId id="586" r:id="rId64"/>
    <p:sldId id="587" r:id="rId65"/>
    <p:sldId id="539" r:id="rId66"/>
    <p:sldId id="527" r:id="rId67"/>
    <p:sldId id="537" r:id="rId68"/>
    <p:sldId id="540" r:id="rId69"/>
    <p:sldId id="297" r:id="rId70"/>
  </p:sldIdLst>
  <p:sldSz cx="12192000" cy="6858000"/>
  <p:notesSz cx="6858000" cy="9144000"/>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C8B74"/>
    <a:srgbClr val="83B085"/>
    <a:srgbClr val="E66444"/>
    <a:srgbClr val="A16B1B"/>
    <a:srgbClr val="684511"/>
    <a:srgbClr val="89A751"/>
    <a:srgbClr val="392620"/>
    <a:srgbClr val="B64434"/>
    <a:srgbClr val="FE78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7778" autoAdjust="0"/>
  </p:normalViewPr>
  <p:slideViewPr>
    <p:cSldViewPr snapToGrid="0" showGuides="1">
      <p:cViewPr varScale="1">
        <p:scale>
          <a:sx n="68" d="100"/>
          <a:sy n="68" d="100"/>
        </p:scale>
        <p:origin x="912" y="72"/>
      </p:cViewPr>
      <p:guideLst>
        <p:guide orient="horz" pos="2160"/>
        <p:guide pos="384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12937d05419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12937d05419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037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2867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8536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49206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21948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597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宋体"/>
              </a:rPr>
              <a:pPr>
                <a:defRPr/>
              </a:pPr>
              <a:t>17</a:t>
            </a:fld>
            <a:endParaRPr lang="zh-CN" altLang="en-US">
              <a:solidFill>
                <a:prstClr val="black"/>
              </a:solidFill>
              <a:ea typeface="宋体"/>
            </a:endParaRPr>
          </a:p>
        </p:txBody>
      </p:sp>
    </p:spTree>
    <p:extLst>
      <p:ext uri="{BB962C8B-B14F-4D97-AF65-F5344CB8AC3E}">
        <p14:creationId xmlns:p14="http://schemas.microsoft.com/office/powerpoint/2010/main" val="313597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6122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8851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12937d05419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12937d05419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1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68203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7183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7964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24074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9057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19218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97885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83954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59190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66262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12937d05419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12937d05419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171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676331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79992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23204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85377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71040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宋体"/>
              </a:rPr>
              <a:pPr>
                <a:defRPr/>
              </a:pPr>
              <a:t>35</a:t>
            </a:fld>
            <a:endParaRPr lang="zh-CN" altLang="en-US">
              <a:solidFill>
                <a:prstClr val="black"/>
              </a:solidFill>
              <a:ea typeface="宋体"/>
            </a:endParaRPr>
          </a:p>
        </p:txBody>
      </p:sp>
    </p:spTree>
    <p:extLst>
      <p:ext uri="{BB962C8B-B14F-4D97-AF65-F5344CB8AC3E}">
        <p14:creationId xmlns:p14="http://schemas.microsoft.com/office/powerpoint/2010/main" val="2085377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81617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57874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11373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55112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12937d05419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12937d05419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504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77946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84033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10418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4391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3140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88511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52214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ea typeface="宋体"/>
              </a:rPr>
              <a:pPr>
                <a:defRPr/>
              </a:pPr>
              <a:t>47</a:t>
            </a:fld>
            <a:endParaRPr lang="zh-CN" altLang="en-US">
              <a:solidFill>
                <a:prstClr val="black"/>
              </a:solidFill>
              <a:ea typeface="宋体"/>
            </a:endParaRPr>
          </a:p>
        </p:txBody>
      </p:sp>
    </p:spTree>
    <p:extLst>
      <p:ext uri="{BB962C8B-B14F-4D97-AF65-F5344CB8AC3E}">
        <p14:creationId xmlns:p14="http://schemas.microsoft.com/office/powerpoint/2010/main" val="1177946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82917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1432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12937d05419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12937d05419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698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295978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751300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11601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75293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98220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48353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6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468472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766230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195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12937d05419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12937d05419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65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60</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11bc263f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11bc263f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81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91390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0439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6001"/>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246" indent="0" algn="ctr">
              <a:buNone/>
              <a:defRPr sz="2000"/>
            </a:lvl2pPr>
            <a:lvl3pPr marL="914491" indent="0" algn="ctr">
              <a:buNone/>
              <a:defRPr sz="1800"/>
            </a:lvl3pPr>
            <a:lvl4pPr marL="1371737" indent="0" algn="ctr">
              <a:buNone/>
              <a:defRPr sz="1600"/>
            </a:lvl4pPr>
            <a:lvl5pPr marL="1828983" indent="0" algn="ctr">
              <a:buNone/>
              <a:defRPr sz="1600"/>
            </a:lvl5pPr>
            <a:lvl6pPr marL="2286229" indent="0" algn="ctr">
              <a:buNone/>
              <a:defRPr sz="1600"/>
            </a:lvl6pPr>
            <a:lvl7pPr marL="2743474" indent="0" algn="ctr">
              <a:buNone/>
              <a:defRPr sz="1600"/>
            </a:lvl7pPr>
            <a:lvl8pPr marL="3200720" indent="0" algn="ctr">
              <a:buNone/>
              <a:defRPr sz="1600"/>
            </a:lvl8pPr>
            <a:lvl9pPr marL="3657966"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6001"/>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46" indent="0">
              <a:buNone/>
              <a:defRPr sz="2000">
                <a:solidFill>
                  <a:schemeClr val="tx1">
                    <a:tint val="75000"/>
                  </a:schemeClr>
                </a:solidFill>
              </a:defRPr>
            </a:lvl2pPr>
            <a:lvl3pPr marL="914491" indent="0">
              <a:buNone/>
              <a:defRPr sz="1800">
                <a:solidFill>
                  <a:schemeClr val="tx1">
                    <a:tint val="75000"/>
                  </a:schemeClr>
                </a:solidFill>
              </a:defRPr>
            </a:lvl3pPr>
            <a:lvl4pPr marL="1371737" indent="0">
              <a:buNone/>
              <a:defRPr sz="1600">
                <a:solidFill>
                  <a:schemeClr val="tx1">
                    <a:tint val="75000"/>
                  </a:schemeClr>
                </a:solidFill>
              </a:defRPr>
            </a:lvl4pPr>
            <a:lvl5pPr marL="1828983" indent="0">
              <a:buNone/>
              <a:defRPr sz="1600">
                <a:solidFill>
                  <a:schemeClr val="tx1">
                    <a:tint val="75000"/>
                  </a:schemeClr>
                </a:solidFill>
              </a:defRPr>
            </a:lvl5pPr>
            <a:lvl6pPr marL="2286229" indent="0">
              <a:buNone/>
              <a:defRPr sz="1600">
                <a:solidFill>
                  <a:schemeClr val="tx1">
                    <a:tint val="75000"/>
                  </a:schemeClr>
                </a:solidFill>
              </a:defRPr>
            </a:lvl6pPr>
            <a:lvl7pPr marL="2743474"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46" indent="0" algn="ctr">
              <a:buNone/>
              <a:defRPr>
                <a:solidFill>
                  <a:schemeClr val="tx1">
                    <a:tint val="75000"/>
                  </a:schemeClr>
                </a:solidFill>
              </a:defRPr>
            </a:lvl2pPr>
            <a:lvl3pPr marL="1219292" indent="0" algn="ctr">
              <a:buNone/>
              <a:defRPr>
                <a:solidFill>
                  <a:schemeClr val="tx1">
                    <a:tint val="75000"/>
                  </a:schemeClr>
                </a:solidFill>
              </a:defRPr>
            </a:lvl3pPr>
            <a:lvl4pPr marL="1828937" indent="0" algn="ctr">
              <a:buNone/>
              <a:defRPr>
                <a:solidFill>
                  <a:schemeClr val="tx1">
                    <a:tint val="75000"/>
                  </a:schemeClr>
                </a:solidFill>
              </a:defRPr>
            </a:lvl4pPr>
            <a:lvl5pPr marL="2438583" indent="0" algn="ctr">
              <a:buNone/>
              <a:defRPr>
                <a:solidFill>
                  <a:schemeClr val="tx1">
                    <a:tint val="75000"/>
                  </a:schemeClr>
                </a:solidFill>
              </a:defRPr>
            </a:lvl5pPr>
            <a:lvl6pPr marL="3048229" indent="0" algn="ctr">
              <a:buNone/>
              <a:defRPr>
                <a:solidFill>
                  <a:schemeClr val="tx1">
                    <a:tint val="75000"/>
                  </a:schemeClr>
                </a:solidFill>
              </a:defRPr>
            </a:lvl6pPr>
            <a:lvl7pPr marL="3657875" indent="0" algn="ctr">
              <a:buNone/>
              <a:defRPr>
                <a:solidFill>
                  <a:schemeClr val="tx1">
                    <a:tint val="75000"/>
                  </a:schemeClr>
                </a:solidFill>
              </a:defRPr>
            </a:lvl7pPr>
            <a:lvl8pPr marL="4267520" indent="0" algn="ctr">
              <a:buNone/>
              <a:defRPr>
                <a:solidFill>
                  <a:schemeClr val="tx1">
                    <a:tint val="75000"/>
                  </a:schemeClr>
                </a:solidFill>
              </a:defRPr>
            </a:lvl8pPr>
            <a:lvl9pPr marL="48771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1"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46" indent="0">
              <a:buNone/>
              <a:defRPr sz="2400">
                <a:solidFill>
                  <a:schemeClr val="tx1">
                    <a:tint val="75000"/>
                  </a:schemeClr>
                </a:solidFill>
              </a:defRPr>
            </a:lvl2pPr>
            <a:lvl3pPr marL="1219292" indent="0">
              <a:buNone/>
              <a:defRPr sz="2200">
                <a:solidFill>
                  <a:schemeClr val="tx1">
                    <a:tint val="75000"/>
                  </a:schemeClr>
                </a:solidFill>
              </a:defRPr>
            </a:lvl3pPr>
            <a:lvl4pPr marL="1828937" indent="0">
              <a:buNone/>
              <a:defRPr sz="1900">
                <a:solidFill>
                  <a:schemeClr val="tx1">
                    <a:tint val="75000"/>
                  </a:schemeClr>
                </a:solidFill>
              </a:defRPr>
            </a:lvl4pPr>
            <a:lvl5pPr marL="2438583" indent="0">
              <a:buNone/>
              <a:defRPr sz="1900">
                <a:solidFill>
                  <a:schemeClr val="tx1">
                    <a:tint val="75000"/>
                  </a:schemeClr>
                </a:solidFill>
              </a:defRPr>
            </a:lvl5pPr>
            <a:lvl6pPr marL="3048229" indent="0">
              <a:buNone/>
              <a:defRPr sz="1900">
                <a:solidFill>
                  <a:schemeClr val="tx1">
                    <a:tint val="75000"/>
                  </a:schemeClr>
                </a:solidFill>
              </a:defRPr>
            </a:lvl6pPr>
            <a:lvl7pPr marL="3657875" indent="0">
              <a:buNone/>
              <a:defRPr sz="1900">
                <a:solidFill>
                  <a:schemeClr val="tx1">
                    <a:tint val="75000"/>
                  </a:schemeClr>
                </a:solidFill>
              </a:defRPr>
            </a:lvl7pPr>
            <a:lvl8pPr marL="4267520" indent="0">
              <a:buNone/>
              <a:defRPr sz="1900">
                <a:solidFill>
                  <a:schemeClr val="tx1">
                    <a:tint val="75000"/>
                  </a:schemeClr>
                </a:solidFill>
              </a:defRPr>
            </a:lvl8pPr>
            <a:lvl9pPr marL="4877166"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46" indent="0">
              <a:buNone/>
              <a:defRPr sz="2700" b="1"/>
            </a:lvl2pPr>
            <a:lvl3pPr marL="1219292" indent="0">
              <a:buNone/>
              <a:defRPr sz="2400" b="1"/>
            </a:lvl3pPr>
            <a:lvl4pPr marL="1828937" indent="0">
              <a:buNone/>
              <a:defRPr sz="2200" b="1"/>
            </a:lvl4pPr>
            <a:lvl5pPr marL="2438583" indent="0">
              <a:buNone/>
              <a:defRPr sz="2200" b="1"/>
            </a:lvl5pPr>
            <a:lvl6pPr marL="3048229" indent="0">
              <a:buNone/>
              <a:defRPr sz="2200" b="1"/>
            </a:lvl6pPr>
            <a:lvl7pPr marL="3657875" indent="0">
              <a:buNone/>
              <a:defRPr sz="2200" b="1"/>
            </a:lvl7pPr>
            <a:lvl8pPr marL="4267520" indent="0">
              <a:buNone/>
              <a:defRPr sz="2200" b="1"/>
            </a:lvl8pPr>
            <a:lvl9pPr marL="4877166"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46" indent="0">
              <a:buNone/>
              <a:defRPr sz="2700" b="1"/>
            </a:lvl2pPr>
            <a:lvl3pPr marL="1219292" indent="0">
              <a:buNone/>
              <a:defRPr sz="2400" b="1"/>
            </a:lvl3pPr>
            <a:lvl4pPr marL="1828937" indent="0">
              <a:buNone/>
              <a:defRPr sz="2200" b="1"/>
            </a:lvl4pPr>
            <a:lvl5pPr marL="2438583" indent="0">
              <a:buNone/>
              <a:defRPr sz="2200" b="1"/>
            </a:lvl5pPr>
            <a:lvl6pPr marL="3048229" indent="0">
              <a:buNone/>
              <a:defRPr sz="2200" b="1"/>
            </a:lvl6pPr>
            <a:lvl7pPr marL="3657875" indent="0">
              <a:buNone/>
              <a:defRPr sz="2200" b="1"/>
            </a:lvl7pPr>
            <a:lvl8pPr marL="4267520" indent="0">
              <a:buNone/>
              <a:defRPr sz="2200" b="1"/>
            </a:lvl8pPr>
            <a:lvl9pPr marL="4877166"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46" indent="0">
              <a:buNone/>
              <a:defRPr sz="1600"/>
            </a:lvl2pPr>
            <a:lvl3pPr marL="1219292" indent="0">
              <a:buNone/>
              <a:defRPr sz="1400"/>
            </a:lvl3pPr>
            <a:lvl4pPr marL="1828937" indent="0">
              <a:buNone/>
              <a:defRPr sz="1200"/>
            </a:lvl4pPr>
            <a:lvl5pPr marL="2438583" indent="0">
              <a:buNone/>
              <a:defRPr sz="1200"/>
            </a:lvl5pPr>
            <a:lvl6pPr marL="3048229" indent="0">
              <a:buNone/>
              <a:defRPr sz="1200"/>
            </a:lvl6pPr>
            <a:lvl7pPr marL="3657875" indent="0">
              <a:buNone/>
              <a:defRPr sz="1200"/>
            </a:lvl7pPr>
            <a:lvl8pPr marL="4267520" indent="0">
              <a:buNone/>
              <a:defRPr sz="1200"/>
            </a:lvl8pPr>
            <a:lvl9pPr marL="48771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46" indent="0">
              <a:buNone/>
              <a:defRPr sz="3800"/>
            </a:lvl2pPr>
            <a:lvl3pPr marL="1219292" indent="0">
              <a:buNone/>
              <a:defRPr sz="3200"/>
            </a:lvl3pPr>
            <a:lvl4pPr marL="1828937" indent="0">
              <a:buNone/>
              <a:defRPr sz="2700"/>
            </a:lvl4pPr>
            <a:lvl5pPr marL="2438583" indent="0">
              <a:buNone/>
              <a:defRPr sz="2700"/>
            </a:lvl5pPr>
            <a:lvl6pPr marL="3048229" indent="0">
              <a:buNone/>
              <a:defRPr sz="2700"/>
            </a:lvl6pPr>
            <a:lvl7pPr marL="3657875" indent="0">
              <a:buNone/>
              <a:defRPr sz="2700"/>
            </a:lvl7pPr>
            <a:lvl8pPr marL="4267520" indent="0">
              <a:buNone/>
              <a:defRPr sz="2700"/>
            </a:lvl8pPr>
            <a:lvl9pPr marL="4877166"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46" indent="0">
              <a:buNone/>
              <a:defRPr sz="1600"/>
            </a:lvl2pPr>
            <a:lvl3pPr marL="1219292" indent="0">
              <a:buNone/>
              <a:defRPr sz="1400"/>
            </a:lvl3pPr>
            <a:lvl4pPr marL="1828937" indent="0">
              <a:buNone/>
              <a:defRPr sz="1200"/>
            </a:lvl4pPr>
            <a:lvl5pPr marL="2438583" indent="0">
              <a:buNone/>
              <a:defRPr sz="1200"/>
            </a:lvl5pPr>
            <a:lvl6pPr marL="3048229" indent="0">
              <a:buNone/>
              <a:defRPr sz="1200"/>
            </a:lvl6pPr>
            <a:lvl7pPr marL="3657875" indent="0">
              <a:buNone/>
              <a:defRPr sz="1200"/>
            </a:lvl7pPr>
            <a:lvl8pPr marL="4267520" indent="0">
              <a:buNone/>
              <a:defRPr sz="1200"/>
            </a:lvl8pPr>
            <a:lvl9pPr marL="48771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18"/>
        <p:cNvGrpSpPr/>
        <p:nvPr/>
      </p:nvGrpSpPr>
      <p:grpSpPr>
        <a:xfrm>
          <a:off x="0" y="0"/>
          <a:ext cx="0" cy="0"/>
          <a:chOff x="0" y="0"/>
          <a:chExt cx="0" cy="0"/>
        </a:xfrm>
      </p:grpSpPr>
      <p:sp>
        <p:nvSpPr>
          <p:cNvPr id="619" name="Google Shape;619;p16"/>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20" name="Google Shape;620;p16"/>
          <p:cNvSpPr txBox="1">
            <a:spLocks noGrp="1"/>
          </p:cNvSpPr>
          <p:nvPr>
            <p:ph type="body" idx="1"/>
          </p:nvPr>
        </p:nvSpPr>
        <p:spPr>
          <a:xfrm>
            <a:off x="951033" y="1536633"/>
            <a:ext cx="10290000" cy="1046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dk1"/>
              </a:buClr>
              <a:buSzPts val="1200"/>
              <a:buChar char="●"/>
              <a:defRPr/>
            </a:lvl1pPr>
            <a:lvl2pPr marL="1219170" lvl="1" indent="-406390" rtl="0">
              <a:spcBef>
                <a:spcPts val="0"/>
              </a:spcBef>
              <a:spcAft>
                <a:spcPts val="0"/>
              </a:spcAft>
              <a:buSzPts val="1200"/>
              <a:buChar char="○"/>
              <a:defRPr/>
            </a:lvl2pPr>
            <a:lvl3pPr marL="1828754" lvl="2" indent="-406390" rtl="0">
              <a:spcBef>
                <a:spcPts val="0"/>
              </a:spcBef>
              <a:spcAft>
                <a:spcPts val="0"/>
              </a:spcAft>
              <a:buSzPts val="1200"/>
              <a:buChar char="■"/>
              <a:defRPr/>
            </a:lvl3pPr>
            <a:lvl4pPr marL="2438339" lvl="3" indent="-406390" rtl="0">
              <a:spcBef>
                <a:spcPts val="0"/>
              </a:spcBef>
              <a:spcAft>
                <a:spcPts val="0"/>
              </a:spcAft>
              <a:buSzPts val="1200"/>
              <a:buChar char="●"/>
              <a:defRPr/>
            </a:lvl4pPr>
            <a:lvl5pPr marL="3047924" lvl="4" indent="-406390" rtl="0">
              <a:spcBef>
                <a:spcPts val="0"/>
              </a:spcBef>
              <a:spcAft>
                <a:spcPts val="0"/>
              </a:spcAft>
              <a:buSzPts val="1200"/>
              <a:buChar char="○"/>
              <a:defRPr/>
            </a:lvl5pPr>
            <a:lvl6pPr marL="3657509" lvl="5" indent="-406390" rtl="0">
              <a:spcBef>
                <a:spcPts val="0"/>
              </a:spcBef>
              <a:spcAft>
                <a:spcPts val="0"/>
              </a:spcAft>
              <a:buSzPts val="1200"/>
              <a:buChar char="■"/>
              <a:defRPr/>
            </a:lvl6pPr>
            <a:lvl7pPr marL="4267093" lvl="6" indent="-406390" rtl="0">
              <a:spcBef>
                <a:spcPts val="0"/>
              </a:spcBef>
              <a:spcAft>
                <a:spcPts val="0"/>
              </a:spcAft>
              <a:buSzPts val="1200"/>
              <a:buChar char="●"/>
              <a:defRPr/>
            </a:lvl7pPr>
            <a:lvl8pPr marL="4876678" lvl="7" indent="-406390" rtl="0">
              <a:spcBef>
                <a:spcPts val="0"/>
              </a:spcBef>
              <a:spcAft>
                <a:spcPts val="0"/>
              </a:spcAft>
              <a:buSzPts val="1200"/>
              <a:buChar char="○"/>
              <a:defRPr/>
            </a:lvl8pPr>
            <a:lvl9pPr marL="5486263" lvl="8" indent="-406390" rtl="0">
              <a:spcBef>
                <a:spcPts val="0"/>
              </a:spcBef>
              <a:spcAft>
                <a:spcPts val="0"/>
              </a:spcAft>
              <a:buSzPts val="1200"/>
              <a:buChar char="■"/>
              <a:defRPr/>
            </a:lvl9pPr>
          </a:lstStyle>
          <a:p>
            <a:endParaRPr/>
          </a:p>
        </p:txBody>
      </p:sp>
    </p:spTree>
    <p:extLst>
      <p:ext uri="{BB962C8B-B14F-4D97-AF65-F5344CB8AC3E}">
        <p14:creationId xmlns:p14="http://schemas.microsoft.com/office/powerpoint/2010/main" val="199280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246" indent="0">
              <a:buNone/>
              <a:defRPr sz="1400"/>
            </a:lvl2pPr>
            <a:lvl3pPr marL="914491" indent="0">
              <a:buNone/>
              <a:defRPr sz="1200"/>
            </a:lvl3pPr>
            <a:lvl4pPr marL="1371737" indent="0">
              <a:buNone/>
              <a:defRPr sz="1000"/>
            </a:lvl4pPr>
            <a:lvl5pPr marL="1828983" indent="0">
              <a:buNone/>
              <a:defRPr sz="1000"/>
            </a:lvl5pPr>
            <a:lvl6pPr marL="2286229" indent="0">
              <a:buNone/>
              <a:defRPr sz="1000"/>
            </a:lvl6pPr>
            <a:lvl7pPr marL="2743474" indent="0">
              <a:buNone/>
              <a:defRPr sz="1000"/>
            </a:lvl7pPr>
            <a:lvl8pPr marL="3200720" indent="0">
              <a:buNone/>
              <a:defRPr sz="1000"/>
            </a:lvl8pPr>
            <a:lvl9pPr marL="3657966"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p:spPr>
        <p:txBody>
          <a:bodyPr/>
          <a:lstStyle>
            <a:lvl1pPr marL="0" indent="0">
              <a:buNone/>
              <a:defRPr sz="3200"/>
            </a:lvl1pPr>
            <a:lvl2pPr marL="457246" indent="0">
              <a:buNone/>
              <a:defRPr sz="2800"/>
            </a:lvl2pPr>
            <a:lvl3pPr marL="914491" indent="0">
              <a:buNone/>
              <a:defRPr sz="2400"/>
            </a:lvl3pPr>
            <a:lvl4pPr marL="1371737" indent="0">
              <a:buNone/>
              <a:defRPr sz="2000"/>
            </a:lvl4pPr>
            <a:lvl5pPr marL="1828983" indent="0">
              <a:buNone/>
              <a:defRPr sz="2000"/>
            </a:lvl5pPr>
            <a:lvl6pPr marL="2286229" indent="0">
              <a:buNone/>
              <a:defRPr sz="2000"/>
            </a:lvl6pPr>
            <a:lvl7pPr marL="2743474" indent="0">
              <a:buNone/>
              <a:defRPr sz="2000"/>
            </a:lvl7pPr>
            <a:lvl8pPr marL="3200720" indent="0">
              <a:buNone/>
              <a:defRPr sz="2000"/>
            </a:lvl8pPr>
            <a:lvl9pPr marL="3657966"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246" indent="0">
              <a:buNone/>
              <a:defRPr sz="1400"/>
            </a:lvl2pPr>
            <a:lvl3pPr marL="914491" indent="0">
              <a:buNone/>
              <a:defRPr sz="1200"/>
            </a:lvl3pPr>
            <a:lvl4pPr marL="1371737" indent="0">
              <a:buNone/>
              <a:defRPr sz="1000"/>
            </a:lvl4pPr>
            <a:lvl5pPr marL="1828983" indent="0">
              <a:buNone/>
              <a:defRPr sz="1000"/>
            </a:lvl5pPr>
            <a:lvl6pPr marL="2286229" indent="0">
              <a:buNone/>
              <a:defRPr sz="1000"/>
            </a:lvl6pPr>
            <a:lvl7pPr marL="2743474" indent="0">
              <a:buNone/>
              <a:defRPr sz="1000"/>
            </a:lvl7pPr>
            <a:lvl8pPr marL="3200720" indent="0">
              <a:buNone/>
              <a:defRPr sz="1000"/>
            </a:lvl8pPr>
            <a:lvl9pPr marL="3657966"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9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1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2024/3/21</a:t>
            </a:fld>
            <a:endParaRPr lang="zh-CN" alt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900"/>
    </mc:Choice>
    <mc:Fallback xmlns="">
      <p:transition spd="slow"/>
    </mc:Fallback>
  </mc:AlternateContent>
  <p:txStyles>
    <p:titleStyle>
      <a:lvl1pPr algn="l" defTabSz="9144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3" indent="-228623" algn="l" defTabSz="9144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69" indent="-228623" algn="l" defTabSz="9144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1"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3/21/2024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55" r:id="rId14"/>
  </p:sldLayoutIdLst>
  <mc:AlternateContent xmlns:mc="http://schemas.openxmlformats.org/markup-compatibility/2006" xmlns:p14="http://schemas.microsoft.com/office/powerpoint/2010/main">
    <mc:Choice Requires="p14">
      <p:transition spd="slow" p14:dur="900"/>
    </mc:Choice>
    <mc:Fallback xmlns="">
      <p:transition spd="slow"/>
    </mc:Fallback>
  </mc:AlternateContent>
  <p:hf hdr="0" ftr="0" dt="0"/>
  <p:txStyles>
    <p:titleStyle>
      <a:lvl1pPr algn="ctr" defTabSz="1219292" rtl="0" eaLnBrk="1" latinLnBrk="0" hangingPunct="1">
        <a:spcBef>
          <a:spcPct val="0"/>
        </a:spcBef>
        <a:buNone/>
        <a:defRPr sz="5901" kern="1200">
          <a:solidFill>
            <a:schemeClr val="tx1"/>
          </a:solidFill>
          <a:latin typeface="+mj-lt"/>
          <a:ea typeface="+mj-ea"/>
          <a:cs typeface="+mj-cs"/>
        </a:defRPr>
      </a:lvl1pPr>
    </p:titleStyle>
    <p:bodyStyle>
      <a:lvl1pPr marL="457235" indent="-457235" algn="l" defTabSz="1219292"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674" indent="-381028" algn="l" defTabSz="1219292"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4114" indent="-304822" algn="l" defTabSz="1219292"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760"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405"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051"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97"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43"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88"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292" rtl="0" eaLnBrk="1" latinLnBrk="0" hangingPunct="1">
        <a:defRPr sz="2400" kern="1200">
          <a:solidFill>
            <a:schemeClr val="tx1"/>
          </a:solidFill>
          <a:latin typeface="+mn-lt"/>
          <a:ea typeface="+mn-ea"/>
          <a:cs typeface="+mn-cs"/>
        </a:defRPr>
      </a:lvl1pPr>
      <a:lvl2pPr marL="609646" algn="l" defTabSz="1219292" rtl="0" eaLnBrk="1" latinLnBrk="0" hangingPunct="1">
        <a:defRPr sz="2400" kern="1200">
          <a:solidFill>
            <a:schemeClr val="tx1"/>
          </a:solidFill>
          <a:latin typeface="+mn-lt"/>
          <a:ea typeface="+mn-ea"/>
          <a:cs typeface="+mn-cs"/>
        </a:defRPr>
      </a:lvl2pPr>
      <a:lvl3pPr marL="1219292" algn="l" defTabSz="1219292" rtl="0" eaLnBrk="1" latinLnBrk="0" hangingPunct="1">
        <a:defRPr sz="2400" kern="1200">
          <a:solidFill>
            <a:schemeClr val="tx1"/>
          </a:solidFill>
          <a:latin typeface="+mn-lt"/>
          <a:ea typeface="+mn-ea"/>
          <a:cs typeface="+mn-cs"/>
        </a:defRPr>
      </a:lvl3pPr>
      <a:lvl4pPr marL="1828937" algn="l" defTabSz="1219292" rtl="0" eaLnBrk="1" latinLnBrk="0" hangingPunct="1">
        <a:defRPr sz="2400" kern="1200">
          <a:solidFill>
            <a:schemeClr val="tx1"/>
          </a:solidFill>
          <a:latin typeface="+mn-lt"/>
          <a:ea typeface="+mn-ea"/>
          <a:cs typeface="+mn-cs"/>
        </a:defRPr>
      </a:lvl4pPr>
      <a:lvl5pPr marL="2438583" algn="l" defTabSz="1219292" rtl="0" eaLnBrk="1" latinLnBrk="0" hangingPunct="1">
        <a:defRPr sz="2400" kern="1200">
          <a:solidFill>
            <a:schemeClr val="tx1"/>
          </a:solidFill>
          <a:latin typeface="+mn-lt"/>
          <a:ea typeface="+mn-ea"/>
          <a:cs typeface="+mn-cs"/>
        </a:defRPr>
      </a:lvl5pPr>
      <a:lvl6pPr marL="3048229" algn="l" defTabSz="1219292" rtl="0" eaLnBrk="1" latinLnBrk="0" hangingPunct="1">
        <a:defRPr sz="2400" kern="1200">
          <a:solidFill>
            <a:schemeClr val="tx1"/>
          </a:solidFill>
          <a:latin typeface="+mn-lt"/>
          <a:ea typeface="+mn-ea"/>
          <a:cs typeface="+mn-cs"/>
        </a:defRPr>
      </a:lvl6pPr>
      <a:lvl7pPr marL="3657875" algn="l" defTabSz="1219292" rtl="0" eaLnBrk="1" latinLnBrk="0" hangingPunct="1">
        <a:defRPr sz="2400" kern="1200">
          <a:solidFill>
            <a:schemeClr val="tx1"/>
          </a:solidFill>
          <a:latin typeface="+mn-lt"/>
          <a:ea typeface="+mn-ea"/>
          <a:cs typeface="+mn-cs"/>
        </a:defRPr>
      </a:lvl7pPr>
      <a:lvl8pPr marL="4267520" algn="l" defTabSz="1219292" rtl="0" eaLnBrk="1" latinLnBrk="0" hangingPunct="1">
        <a:defRPr sz="2400" kern="1200">
          <a:solidFill>
            <a:schemeClr val="tx1"/>
          </a:solidFill>
          <a:latin typeface="+mn-lt"/>
          <a:ea typeface="+mn-ea"/>
          <a:cs typeface="+mn-cs"/>
        </a:defRPr>
      </a:lvl8pPr>
      <a:lvl9pPr marL="4877166" algn="l" defTabSz="1219292"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8" tIns="45724" rIns="91448" bIns="45724" numCol="1" anchor="t" anchorCtr="0" compatLnSpc="1">
            <a:prstTxWarp prst="textNoShape">
              <a:avLst/>
            </a:prstTxWarp>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900"/>
    </mc:Choice>
    <mc:Fallback xmlns="">
      <p:transition spd="slow"/>
    </mc:Fallback>
  </mc:AlternateContent>
  <p:hf hdr="0" ftr="0" dt="0"/>
  <p:txStyles>
    <p:titleStyle>
      <a:lvl1pPr algn="l" defTabSz="1219292"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35" indent="-457235" algn="l" defTabSz="1219292"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74" indent="-381028" algn="l" defTabSz="1219292"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114" indent="-304822" algn="l" defTabSz="1219292"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760"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405"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3051"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97"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43"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88"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292" rtl="0" eaLnBrk="1" latinLnBrk="0" hangingPunct="1">
        <a:defRPr sz="2400" kern="1200">
          <a:solidFill>
            <a:schemeClr val="tx1"/>
          </a:solidFill>
          <a:latin typeface="+mn-lt"/>
          <a:ea typeface="+mn-ea"/>
          <a:cs typeface="+mn-cs"/>
        </a:defRPr>
      </a:lvl1pPr>
      <a:lvl2pPr marL="609646" algn="l" defTabSz="1219292" rtl="0" eaLnBrk="1" latinLnBrk="0" hangingPunct="1">
        <a:defRPr sz="2400" kern="1200">
          <a:solidFill>
            <a:schemeClr val="tx1"/>
          </a:solidFill>
          <a:latin typeface="+mn-lt"/>
          <a:ea typeface="+mn-ea"/>
          <a:cs typeface="+mn-cs"/>
        </a:defRPr>
      </a:lvl2pPr>
      <a:lvl3pPr marL="1219292" algn="l" defTabSz="1219292" rtl="0" eaLnBrk="1" latinLnBrk="0" hangingPunct="1">
        <a:defRPr sz="2400" kern="1200">
          <a:solidFill>
            <a:schemeClr val="tx1"/>
          </a:solidFill>
          <a:latin typeface="+mn-lt"/>
          <a:ea typeface="+mn-ea"/>
          <a:cs typeface="+mn-cs"/>
        </a:defRPr>
      </a:lvl3pPr>
      <a:lvl4pPr marL="1828937" algn="l" defTabSz="1219292" rtl="0" eaLnBrk="1" latinLnBrk="0" hangingPunct="1">
        <a:defRPr sz="2400" kern="1200">
          <a:solidFill>
            <a:schemeClr val="tx1"/>
          </a:solidFill>
          <a:latin typeface="+mn-lt"/>
          <a:ea typeface="+mn-ea"/>
          <a:cs typeface="+mn-cs"/>
        </a:defRPr>
      </a:lvl4pPr>
      <a:lvl5pPr marL="2438583" algn="l" defTabSz="1219292" rtl="0" eaLnBrk="1" latinLnBrk="0" hangingPunct="1">
        <a:defRPr sz="2400" kern="1200">
          <a:solidFill>
            <a:schemeClr val="tx1"/>
          </a:solidFill>
          <a:latin typeface="+mn-lt"/>
          <a:ea typeface="+mn-ea"/>
          <a:cs typeface="+mn-cs"/>
        </a:defRPr>
      </a:lvl5pPr>
      <a:lvl6pPr marL="3048229" algn="l" defTabSz="1219292" rtl="0" eaLnBrk="1" latinLnBrk="0" hangingPunct="1">
        <a:defRPr sz="2400" kern="1200">
          <a:solidFill>
            <a:schemeClr val="tx1"/>
          </a:solidFill>
          <a:latin typeface="+mn-lt"/>
          <a:ea typeface="+mn-ea"/>
          <a:cs typeface="+mn-cs"/>
        </a:defRPr>
      </a:lvl6pPr>
      <a:lvl7pPr marL="3657875" algn="l" defTabSz="1219292" rtl="0" eaLnBrk="1" latinLnBrk="0" hangingPunct="1">
        <a:defRPr sz="2400" kern="1200">
          <a:solidFill>
            <a:schemeClr val="tx1"/>
          </a:solidFill>
          <a:latin typeface="+mn-lt"/>
          <a:ea typeface="+mn-ea"/>
          <a:cs typeface="+mn-cs"/>
        </a:defRPr>
      </a:lvl7pPr>
      <a:lvl8pPr marL="4267520" algn="l" defTabSz="1219292" rtl="0" eaLnBrk="1" latinLnBrk="0" hangingPunct="1">
        <a:defRPr sz="2400" kern="1200">
          <a:solidFill>
            <a:schemeClr val="tx1"/>
          </a:solidFill>
          <a:latin typeface="+mn-lt"/>
          <a:ea typeface="+mn-ea"/>
          <a:cs typeface="+mn-cs"/>
        </a:defRPr>
      </a:lvl8pPr>
      <a:lvl9pPr marL="4877166" algn="l" defTabSz="121929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8" tIns="45724" rIns="91448" bIns="45724" numCol="1" anchor="t" anchorCtr="0" compatLnSpc="1">
            <a:prstTxWarp prst="textNoShape">
              <a:avLst/>
            </a:prstTxWarp>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900"/>
    </mc:Choice>
    <mc:Fallback xmlns="">
      <p:transition spd="slow"/>
    </mc:Fallback>
  </mc:AlternateContent>
  <p:hf hdr="0" ftr="0" dt="0"/>
  <p:txStyles>
    <p:titleStyle>
      <a:lvl1pPr algn="l" defTabSz="1219292"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35" indent="-457235" algn="l" defTabSz="1219292"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74" indent="-381028" algn="l" defTabSz="1219292"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114" indent="-304822" algn="l" defTabSz="1219292"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760"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405"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3051"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97"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43"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88"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292" rtl="0" eaLnBrk="1" latinLnBrk="0" hangingPunct="1">
        <a:defRPr sz="2400" kern="1200">
          <a:solidFill>
            <a:schemeClr val="tx1"/>
          </a:solidFill>
          <a:latin typeface="+mn-lt"/>
          <a:ea typeface="+mn-ea"/>
          <a:cs typeface="+mn-cs"/>
        </a:defRPr>
      </a:lvl1pPr>
      <a:lvl2pPr marL="609646" algn="l" defTabSz="1219292" rtl="0" eaLnBrk="1" latinLnBrk="0" hangingPunct="1">
        <a:defRPr sz="2400" kern="1200">
          <a:solidFill>
            <a:schemeClr val="tx1"/>
          </a:solidFill>
          <a:latin typeface="+mn-lt"/>
          <a:ea typeface="+mn-ea"/>
          <a:cs typeface="+mn-cs"/>
        </a:defRPr>
      </a:lvl2pPr>
      <a:lvl3pPr marL="1219292" algn="l" defTabSz="1219292" rtl="0" eaLnBrk="1" latinLnBrk="0" hangingPunct="1">
        <a:defRPr sz="2400" kern="1200">
          <a:solidFill>
            <a:schemeClr val="tx1"/>
          </a:solidFill>
          <a:latin typeface="+mn-lt"/>
          <a:ea typeface="+mn-ea"/>
          <a:cs typeface="+mn-cs"/>
        </a:defRPr>
      </a:lvl3pPr>
      <a:lvl4pPr marL="1828937" algn="l" defTabSz="1219292" rtl="0" eaLnBrk="1" latinLnBrk="0" hangingPunct="1">
        <a:defRPr sz="2400" kern="1200">
          <a:solidFill>
            <a:schemeClr val="tx1"/>
          </a:solidFill>
          <a:latin typeface="+mn-lt"/>
          <a:ea typeface="+mn-ea"/>
          <a:cs typeface="+mn-cs"/>
        </a:defRPr>
      </a:lvl4pPr>
      <a:lvl5pPr marL="2438583" algn="l" defTabSz="1219292" rtl="0" eaLnBrk="1" latinLnBrk="0" hangingPunct="1">
        <a:defRPr sz="2400" kern="1200">
          <a:solidFill>
            <a:schemeClr val="tx1"/>
          </a:solidFill>
          <a:latin typeface="+mn-lt"/>
          <a:ea typeface="+mn-ea"/>
          <a:cs typeface="+mn-cs"/>
        </a:defRPr>
      </a:lvl5pPr>
      <a:lvl6pPr marL="3048229" algn="l" defTabSz="1219292" rtl="0" eaLnBrk="1" latinLnBrk="0" hangingPunct="1">
        <a:defRPr sz="2400" kern="1200">
          <a:solidFill>
            <a:schemeClr val="tx1"/>
          </a:solidFill>
          <a:latin typeface="+mn-lt"/>
          <a:ea typeface="+mn-ea"/>
          <a:cs typeface="+mn-cs"/>
        </a:defRPr>
      </a:lvl6pPr>
      <a:lvl7pPr marL="3657875" algn="l" defTabSz="1219292" rtl="0" eaLnBrk="1" latinLnBrk="0" hangingPunct="1">
        <a:defRPr sz="2400" kern="1200">
          <a:solidFill>
            <a:schemeClr val="tx1"/>
          </a:solidFill>
          <a:latin typeface="+mn-lt"/>
          <a:ea typeface="+mn-ea"/>
          <a:cs typeface="+mn-cs"/>
        </a:defRPr>
      </a:lvl7pPr>
      <a:lvl8pPr marL="4267520" algn="l" defTabSz="1219292" rtl="0" eaLnBrk="1" latinLnBrk="0" hangingPunct="1">
        <a:defRPr sz="2400" kern="1200">
          <a:solidFill>
            <a:schemeClr val="tx1"/>
          </a:solidFill>
          <a:latin typeface="+mn-lt"/>
          <a:ea typeface="+mn-ea"/>
          <a:cs typeface="+mn-cs"/>
        </a:defRPr>
      </a:lvl8pPr>
      <a:lvl9pPr marL="4877166" algn="l" defTabSz="1219292"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8" tIns="45724" rIns="91448" bIns="45724" numCol="1" anchor="t" anchorCtr="0" compatLnSpc="1">
            <a:prstTxWarp prst="textNoShape">
              <a:avLst/>
            </a:prstTxWarp>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900"/>
    </mc:Choice>
    <mc:Fallback xmlns="">
      <p:transition spd="slow"/>
    </mc:Fallback>
  </mc:AlternateContent>
  <p:hf hdr="0" ftr="0" dt="0"/>
  <p:txStyles>
    <p:titleStyle>
      <a:lvl1pPr algn="l" defTabSz="1219292"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35" indent="-457235" algn="l" defTabSz="1219292"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74" indent="-381028" algn="l" defTabSz="1219292"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114" indent="-304822" algn="l" defTabSz="1219292"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760"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405"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3051"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97"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43"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88"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292" rtl="0" eaLnBrk="1" latinLnBrk="0" hangingPunct="1">
        <a:defRPr sz="2400" kern="1200">
          <a:solidFill>
            <a:schemeClr val="tx1"/>
          </a:solidFill>
          <a:latin typeface="+mn-lt"/>
          <a:ea typeface="+mn-ea"/>
          <a:cs typeface="+mn-cs"/>
        </a:defRPr>
      </a:lvl1pPr>
      <a:lvl2pPr marL="609646" algn="l" defTabSz="1219292" rtl="0" eaLnBrk="1" latinLnBrk="0" hangingPunct="1">
        <a:defRPr sz="2400" kern="1200">
          <a:solidFill>
            <a:schemeClr val="tx1"/>
          </a:solidFill>
          <a:latin typeface="+mn-lt"/>
          <a:ea typeface="+mn-ea"/>
          <a:cs typeface="+mn-cs"/>
        </a:defRPr>
      </a:lvl2pPr>
      <a:lvl3pPr marL="1219292" algn="l" defTabSz="1219292" rtl="0" eaLnBrk="1" latinLnBrk="0" hangingPunct="1">
        <a:defRPr sz="2400" kern="1200">
          <a:solidFill>
            <a:schemeClr val="tx1"/>
          </a:solidFill>
          <a:latin typeface="+mn-lt"/>
          <a:ea typeface="+mn-ea"/>
          <a:cs typeface="+mn-cs"/>
        </a:defRPr>
      </a:lvl3pPr>
      <a:lvl4pPr marL="1828937" algn="l" defTabSz="1219292" rtl="0" eaLnBrk="1" latinLnBrk="0" hangingPunct="1">
        <a:defRPr sz="2400" kern="1200">
          <a:solidFill>
            <a:schemeClr val="tx1"/>
          </a:solidFill>
          <a:latin typeface="+mn-lt"/>
          <a:ea typeface="+mn-ea"/>
          <a:cs typeface="+mn-cs"/>
        </a:defRPr>
      </a:lvl4pPr>
      <a:lvl5pPr marL="2438583" algn="l" defTabSz="1219292" rtl="0" eaLnBrk="1" latinLnBrk="0" hangingPunct="1">
        <a:defRPr sz="2400" kern="1200">
          <a:solidFill>
            <a:schemeClr val="tx1"/>
          </a:solidFill>
          <a:latin typeface="+mn-lt"/>
          <a:ea typeface="+mn-ea"/>
          <a:cs typeface="+mn-cs"/>
        </a:defRPr>
      </a:lvl5pPr>
      <a:lvl6pPr marL="3048229" algn="l" defTabSz="1219292" rtl="0" eaLnBrk="1" latinLnBrk="0" hangingPunct="1">
        <a:defRPr sz="2400" kern="1200">
          <a:solidFill>
            <a:schemeClr val="tx1"/>
          </a:solidFill>
          <a:latin typeface="+mn-lt"/>
          <a:ea typeface="+mn-ea"/>
          <a:cs typeface="+mn-cs"/>
        </a:defRPr>
      </a:lvl6pPr>
      <a:lvl7pPr marL="3657875" algn="l" defTabSz="1219292" rtl="0" eaLnBrk="1" latinLnBrk="0" hangingPunct="1">
        <a:defRPr sz="2400" kern="1200">
          <a:solidFill>
            <a:schemeClr val="tx1"/>
          </a:solidFill>
          <a:latin typeface="+mn-lt"/>
          <a:ea typeface="+mn-ea"/>
          <a:cs typeface="+mn-cs"/>
        </a:defRPr>
      </a:lvl7pPr>
      <a:lvl8pPr marL="4267520" algn="l" defTabSz="1219292" rtl="0" eaLnBrk="1" latinLnBrk="0" hangingPunct="1">
        <a:defRPr sz="2400" kern="1200">
          <a:solidFill>
            <a:schemeClr val="tx1"/>
          </a:solidFill>
          <a:latin typeface="+mn-lt"/>
          <a:ea typeface="+mn-ea"/>
          <a:cs typeface="+mn-cs"/>
        </a:defRPr>
      </a:lvl8pPr>
      <a:lvl9pPr marL="4877166" algn="l" defTabSz="1219292"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8" tIns="45724" rIns="91448" bIns="45724" numCol="1" anchor="t" anchorCtr="0" compatLnSpc="1">
            <a:prstTxWarp prst="textNoShape">
              <a:avLst/>
            </a:prstTxWarp>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900"/>
    </mc:Choice>
    <mc:Fallback xmlns="">
      <p:transition spd="slow"/>
    </mc:Fallback>
  </mc:AlternateContent>
  <p:hf hdr="0" ftr="0" dt="0"/>
  <p:txStyles>
    <p:titleStyle>
      <a:lvl1pPr algn="l" defTabSz="1219292"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35" indent="-457235" algn="l" defTabSz="1219292"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74" indent="-381028" algn="l" defTabSz="1219292"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114" indent="-304822" algn="l" defTabSz="1219292"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760"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405"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3051"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97"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43"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88"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292" rtl="0" eaLnBrk="1" latinLnBrk="0" hangingPunct="1">
        <a:defRPr sz="2400" kern="1200">
          <a:solidFill>
            <a:schemeClr val="tx1"/>
          </a:solidFill>
          <a:latin typeface="+mn-lt"/>
          <a:ea typeface="+mn-ea"/>
          <a:cs typeface="+mn-cs"/>
        </a:defRPr>
      </a:lvl1pPr>
      <a:lvl2pPr marL="609646" algn="l" defTabSz="1219292" rtl="0" eaLnBrk="1" latinLnBrk="0" hangingPunct="1">
        <a:defRPr sz="2400" kern="1200">
          <a:solidFill>
            <a:schemeClr val="tx1"/>
          </a:solidFill>
          <a:latin typeface="+mn-lt"/>
          <a:ea typeface="+mn-ea"/>
          <a:cs typeface="+mn-cs"/>
        </a:defRPr>
      </a:lvl2pPr>
      <a:lvl3pPr marL="1219292" algn="l" defTabSz="1219292" rtl="0" eaLnBrk="1" latinLnBrk="0" hangingPunct="1">
        <a:defRPr sz="2400" kern="1200">
          <a:solidFill>
            <a:schemeClr val="tx1"/>
          </a:solidFill>
          <a:latin typeface="+mn-lt"/>
          <a:ea typeface="+mn-ea"/>
          <a:cs typeface="+mn-cs"/>
        </a:defRPr>
      </a:lvl3pPr>
      <a:lvl4pPr marL="1828937" algn="l" defTabSz="1219292" rtl="0" eaLnBrk="1" latinLnBrk="0" hangingPunct="1">
        <a:defRPr sz="2400" kern="1200">
          <a:solidFill>
            <a:schemeClr val="tx1"/>
          </a:solidFill>
          <a:latin typeface="+mn-lt"/>
          <a:ea typeface="+mn-ea"/>
          <a:cs typeface="+mn-cs"/>
        </a:defRPr>
      </a:lvl4pPr>
      <a:lvl5pPr marL="2438583" algn="l" defTabSz="1219292" rtl="0" eaLnBrk="1" latinLnBrk="0" hangingPunct="1">
        <a:defRPr sz="2400" kern="1200">
          <a:solidFill>
            <a:schemeClr val="tx1"/>
          </a:solidFill>
          <a:latin typeface="+mn-lt"/>
          <a:ea typeface="+mn-ea"/>
          <a:cs typeface="+mn-cs"/>
        </a:defRPr>
      </a:lvl5pPr>
      <a:lvl6pPr marL="3048229" algn="l" defTabSz="1219292" rtl="0" eaLnBrk="1" latinLnBrk="0" hangingPunct="1">
        <a:defRPr sz="2400" kern="1200">
          <a:solidFill>
            <a:schemeClr val="tx1"/>
          </a:solidFill>
          <a:latin typeface="+mn-lt"/>
          <a:ea typeface="+mn-ea"/>
          <a:cs typeface="+mn-cs"/>
        </a:defRPr>
      </a:lvl6pPr>
      <a:lvl7pPr marL="3657875" algn="l" defTabSz="1219292" rtl="0" eaLnBrk="1" latinLnBrk="0" hangingPunct="1">
        <a:defRPr sz="2400" kern="1200">
          <a:solidFill>
            <a:schemeClr val="tx1"/>
          </a:solidFill>
          <a:latin typeface="+mn-lt"/>
          <a:ea typeface="+mn-ea"/>
          <a:cs typeface="+mn-cs"/>
        </a:defRPr>
      </a:lvl7pPr>
      <a:lvl8pPr marL="4267520" algn="l" defTabSz="1219292" rtl="0" eaLnBrk="1" latinLnBrk="0" hangingPunct="1">
        <a:defRPr sz="2400" kern="1200">
          <a:solidFill>
            <a:schemeClr val="tx1"/>
          </a:solidFill>
          <a:latin typeface="+mn-lt"/>
          <a:ea typeface="+mn-ea"/>
          <a:cs typeface="+mn-cs"/>
        </a:defRPr>
      </a:lvl8pPr>
      <a:lvl9pPr marL="4877166" algn="l" defTabSz="1219292"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8" tIns="45724" rIns="91448" bIns="45724" numCol="1" anchor="t" anchorCtr="0" compatLnSpc="1">
            <a:prstTxWarp prst="textNoShape">
              <a:avLst/>
            </a:prstTxWarp>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900"/>
    </mc:Choice>
    <mc:Fallback xmlns="">
      <p:transition spd="slow"/>
    </mc:Fallback>
  </mc:AlternateContent>
  <p:hf hdr="0" ftr="0" dt="0"/>
  <p:txStyles>
    <p:titleStyle>
      <a:lvl1pPr algn="l" defTabSz="1219292"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35" indent="-457235" algn="l" defTabSz="1219292"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74" indent="-381028" algn="l" defTabSz="1219292"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114" indent="-304822" algn="l" defTabSz="1219292"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760"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405"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3051"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97"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43"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88"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292" rtl="0" eaLnBrk="1" latinLnBrk="0" hangingPunct="1">
        <a:defRPr sz="2400" kern="1200">
          <a:solidFill>
            <a:schemeClr val="tx1"/>
          </a:solidFill>
          <a:latin typeface="+mn-lt"/>
          <a:ea typeface="+mn-ea"/>
          <a:cs typeface="+mn-cs"/>
        </a:defRPr>
      </a:lvl1pPr>
      <a:lvl2pPr marL="609646" algn="l" defTabSz="1219292" rtl="0" eaLnBrk="1" latinLnBrk="0" hangingPunct="1">
        <a:defRPr sz="2400" kern="1200">
          <a:solidFill>
            <a:schemeClr val="tx1"/>
          </a:solidFill>
          <a:latin typeface="+mn-lt"/>
          <a:ea typeface="+mn-ea"/>
          <a:cs typeface="+mn-cs"/>
        </a:defRPr>
      </a:lvl2pPr>
      <a:lvl3pPr marL="1219292" algn="l" defTabSz="1219292" rtl="0" eaLnBrk="1" latinLnBrk="0" hangingPunct="1">
        <a:defRPr sz="2400" kern="1200">
          <a:solidFill>
            <a:schemeClr val="tx1"/>
          </a:solidFill>
          <a:latin typeface="+mn-lt"/>
          <a:ea typeface="+mn-ea"/>
          <a:cs typeface="+mn-cs"/>
        </a:defRPr>
      </a:lvl3pPr>
      <a:lvl4pPr marL="1828937" algn="l" defTabSz="1219292" rtl="0" eaLnBrk="1" latinLnBrk="0" hangingPunct="1">
        <a:defRPr sz="2400" kern="1200">
          <a:solidFill>
            <a:schemeClr val="tx1"/>
          </a:solidFill>
          <a:latin typeface="+mn-lt"/>
          <a:ea typeface="+mn-ea"/>
          <a:cs typeface="+mn-cs"/>
        </a:defRPr>
      </a:lvl4pPr>
      <a:lvl5pPr marL="2438583" algn="l" defTabSz="1219292" rtl="0" eaLnBrk="1" latinLnBrk="0" hangingPunct="1">
        <a:defRPr sz="2400" kern="1200">
          <a:solidFill>
            <a:schemeClr val="tx1"/>
          </a:solidFill>
          <a:latin typeface="+mn-lt"/>
          <a:ea typeface="+mn-ea"/>
          <a:cs typeface="+mn-cs"/>
        </a:defRPr>
      </a:lvl5pPr>
      <a:lvl6pPr marL="3048229" algn="l" defTabSz="1219292" rtl="0" eaLnBrk="1" latinLnBrk="0" hangingPunct="1">
        <a:defRPr sz="2400" kern="1200">
          <a:solidFill>
            <a:schemeClr val="tx1"/>
          </a:solidFill>
          <a:latin typeface="+mn-lt"/>
          <a:ea typeface="+mn-ea"/>
          <a:cs typeface="+mn-cs"/>
        </a:defRPr>
      </a:lvl6pPr>
      <a:lvl7pPr marL="3657875" algn="l" defTabSz="1219292" rtl="0" eaLnBrk="1" latinLnBrk="0" hangingPunct="1">
        <a:defRPr sz="2400" kern="1200">
          <a:solidFill>
            <a:schemeClr val="tx1"/>
          </a:solidFill>
          <a:latin typeface="+mn-lt"/>
          <a:ea typeface="+mn-ea"/>
          <a:cs typeface="+mn-cs"/>
        </a:defRPr>
      </a:lvl7pPr>
      <a:lvl8pPr marL="4267520" algn="l" defTabSz="1219292" rtl="0" eaLnBrk="1" latinLnBrk="0" hangingPunct="1">
        <a:defRPr sz="2400" kern="1200">
          <a:solidFill>
            <a:schemeClr val="tx1"/>
          </a:solidFill>
          <a:latin typeface="+mn-lt"/>
          <a:ea typeface="+mn-ea"/>
          <a:cs typeface="+mn-cs"/>
        </a:defRPr>
      </a:lvl8pPr>
      <a:lvl9pPr marL="4877166" algn="l" defTabSz="1219292"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8" tIns="45724" rIns="91448" bIns="45724" numCol="1" anchor="t" anchorCtr="0" compatLnSpc="1">
            <a:prstTxWarp prst="textNoShape">
              <a:avLst/>
            </a:prstTxWarp>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900"/>
    </mc:Choice>
    <mc:Fallback xmlns="">
      <p:transition spd="slow"/>
    </mc:Fallback>
  </mc:AlternateContent>
  <p:hf hdr="0" ftr="0" dt="0"/>
  <p:txStyles>
    <p:titleStyle>
      <a:lvl1pPr algn="l" defTabSz="1219292"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35" indent="-457235" algn="l" defTabSz="1219292"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74" indent="-381028" algn="l" defTabSz="1219292"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114" indent="-304822" algn="l" defTabSz="1219292"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760"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405"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3051"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97"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43"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88"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292" rtl="0" eaLnBrk="1" latinLnBrk="0" hangingPunct="1">
        <a:defRPr sz="2400" kern="1200">
          <a:solidFill>
            <a:schemeClr val="tx1"/>
          </a:solidFill>
          <a:latin typeface="+mn-lt"/>
          <a:ea typeface="+mn-ea"/>
          <a:cs typeface="+mn-cs"/>
        </a:defRPr>
      </a:lvl1pPr>
      <a:lvl2pPr marL="609646" algn="l" defTabSz="1219292" rtl="0" eaLnBrk="1" latinLnBrk="0" hangingPunct="1">
        <a:defRPr sz="2400" kern="1200">
          <a:solidFill>
            <a:schemeClr val="tx1"/>
          </a:solidFill>
          <a:latin typeface="+mn-lt"/>
          <a:ea typeface="+mn-ea"/>
          <a:cs typeface="+mn-cs"/>
        </a:defRPr>
      </a:lvl2pPr>
      <a:lvl3pPr marL="1219292" algn="l" defTabSz="1219292" rtl="0" eaLnBrk="1" latinLnBrk="0" hangingPunct="1">
        <a:defRPr sz="2400" kern="1200">
          <a:solidFill>
            <a:schemeClr val="tx1"/>
          </a:solidFill>
          <a:latin typeface="+mn-lt"/>
          <a:ea typeface="+mn-ea"/>
          <a:cs typeface="+mn-cs"/>
        </a:defRPr>
      </a:lvl3pPr>
      <a:lvl4pPr marL="1828937" algn="l" defTabSz="1219292" rtl="0" eaLnBrk="1" latinLnBrk="0" hangingPunct="1">
        <a:defRPr sz="2400" kern="1200">
          <a:solidFill>
            <a:schemeClr val="tx1"/>
          </a:solidFill>
          <a:latin typeface="+mn-lt"/>
          <a:ea typeface="+mn-ea"/>
          <a:cs typeface="+mn-cs"/>
        </a:defRPr>
      </a:lvl4pPr>
      <a:lvl5pPr marL="2438583" algn="l" defTabSz="1219292" rtl="0" eaLnBrk="1" latinLnBrk="0" hangingPunct="1">
        <a:defRPr sz="2400" kern="1200">
          <a:solidFill>
            <a:schemeClr val="tx1"/>
          </a:solidFill>
          <a:latin typeface="+mn-lt"/>
          <a:ea typeface="+mn-ea"/>
          <a:cs typeface="+mn-cs"/>
        </a:defRPr>
      </a:lvl5pPr>
      <a:lvl6pPr marL="3048229" algn="l" defTabSz="1219292" rtl="0" eaLnBrk="1" latinLnBrk="0" hangingPunct="1">
        <a:defRPr sz="2400" kern="1200">
          <a:solidFill>
            <a:schemeClr val="tx1"/>
          </a:solidFill>
          <a:latin typeface="+mn-lt"/>
          <a:ea typeface="+mn-ea"/>
          <a:cs typeface="+mn-cs"/>
        </a:defRPr>
      </a:lvl6pPr>
      <a:lvl7pPr marL="3657875" algn="l" defTabSz="1219292" rtl="0" eaLnBrk="1" latinLnBrk="0" hangingPunct="1">
        <a:defRPr sz="2400" kern="1200">
          <a:solidFill>
            <a:schemeClr val="tx1"/>
          </a:solidFill>
          <a:latin typeface="+mn-lt"/>
          <a:ea typeface="+mn-ea"/>
          <a:cs typeface="+mn-cs"/>
        </a:defRPr>
      </a:lvl7pPr>
      <a:lvl8pPr marL="4267520" algn="l" defTabSz="1219292" rtl="0" eaLnBrk="1" latinLnBrk="0" hangingPunct="1">
        <a:defRPr sz="2400" kern="1200">
          <a:solidFill>
            <a:schemeClr val="tx1"/>
          </a:solidFill>
          <a:latin typeface="+mn-lt"/>
          <a:ea typeface="+mn-ea"/>
          <a:cs typeface="+mn-cs"/>
        </a:defRPr>
      </a:lvl8pPr>
      <a:lvl9pPr marL="4877166" algn="l" defTabSz="1219292"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8" tIns="45724" rIns="91448" bIns="45724" numCol="1" anchor="t" anchorCtr="0" compatLnSpc="1">
            <a:prstTxWarp prst="textNoShape">
              <a:avLst/>
            </a:prstTxWarp>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900"/>
    </mc:Choice>
    <mc:Fallback xmlns="">
      <p:transition spd="slow"/>
    </mc:Fallback>
  </mc:AlternateContent>
  <p:hf hdr="0" ftr="0" dt="0"/>
  <p:txStyles>
    <p:titleStyle>
      <a:lvl1pPr algn="l" defTabSz="1219292"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35" indent="-457235" algn="l" defTabSz="1219292"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74" indent="-381028" algn="l" defTabSz="1219292"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114" indent="-304822" algn="l" defTabSz="1219292"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760"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405"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3051"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97"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43"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88"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292" rtl="0" eaLnBrk="1" latinLnBrk="0" hangingPunct="1">
        <a:defRPr sz="2400" kern="1200">
          <a:solidFill>
            <a:schemeClr val="tx1"/>
          </a:solidFill>
          <a:latin typeface="+mn-lt"/>
          <a:ea typeface="+mn-ea"/>
          <a:cs typeface="+mn-cs"/>
        </a:defRPr>
      </a:lvl1pPr>
      <a:lvl2pPr marL="609646" algn="l" defTabSz="1219292" rtl="0" eaLnBrk="1" latinLnBrk="0" hangingPunct="1">
        <a:defRPr sz="2400" kern="1200">
          <a:solidFill>
            <a:schemeClr val="tx1"/>
          </a:solidFill>
          <a:latin typeface="+mn-lt"/>
          <a:ea typeface="+mn-ea"/>
          <a:cs typeface="+mn-cs"/>
        </a:defRPr>
      </a:lvl2pPr>
      <a:lvl3pPr marL="1219292" algn="l" defTabSz="1219292" rtl="0" eaLnBrk="1" latinLnBrk="0" hangingPunct="1">
        <a:defRPr sz="2400" kern="1200">
          <a:solidFill>
            <a:schemeClr val="tx1"/>
          </a:solidFill>
          <a:latin typeface="+mn-lt"/>
          <a:ea typeface="+mn-ea"/>
          <a:cs typeface="+mn-cs"/>
        </a:defRPr>
      </a:lvl3pPr>
      <a:lvl4pPr marL="1828937" algn="l" defTabSz="1219292" rtl="0" eaLnBrk="1" latinLnBrk="0" hangingPunct="1">
        <a:defRPr sz="2400" kern="1200">
          <a:solidFill>
            <a:schemeClr val="tx1"/>
          </a:solidFill>
          <a:latin typeface="+mn-lt"/>
          <a:ea typeface="+mn-ea"/>
          <a:cs typeface="+mn-cs"/>
        </a:defRPr>
      </a:lvl4pPr>
      <a:lvl5pPr marL="2438583" algn="l" defTabSz="1219292" rtl="0" eaLnBrk="1" latinLnBrk="0" hangingPunct="1">
        <a:defRPr sz="2400" kern="1200">
          <a:solidFill>
            <a:schemeClr val="tx1"/>
          </a:solidFill>
          <a:latin typeface="+mn-lt"/>
          <a:ea typeface="+mn-ea"/>
          <a:cs typeface="+mn-cs"/>
        </a:defRPr>
      </a:lvl5pPr>
      <a:lvl6pPr marL="3048229" algn="l" defTabSz="1219292" rtl="0" eaLnBrk="1" latinLnBrk="0" hangingPunct="1">
        <a:defRPr sz="2400" kern="1200">
          <a:solidFill>
            <a:schemeClr val="tx1"/>
          </a:solidFill>
          <a:latin typeface="+mn-lt"/>
          <a:ea typeface="+mn-ea"/>
          <a:cs typeface="+mn-cs"/>
        </a:defRPr>
      </a:lvl6pPr>
      <a:lvl7pPr marL="3657875" algn="l" defTabSz="1219292" rtl="0" eaLnBrk="1" latinLnBrk="0" hangingPunct="1">
        <a:defRPr sz="2400" kern="1200">
          <a:solidFill>
            <a:schemeClr val="tx1"/>
          </a:solidFill>
          <a:latin typeface="+mn-lt"/>
          <a:ea typeface="+mn-ea"/>
          <a:cs typeface="+mn-cs"/>
        </a:defRPr>
      </a:lvl7pPr>
      <a:lvl8pPr marL="4267520" algn="l" defTabSz="1219292" rtl="0" eaLnBrk="1" latinLnBrk="0" hangingPunct="1">
        <a:defRPr sz="2400" kern="1200">
          <a:solidFill>
            <a:schemeClr val="tx1"/>
          </a:solidFill>
          <a:latin typeface="+mn-lt"/>
          <a:ea typeface="+mn-ea"/>
          <a:cs typeface="+mn-cs"/>
        </a:defRPr>
      </a:lvl8pPr>
      <a:lvl9pPr marL="4877166" algn="l" defTabSz="1219292"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8" tIns="45724" rIns="91448" bIns="45724" numCol="1" anchor="t" anchorCtr="0" compatLnSpc="1">
            <a:prstTxWarp prst="textNoShape">
              <a:avLst/>
            </a:prstTxWarp>
          </a:bodyPr>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21/3/2024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900"/>
    </mc:Choice>
    <mc:Fallback xmlns="">
      <p:transition spd="slow"/>
    </mc:Fallback>
  </mc:AlternateContent>
  <p:hf hdr="0" ftr="0" dt="0"/>
  <p:txStyles>
    <p:titleStyle>
      <a:lvl1pPr algn="l" defTabSz="1219292"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35" indent="-457235" algn="l" defTabSz="1219292"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74" indent="-381028" algn="l" defTabSz="1219292"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114" indent="-304822" algn="l" defTabSz="1219292"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760"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405" indent="-304822" algn="l" defTabSz="1219292"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3051"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697"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343"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988" indent="-304822" algn="l" defTabSz="12192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292" rtl="0" eaLnBrk="1" latinLnBrk="0" hangingPunct="1">
        <a:defRPr sz="2400" kern="1200">
          <a:solidFill>
            <a:schemeClr val="tx1"/>
          </a:solidFill>
          <a:latin typeface="+mn-lt"/>
          <a:ea typeface="+mn-ea"/>
          <a:cs typeface="+mn-cs"/>
        </a:defRPr>
      </a:lvl1pPr>
      <a:lvl2pPr marL="609646" algn="l" defTabSz="1219292" rtl="0" eaLnBrk="1" latinLnBrk="0" hangingPunct="1">
        <a:defRPr sz="2400" kern="1200">
          <a:solidFill>
            <a:schemeClr val="tx1"/>
          </a:solidFill>
          <a:latin typeface="+mn-lt"/>
          <a:ea typeface="+mn-ea"/>
          <a:cs typeface="+mn-cs"/>
        </a:defRPr>
      </a:lvl2pPr>
      <a:lvl3pPr marL="1219292" algn="l" defTabSz="1219292" rtl="0" eaLnBrk="1" latinLnBrk="0" hangingPunct="1">
        <a:defRPr sz="2400" kern="1200">
          <a:solidFill>
            <a:schemeClr val="tx1"/>
          </a:solidFill>
          <a:latin typeface="+mn-lt"/>
          <a:ea typeface="+mn-ea"/>
          <a:cs typeface="+mn-cs"/>
        </a:defRPr>
      </a:lvl3pPr>
      <a:lvl4pPr marL="1828937" algn="l" defTabSz="1219292" rtl="0" eaLnBrk="1" latinLnBrk="0" hangingPunct="1">
        <a:defRPr sz="2400" kern="1200">
          <a:solidFill>
            <a:schemeClr val="tx1"/>
          </a:solidFill>
          <a:latin typeface="+mn-lt"/>
          <a:ea typeface="+mn-ea"/>
          <a:cs typeface="+mn-cs"/>
        </a:defRPr>
      </a:lvl4pPr>
      <a:lvl5pPr marL="2438583" algn="l" defTabSz="1219292" rtl="0" eaLnBrk="1" latinLnBrk="0" hangingPunct="1">
        <a:defRPr sz="2400" kern="1200">
          <a:solidFill>
            <a:schemeClr val="tx1"/>
          </a:solidFill>
          <a:latin typeface="+mn-lt"/>
          <a:ea typeface="+mn-ea"/>
          <a:cs typeface="+mn-cs"/>
        </a:defRPr>
      </a:lvl5pPr>
      <a:lvl6pPr marL="3048229" algn="l" defTabSz="1219292" rtl="0" eaLnBrk="1" latinLnBrk="0" hangingPunct="1">
        <a:defRPr sz="2400" kern="1200">
          <a:solidFill>
            <a:schemeClr val="tx1"/>
          </a:solidFill>
          <a:latin typeface="+mn-lt"/>
          <a:ea typeface="+mn-ea"/>
          <a:cs typeface="+mn-cs"/>
        </a:defRPr>
      </a:lvl6pPr>
      <a:lvl7pPr marL="3657875" algn="l" defTabSz="1219292" rtl="0" eaLnBrk="1" latinLnBrk="0" hangingPunct="1">
        <a:defRPr sz="2400" kern="1200">
          <a:solidFill>
            <a:schemeClr val="tx1"/>
          </a:solidFill>
          <a:latin typeface="+mn-lt"/>
          <a:ea typeface="+mn-ea"/>
          <a:cs typeface="+mn-cs"/>
        </a:defRPr>
      </a:lvl7pPr>
      <a:lvl8pPr marL="4267520" algn="l" defTabSz="1219292" rtl="0" eaLnBrk="1" latinLnBrk="0" hangingPunct="1">
        <a:defRPr sz="2400" kern="1200">
          <a:solidFill>
            <a:schemeClr val="tx1"/>
          </a:solidFill>
          <a:latin typeface="+mn-lt"/>
          <a:ea typeface="+mn-ea"/>
          <a:cs typeface="+mn-cs"/>
        </a:defRPr>
      </a:lvl8pPr>
      <a:lvl9pPr marL="4877166" algn="l" defTabSz="121929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3.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9.xml"/><Relationship Id="rId5" Type="http://schemas.openxmlformats.org/officeDocument/2006/relationships/image" Target="../media/image12.png"/><Relationship Id="rId4" Type="http://schemas.microsoft.com/office/2007/relationships/hdphoto" Target="../media/hdphoto5.wdp"/></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43.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43.xml"/><Relationship Id="rId5" Type="http://schemas.openxmlformats.org/officeDocument/2006/relationships/image" Target="../media/image30.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43.xml"/><Relationship Id="rId5" Type="http://schemas.openxmlformats.org/officeDocument/2006/relationships/image" Target="../media/image3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43.xml"/><Relationship Id="rId5" Type="http://schemas.openxmlformats.org/officeDocument/2006/relationships/image" Target="../media/image35.png"/><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17.png"/><Relationship Id="rId4" Type="http://schemas.microsoft.com/office/2007/relationships/hdphoto" Target="../media/hdphoto9.wdp"/></Relationships>
</file>

<file path=ppt/slides/_rels/slide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0.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4" name="Rectangle 3"/>
          <p:cNvSpPr/>
          <p:nvPr/>
        </p:nvSpPr>
        <p:spPr>
          <a:xfrm>
            <a:off x="0" y="0"/>
            <a:ext cx="4626591" cy="2825087"/>
          </a:xfrm>
          <a:prstGeom prst="rect">
            <a:avLst/>
          </a:prstGeom>
          <a:solidFill>
            <a:srgbClr val="FD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636735" y="1113101"/>
            <a:ext cx="9144793" cy="4962574"/>
          </a:xfrm>
          <a:prstGeom prst="rect">
            <a:avLst/>
          </a:prstGeom>
        </p:spPr>
      </p:pic>
      <p:sp>
        <p:nvSpPr>
          <p:cNvPr id="5" name="Rectangle 4"/>
          <p:cNvSpPr/>
          <p:nvPr/>
        </p:nvSpPr>
        <p:spPr>
          <a:xfrm>
            <a:off x="5022376" y="5281683"/>
            <a:ext cx="4681183" cy="1296537"/>
          </a:xfrm>
          <a:prstGeom prst="rect">
            <a:avLst/>
          </a:prstGeom>
          <a:solidFill>
            <a:srgbClr val="FD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813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038825" y="134801"/>
            <a:ext cx="4114350" cy="716852"/>
            <a:chOff x="2679123" y="1748978"/>
            <a:chExt cx="4113818" cy="1066795"/>
          </a:xfrm>
        </p:grpSpPr>
        <p:sp>
          <p:nvSpPr>
            <p:cNvPr id="21"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THƯƠNG MẠI</a:t>
              </a:r>
              <a:endParaRPr lang="zh-CN" altLang="en-US"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2"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23"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Group 23"/>
          <p:cNvGrpSpPr/>
          <p:nvPr/>
        </p:nvGrpSpPr>
        <p:grpSpPr>
          <a:xfrm>
            <a:off x="45726" y="44486"/>
            <a:ext cx="1783312" cy="966821"/>
            <a:chOff x="438457" y="21019"/>
            <a:chExt cx="2057588" cy="1141426"/>
          </a:xfrm>
        </p:grpSpPr>
        <p:grpSp>
          <p:nvGrpSpPr>
            <p:cNvPr id="25" name="Group 24"/>
            <p:cNvGrpSpPr/>
            <p:nvPr/>
          </p:nvGrpSpPr>
          <p:grpSpPr>
            <a:xfrm>
              <a:off x="1094718" y="498395"/>
              <a:ext cx="1401327" cy="664050"/>
              <a:chOff x="5507432" y="3371212"/>
              <a:chExt cx="3674668" cy="1857615"/>
            </a:xfrm>
          </p:grpSpPr>
          <p:grpSp>
            <p:nvGrpSpPr>
              <p:cNvPr id="27" name="组合 1483"/>
              <p:cNvGrpSpPr/>
              <p:nvPr/>
            </p:nvGrpSpPr>
            <p:grpSpPr>
              <a:xfrm>
                <a:off x="5507432" y="3371212"/>
                <a:ext cx="3674668" cy="1857615"/>
                <a:chOff x="28079" y="1041053"/>
                <a:chExt cx="7035801" cy="4572000"/>
              </a:xfrm>
            </p:grpSpPr>
            <p:sp>
              <p:nvSpPr>
                <p:cNvPr id="2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200">
                    <a:solidFill>
                      <a:prstClr val="black"/>
                    </a:solidFill>
                    <a:latin typeface="Calibri" panose="020F0502020204030204" pitchFamily="34" charset="0"/>
                    <a:ea typeface="宋体" panose="02010600030101010101" pitchFamily="2" charset="-122"/>
                  </a:endParaRPr>
                </a:p>
              </p:txBody>
            </p:sp>
            <p:sp>
              <p:nvSpPr>
                <p:cNvPr id="30"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200">
                    <a:solidFill>
                      <a:prstClr val="black"/>
                    </a:solidFill>
                    <a:latin typeface="Calibri" panose="020F0502020204030204" pitchFamily="34" charset="0"/>
                    <a:ea typeface="宋体" panose="02010600030101010101" pitchFamily="2" charset="-122"/>
                  </a:endParaRPr>
                </a:p>
              </p:txBody>
            </p:sp>
          </p:grpSp>
          <p:sp>
            <p:nvSpPr>
              <p:cNvPr id="28" name="TextBox 27"/>
              <p:cNvSpPr txBox="1"/>
              <p:nvPr/>
            </p:nvSpPr>
            <p:spPr>
              <a:xfrm>
                <a:off x="5723896" y="3556450"/>
                <a:ext cx="3292840" cy="1524897"/>
              </a:xfrm>
              <a:prstGeom prst="rect">
                <a:avLst/>
              </a:prstGeom>
              <a:noFill/>
            </p:spPr>
            <p:txBody>
              <a:bodyPr wrap="square" rtlCol="0">
                <a:spAutoFit/>
              </a:bodyPr>
              <a:lstStyle/>
              <a:p>
                <a:pPr algn="ctr"/>
                <a:r>
                  <a:rPr lang="en-US" sz="1200" b="1" i="1">
                    <a:solidFill>
                      <a:prstClr val="white"/>
                    </a:solidFill>
                    <a:latin typeface="Times New Roman" panose="02020603050405020304" pitchFamily="18" charset="0"/>
                    <a:cs typeface="Times New Roman" panose="02020603050405020304" pitchFamily="18" charset="0"/>
                  </a:rPr>
                  <a:t>Hình thành </a:t>
                </a:r>
              </a:p>
              <a:p>
                <a:pPr algn="ctr"/>
                <a:r>
                  <a:rPr lang="en-US" sz="1200" b="1" i="1">
                    <a:solidFill>
                      <a:prstClr val="white"/>
                    </a:solidFill>
                    <a:latin typeface="Times New Roman" panose="02020603050405020304" pitchFamily="18" charset="0"/>
                    <a:cs typeface="Times New Roman" panose="02020603050405020304" pitchFamily="18" charset="0"/>
                  </a:rPr>
                  <a:t>kiến thức</a:t>
                </a:r>
              </a:p>
            </p:txBody>
          </p:sp>
        </p:grpSp>
        <p:pic>
          <p:nvPicPr>
            <p:cNvPr id="26"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loud Callout 39"/>
          <p:cNvSpPr/>
          <p:nvPr/>
        </p:nvSpPr>
        <p:spPr>
          <a:xfrm>
            <a:off x="1001487" y="1778430"/>
            <a:ext cx="5264014" cy="2095520"/>
          </a:xfrm>
          <a:prstGeom prst="cloudCallout">
            <a:avLst>
              <a:gd name="adj1" fmla="val 51269"/>
              <a:gd name="adj2" fmla="val 56076"/>
            </a:avLst>
          </a:prstGeom>
          <a:solidFill>
            <a:schemeClr val="bg1"/>
          </a:solidFill>
          <a:ln>
            <a:solidFill>
              <a:schemeClr val="accent1">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sz="2900">
                <a:solidFill>
                  <a:schemeClr val="tx1"/>
                </a:solidFill>
                <a:latin typeface="Times New Roman" pitchFamily="18" charset="0"/>
                <a:cs typeface="Times New Roman" pitchFamily="18" charset="0"/>
              </a:rPr>
              <a:t>Nêu vai trò, đặc điểm của thương mại.</a:t>
            </a:r>
          </a:p>
        </p:txBody>
      </p:sp>
      <p:pic>
        <p:nvPicPr>
          <p:cNvPr id="41" name="Picture 40"/>
          <p:cNvPicPr>
            <a:picLocks noChangeAspect="1"/>
          </p:cNvPicPr>
          <p:nvPr/>
        </p:nvPicPr>
        <p:blipFill>
          <a:blip r:embed="rId4"/>
          <a:stretch>
            <a:fillRect/>
          </a:stretch>
        </p:blipFill>
        <p:spPr>
          <a:xfrm>
            <a:off x="5151467" y="5515330"/>
            <a:ext cx="1671136" cy="1671136"/>
          </a:xfrm>
          <a:prstGeom prst="rect">
            <a:avLst/>
          </a:prstGeom>
        </p:spPr>
      </p:pic>
      <p:sp>
        <p:nvSpPr>
          <p:cNvPr id="42" name="Rectangle 41"/>
          <p:cNvSpPr/>
          <p:nvPr/>
        </p:nvSpPr>
        <p:spPr>
          <a:xfrm>
            <a:off x="45726" y="1226253"/>
            <a:ext cx="12146276" cy="477054"/>
          </a:xfrm>
          <a:prstGeom prst="rect">
            <a:avLst/>
          </a:prstGeom>
        </p:spPr>
        <p:txBody>
          <a:bodyPr wrap="square">
            <a:spAutoFit/>
          </a:bodyPr>
          <a:lstStyle/>
          <a:p>
            <a:pPr algn="ctr"/>
            <a:r>
              <a:rPr lang="en-US" sz="2500" b="1">
                <a:solidFill>
                  <a:srgbClr val="C00000"/>
                </a:solidFill>
                <a:latin typeface="Times New Roman" panose="02020603050405020304" pitchFamily="18" charset="0"/>
                <a:cs typeface="Times New Roman" panose="02020603050405020304" pitchFamily="18" charset="0"/>
              </a:rPr>
              <a:t>1. Vai trò, đặc điểm, các nhân tố ảnh hưởng đến sự phát triển và phân bố thương mại</a:t>
            </a:r>
            <a:endParaRPr lang="en-US" sz="250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childTnLst>
        </p:cTn>
      </p:par>
    </p:tnLst>
    <p:bldLst>
      <p:bldP spid="40"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2"/>
          <p:cNvSpPr>
            <a:spLocks noChangeArrowheads="1"/>
          </p:cNvSpPr>
          <p:nvPr/>
        </p:nvSpPr>
        <p:spPr bwMode="auto">
          <a:xfrm>
            <a:off x="293316" y="2241591"/>
            <a:ext cx="3426196" cy="345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algn="just" defTabSz="914491" eaLnBrk="0" fontAlgn="base" hangingPunct="0">
              <a:lnSpc>
                <a:spcPct val="130000"/>
              </a:lnSpc>
              <a:spcBef>
                <a:spcPct val="0"/>
              </a:spcBef>
              <a:spcAft>
                <a:spcPct val="0"/>
              </a:spcAft>
            </a:pP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a. Vai trò: </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L</a:t>
            </a:r>
            <a:r>
              <a:rPr lang="vi-VN" altLang="en-US" sz="2800">
                <a:latin typeface="Times New Roman" panose="02020603050405020304" pitchFamily="18" charset="0"/>
                <a:ea typeface="Times New Roman" panose="02020603050405020304" pitchFamily="18" charset="0"/>
                <a:cs typeface="Times New Roman" panose="02020603050405020304" pitchFamily="18" charset="0"/>
              </a:rPr>
              <a:t>à khâu tất yếu của quá trình sản xuất, được coi là mạch máu của nền kinh tế, có vai trò quan trọng về nhiều mặt.</a:t>
            </a:r>
            <a:endParaRPr lang="en-US" altLang="en-US" sz="2800">
              <a:latin typeface="Times New Roman" panose="02020603050405020304" pitchFamily="18" charset="0"/>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200">
                    <a:solidFill>
                      <a:prstClr val="black"/>
                    </a:solidFill>
                    <a:latin typeface="Calibri" panose="020F0502020204030204" pitchFamily="34" charset="0"/>
                    <a:ea typeface="宋体" panose="02010600030101010101" pitchFamily="2" charset="-122"/>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200">
                    <a:solidFill>
                      <a:prstClr val="black"/>
                    </a:solidFill>
                    <a:latin typeface="Calibri" panose="020F0502020204030204" pitchFamily="34" charset="0"/>
                    <a:ea typeface="宋体" panose="02010600030101010101" pitchFamily="2" charset="-122"/>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algn="ctr"/>
                <a:r>
                  <a:rPr lang="en-US" sz="1200" b="1" i="1">
                    <a:solidFill>
                      <a:prstClr val="white"/>
                    </a:solidFill>
                    <a:latin typeface="Times New Roman" panose="02020603050405020304" pitchFamily="18" charset="0"/>
                    <a:cs typeface="Times New Roman" panose="02020603050405020304" pitchFamily="18" charset="0"/>
                  </a:rPr>
                  <a:t>Hình thành </a:t>
                </a:r>
              </a:p>
              <a:p>
                <a:pPr algn="ctr"/>
                <a:r>
                  <a:rPr lang="en-US" sz="1200" b="1" i="1">
                    <a:solidFill>
                      <a:prstClr val="white"/>
                    </a:solidFill>
                    <a:latin typeface="Times New Roman" panose="02020603050405020304" pitchFamily="18" charset="0"/>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THƯƠNG MẠI</a:t>
              </a:r>
              <a:endParaRPr lang="zh-CN" altLang="en-US"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algn="ctr"/>
            <a:r>
              <a:rPr lang="en-US" sz="2500" b="1">
                <a:solidFill>
                  <a:srgbClr val="C00000"/>
                </a:solidFill>
                <a:latin typeface="Times New Roman" panose="02020603050405020304" pitchFamily="18" charset="0"/>
                <a:cs typeface="Times New Roman" panose="02020603050405020304" pitchFamily="18" charset="0"/>
              </a:rPr>
              <a:t>1. Vai trò, đặc điểm, các nhân tố ảnh hưởng đến sự phát triển và phân bố thương mại</a:t>
            </a:r>
            <a:endParaRPr lang="en-US" sz="2500">
              <a:solidFill>
                <a:srgbClr val="C00000"/>
              </a:solidFill>
              <a:effectLst/>
              <a:latin typeface="Times New Roman" panose="02020603050405020304" pitchFamily="18" charset="0"/>
              <a:cs typeface="Times New Roman" panose="02020603050405020304" pitchFamily="18" charset="0"/>
            </a:endParaRPr>
          </a:p>
        </p:txBody>
      </p:sp>
      <p:pic>
        <p:nvPicPr>
          <p:cNvPr id="19" name="Picture 18"/>
          <p:cNvPicPr/>
          <p:nvPr/>
        </p:nvPicPr>
        <p:blipFill>
          <a:blip r:embed="rId4"/>
          <a:stretch>
            <a:fillRect/>
          </a:stretch>
        </p:blipFill>
        <p:spPr>
          <a:xfrm>
            <a:off x="3860800" y="1834741"/>
            <a:ext cx="8142515" cy="4682173"/>
          </a:xfrm>
          <a:prstGeom prst="rect">
            <a:avLst/>
          </a:prstGeom>
          <a:effectLst>
            <a:outerShdw blurRad="50800" dist="38100" dir="2700000" algn="tl" rotWithShape="0">
              <a:prstClr val="black">
                <a:alpha val="40000"/>
              </a:prstClr>
            </a:outerShdw>
          </a:effectLst>
        </p:spPr>
      </p:pic>
      <p:sp>
        <p:nvSpPr>
          <p:cNvPr id="20" name="Rounded Rectangle 19"/>
          <p:cNvSpPr/>
          <p:nvPr/>
        </p:nvSpPr>
        <p:spPr>
          <a:xfrm>
            <a:off x="4905087" y="1942266"/>
            <a:ext cx="7043802" cy="873506"/>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1" name="Rounded Rectangle 20"/>
          <p:cNvSpPr/>
          <p:nvPr/>
        </p:nvSpPr>
        <p:spPr>
          <a:xfrm>
            <a:off x="4905087" y="2980040"/>
            <a:ext cx="7043802" cy="873506"/>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4905087" y="4017815"/>
            <a:ext cx="7043802" cy="1236356"/>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3" name="Rounded Rectangle 22"/>
          <p:cNvSpPr/>
          <p:nvPr/>
        </p:nvSpPr>
        <p:spPr>
          <a:xfrm>
            <a:off x="4905087" y="5448789"/>
            <a:ext cx="7043802" cy="574640"/>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grpId="1"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grpId="1"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22" presetClass="entr" presetSubtype="8" fill="hold" grpId="1"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1" fill="hold" grpId="0" nodeType="clickEffect">
                                  <p:stCondLst>
                                    <p:cond delay="0"/>
                                  </p:stCondLst>
                                  <p:childTnLst>
                                    <p:animEffect transition="out" filter="wipe(up)">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1" fill="hold" grpId="0" nodeType="clickEffect">
                                  <p:stCondLst>
                                    <p:cond delay="0"/>
                                  </p:stCondLst>
                                  <p:childTnLst>
                                    <p:animEffect transition="out" filter="wipe(up)">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grpId="0" nodeType="clickEffect">
                                  <p:stCondLst>
                                    <p:cond delay="0"/>
                                  </p:stCondLst>
                                  <p:childTnLst>
                                    <p:animEffect transition="out" filter="wipe(up)">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1" fill="hold" grpId="0" nodeType="clickEffect">
                                  <p:stCondLst>
                                    <p:cond delay="0"/>
                                  </p:stCondLst>
                                  <p:childTnLst>
                                    <p:animEffect transition="out" filter="wipe(up)">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2"/>
          <p:cNvSpPr>
            <a:spLocks noChangeArrowheads="1"/>
          </p:cNvSpPr>
          <p:nvPr/>
        </p:nvSpPr>
        <p:spPr bwMode="auto">
          <a:xfrm>
            <a:off x="293316" y="3669930"/>
            <a:ext cx="3426196" cy="59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just" defTabSz="914491" eaLnBrk="0" fontAlgn="base" hangingPunct="0">
              <a:lnSpc>
                <a:spcPct val="130000"/>
              </a:lnSpc>
              <a:spcBef>
                <a:spcPct val="0"/>
              </a:spcBef>
              <a:spcAft>
                <a:spcPct val="0"/>
              </a:spcAft>
            </a:pP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b. Đặc điểm</a:t>
            </a:r>
            <a:endParaRPr kumimoji="0" lang="en-US" altLang="en-US" sz="28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thương mại</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p:nvPr/>
        </p:nvPicPr>
        <p:blipFill>
          <a:blip r:embed="rId4"/>
          <a:stretch>
            <a:fillRect/>
          </a:stretch>
        </p:blipFill>
        <p:spPr>
          <a:xfrm>
            <a:off x="2906243" y="1820534"/>
            <a:ext cx="8037529" cy="4891964"/>
          </a:xfrm>
          <a:prstGeom prst="rect">
            <a:avLst/>
          </a:prstGeom>
          <a:effectLst>
            <a:outerShdw blurRad="50800" dist="38100" dir="2700000" algn="tl" rotWithShape="0">
              <a:prstClr val="black">
                <a:alpha val="40000"/>
              </a:prstClr>
            </a:outerShdw>
          </a:effectLst>
        </p:spPr>
      </p:pic>
      <p:sp>
        <p:nvSpPr>
          <p:cNvPr id="25" name="Rounded Rectangle 24"/>
          <p:cNvSpPr/>
          <p:nvPr/>
        </p:nvSpPr>
        <p:spPr>
          <a:xfrm>
            <a:off x="4009796" y="1971295"/>
            <a:ext cx="6759804" cy="1250876"/>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6" name="Rounded Rectangle 25"/>
          <p:cNvSpPr/>
          <p:nvPr/>
        </p:nvSpPr>
        <p:spPr>
          <a:xfrm>
            <a:off x="4009796" y="3546093"/>
            <a:ext cx="6759804" cy="1316191"/>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4009796" y="5161953"/>
            <a:ext cx="6759804" cy="1180790"/>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65445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grpId="1"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grpId="1"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par>
                                <p:cTn id="19" presetID="22" presetClass="entr" presetSubtype="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1" fill="hold" grpId="0" nodeType="clickEffect">
                                  <p:stCondLst>
                                    <p:cond delay="0"/>
                                  </p:stCondLst>
                                  <p:childTnLst>
                                    <p:animEffect transition="out" filter="wipe(up)">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1" fill="hold" grpId="0" nodeType="clickEffect">
                                  <p:stCondLst>
                                    <p:cond delay="0"/>
                                  </p:stCondLst>
                                  <p:childTnLst>
                                    <p:animEffect transition="out" filter="wipe(up)">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5" grpId="1" animBg="1"/>
      <p:bldP spid="26" grpId="0" animBg="1"/>
      <p:bldP spid="26" grpId="1" animBg="1"/>
      <p:bldP spid="27" grpId="0" animBg="1"/>
      <p:bldP spid="2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2"/>
          <p:cNvSpPr>
            <a:spLocks noChangeArrowheads="1"/>
          </p:cNvSpPr>
          <p:nvPr/>
        </p:nvSpPr>
        <p:spPr bwMode="auto">
          <a:xfrm>
            <a:off x="289010" y="1627757"/>
            <a:ext cx="11401561" cy="59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just" defTabSz="914491" eaLnBrk="0" fontAlgn="base" hangingPunct="0">
              <a:lnSpc>
                <a:spcPct val="130000"/>
              </a:lnSpc>
              <a:spcBef>
                <a:spcPct val="0"/>
              </a:spcBef>
              <a:spcAft>
                <a:spcPct val="0"/>
              </a:spcAft>
            </a:pPr>
            <a:r>
              <a:rPr lang="vi-VN" altLang="en-US" sz="2800" b="1">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thương mại</a:t>
            </a:r>
            <a:endParaRPr kumimoji="0" lang="en-US" altLang="en-US" sz="28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thương mại</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Google Shape;1081;p7" descr="The role of Good Governance in Project Management"/>
          <p:cNvPicPr preferRelativeResize="0"/>
          <p:nvPr/>
        </p:nvPicPr>
        <p:blipFill rotWithShape="1">
          <a:blip r:embed="rId4">
            <a:alphaModFix/>
          </a:blip>
          <a:srcRect/>
          <a:stretch/>
        </p:blipFill>
        <p:spPr>
          <a:xfrm>
            <a:off x="478315" y="5019999"/>
            <a:ext cx="2145621" cy="1367557"/>
          </a:xfrm>
          <a:prstGeom prst="rect">
            <a:avLst/>
          </a:prstGeom>
          <a:noFill/>
          <a:ln>
            <a:noFill/>
          </a:ln>
          <a:effectLst>
            <a:outerShdw blurRad="50800" dist="38100" dir="2700000" algn="tl" rotWithShape="0">
              <a:prstClr val="black">
                <a:alpha val="40000"/>
              </a:prstClr>
            </a:outerShdw>
          </a:effectLst>
        </p:spPr>
      </p:pic>
      <p:graphicFrame>
        <p:nvGraphicFramePr>
          <p:cNvPr id="21" name="Table 20"/>
          <p:cNvGraphicFramePr>
            <a:graphicFrameLocks noGrp="1"/>
          </p:cNvGraphicFramePr>
          <p:nvPr>
            <p:extLst>
              <p:ext uri="{D42A27DB-BD31-4B8C-83A1-F6EECF244321}">
                <p14:modId xmlns:p14="http://schemas.microsoft.com/office/powerpoint/2010/main" val="2177652685"/>
              </p:ext>
            </p:extLst>
          </p:nvPr>
        </p:nvGraphicFramePr>
        <p:xfrm>
          <a:off x="5303912" y="2384966"/>
          <a:ext cx="6444716" cy="3811388"/>
        </p:xfrm>
        <a:graphic>
          <a:graphicData uri="http://schemas.openxmlformats.org/drawingml/2006/table">
            <a:tbl>
              <a:tblPr firstRow="1" bandRow="1">
                <a:effectLst>
                  <a:outerShdw blurRad="50800" dist="38100" dir="2700000" algn="tl" rotWithShape="0">
                    <a:prstClr val="black">
                      <a:alpha val="40000"/>
                    </a:prstClr>
                  </a:outerShdw>
                </a:effectLst>
              </a:tblPr>
              <a:tblGrid>
                <a:gridCol w="1213002">
                  <a:extLst>
                    <a:ext uri="{9D8B030D-6E8A-4147-A177-3AD203B41FA5}">
                      <a16:colId xmlns:a16="http://schemas.microsoft.com/office/drawing/2014/main" val="10422947"/>
                    </a:ext>
                  </a:extLst>
                </a:gridCol>
                <a:gridCol w="3323772">
                  <a:extLst>
                    <a:ext uri="{9D8B030D-6E8A-4147-A177-3AD203B41FA5}">
                      <a16:colId xmlns:a16="http://schemas.microsoft.com/office/drawing/2014/main" val="2577858577"/>
                    </a:ext>
                  </a:extLst>
                </a:gridCol>
                <a:gridCol w="1907942">
                  <a:extLst>
                    <a:ext uri="{9D8B030D-6E8A-4147-A177-3AD203B41FA5}">
                      <a16:colId xmlns:a16="http://schemas.microsoft.com/office/drawing/2014/main" val="2954536270"/>
                    </a:ext>
                  </a:extLst>
                </a:gridCol>
              </a:tblGrid>
              <a:tr h="952847">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a:solidFill>
                            <a:schemeClr val="bg1"/>
                          </a:solidFill>
                          <a:latin typeface="Times New Roman" panose="02020603050405020304" pitchFamily="18" charset="0"/>
                          <a:cs typeface="Times New Roman" panose="02020603050405020304" pitchFamily="18" charset="0"/>
                        </a:rPr>
                        <a:t>Nhóm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b="1">
                          <a:solidFill>
                            <a:schemeClr val="bg1"/>
                          </a:solidFill>
                          <a:effectLst/>
                          <a:latin typeface="Times New Roman" panose="02020603050405020304" pitchFamily="18" charset="0"/>
                          <a:cs typeface="Times New Roman" panose="02020603050405020304" pitchFamily="18" charset="0"/>
                        </a:rPr>
                        <a:t>Nhân</a:t>
                      </a:r>
                      <a:r>
                        <a:rPr lang="en-US" sz="2800" b="1" baseline="0">
                          <a:solidFill>
                            <a:schemeClr val="bg1"/>
                          </a:solidFill>
                          <a:effectLst/>
                          <a:latin typeface="Times New Roman" panose="02020603050405020304" pitchFamily="18" charset="0"/>
                          <a:cs typeface="Times New Roman" panose="02020603050405020304" pitchFamily="18" charset="0"/>
                        </a:rPr>
                        <a:t> tố</a:t>
                      </a:r>
                      <a:endParaRPr lang="en-US" sz="28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b="1">
                          <a:solidFill>
                            <a:schemeClr val="bg1"/>
                          </a:solidFill>
                          <a:effectLst/>
                          <a:latin typeface="Times New Roman" panose="02020603050405020304" pitchFamily="18" charset="0"/>
                          <a:cs typeface="Times New Roman" panose="02020603050405020304" pitchFamily="18" charset="0"/>
                        </a:rPr>
                        <a:t>Ảnh</a:t>
                      </a:r>
                      <a:r>
                        <a:rPr lang="en-US" sz="2800" b="1" baseline="0">
                          <a:solidFill>
                            <a:schemeClr val="bg1"/>
                          </a:solidFill>
                          <a:effectLst/>
                          <a:latin typeface="Times New Roman" panose="02020603050405020304" pitchFamily="18" charset="0"/>
                          <a:cs typeface="Times New Roman" panose="02020603050405020304" pitchFamily="18" charset="0"/>
                        </a:rPr>
                        <a:t> hưởng</a:t>
                      </a:r>
                      <a:endParaRPr lang="en-US" sz="28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78845056"/>
                  </a:ext>
                </a:extLst>
              </a:tr>
              <a:tr h="952847">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solidFill>
                            <a:schemeClr val="tx1"/>
                          </a:solidFill>
                          <a:latin typeface="Times New Roman" panose="02020603050405020304" pitchFamily="18" charset="0"/>
                          <a:cs typeface="Times New Roman" panose="02020603050405020304" pitchFamily="18" charset="0"/>
                        </a:rPr>
                        <a:t>1 + 4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effectLst/>
                          <a:latin typeface="Times New Roman" panose="02020603050405020304" pitchFamily="18" charset="0"/>
                          <a:cs typeface="Times New Roman" panose="02020603050405020304" pitchFamily="18" charset="0"/>
                        </a:rPr>
                        <a:t>Trình</a:t>
                      </a:r>
                      <a:r>
                        <a:rPr lang="en-US" sz="2800" baseline="0">
                          <a:effectLst/>
                          <a:latin typeface="Times New Roman" panose="02020603050405020304" pitchFamily="18" charset="0"/>
                          <a:cs typeface="Times New Roman" panose="02020603050405020304" pitchFamily="18" charset="0"/>
                        </a:rPr>
                        <a:t> độ phát triển k</a:t>
                      </a:r>
                      <a:r>
                        <a:rPr lang="en-US" sz="2800">
                          <a:effectLst/>
                          <a:latin typeface="Times New Roman" panose="02020603050405020304" pitchFamily="18" charset="0"/>
                          <a:cs typeface="Times New Roman" panose="02020603050405020304" pitchFamily="18" charset="0"/>
                        </a:rPr>
                        <a:t>inh</a:t>
                      </a:r>
                      <a:r>
                        <a:rPr lang="en-US" sz="2800" baseline="0">
                          <a:effectLst/>
                          <a:latin typeface="Times New Roman" panose="02020603050405020304" pitchFamily="18" charset="0"/>
                          <a:cs typeface="Times New Roman" panose="02020603050405020304" pitchFamily="18" charset="0"/>
                        </a:rPr>
                        <a:t> tế</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r>
                        <a:rPr lang="en-US" sz="280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629605"/>
                  </a:ext>
                </a:extLst>
              </a:tr>
              <a:tr h="952847">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solidFill>
                            <a:schemeClr val="tx1"/>
                          </a:solidFill>
                          <a:latin typeface="Times New Roman" panose="02020603050405020304" pitchFamily="18" charset="0"/>
                          <a:cs typeface="Times New Roman" panose="02020603050405020304" pitchFamily="18" charset="0"/>
                        </a:rPr>
                        <a:t>2 + 5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effectLst/>
                          <a:latin typeface="Times New Roman" panose="02020603050405020304" pitchFamily="18" charset="0"/>
                          <a:cs typeface="Times New Roman" panose="02020603050405020304" pitchFamily="18" charset="0"/>
                        </a:rPr>
                        <a:t>Dân</a:t>
                      </a:r>
                      <a:r>
                        <a:rPr lang="en-US" sz="2800" baseline="0">
                          <a:effectLst/>
                          <a:latin typeface="Times New Roman" panose="02020603050405020304" pitchFamily="18" charset="0"/>
                          <a:cs typeface="Times New Roman" panose="02020603050405020304" pitchFamily="18" charset="0"/>
                        </a:rPr>
                        <a:t> số</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r>
                        <a:rPr lang="en-US" sz="280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0954220"/>
                  </a:ext>
                </a:extLst>
              </a:tr>
              <a:tr h="952847">
                <a:tc>
                  <a:txBody>
                    <a:bodyPr/>
                    <a:lstStyle/>
                    <a:p>
                      <a:pPr algn="ctr"/>
                      <a:r>
                        <a:rPr lang="en-US" sz="2800">
                          <a:solidFill>
                            <a:schemeClr val="tx1"/>
                          </a:solidFill>
                          <a:latin typeface="Times New Roman" panose="02020603050405020304" pitchFamily="18" charset="0"/>
                          <a:cs typeface="Times New Roman" panose="02020603050405020304" pitchFamily="18" charset="0"/>
                        </a:rPr>
                        <a:t>3 + 6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effectLst/>
                          <a:latin typeface="Times New Roman" panose="02020603050405020304" pitchFamily="18" charset="0"/>
                          <a:cs typeface="Times New Roman" panose="02020603050405020304" pitchFamily="18" charset="0"/>
                        </a:rPr>
                        <a:t>Khoa học</a:t>
                      </a:r>
                      <a:r>
                        <a:rPr lang="en-US" sz="2800" baseline="0">
                          <a:effectLst/>
                          <a:latin typeface="Times New Roman" panose="02020603050405020304" pitchFamily="18" charset="0"/>
                          <a:cs typeface="Times New Roman" panose="02020603050405020304" pitchFamily="18" charset="0"/>
                        </a:rPr>
                        <a:t> - công nghệ</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345392"/>
                  </a:ext>
                </a:extLst>
              </a:tr>
            </a:tbl>
          </a:graphicData>
        </a:graphic>
      </p:graphicFrame>
      <p:sp>
        <p:nvSpPr>
          <p:cNvPr id="22" name="Rounded Rectangle 21"/>
          <p:cNvSpPr/>
          <p:nvPr/>
        </p:nvSpPr>
        <p:spPr>
          <a:xfrm>
            <a:off x="2871084" y="5318989"/>
            <a:ext cx="1952902" cy="877365"/>
          </a:xfrm>
          <a:prstGeom prst="roundRect">
            <a:avLst/>
          </a:prstGeom>
          <a:noFill/>
          <a:ln w="31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NHÓM: 05 phút</a:t>
            </a:r>
          </a:p>
        </p:txBody>
      </p:sp>
    </p:spTree>
    <p:extLst>
      <p:ext uri="{BB962C8B-B14F-4D97-AF65-F5344CB8AC3E}">
        <p14:creationId xmlns:p14="http://schemas.microsoft.com/office/powerpoint/2010/main" val="2470568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1">
              <a:defRPr/>
            </a:pPr>
            <a:endParaRPr lang="zh-CN" altLang="en-US">
              <a:solidFill>
                <a:srgbClr val="FFFFFF"/>
              </a:solidFill>
              <a:latin typeface="Calibri"/>
              <a:ea typeface="宋体" panose="02010600030101010101" pitchFamily="2" charset="-122"/>
            </a:endParaRPr>
          </a:p>
        </p:txBody>
      </p:sp>
      <p:grpSp>
        <p:nvGrpSpPr>
          <p:cNvPr id="9" name="Group 8"/>
          <p:cNvGrpSpPr/>
          <p:nvPr/>
        </p:nvGrpSpPr>
        <p:grpSpPr>
          <a:xfrm>
            <a:off x="45726" y="44486"/>
            <a:ext cx="1783312" cy="966821"/>
            <a:chOff x="438457" y="21019"/>
            <a:chExt cx="2057588" cy="1141426"/>
          </a:xfrm>
        </p:grpSpPr>
        <p:grpSp>
          <p:nvGrpSpPr>
            <p:cNvPr id="10" name="Group 9"/>
            <p:cNvGrpSpPr/>
            <p:nvPr/>
          </p:nvGrpSpPr>
          <p:grpSpPr>
            <a:xfrm>
              <a:off x="1094718" y="498395"/>
              <a:ext cx="1401327" cy="664050"/>
              <a:chOff x="5507432" y="3371212"/>
              <a:chExt cx="3674668" cy="1857615"/>
            </a:xfrm>
          </p:grpSpPr>
          <p:grpSp>
            <p:nvGrpSpPr>
              <p:cNvPr id="13" name="组合 1483"/>
              <p:cNvGrpSpPr/>
              <p:nvPr/>
            </p:nvGrpSpPr>
            <p:grpSpPr>
              <a:xfrm>
                <a:off x="5507432" y="3371212"/>
                <a:ext cx="3674668" cy="1857615"/>
                <a:chOff x="28079" y="1041053"/>
                <a:chExt cx="7035801" cy="4572000"/>
              </a:xfrm>
            </p:grpSpPr>
            <p:sp>
              <p:nvSpPr>
                <p:cNvPr id="1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200">
                    <a:solidFill>
                      <a:prstClr val="black"/>
                    </a:solidFill>
                    <a:latin typeface="Calibri" panose="020F0502020204030204" pitchFamily="34" charset="0"/>
                    <a:ea typeface="宋体" panose="02010600030101010101" pitchFamily="2" charset="-122"/>
                  </a:endParaRPr>
                </a:p>
              </p:txBody>
            </p:sp>
            <p:sp>
              <p:nvSpPr>
                <p:cNvPr id="16"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200">
                    <a:solidFill>
                      <a:prstClr val="black"/>
                    </a:solidFill>
                    <a:latin typeface="Calibri" panose="020F0502020204030204" pitchFamily="34" charset="0"/>
                    <a:ea typeface="宋体" panose="02010600030101010101" pitchFamily="2" charset="-122"/>
                  </a:endParaRPr>
                </a:p>
              </p:txBody>
            </p:sp>
          </p:grpSp>
          <p:sp>
            <p:nvSpPr>
              <p:cNvPr id="14" name="TextBox 13"/>
              <p:cNvSpPr txBox="1"/>
              <p:nvPr/>
            </p:nvSpPr>
            <p:spPr>
              <a:xfrm>
                <a:off x="5723896" y="3556450"/>
                <a:ext cx="3292840" cy="1524897"/>
              </a:xfrm>
              <a:prstGeom prst="rect">
                <a:avLst/>
              </a:prstGeom>
              <a:noFill/>
            </p:spPr>
            <p:txBody>
              <a:bodyPr wrap="square" rtlCol="0">
                <a:spAutoFit/>
              </a:bodyPr>
              <a:lstStyle/>
              <a:p>
                <a:pPr algn="ctr"/>
                <a:r>
                  <a:rPr lang="en-US" sz="1200" b="1" i="1">
                    <a:solidFill>
                      <a:prstClr val="white"/>
                    </a:solidFill>
                    <a:latin typeface="Times New Roman" panose="02020603050405020304" pitchFamily="18" charset="0"/>
                    <a:cs typeface="Times New Roman" panose="02020603050405020304" pitchFamily="18" charset="0"/>
                  </a:rPr>
                  <a:t>Hình thành </a:t>
                </a:r>
              </a:p>
              <a:p>
                <a:pPr algn="ctr"/>
                <a:r>
                  <a:rPr lang="en-US" sz="1200" b="1" i="1">
                    <a:solidFill>
                      <a:prstClr val="white"/>
                    </a:solidFill>
                    <a:latin typeface="Times New Roman" panose="02020603050405020304" pitchFamily="18" charset="0"/>
                    <a:cs typeface="Times New Roman" panose="02020603050405020304" pitchFamily="18" charset="0"/>
                  </a:rPr>
                  <a:t>kiến thức</a:t>
                </a:r>
              </a:p>
            </p:txBody>
          </p:sp>
        </p:grpSp>
        <p:pic>
          <p:nvPicPr>
            <p:cNvPr id="12"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7" name="Table 16"/>
          <p:cNvGraphicFramePr>
            <a:graphicFrameLocks noGrp="1"/>
          </p:cNvGraphicFramePr>
          <p:nvPr>
            <p:extLst>
              <p:ext uri="{D42A27DB-BD31-4B8C-83A1-F6EECF244321}">
                <p14:modId xmlns:p14="http://schemas.microsoft.com/office/powerpoint/2010/main" val="3433992787"/>
              </p:ext>
            </p:extLst>
          </p:nvPr>
        </p:nvGraphicFramePr>
        <p:xfrm>
          <a:off x="1376939" y="2409976"/>
          <a:ext cx="9741003" cy="3279624"/>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1844917">
                  <a:extLst>
                    <a:ext uri="{9D8B030D-6E8A-4147-A177-3AD203B41FA5}">
                      <a16:colId xmlns:a16="http://schemas.microsoft.com/office/drawing/2014/main" val="20001"/>
                    </a:ext>
                  </a:extLst>
                </a:gridCol>
                <a:gridCol w="7896086">
                  <a:extLst>
                    <a:ext uri="{9D8B030D-6E8A-4147-A177-3AD203B41FA5}">
                      <a16:colId xmlns:a16="http://schemas.microsoft.com/office/drawing/2014/main" val="20002"/>
                    </a:ext>
                  </a:extLst>
                </a:gridCol>
              </a:tblGrid>
              <a:tr h="624690">
                <a:tc>
                  <a:txBody>
                    <a:bodyPr/>
                    <a:lstStyle/>
                    <a:p>
                      <a:pPr algn="ctr"/>
                      <a:r>
                        <a:rPr lang="en-US" sz="2800">
                          <a:solidFill>
                            <a:schemeClr val="bg1"/>
                          </a:solidFill>
                          <a:effectLst/>
                          <a:latin typeface="Times New Roman" pitchFamily="18" charset="0"/>
                          <a:cs typeface="Times New Roman" pitchFamily="18" charset="0"/>
                        </a:rPr>
                        <a:t>Nhân</a:t>
                      </a:r>
                      <a:r>
                        <a:rPr lang="en-US" sz="2800" baseline="0">
                          <a:solidFill>
                            <a:schemeClr val="bg1"/>
                          </a:solidFill>
                          <a:effectLst/>
                          <a:latin typeface="Times New Roman" pitchFamily="18" charset="0"/>
                          <a:cs typeface="Times New Roman" pitchFamily="18" charset="0"/>
                        </a:rPr>
                        <a:t> tố</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a:solidFill>
                            <a:schemeClr val="bg1"/>
                          </a:solidFill>
                          <a:effectLst/>
                          <a:latin typeface="Times New Roman" pitchFamily="18" charset="0"/>
                          <a:cs typeface="Times New Roman" pitchFamily="18" charset="0"/>
                        </a:rPr>
                        <a:t>Ảnh</a:t>
                      </a:r>
                      <a:r>
                        <a:rPr lang="en-US" sz="2800" baseline="0">
                          <a:solidFill>
                            <a:schemeClr val="bg1"/>
                          </a:solidFill>
                          <a:effectLst/>
                          <a:latin typeface="Times New Roman" pitchFamily="18" charset="0"/>
                          <a:cs typeface="Times New Roman" pitchFamily="18" charset="0"/>
                        </a:rPr>
                        <a:t> hưởng</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r h="2654934">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Rectangle 2"/>
          <p:cNvSpPr>
            <a:spLocks noChangeArrowheads="1"/>
          </p:cNvSpPr>
          <p:nvPr/>
        </p:nvSpPr>
        <p:spPr bwMode="auto">
          <a:xfrm>
            <a:off x="1404051" y="3563910"/>
            <a:ext cx="1745548" cy="138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ctr" eaLnBrk="0" fontAlgn="base" hangingPunct="0">
              <a:spcBef>
                <a:spcPct val="0"/>
              </a:spcBef>
              <a:spcAft>
                <a:spcPct val="0"/>
              </a:spcAft>
            </a:pPr>
            <a:r>
              <a:rPr lang="vi-VN" altLang="en-US" sz="2800">
                <a:latin typeface="Times New Roman" panose="02020603050405020304" pitchFamily="18" charset="0"/>
                <a:ea typeface="Times New Roman" panose="02020603050405020304" pitchFamily="18" charset="0"/>
                <a:cs typeface="Times New Roman" panose="02020603050405020304" pitchFamily="18" charset="0"/>
              </a:rPr>
              <a:t>Trình độ phát triển kinh tế</a:t>
            </a:r>
            <a:endParaRPr lang="en-US" alt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2"/>
          <p:cNvSpPr>
            <a:spLocks noChangeArrowheads="1"/>
          </p:cNvSpPr>
          <p:nvPr/>
        </p:nvSpPr>
        <p:spPr bwMode="auto">
          <a:xfrm>
            <a:off x="3236683" y="3348467"/>
            <a:ext cx="7881259" cy="181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just" eaLnBrk="0" fontAlgn="base" hangingPunct="0">
              <a:spcBef>
                <a:spcPct val="0"/>
              </a:spcBef>
              <a:spcAft>
                <a:spcPct val="0"/>
              </a:spcAft>
            </a:pPr>
            <a:r>
              <a:rPr lang="vi-VN" altLang="en-US" sz="2800">
                <a:latin typeface="Times New Roman" panose="02020603050405020304" pitchFamily="18" charset="0"/>
                <a:ea typeface="Times New Roman" panose="02020603050405020304" pitchFamily="18" charset="0"/>
                <a:cs typeface="Times New Roman" panose="02020603050405020304" pitchFamily="18" charset="0"/>
              </a:rPr>
              <a:t>Trình độ phát triển kinh tế, đặc biệt là các ngành sản xuất vật chất tạo ra khối lượng sản phẩm hàng hóa và dịch vụ phong phú, đa dạng đáp ứng nhu cầu trong nước, cung cấp nhiều mặt hàng xuất khẩu.</a:t>
            </a:r>
          </a:p>
        </p:txBody>
      </p:sp>
      <p:pic>
        <p:nvPicPr>
          <p:cNvPr id="22" name="Picture 21"/>
          <p:cNvPicPr>
            <a:picLocks noChangeAspect="1"/>
          </p:cNvPicPr>
          <p:nvPr/>
        </p:nvPicPr>
        <p:blipFill>
          <a:blip r:embed="rId4"/>
          <a:stretch>
            <a:fillRect/>
          </a:stretch>
        </p:blipFill>
        <p:spPr>
          <a:xfrm>
            <a:off x="5151467" y="5515330"/>
            <a:ext cx="1671136" cy="1671136"/>
          </a:xfrm>
          <a:prstGeom prst="rect">
            <a:avLst/>
          </a:prstGeom>
        </p:spPr>
      </p:pic>
      <p:sp>
        <p:nvSpPr>
          <p:cNvPr id="25" name="Rectangle 2"/>
          <p:cNvSpPr>
            <a:spLocks noChangeArrowheads="1"/>
          </p:cNvSpPr>
          <p:nvPr/>
        </p:nvSpPr>
        <p:spPr bwMode="auto">
          <a:xfrm>
            <a:off x="289010" y="1627757"/>
            <a:ext cx="11401561" cy="59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just" defTabSz="914491" eaLnBrk="0" fontAlgn="base" hangingPunct="0">
              <a:lnSpc>
                <a:spcPct val="130000"/>
              </a:lnSpc>
              <a:spcBef>
                <a:spcPct val="0"/>
              </a:spcBef>
              <a:spcAft>
                <a:spcPct val="0"/>
              </a:spcAft>
            </a:pPr>
            <a:r>
              <a:rPr lang="vi-VN" altLang="en-US" sz="2800" b="1">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thương mại</a:t>
            </a:r>
            <a:endParaRPr kumimoji="0" lang="en-US" altLang="en-US" sz="28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thương mại</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27" name="Group 26"/>
          <p:cNvGrpSpPr/>
          <p:nvPr/>
        </p:nvGrpSpPr>
        <p:grpSpPr>
          <a:xfrm>
            <a:off x="4038825" y="134801"/>
            <a:ext cx="4114350" cy="716852"/>
            <a:chOff x="2679123" y="1748978"/>
            <a:chExt cx="4113818" cy="1066795"/>
          </a:xfrm>
        </p:grpSpPr>
        <p:sp>
          <p:nvSpPr>
            <p:cNvPr id="28"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9"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Tree>
    <p:extLst>
      <p:ext uri="{BB962C8B-B14F-4D97-AF65-F5344CB8AC3E}">
        <p14:creationId xmlns:p14="http://schemas.microsoft.com/office/powerpoint/2010/main" val="2359114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9" name="Group 8"/>
          <p:cNvGrpSpPr/>
          <p:nvPr/>
        </p:nvGrpSpPr>
        <p:grpSpPr>
          <a:xfrm>
            <a:off x="45726" y="44486"/>
            <a:ext cx="1783312" cy="966821"/>
            <a:chOff x="438457" y="21019"/>
            <a:chExt cx="2057588" cy="1141426"/>
          </a:xfrm>
        </p:grpSpPr>
        <p:grpSp>
          <p:nvGrpSpPr>
            <p:cNvPr id="10" name="Group 9"/>
            <p:cNvGrpSpPr/>
            <p:nvPr/>
          </p:nvGrpSpPr>
          <p:grpSpPr>
            <a:xfrm>
              <a:off x="1094718" y="498395"/>
              <a:ext cx="1401327" cy="664050"/>
              <a:chOff x="5507432" y="3371212"/>
              <a:chExt cx="3674668" cy="1857615"/>
            </a:xfrm>
          </p:grpSpPr>
          <p:grpSp>
            <p:nvGrpSpPr>
              <p:cNvPr id="13" name="组合 1483"/>
              <p:cNvGrpSpPr/>
              <p:nvPr/>
            </p:nvGrpSpPr>
            <p:grpSpPr>
              <a:xfrm>
                <a:off x="5507432" y="3371212"/>
                <a:ext cx="3674668" cy="1857615"/>
                <a:chOff x="28079" y="1041053"/>
                <a:chExt cx="7035801" cy="4572000"/>
              </a:xfrm>
            </p:grpSpPr>
            <p:sp>
              <p:nvSpPr>
                <p:cNvPr id="1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4" name="TextBox 13"/>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12"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7" name="Table 16"/>
          <p:cNvGraphicFramePr>
            <a:graphicFrameLocks noGrp="1"/>
          </p:cNvGraphicFramePr>
          <p:nvPr>
            <p:extLst>
              <p:ext uri="{D42A27DB-BD31-4B8C-83A1-F6EECF244321}">
                <p14:modId xmlns:p14="http://schemas.microsoft.com/office/powerpoint/2010/main" val="3582643123"/>
              </p:ext>
            </p:extLst>
          </p:nvPr>
        </p:nvGraphicFramePr>
        <p:xfrm>
          <a:off x="1376939" y="2409976"/>
          <a:ext cx="9741003" cy="3279624"/>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1844917">
                  <a:extLst>
                    <a:ext uri="{9D8B030D-6E8A-4147-A177-3AD203B41FA5}">
                      <a16:colId xmlns:a16="http://schemas.microsoft.com/office/drawing/2014/main" val="20001"/>
                    </a:ext>
                  </a:extLst>
                </a:gridCol>
                <a:gridCol w="7896086">
                  <a:extLst>
                    <a:ext uri="{9D8B030D-6E8A-4147-A177-3AD203B41FA5}">
                      <a16:colId xmlns:a16="http://schemas.microsoft.com/office/drawing/2014/main" val="20002"/>
                    </a:ext>
                  </a:extLst>
                </a:gridCol>
              </a:tblGrid>
              <a:tr h="624690">
                <a:tc>
                  <a:txBody>
                    <a:bodyPr/>
                    <a:lstStyle/>
                    <a:p>
                      <a:pPr algn="ctr"/>
                      <a:r>
                        <a:rPr lang="en-US" sz="2800">
                          <a:solidFill>
                            <a:schemeClr val="bg1"/>
                          </a:solidFill>
                          <a:effectLst/>
                          <a:latin typeface="Times New Roman" pitchFamily="18" charset="0"/>
                          <a:cs typeface="Times New Roman" pitchFamily="18" charset="0"/>
                        </a:rPr>
                        <a:t>Nhân</a:t>
                      </a:r>
                      <a:r>
                        <a:rPr lang="en-US" sz="2800" baseline="0">
                          <a:solidFill>
                            <a:schemeClr val="bg1"/>
                          </a:solidFill>
                          <a:effectLst/>
                          <a:latin typeface="Times New Roman" pitchFamily="18" charset="0"/>
                          <a:cs typeface="Times New Roman" pitchFamily="18" charset="0"/>
                        </a:rPr>
                        <a:t> tố</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a:solidFill>
                            <a:schemeClr val="bg1"/>
                          </a:solidFill>
                          <a:effectLst/>
                          <a:latin typeface="Times New Roman" pitchFamily="18" charset="0"/>
                          <a:cs typeface="Times New Roman" pitchFamily="18" charset="0"/>
                        </a:rPr>
                        <a:t>Ảnh</a:t>
                      </a:r>
                      <a:r>
                        <a:rPr lang="en-US" sz="2800" baseline="0">
                          <a:solidFill>
                            <a:schemeClr val="bg1"/>
                          </a:solidFill>
                          <a:effectLst/>
                          <a:latin typeface="Times New Roman" pitchFamily="18" charset="0"/>
                          <a:cs typeface="Times New Roman" pitchFamily="18" charset="0"/>
                        </a:rPr>
                        <a:t> hưởng</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r h="2654934">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Rectangle 2"/>
          <p:cNvSpPr>
            <a:spLocks noChangeArrowheads="1"/>
          </p:cNvSpPr>
          <p:nvPr/>
        </p:nvSpPr>
        <p:spPr bwMode="auto">
          <a:xfrm>
            <a:off x="1404051" y="3669574"/>
            <a:ext cx="1745548"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ctr" eaLnBrk="0" fontAlgn="base" hangingPunct="0">
              <a:spcBef>
                <a:spcPct val="0"/>
              </a:spcBef>
              <a:spcAft>
                <a:spcPct val="0"/>
              </a:spcAft>
            </a:pP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 số</a:t>
            </a:r>
          </a:p>
        </p:txBody>
      </p:sp>
      <p:sp>
        <p:nvSpPr>
          <p:cNvPr id="20" name="Rectangle 2"/>
          <p:cNvSpPr>
            <a:spLocks noChangeArrowheads="1"/>
          </p:cNvSpPr>
          <p:nvPr/>
        </p:nvSpPr>
        <p:spPr bwMode="auto">
          <a:xfrm>
            <a:off x="3236683" y="3019178"/>
            <a:ext cx="7881259" cy="26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just"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 điểm dân số, trong đó số dân và nguồn lao động, cơ cấu dân số, sự phân bố dân cư và mạng lưới điểm quần cư, phong tục tập quán, thói quen tiêu dùng,… ảnh hưởng đến sự phát triển và phân bố nội thương; đến việc tập trung sản xuất các mặt hàng xuất khẩu cần nhiều lao động.</a:t>
            </a:r>
          </a:p>
        </p:txBody>
      </p:sp>
      <p:pic>
        <p:nvPicPr>
          <p:cNvPr id="22" name="Picture 21"/>
          <p:cNvPicPr>
            <a:picLocks noChangeAspect="1"/>
          </p:cNvPicPr>
          <p:nvPr/>
        </p:nvPicPr>
        <p:blipFill>
          <a:blip r:embed="rId4"/>
          <a:stretch>
            <a:fillRect/>
          </a:stretch>
        </p:blipFill>
        <p:spPr>
          <a:xfrm>
            <a:off x="5151467" y="5515330"/>
            <a:ext cx="1671136" cy="1671136"/>
          </a:xfrm>
          <a:prstGeom prst="rect">
            <a:avLst/>
          </a:prstGeom>
        </p:spPr>
      </p:pic>
      <p:sp>
        <p:nvSpPr>
          <p:cNvPr id="25" name="Rectangle 2"/>
          <p:cNvSpPr>
            <a:spLocks noChangeArrowheads="1"/>
          </p:cNvSpPr>
          <p:nvPr/>
        </p:nvSpPr>
        <p:spPr bwMode="auto">
          <a:xfrm>
            <a:off x="289010" y="1627757"/>
            <a:ext cx="11401561" cy="59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thương mại</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thương mại</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27" name="Group 26"/>
          <p:cNvGrpSpPr/>
          <p:nvPr/>
        </p:nvGrpSpPr>
        <p:grpSpPr>
          <a:xfrm>
            <a:off x="4038825" y="134801"/>
            <a:ext cx="4114350" cy="716852"/>
            <a:chOff x="2679123" y="1748978"/>
            <a:chExt cx="4113818" cy="1066795"/>
          </a:xfrm>
        </p:grpSpPr>
        <p:sp>
          <p:nvSpPr>
            <p:cNvPr id="28"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9"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Tree>
    <p:extLst>
      <p:ext uri="{BB962C8B-B14F-4D97-AF65-F5344CB8AC3E}">
        <p14:creationId xmlns:p14="http://schemas.microsoft.com/office/powerpoint/2010/main" val="123197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9" name="Group 8"/>
          <p:cNvGrpSpPr/>
          <p:nvPr/>
        </p:nvGrpSpPr>
        <p:grpSpPr>
          <a:xfrm>
            <a:off x="45726" y="44486"/>
            <a:ext cx="1783312" cy="966821"/>
            <a:chOff x="438457" y="21019"/>
            <a:chExt cx="2057588" cy="1141426"/>
          </a:xfrm>
        </p:grpSpPr>
        <p:grpSp>
          <p:nvGrpSpPr>
            <p:cNvPr id="10" name="Group 9"/>
            <p:cNvGrpSpPr/>
            <p:nvPr/>
          </p:nvGrpSpPr>
          <p:grpSpPr>
            <a:xfrm>
              <a:off x="1094718" y="498395"/>
              <a:ext cx="1401327" cy="664050"/>
              <a:chOff x="5507432" y="3371212"/>
              <a:chExt cx="3674668" cy="1857615"/>
            </a:xfrm>
          </p:grpSpPr>
          <p:grpSp>
            <p:nvGrpSpPr>
              <p:cNvPr id="13" name="组合 1483"/>
              <p:cNvGrpSpPr/>
              <p:nvPr/>
            </p:nvGrpSpPr>
            <p:grpSpPr>
              <a:xfrm>
                <a:off x="5507432" y="3371212"/>
                <a:ext cx="3674668" cy="1857615"/>
                <a:chOff x="28079" y="1041053"/>
                <a:chExt cx="7035801" cy="4572000"/>
              </a:xfrm>
            </p:grpSpPr>
            <p:sp>
              <p:nvSpPr>
                <p:cNvPr id="1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4" name="TextBox 13"/>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12"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7" name="Table 16"/>
          <p:cNvGraphicFramePr>
            <a:graphicFrameLocks noGrp="1"/>
          </p:cNvGraphicFramePr>
          <p:nvPr>
            <p:extLst>
              <p:ext uri="{D42A27DB-BD31-4B8C-83A1-F6EECF244321}">
                <p14:modId xmlns:p14="http://schemas.microsoft.com/office/powerpoint/2010/main" val="1023206077"/>
              </p:ext>
            </p:extLst>
          </p:nvPr>
        </p:nvGraphicFramePr>
        <p:xfrm>
          <a:off x="1376939" y="2409976"/>
          <a:ext cx="9741003" cy="3279624"/>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1844917">
                  <a:extLst>
                    <a:ext uri="{9D8B030D-6E8A-4147-A177-3AD203B41FA5}">
                      <a16:colId xmlns:a16="http://schemas.microsoft.com/office/drawing/2014/main" val="20001"/>
                    </a:ext>
                  </a:extLst>
                </a:gridCol>
                <a:gridCol w="7896086">
                  <a:extLst>
                    <a:ext uri="{9D8B030D-6E8A-4147-A177-3AD203B41FA5}">
                      <a16:colId xmlns:a16="http://schemas.microsoft.com/office/drawing/2014/main" val="20002"/>
                    </a:ext>
                  </a:extLst>
                </a:gridCol>
              </a:tblGrid>
              <a:tr h="624690">
                <a:tc>
                  <a:txBody>
                    <a:bodyPr/>
                    <a:lstStyle/>
                    <a:p>
                      <a:pPr algn="ctr"/>
                      <a:r>
                        <a:rPr lang="en-US" sz="2800">
                          <a:solidFill>
                            <a:schemeClr val="bg1"/>
                          </a:solidFill>
                          <a:effectLst/>
                          <a:latin typeface="Times New Roman" pitchFamily="18" charset="0"/>
                          <a:cs typeface="Times New Roman" pitchFamily="18" charset="0"/>
                        </a:rPr>
                        <a:t>Nhân</a:t>
                      </a:r>
                      <a:r>
                        <a:rPr lang="en-US" sz="2800" baseline="0">
                          <a:solidFill>
                            <a:schemeClr val="bg1"/>
                          </a:solidFill>
                          <a:effectLst/>
                          <a:latin typeface="Times New Roman" pitchFamily="18" charset="0"/>
                          <a:cs typeface="Times New Roman" pitchFamily="18" charset="0"/>
                        </a:rPr>
                        <a:t> tố</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a:solidFill>
                            <a:schemeClr val="bg1"/>
                          </a:solidFill>
                          <a:effectLst/>
                          <a:latin typeface="Times New Roman" pitchFamily="18" charset="0"/>
                          <a:cs typeface="Times New Roman" pitchFamily="18" charset="0"/>
                        </a:rPr>
                        <a:t>Ảnh</a:t>
                      </a:r>
                      <a:r>
                        <a:rPr lang="en-US" sz="2800" baseline="0">
                          <a:solidFill>
                            <a:schemeClr val="bg1"/>
                          </a:solidFill>
                          <a:effectLst/>
                          <a:latin typeface="Times New Roman" pitchFamily="18" charset="0"/>
                          <a:cs typeface="Times New Roman" pitchFamily="18" charset="0"/>
                        </a:rPr>
                        <a:t> hưởng</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r h="2654934">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Rectangle 2"/>
          <p:cNvSpPr>
            <a:spLocks noChangeArrowheads="1"/>
          </p:cNvSpPr>
          <p:nvPr/>
        </p:nvSpPr>
        <p:spPr bwMode="auto">
          <a:xfrm>
            <a:off x="1404051" y="3816989"/>
            <a:ext cx="1832632" cy="95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ctr" eaLnBrk="0" fontAlgn="base" hangingPunct="0">
              <a:spcBef>
                <a:spcPct val="0"/>
              </a:spcBef>
              <a:spcAft>
                <a:spcPct val="0"/>
              </a:spcAft>
            </a:pP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 học - công nghệ</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2"/>
          <p:cNvSpPr>
            <a:spLocks noChangeArrowheads="1"/>
          </p:cNvSpPr>
          <p:nvPr/>
        </p:nvSpPr>
        <p:spPr bwMode="auto">
          <a:xfrm>
            <a:off x="3236683" y="3234621"/>
            <a:ext cx="7881259" cy="224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just"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 học</a:t>
            </a: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 nghệ và chính sách ảnh hưởng mạnh mẽ đến cơ cấu thương mại, mở rộng hoạt động buôn bán, trao đổi hàng hóa, dịch vụ, hình thành nhiều loại hình</a:t>
            </a: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phương thức hoạt động mới như thương mại điện tử, các siêu thị</a:t>
            </a: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trung tâm thương mại.</a:t>
            </a:r>
            <a:endParaRPr kumimoji="0" lang="vi-VN" alt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stretch>
            <a:fillRect/>
          </a:stretch>
        </p:blipFill>
        <p:spPr>
          <a:xfrm>
            <a:off x="5151467" y="5515330"/>
            <a:ext cx="1671136" cy="1671136"/>
          </a:xfrm>
          <a:prstGeom prst="rect">
            <a:avLst/>
          </a:prstGeom>
        </p:spPr>
      </p:pic>
      <p:sp>
        <p:nvSpPr>
          <p:cNvPr id="25" name="Rectangle 2"/>
          <p:cNvSpPr>
            <a:spLocks noChangeArrowheads="1"/>
          </p:cNvSpPr>
          <p:nvPr/>
        </p:nvSpPr>
        <p:spPr bwMode="auto">
          <a:xfrm>
            <a:off x="289010" y="1627757"/>
            <a:ext cx="11401561" cy="59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thương mại</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thương mại</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27" name="Group 26"/>
          <p:cNvGrpSpPr/>
          <p:nvPr/>
        </p:nvGrpSpPr>
        <p:grpSpPr>
          <a:xfrm>
            <a:off x="4038825" y="134801"/>
            <a:ext cx="4114350" cy="716852"/>
            <a:chOff x="2679123" y="1748978"/>
            <a:chExt cx="4113818" cy="1066795"/>
          </a:xfrm>
        </p:grpSpPr>
        <p:sp>
          <p:nvSpPr>
            <p:cNvPr id="28"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9"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Tree>
    <p:extLst>
      <p:ext uri="{BB962C8B-B14F-4D97-AF65-F5344CB8AC3E}">
        <p14:creationId xmlns:p14="http://schemas.microsoft.com/office/powerpoint/2010/main" val="915744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1">
              <a:defRPr/>
            </a:pPr>
            <a:endParaRPr lang="zh-CN" altLang="en-US">
              <a:solidFill>
                <a:srgbClr val="FFFFFF"/>
              </a:solidFill>
            </a:endParaRPr>
          </a:p>
        </p:txBody>
      </p:sp>
      <p:grpSp>
        <p:nvGrpSpPr>
          <p:cNvPr id="9" name="Group 8"/>
          <p:cNvGrpSpPr/>
          <p:nvPr/>
        </p:nvGrpSpPr>
        <p:grpSpPr>
          <a:xfrm>
            <a:off x="45726" y="44486"/>
            <a:ext cx="1783312" cy="966821"/>
            <a:chOff x="438457" y="21019"/>
            <a:chExt cx="2057588" cy="1141426"/>
          </a:xfrm>
        </p:grpSpPr>
        <p:grpSp>
          <p:nvGrpSpPr>
            <p:cNvPr id="10" name="Group 9"/>
            <p:cNvGrpSpPr/>
            <p:nvPr/>
          </p:nvGrpSpPr>
          <p:grpSpPr>
            <a:xfrm>
              <a:off x="1094718" y="498395"/>
              <a:ext cx="1401327" cy="664050"/>
              <a:chOff x="5507432" y="3371212"/>
              <a:chExt cx="3674668" cy="1857615"/>
            </a:xfrm>
          </p:grpSpPr>
          <p:grpSp>
            <p:nvGrpSpPr>
              <p:cNvPr id="13" name="组合 1483"/>
              <p:cNvGrpSpPr/>
              <p:nvPr/>
            </p:nvGrpSpPr>
            <p:grpSpPr>
              <a:xfrm>
                <a:off x="5507432" y="3371212"/>
                <a:ext cx="3674668" cy="1857615"/>
                <a:chOff x="28079" y="1041053"/>
                <a:chExt cx="7035801" cy="4572000"/>
              </a:xfrm>
            </p:grpSpPr>
            <p:sp>
              <p:nvSpPr>
                <p:cNvPr id="1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defRPr/>
                  </a:pPr>
                  <a:endParaRPr lang="zh-CN" altLang="en-US" sz="1200">
                    <a:solidFill>
                      <a:prstClr val="black"/>
                    </a:solidFill>
                  </a:endParaRPr>
                </a:p>
              </p:txBody>
            </p:sp>
            <p:sp>
              <p:nvSpPr>
                <p:cNvPr id="16"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defRPr/>
                  </a:pPr>
                  <a:endParaRPr lang="zh-CN" altLang="en-US" sz="1200">
                    <a:solidFill>
                      <a:prstClr val="black"/>
                    </a:solidFill>
                  </a:endParaRPr>
                </a:p>
              </p:txBody>
            </p:sp>
          </p:grpSp>
          <p:sp>
            <p:nvSpPr>
              <p:cNvPr id="14" name="TextBox 13"/>
              <p:cNvSpPr txBox="1"/>
              <p:nvPr/>
            </p:nvSpPr>
            <p:spPr>
              <a:xfrm>
                <a:off x="5723896" y="3556450"/>
                <a:ext cx="3292840" cy="1524897"/>
              </a:xfrm>
              <a:prstGeom prst="rect">
                <a:avLst/>
              </a:prstGeom>
              <a:noFill/>
            </p:spPr>
            <p:txBody>
              <a:bodyPr wrap="square" rtlCol="0">
                <a:spAutoFit/>
              </a:bodyPr>
              <a:lstStyle/>
              <a:p>
                <a:pPr algn="ctr">
                  <a:defRPr/>
                </a:pPr>
                <a:r>
                  <a:rPr lang="en-US" sz="1200" b="1" i="1">
                    <a:solidFill>
                      <a:prstClr val="white"/>
                    </a:solidFill>
                    <a:latin typeface="Times New Roman" panose="02020603050405020304" pitchFamily="18" charset="0"/>
                    <a:cs typeface="Times New Roman" panose="02020603050405020304" pitchFamily="18" charset="0"/>
                  </a:rPr>
                  <a:t>Hình thành </a:t>
                </a:r>
              </a:p>
              <a:p>
                <a:pPr algn="ctr">
                  <a:defRPr/>
                </a:pPr>
                <a:r>
                  <a:rPr lang="en-US" sz="1200" b="1" i="1">
                    <a:solidFill>
                      <a:prstClr val="white"/>
                    </a:solidFill>
                    <a:latin typeface="Times New Roman" panose="02020603050405020304" pitchFamily="18" charset="0"/>
                    <a:cs typeface="Times New Roman" panose="02020603050405020304" pitchFamily="18" charset="0"/>
                  </a:rPr>
                  <a:t>kiến thức</a:t>
                </a:r>
              </a:p>
            </p:txBody>
          </p:sp>
        </p:grpSp>
        <p:pic>
          <p:nvPicPr>
            <p:cNvPr id="12"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7" name="Table 16"/>
          <p:cNvGraphicFramePr>
            <a:graphicFrameLocks noGrp="1"/>
          </p:cNvGraphicFramePr>
          <p:nvPr>
            <p:extLst>
              <p:ext uri="{D42A27DB-BD31-4B8C-83A1-F6EECF244321}">
                <p14:modId xmlns:p14="http://schemas.microsoft.com/office/powerpoint/2010/main" val="1226407005"/>
              </p:ext>
            </p:extLst>
          </p:nvPr>
        </p:nvGraphicFramePr>
        <p:xfrm>
          <a:off x="1376939" y="2409976"/>
          <a:ext cx="9741003" cy="3279624"/>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1844917">
                  <a:extLst>
                    <a:ext uri="{9D8B030D-6E8A-4147-A177-3AD203B41FA5}">
                      <a16:colId xmlns:a16="http://schemas.microsoft.com/office/drawing/2014/main" val="20001"/>
                    </a:ext>
                  </a:extLst>
                </a:gridCol>
                <a:gridCol w="7896086">
                  <a:extLst>
                    <a:ext uri="{9D8B030D-6E8A-4147-A177-3AD203B41FA5}">
                      <a16:colId xmlns:a16="http://schemas.microsoft.com/office/drawing/2014/main" val="20002"/>
                    </a:ext>
                  </a:extLst>
                </a:gridCol>
              </a:tblGrid>
              <a:tr h="624690">
                <a:tc>
                  <a:txBody>
                    <a:bodyPr/>
                    <a:lstStyle/>
                    <a:p>
                      <a:pPr algn="ctr"/>
                      <a:r>
                        <a:rPr lang="en-US" sz="2800">
                          <a:solidFill>
                            <a:schemeClr val="bg1"/>
                          </a:solidFill>
                          <a:effectLst/>
                          <a:latin typeface="Times New Roman" pitchFamily="18" charset="0"/>
                          <a:cs typeface="Times New Roman" pitchFamily="18" charset="0"/>
                        </a:rPr>
                        <a:t>Nhân</a:t>
                      </a:r>
                      <a:r>
                        <a:rPr lang="en-US" sz="2800" baseline="0">
                          <a:solidFill>
                            <a:schemeClr val="bg1"/>
                          </a:solidFill>
                          <a:effectLst/>
                          <a:latin typeface="Times New Roman" pitchFamily="18" charset="0"/>
                          <a:cs typeface="Times New Roman" pitchFamily="18" charset="0"/>
                        </a:rPr>
                        <a:t> tố</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a:solidFill>
                            <a:schemeClr val="bg1"/>
                          </a:solidFill>
                          <a:effectLst/>
                          <a:latin typeface="Times New Roman" pitchFamily="18" charset="0"/>
                          <a:cs typeface="Times New Roman" pitchFamily="18" charset="0"/>
                        </a:rPr>
                        <a:t>Ảnh</a:t>
                      </a:r>
                      <a:r>
                        <a:rPr lang="en-US" sz="2800" baseline="0">
                          <a:solidFill>
                            <a:schemeClr val="bg1"/>
                          </a:solidFill>
                          <a:effectLst/>
                          <a:latin typeface="Times New Roman" pitchFamily="18" charset="0"/>
                          <a:cs typeface="Times New Roman" pitchFamily="18" charset="0"/>
                        </a:rPr>
                        <a:t> hưởng</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r h="2654934">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Rectangle 2"/>
          <p:cNvSpPr>
            <a:spLocks noChangeArrowheads="1"/>
          </p:cNvSpPr>
          <p:nvPr/>
        </p:nvSpPr>
        <p:spPr bwMode="auto">
          <a:xfrm>
            <a:off x="1404051" y="3816989"/>
            <a:ext cx="1832632" cy="95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algn="ctr" eaLnBrk="0" fontAlgn="base" hangingPunct="0">
              <a:spcBef>
                <a:spcPct val="0"/>
              </a:spcBef>
              <a:spcAft>
                <a:spcPct val="0"/>
              </a:spcAft>
            </a:pP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nhân tố khác</a:t>
            </a:r>
          </a:p>
        </p:txBody>
      </p:sp>
      <p:sp>
        <p:nvSpPr>
          <p:cNvPr id="20" name="Rectangle 2"/>
          <p:cNvSpPr>
            <a:spLocks noChangeArrowheads="1"/>
          </p:cNvSpPr>
          <p:nvPr/>
        </p:nvSpPr>
        <p:spPr bwMode="auto">
          <a:xfrm>
            <a:off x="3236683" y="3665508"/>
            <a:ext cx="7881259" cy="138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algn="just" eaLnBrk="0" fontAlgn="base" hangingPunct="0">
              <a:spcBef>
                <a:spcPct val="0"/>
              </a:spcBef>
              <a:spcAft>
                <a:spcPct val="0"/>
              </a:spcAft>
            </a:pPr>
            <a:r>
              <a:rPr lang="en-US"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 sở hạ tầng, cơ sở vật chất </a:t>
            </a: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vi-VN"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tài nguyên thiên nhiên, nguồn vốn,… cũng ảnh hưởng nhiều đến sự phát triển và phân bố của thương mại.</a:t>
            </a:r>
          </a:p>
        </p:txBody>
      </p:sp>
      <p:pic>
        <p:nvPicPr>
          <p:cNvPr id="22" name="Picture 21"/>
          <p:cNvPicPr>
            <a:picLocks noChangeAspect="1"/>
          </p:cNvPicPr>
          <p:nvPr/>
        </p:nvPicPr>
        <p:blipFill>
          <a:blip r:embed="rId4"/>
          <a:stretch>
            <a:fillRect/>
          </a:stretch>
        </p:blipFill>
        <p:spPr>
          <a:xfrm>
            <a:off x="5151467" y="5515330"/>
            <a:ext cx="1671136" cy="1671136"/>
          </a:xfrm>
          <a:prstGeom prst="rect">
            <a:avLst/>
          </a:prstGeom>
        </p:spPr>
      </p:pic>
      <p:sp>
        <p:nvSpPr>
          <p:cNvPr id="25" name="Rectangle 2"/>
          <p:cNvSpPr>
            <a:spLocks noChangeArrowheads="1"/>
          </p:cNvSpPr>
          <p:nvPr/>
        </p:nvSpPr>
        <p:spPr bwMode="auto">
          <a:xfrm>
            <a:off x="289010" y="1627757"/>
            <a:ext cx="11401561" cy="59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algn="just" defTabSz="914491" eaLnBrk="0" fontAlgn="base" hangingPunct="0">
              <a:lnSpc>
                <a:spcPct val="130000"/>
              </a:lnSpc>
              <a:spcBef>
                <a:spcPct val="0"/>
              </a:spcBef>
              <a:spcAft>
                <a:spcPct val="0"/>
              </a:spcAft>
              <a:defRPr/>
            </a:pPr>
            <a:r>
              <a:rPr lang="vi-VN"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thương mại</a:t>
            </a: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5726" y="1226253"/>
            <a:ext cx="12146276" cy="477054"/>
          </a:xfrm>
          <a:prstGeom prst="rect">
            <a:avLst/>
          </a:prstGeom>
        </p:spPr>
        <p:txBody>
          <a:bodyPr wrap="square">
            <a:spAutoFit/>
          </a:bodyPr>
          <a:lstStyle/>
          <a:p>
            <a:pPr algn="ctr">
              <a:defRPr/>
            </a:pPr>
            <a:r>
              <a:rPr lang="en-US" sz="2500" b="1">
                <a:solidFill>
                  <a:srgbClr val="C00000"/>
                </a:solidFill>
                <a:latin typeface="Times New Roman" panose="02020603050405020304" pitchFamily="18" charset="0"/>
                <a:cs typeface="Times New Roman" panose="02020603050405020304" pitchFamily="18" charset="0"/>
              </a:rPr>
              <a:t>1. Vai trò, đặc điểm, các nhân tố ảnh hưởng đến sự phát triển và phân bố thương mại</a:t>
            </a:r>
            <a:endParaRPr lang="en-US" sz="2500">
              <a:solidFill>
                <a:srgbClr val="C00000"/>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4038825" y="134801"/>
            <a:ext cx="4114350" cy="716852"/>
            <a:chOff x="2679123" y="1748978"/>
            <a:chExt cx="4113818" cy="1066795"/>
          </a:xfrm>
        </p:grpSpPr>
        <p:sp>
          <p:nvSpPr>
            <p:cNvPr id="28"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defRPr/>
              </a:pPr>
              <a:r>
                <a:rPr lang="en-US" altLang="zh-CN"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THƯƠNG MẠI</a:t>
              </a:r>
              <a:endParaRPr lang="zh-CN" altLang="en-US"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9"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a:t>
              </a:r>
            </a:p>
          </p:txBody>
        </p:sp>
      </p:grpSp>
    </p:spTree>
    <p:extLst>
      <p:ext uri="{BB962C8B-B14F-4D97-AF65-F5344CB8AC3E}">
        <p14:creationId xmlns:p14="http://schemas.microsoft.com/office/powerpoint/2010/main" val="212286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lvl="0" algn="ctr"/>
            <a:r>
              <a:rPr lang="en-US" sz="2500" b="1">
                <a:solidFill>
                  <a:srgbClr val="C00000"/>
                </a:solidFill>
                <a:latin typeface="Times New Roman" panose="02020603050405020304" pitchFamily="18" charset="0"/>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Google Shape;1081;p7" descr="The role of Good Governance in Project Management"/>
          <p:cNvPicPr preferRelativeResize="0"/>
          <p:nvPr/>
        </p:nvPicPr>
        <p:blipFill rotWithShape="1">
          <a:blip r:embed="rId4">
            <a:alphaModFix/>
          </a:blip>
          <a:srcRect/>
          <a:stretch/>
        </p:blipFill>
        <p:spPr>
          <a:xfrm>
            <a:off x="478315" y="4816803"/>
            <a:ext cx="2145621" cy="1367557"/>
          </a:xfrm>
          <a:prstGeom prst="rect">
            <a:avLst/>
          </a:prstGeom>
          <a:noFill/>
          <a:ln>
            <a:noFill/>
          </a:ln>
          <a:effectLst>
            <a:outerShdw blurRad="50800" dist="38100" dir="2700000" algn="tl" rotWithShape="0">
              <a:prstClr val="black">
                <a:alpha val="40000"/>
              </a:prstClr>
            </a:outerShdw>
          </a:effectLst>
        </p:spPr>
      </p:pic>
      <p:graphicFrame>
        <p:nvGraphicFramePr>
          <p:cNvPr id="21" name="Table 20"/>
          <p:cNvGraphicFramePr>
            <a:graphicFrameLocks noGrp="1"/>
          </p:cNvGraphicFramePr>
          <p:nvPr>
            <p:extLst>
              <p:ext uri="{D42A27DB-BD31-4B8C-83A1-F6EECF244321}">
                <p14:modId xmlns:p14="http://schemas.microsoft.com/office/powerpoint/2010/main" val="3231830231"/>
              </p:ext>
            </p:extLst>
          </p:nvPr>
        </p:nvGraphicFramePr>
        <p:xfrm>
          <a:off x="5303912" y="2181770"/>
          <a:ext cx="6444716" cy="3811389"/>
        </p:xfrm>
        <a:graphic>
          <a:graphicData uri="http://schemas.openxmlformats.org/drawingml/2006/table">
            <a:tbl>
              <a:tblPr firstRow="1" bandRow="1">
                <a:effectLst>
                  <a:outerShdw blurRad="50800" dist="38100" dir="2700000" algn="tl" rotWithShape="0">
                    <a:prstClr val="black">
                      <a:alpha val="40000"/>
                    </a:prstClr>
                  </a:outerShdw>
                </a:effectLst>
              </a:tblPr>
              <a:tblGrid>
                <a:gridCol w="1213002">
                  <a:extLst>
                    <a:ext uri="{9D8B030D-6E8A-4147-A177-3AD203B41FA5}">
                      <a16:colId xmlns:a16="http://schemas.microsoft.com/office/drawing/2014/main" val="10422947"/>
                    </a:ext>
                  </a:extLst>
                </a:gridCol>
                <a:gridCol w="2438400">
                  <a:extLst>
                    <a:ext uri="{9D8B030D-6E8A-4147-A177-3AD203B41FA5}">
                      <a16:colId xmlns:a16="http://schemas.microsoft.com/office/drawing/2014/main" val="2577858577"/>
                    </a:ext>
                  </a:extLst>
                </a:gridCol>
                <a:gridCol w="2793314">
                  <a:extLst>
                    <a:ext uri="{9D8B030D-6E8A-4147-A177-3AD203B41FA5}">
                      <a16:colId xmlns:a16="http://schemas.microsoft.com/office/drawing/2014/main" val="2954536270"/>
                    </a:ext>
                  </a:extLst>
                </a:gridCol>
              </a:tblGrid>
              <a:tr h="1270463">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a:solidFill>
                            <a:schemeClr val="bg1"/>
                          </a:solidFill>
                          <a:latin typeface="Times New Roman" panose="02020603050405020304" pitchFamily="18" charset="0"/>
                          <a:cs typeface="Times New Roman" panose="02020603050405020304" pitchFamily="18" charset="0"/>
                        </a:rPr>
                        <a:t>Nhóm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b="1">
                          <a:solidFill>
                            <a:schemeClr val="bg1"/>
                          </a:solidFill>
                          <a:effectLst/>
                          <a:latin typeface="Times New Roman" panose="02020603050405020304" pitchFamily="18" charset="0"/>
                          <a:cs typeface="Times New Roman" panose="02020603050405020304" pitchFamily="18" charset="0"/>
                        </a:rPr>
                        <a:t>Ngành</a:t>
                      </a:r>
                      <a:endParaRPr lang="en-US" sz="28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b="1">
                          <a:solidFill>
                            <a:schemeClr val="bg1"/>
                          </a:solidFill>
                          <a:effectLst/>
                          <a:latin typeface="Times New Roman" panose="02020603050405020304" pitchFamily="18" charset="0"/>
                          <a:cs typeface="Times New Roman" panose="02020603050405020304" pitchFamily="18" charset="0"/>
                        </a:rPr>
                        <a:t>Tình</a:t>
                      </a:r>
                      <a:r>
                        <a:rPr lang="en-US" sz="2800" b="1" baseline="0">
                          <a:solidFill>
                            <a:schemeClr val="bg1"/>
                          </a:solidFill>
                          <a:effectLst/>
                          <a:latin typeface="Times New Roman" panose="02020603050405020304" pitchFamily="18" charset="0"/>
                          <a:cs typeface="Times New Roman" panose="02020603050405020304" pitchFamily="18" charset="0"/>
                        </a:rPr>
                        <a:t> hình phát triển và phân bố</a:t>
                      </a:r>
                      <a:endParaRPr lang="en-US" sz="28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78845056"/>
                  </a:ext>
                </a:extLst>
              </a:tr>
              <a:tr h="127046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solidFill>
                            <a:schemeClr val="tx1"/>
                          </a:solidFill>
                          <a:latin typeface="Times New Roman" panose="02020603050405020304" pitchFamily="18" charset="0"/>
                          <a:cs typeface="Times New Roman" panose="02020603050405020304" pitchFamily="18" charset="0"/>
                        </a:rPr>
                        <a:t>1 + 3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effectLst/>
                          <a:latin typeface="Times New Roman" panose="02020603050405020304" pitchFamily="18" charset="0"/>
                          <a:cs typeface="Times New Roman" panose="02020603050405020304" pitchFamily="18" charset="0"/>
                        </a:rPr>
                        <a:t>Nội</a:t>
                      </a:r>
                      <a:r>
                        <a:rPr lang="en-US" sz="2800" baseline="0">
                          <a:effectLst/>
                          <a:latin typeface="Times New Roman" panose="02020603050405020304" pitchFamily="18" charset="0"/>
                          <a:cs typeface="Times New Roman" panose="02020603050405020304" pitchFamily="18" charset="0"/>
                        </a:rPr>
                        <a:t> thương</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r>
                        <a:rPr lang="en-US" sz="280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629605"/>
                  </a:ext>
                </a:extLst>
              </a:tr>
              <a:tr h="1270463">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solidFill>
                            <a:schemeClr val="tx1"/>
                          </a:solidFill>
                          <a:latin typeface="Times New Roman" panose="02020603050405020304" pitchFamily="18" charset="0"/>
                          <a:cs typeface="Times New Roman" panose="02020603050405020304" pitchFamily="18" charset="0"/>
                        </a:rPr>
                        <a:t>2 + 4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effectLst/>
                          <a:latin typeface="Times New Roman" panose="02020603050405020304" pitchFamily="18" charset="0"/>
                          <a:cs typeface="Times New Roman" panose="02020603050405020304" pitchFamily="18" charset="0"/>
                        </a:rPr>
                        <a:t>Ngoại</a:t>
                      </a:r>
                      <a:r>
                        <a:rPr lang="en-US" sz="2800" baseline="0">
                          <a:effectLst/>
                          <a:latin typeface="Times New Roman" panose="02020603050405020304" pitchFamily="18" charset="0"/>
                          <a:cs typeface="Times New Roman" panose="02020603050405020304" pitchFamily="18" charset="0"/>
                        </a:rPr>
                        <a:t> thương</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r>
                        <a:rPr lang="en-US" sz="280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0954220"/>
                  </a:ext>
                </a:extLst>
              </a:tr>
            </a:tbl>
          </a:graphicData>
        </a:graphic>
      </p:graphicFrame>
      <p:sp>
        <p:nvSpPr>
          <p:cNvPr id="22" name="Rounded Rectangle 21"/>
          <p:cNvSpPr/>
          <p:nvPr/>
        </p:nvSpPr>
        <p:spPr>
          <a:xfrm>
            <a:off x="2871084" y="5115793"/>
            <a:ext cx="1952902" cy="877365"/>
          </a:xfrm>
          <a:prstGeom prst="roundRect">
            <a:avLst/>
          </a:prstGeom>
          <a:noFill/>
          <a:ln w="31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NHÓM: 05 phút</a:t>
            </a:r>
          </a:p>
        </p:txBody>
      </p:sp>
    </p:spTree>
    <p:extLst>
      <p:ext uri="{BB962C8B-B14F-4D97-AF65-F5344CB8AC3E}">
        <p14:creationId xmlns:p14="http://schemas.microsoft.com/office/powerpoint/2010/main" val="3552532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94" name="Rectangle 2"/>
          <p:cNvSpPr>
            <a:spLocks noChangeArrowheads="1"/>
          </p:cNvSpPr>
          <p:nvPr/>
        </p:nvSpPr>
        <p:spPr bwMode="auto">
          <a:xfrm>
            <a:off x="143870" y="1527231"/>
            <a:ext cx="11401561" cy="65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lang="en-US"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Nội</a:t>
            </a:r>
            <a:r>
              <a:rPr kumimoji="0" lang="en-US" altLang="en-US" sz="2800" b="1"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thương</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299494" y="2500114"/>
            <a:ext cx="7885748" cy="3046988"/>
          </a:xfrm>
          <a:prstGeom prst="rect">
            <a:avLst/>
          </a:prstGeom>
        </p:spPr>
        <p:txBody>
          <a:bodyPr wrap="square">
            <a:spAutoFit/>
          </a:bodyPr>
          <a:lstStyle/>
          <a:p>
            <a:pPr lvl="0" algn="just">
              <a:lnSpc>
                <a:spcPct val="130000"/>
              </a:lnSpc>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Nội thương là hoạt động thương mại diễn ra bên trong phạm vi của một quốc gia. </a:t>
            </a:r>
            <a:endParaRPr lang="en-US" altLang="zh-CN" sz="2800">
              <a:solidFill>
                <a:srgbClr val="000000"/>
              </a:solidFill>
              <a:latin typeface="Times New Roman" panose="02020603050405020304" pitchFamily="18" charset="0"/>
              <a:cs typeface="Times New Roman" panose="02020603050405020304" pitchFamily="18" charset="0"/>
            </a:endParaRPr>
          </a:p>
          <a:p>
            <a:pPr lvl="0" algn="just">
              <a:lnSpc>
                <a:spcPct val="130000"/>
              </a:lnSpc>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Hoạt động nội thương là điều kiện thúc đẩy sản xuất hàng hóa phát triển, tạo thị trường thống nhất trong nước và đẩy mạnh phân công lao động giữa các vùng.</a:t>
            </a:r>
            <a:endParaRPr lang="en-US" altLang="zh-CN" sz="2800" dirty="0">
              <a:solidFill>
                <a:srgbClr val="000000"/>
              </a:solidFill>
              <a:latin typeface="Times New Roman" panose="02020603050405020304" pitchFamily="18" charset="0"/>
              <a:cs typeface="Times New Roman" panose="02020603050405020304" pitchFamily="18" charset="0"/>
            </a:endParaRPr>
          </a:p>
        </p:txBody>
      </p:sp>
      <p:pic>
        <p:nvPicPr>
          <p:cNvPr id="98" name="Picture 97"/>
          <p:cNvPicPr>
            <a:picLocks noChangeAspect="1"/>
          </p:cNvPicPr>
          <p:nvPr/>
        </p:nvPicPr>
        <p:blipFill>
          <a:blip r:embed="rId4"/>
          <a:stretch>
            <a:fillRect/>
          </a:stretch>
        </p:blipFill>
        <p:spPr>
          <a:xfrm>
            <a:off x="5384248" y="5762962"/>
            <a:ext cx="1423504" cy="1423504"/>
          </a:xfrm>
          <a:prstGeom prst="rect">
            <a:avLst/>
          </a:prstGeom>
        </p:spPr>
      </p:pic>
      <p:sp>
        <p:nvSpPr>
          <p:cNvPr id="99" name="Shape 897">
            <a:extLst>
              <a:ext uri="{FF2B5EF4-FFF2-40B4-BE49-F238E27FC236}">
                <a16:creationId xmlns:a16="http://schemas.microsoft.com/office/drawing/2014/main" id="{49EC304C-82D0-427E-AFAF-14C8C0F57029}"/>
              </a:ext>
            </a:extLst>
          </p:cNvPr>
          <p:cNvSpPr>
            <a:spLocks noChangeAspect="1"/>
          </p:cNvSpPr>
          <p:nvPr/>
        </p:nvSpPr>
        <p:spPr>
          <a:xfrm>
            <a:off x="1655471" y="2480707"/>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
        <p:nvSpPr>
          <p:cNvPr id="100" name="Shape 897">
            <a:extLst>
              <a:ext uri="{FF2B5EF4-FFF2-40B4-BE49-F238E27FC236}">
                <a16:creationId xmlns:a16="http://schemas.microsoft.com/office/drawing/2014/main" id="{49EC304C-82D0-427E-AFAF-14C8C0F57029}"/>
              </a:ext>
            </a:extLst>
          </p:cNvPr>
          <p:cNvSpPr>
            <a:spLocks noChangeAspect="1"/>
          </p:cNvSpPr>
          <p:nvPr/>
        </p:nvSpPr>
        <p:spPr>
          <a:xfrm>
            <a:off x="1655470" y="3700518"/>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Tree>
    <p:extLst>
      <p:ext uri="{BB962C8B-B14F-4D97-AF65-F5344CB8AC3E}">
        <p14:creationId xmlns:p14="http://schemas.microsoft.com/office/powerpoint/2010/main" val="4283577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pic>
        <p:nvPicPr>
          <p:cNvPr id="3" name="Picture 6" descr="School Cartoon Classroom, PNG, 1500x1500px, School, Architecture, Area,  Building, Cartoon Download Free">
            <a:extLst>
              <a:ext uri="{FF2B5EF4-FFF2-40B4-BE49-F238E27FC236}">
                <a16:creationId xmlns:a16="http://schemas.microsoft.com/office/drawing/2014/main" id="{711B49EE-E218-4EC5-B8EA-41F2A8A944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100000">
                        <a14:foregroundMark x1="52805" y1="86220" x2="52805" y2="86220"/>
                        <a14:foregroundMark x1="62317" y1="87439" x2="62317" y2="87439"/>
                        <a14:foregroundMark x1="48293" y1="24268" x2="48293" y2="24268"/>
                        <a14:foregroundMark x1="45366" y1="23780" x2="45366" y2="23780"/>
                        <a14:foregroundMark x1="42561" y1="25488" x2="42561" y2="25488"/>
                        <a14:foregroundMark x1="36341" y1="38537" x2="36341" y2="38537"/>
                        <a14:foregroundMark x1="32561" y1="27195" x2="32561" y2="27195"/>
                        <a14:foregroundMark x1="21585" y1="33780" x2="21585" y2="33780"/>
                        <a14:foregroundMark x1="61585" y1="19268" x2="61585" y2="19268"/>
                        <a14:foregroundMark x1="66098" y1="25976" x2="66098" y2="25976"/>
                        <a14:foregroundMark x1="70610" y1="36707" x2="70610" y2="36707"/>
                        <a14:foregroundMark x1="92073" y1="32805" x2="92073" y2="32805"/>
                        <a14:foregroundMark x1="95366" y1="38537" x2="95366" y2="38537"/>
                        <a14:foregroundMark x1="84024" y1="27561" x2="84024" y2="27561"/>
                        <a14:foregroundMark x1="81098" y1="19024" x2="81098" y2="19024"/>
                        <a14:foregroundMark x1="87073" y1="17195" x2="87073" y2="17195"/>
                        <a14:foregroundMark x1="84024" y1="15488" x2="84024" y2="15488"/>
                        <a14:foregroundMark x1="82317" y1="13049" x2="82317" y2="13049"/>
                        <a14:foregroundMark x1="79146" y1="12439" x2="79146" y2="12439"/>
                        <a14:foregroundMark x1="75854" y1="13293" x2="75854" y2="13293"/>
                        <a14:foregroundMark x1="73537" y1="14756" x2="73537" y2="14756"/>
                        <a14:foregroundMark x1="71585" y1="17195" x2="71585" y2="17195"/>
                        <a14:foregroundMark x1="70366" y1="20000" x2="70366" y2="20000"/>
                        <a14:foregroundMark x1="71341" y1="23293" x2="71341" y2="23293"/>
                        <a14:foregroundMark x1="73780" y1="26463" x2="73780" y2="26463"/>
                        <a14:foregroundMark x1="76585" y1="26951" x2="76585" y2="26951"/>
                        <a14:foregroundMark x1="84024" y1="24756" x2="84024" y2="24756"/>
                        <a14:foregroundMark x1="87073" y1="22805" x2="87073" y2="22805"/>
                        <a14:foregroundMark x1="87073" y1="20244" x2="87073" y2="20244"/>
                      </a14:backgroundRemoval>
                    </a14:imgEffect>
                  </a14:imgLayer>
                </a14:imgProps>
              </a:ext>
              <a:ext uri="{28A0092B-C50C-407E-A947-70E740481C1C}">
                <a14:useLocalDpi xmlns:a14="http://schemas.microsoft.com/office/drawing/2010/main" val="0"/>
              </a:ext>
            </a:extLst>
          </a:blip>
          <a:srcRect/>
          <a:stretch>
            <a:fillRect/>
          </a:stretch>
        </p:blipFill>
        <p:spPr bwMode="auto">
          <a:xfrm>
            <a:off x="755374" y="513026"/>
            <a:ext cx="5380384" cy="53803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0">
            <a:extLst>
              <a:ext uri="{FF2B5EF4-FFF2-40B4-BE49-F238E27FC236}">
                <a16:creationId xmlns:a16="http://schemas.microsoft.com/office/drawing/2014/main" id="{E5C550FA-8109-4B32-B152-DB25E1D1C7B9}"/>
              </a:ext>
            </a:extLst>
          </p:cNvPr>
          <p:cNvSpPr/>
          <p:nvPr/>
        </p:nvSpPr>
        <p:spPr>
          <a:xfrm>
            <a:off x="4698877" y="5881750"/>
            <a:ext cx="2244439" cy="609602"/>
          </a:xfrm>
          <a:prstGeom prst="roundRect">
            <a:avLst/>
          </a:prstGeom>
          <a:solidFill>
            <a:srgbClr val="00B050"/>
          </a:solidFill>
          <a:ln>
            <a:noFill/>
          </a:ln>
          <a:effectLst>
            <a:outerShdw blurRad="57150" dist="19050" dir="5400000" algn="ctr" rotWithShape="0">
              <a:srgbClr val="000000">
                <a:alpha val="63000"/>
              </a:srgbClr>
            </a:outerShdw>
          </a:effectLst>
        </p:spPr>
        <p:txBody>
          <a:bodyPr rtlCol="0" anchor="ctr"/>
          <a:lstStyle/>
          <a:p>
            <a:pPr algn="ctr">
              <a:defRPr/>
            </a:pPr>
            <a:endParaRPr lang="en-US" kern="0">
              <a:solidFill>
                <a:prstClr val="white"/>
              </a:solidFill>
              <a:latin typeface="Calibri" panose="020F0502020204030204"/>
            </a:endParaRPr>
          </a:p>
        </p:txBody>
      </p:sp>
      <p:sp>
        <p:nvSpPr>
          <p:cNvPr id="6" name="Rectangle 5">
            <a:extLst>
              <a:ext uri="{FF2B5EF4-FFF2-40B4-BE49-F238E27FC236}">
                <a16:creationId xmlns:a16="http://schemas.microsoft.com/office/drawing/2014/main" id="{9AF0A2BE-5EB0-431A-ADCF-ED43BC70AF4B}"/>
              </a:ext>
            </a:extLst>
          </p:cNvPr>
          <p:cNvSpPr/>
          <p:nvPr/>
        </p:nvSpPr>
        <p:spPr>
          <a:xfrm>
            <a:off x="4625293" y="5955718"/>
            <a:ext cx="2391605" cy="584775"/>
          </a:xfrm>
          <a:prstGeom prst="rect">
            <a:avLst/>
          </a:prstGeom>
        </p:spPr>
        <p:txBody>
          <a:bodyPr wrap="square">
            <a:spAutoFit/>
          </a:bodyPr>
          <a:lstStyle/>
          <a:p>
            <a:pPr algn="ctr">
              <a:defRPr/>
            </a:pPr>
            <a:r>
              <a:rPr lang="en-US" sz="3200" b="1" dirty="0" err="1">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Thị</a:t>
            </a:r>
            <a:r>
              <a:rPr lang="en-US" sz="32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 tr</a:t>
            </a:r>
            <a:r>
              <a:rPr lang="vi-VN" sz="32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ường</a:t>
            </a:r>
            <a:endParaRPr lang="en-US" sz="32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endParaRPr>
          </a:p>
        </p:txBody>
      </p:sp>
      <p:pic>
        <p:nvPicPr>
          <p:cNvPr id="7" name="Picture 2" descr="Kết quả hình ảnh cho CÂY THỊ">
            <a:extLst>
              <a:ext uri="{FF2B5EF4-FFF2-40B4-BE49-F238E27FC236}">
                <a16:creationId xmlns:a16="http://schemas.microsoft.com/office/drawing/2014/main" id="{3E86B3D6-5B75-436F-B6FF-8652257614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6632" y="609601"/>
            <a:ext cx="4013403" cy="25028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F04B69F-CCB7-4AE1-A1CE-E8D1970A78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13" b="7813"/>
          <a:stretch/>
        </p:blipFill>
        <p:spPr bwMode="auto">
          <a:xfrm>
            <a:off x="6869595" y="3138987"/>
            <a:ext cx="4036944" cy="227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64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4" name="Rectangle 2"/>
          <p:cNvSpPr>
            <a:spLocks noChangeArrowheads="1"/>
          </p:cNvSpPr>
          <p:nvPr/>
        </p:nvSpPr>
        <p:spPr bwMode="auto">
          <a:xfrm>
            <a:off x="143870" y="1527231"/>
            <a:ext cx="11401561" cy="65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lang="en-US"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 thương</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139840" y="2160145"/>
            <a:ext cx="9405592" cy="3847207"/>
          </a:xfrm>
          <a:prstGeom prst="rect">
            <a:avLst/>
          </a:prstGeom>
        </p:spPr>
        <p:txBody>
          <a:bodyPr wrap="square">
            <a:spAutoFit/>
          </a:bodyPr>
          <a:lstStyle/>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Thông qua quá trình lưu thông, trao đổi, mua bán hàng hóa, dịch vụ trong nước, nội thương thúc đẩy tái sản xuất, góp phần làm tăng nhu cầu tiêu dùng, là cơ sở đẩy mạnh hoạt động ngoại thương, gắn kết thị trường trong nước với thị trường quốc tế. </a:t>
            </a:r>
            <a:endParaRPr lang="en-US" altLang="zh-CN" sz="2800">
              <a:solidFill>
                <a:srgbClr val="000000"/>
              </a:solidFill>
              <a:latin typeface="Times New Roman" panose="02020603050405020304" pitchFamily="18" charset="0"/>
              <a:cs typeface="Times New Roman" panose="02020603050405020304" pitchFamily="18" charset="0"/>
            </a:endParaRPr>
          </a:p>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Nội thương đáp ứng mọi nhu cầu của sản xuất và đời sống, lưu thông hàng hóa và dịch vụ trong nước được thông suốt. </a:t>
            </a:r>
            <a:endParaRPr lang="en-US" altLang="zh-CN" sz="2800">
              <a:solidFill>
                <a:srgbClr val="000000"/>
              </a:solidFill>
              <a:latin typeface="Times New Roman" panose="02020603050405020304" pitchFamily="18" charset="0"/>
              <a:cs typeface="Times New Roman" panose="02020603050405020304" pitchFamily="18" charset="0"/>
            </a:endParaRPr>
          </a:p>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Trong hoạt động nội thương, chỉ tiêu Tổng mức bán lẻ hàng hóa và doanh thu dịch vụ tiêu dùng được coi là thước do quan trọng.</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7" name="Picture 96"/>
          <p:cNvPicPr>
            <a:picLocks noChangeAspect="1"/>
          </p:cNvPicPr>
          <p:nvPr/>
        </p:nvPicPr>
        <p:blipFill>
          <a:blip r:embed="rId4"/>
          <a:stretch>
            <a:fillRect/>
          </a:stretch>
        </p:blipFill>
        <p:spPr>
          <a:xfrm>
            <a:off x="5384248" y="5762962"/>
            <a:ext cx="1423504" cy="1423504"/>
          </a:xfrm>
          <a:prstGeom prst="rect">
            <a:avLst/>
          </a:prstGeom>
        </p:spPr>
      </p:pic>
      <p:sp>
        <p:nvSpPr>
          <p:cNvPr id="20" name="Shape 897">
            <a:extLst>
              <a:ext uri="{FF2B5EF4-FFF2-40B4-BE49-F238E27FC236}">
                <a16:creationId xmlns:a16="http://schemas.microsoft.com/office/drawing/2014/main" id="{49EC304C-82D0-427E-AFAF-14C8C0F57029}"/>
              </a:ext>
            </a:extLst>
          </p:cNvPr>
          <p:cNvSpPr>
            <a:spLocks noChangeAspect="1"/>
          </p:cNvSpPr>
          <p:nvPr/>
        </p:nvSpPr>
        <p:spPr>
          <a:xfrm>
            <a:off x="1522029" y="2177981"/>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
        <p:nvSpPr>
          <p:cNvPr id="21" name="Shape 897">
            <a:extLst>
              <a:ext uri="{FF2B5EF4-FFF2-40B4-BE49-F238E27FC236}">
                <a16:creationId xmlns:a16="http://schemas.microsoft.com/office/drawing/2014/main" id="{49EC304C-82D0-427E-AFAF-14C8C0F57029}"/>
              </a:ext>
            </a:extLst>
          </p:cNvPr>
          <p:cNvSpPr>
            <a:spLocks noChangeAspect="1"/>
          </p:cNvSpPr>
          <p:nvPr/>
        </p:nvSpPr>
        <p:spPr>
          <a:xfrm>
            <a:off x="1527570" y="3932746"/>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
        <p:nvSpPr>
          <p:cNvPr id="22" name="Shape 897">
            <a:extLst>
              <a:ext uri="{FF2B5EF4-FFF2-40B4-BE49-F238E27FC236}">
                <a16:creationId xmlns:a16="http://schemas.microsoft.com/office/drawing/2014/main" id="{49EC304C-82D0-427E-AFAF-14C8C0F57029}"/>
              </a:ext>
            </a:extLst>
          </p:cNvPr>
          <p:cNvSpPr>
            <a:spLocks noChangeAspect="1"/>
          </p:cNvSpPr>
          <p:nvPr/>
        </p:nvSpPr>
        <p:spPr>
          <a:xfrm>
            <a:off x="1522029" y="4845393"/>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Tree>
    <p:extLst>
      <p:ext uri="{BB962C8B-B14F-4D97-AF65-F5344CB8AC3E}">
        <p14:creationId xmlns:p14="http://schemas.microsoft.com/office/powerpoint/2010/main" val="1937301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wipe(left)">
                                      <p:cBhvr>
                                        <p:cTn id="3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4" name="Rectangle 2"/>
          <p:cNvSpPr>
            <a:spLocks noChangeArrowheads="1"/>
          </p:cNvSpPr>
          <p:nvPr/>
        </p:nvSpPr>
        <p:spPr bwMode="auto">
          <a:xfrm>
            <a:off x="143870" y="1527231"/>
            <a:ext cx="11401561" cy="65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lang="en-US"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Nội thương</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284982" y="2595572"/>
            <a:ext cx="7744389" cy="2831544"/>
          </a:xfrm>
          <a:prstGeom prst="rect">
            <a:avLst/>
          </a:prstGeom>
        </p:spPr>
        <p:txBody>
          <a:bodyPr wrap="square">
            <a:spAutoFit/>
          </a:bodyPr>
          <a:lstStyle/>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Việc mua bán hàng hóa và dịch vụ thường diễn ra tại các cửa hàng bán lẻ, chợ, cửa hàng tạp hóa, siêu thị, trung tâm thương mại. </a:t>
            </a:r>
            <a:endParaRPr lang="en-US" altLang="zh-CN" sz="2800">
              <a:solidFill>
                <a:srgbClr val="000000"/>
              </a:solidFill>
              <a:latin typeface="Times New Roman" panose="02020603050405020304" pitchFamily="18" charset="0"/>
              <a:cs typeface="Times New Roman" panose="02020603050405020304" pitchFamily="18" charset="0"/>
            </a:endParaRPr>
          </a:p>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Hệ thống bán buôn, bán lẻ phát triển nhanh trên toàn thế giới, nhiều tập đoàn thương mại và siêu thị lớn đã có mặt ở nhiều quốc gia, trong đó có Việt Nam.</a:t>
            </a:r>
          </a:p>
        </p:txBody>
      </p:sp>
      <p:pic>
        <p:nvPicPr>
          <p:cNvPr id="97" name="Picture 96"/>
          <p:cNvPicPr>
            <a:picLocks noChangeAspect="1"/>
          </p:cNvPicPr>
          <p:nvPr/>
        </p:nvPicPr>
        <p:blipFill>
          <a:blip r:embed="rId4"/>
          <a:stretch>
            <a:fillRect/>
          </a:stretch>
        </p:blipFill>
        <p:spPr>
          <a:xfrm>
            <a:off x="5384248" y="5762962"/>
            <a:ext cx="1423504" cy="1423504"/>
          </a:xfrm>
          <a:prstGeom prst="rect">
            <a:avLst/>
          </a:prstGeom>
        </p:spPr>
      </p:pic>
      <p:sp>
        <p:nvSpPr>
          <p:cNvPr id="20" name="Shape 897">
            <a:extLst>
              <a:ext uri="{FF2B5EF4-FFF2-40B4-BE49-F238E27FC236}">
                <a16:creationId xmlns:a16="http://schemas.microsoft.com/office/drawing/2014/main" id="{49EC304C-82D0-427E-AFAF-14C8C0F57029}"/>
              </a:ext>
            </a:extLst>
          </p:cNvPr>
          <p:cNvSpPr>
            <a:spLocks noChangeAspect="1"/>
          </p:cNvSpPr>
          <p:nvPr/>
        </p:nvSpPr>
        <p:spPr>
          <a:xfrm>
            <a:off x="1627966" y="2480707"/>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
        <p:nvSpPr>
          <p:cNvPr id="21" name="Shape 897">
            <a:extLst>
              <a:ext uri="{FF2B5EF4-FFF2-40B4-BE49-F238E27FC236}">
                <a16:creationId xmlns:a16="http://schemas.microsoft.com/office/drawing/2014/main" id="{49EC304C-82D0-427E-AFAF-14C8C0F57029}"/>
              </a:ext>
            </a:extLst>
          </p:cNvPr>
          <p:cNvSpPr>
            <a:spLocks noChangeAspect="1"/>
          </p:cNvSpPr>
          <p:nvPr/>
        </p:nvSpPr>
        <p:spPr>
          <a:xfrm>
            <a:off x="1627965" y="3833396"/>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Tree>
    <p:extLst>
      <p:ext uri="{BB962C8B-B14F-4D97-AF65-F5344CB8AC3E}">
        <p14:creationId xmlns:p14="http://schemas.microsoft.com/office/powerpoint/2010/main" val="2300306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4" name="Rectangle 2"/>
          <p:cNvSpPr>
            <a:spLocks noChangeArrowheads="1"/>
          </p:cNvSpPr>
          <p:nvPr/>
        </p:nvSpPr>
        <p:spPr bwMode="auto">
          <a:xfrm>
            <a:off x="143870" y="1527231"/>
            <a:ext cx="11401561" cy="65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lang="en-US"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Nội thương</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846492" y="2833629"/>
            <a:ext cx="4060690" cy="2246769"/>
          </a:xfrm>
          <a:prstGeom prst="rect">
            <a:avLst/>
          </a:prstGeom>
        </p:spPr>
        <p:txBody>
          <a:bodyPr wrap="square">
            <a:spAutoFit/>
          </a:bodyPr>
          <a:lstStyle/>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Xã hội văn minh, hiện đại, con người có xu hướng mua sắm hàng hóa ở các siêu thị, trung tâm thương mại và mua bán online.</a:t>
            </a:r>
            <a:endParaRPr kumimoji="0" lang="vi-VN"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5720274" y="2032241"/>
            <a:ext cx="5227783" cy="4159742"/>
          </a:xfrm>
          <a:prstGeom prst="rect">
            <a:avLst/>
          </a:prstGeom>
          <a:effectLst>
            <a:outerShdw blurRad="50800" dist="38100" dir="2700000" algn="tl" rotWithShape="0">
              <a:prstClr val="black">
                <a:alpha val="40000"/>
              </a:prstClr>
            </a:outerShdw>
          </a:effectLst>
        </p:spPr>
      </p:pic>
      <p:sp>
        <p:nvSpPr>
          <p:cNvPr id="20" name="Shape 897">
            <a:extLst>
              <a:ext uri="{FF2B5EF4-FFF2-40B4-BE49-F238E27FC236}">
                <a16:creationId xmlns:a16="http://schemas.microsoft.com/office/drawing/2014/main" id="{49EC304C-82D0-427E-AFAF-14C8C0F57029}"/>
              </a:ext>
            </a:extLst>
          </p:cNvPr>
          <p:cNvSpPr>
            <a:spLocks noChangeAspect="1"/>
          </p:cNvSpPr>
          <p:nvPr/>
        </p:nvSpPr>
        <p:spPr>
          <a:xfrm>
            <a:off x="200351" y="2754142"/>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Tree>
    <p:extLst>
      <p:ext uri="{BB962C8B-B14F-4D97-AF65-F5344CB8AC3E}">
        <p14:creationId xmlns:p14="http://schemas.microsoft.com/office/powerpoint/2010/main" val="3238863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0205" y="1790778"/>
            <a:ext cx="4549553" cy="4401205"/>
          </a:xfrm>
          <a:prstGeom prst="rect">
            <a:avLst/>
          </a:prstGeom>
        </p:spPr>
        <p:txBody>
          <a:bodyPr wrap="square">
            <a:spAutoFit/>
          </a:bodyPr>
          <a:lstStyle/>
          <a:p>
            <a:pPr lvl="0" algn="just">
              <a:spcBef>
                <a:spcPts val="600"/>
              </a:spcBef>
              <a:spcAft>
                <a:spcPts val="600"/>
              </a:spcAft>
            </a:pPr>
            <a:r>
              <a:rPr lang="vi-VN" altLang="zh-CN" sz="2800" i="1">
                <a:solidFill>
                  <a:srgbClr val="000000"/>
                </a:solidFill>
                <a:latin typeface="Times New Roman" panose="02020603050405020304" pitchFamily="18" charset="0"/>
                <a:cs typeface="Times New Roman" panose="02020603050405020304" pitchFamily="18" charset="0"/>
              </a:rPr>
              <a:t>Siêu thị đầu tiên ra đời ở Hoa Kỳ từ năm 1912, nhưng phải đến năm 1930 các siêu thị mới thực sự phát triển. Cửa hàng “King Kullen” của Michael Kullen khai trương ngày 4-8-1930 ở Niw I-oóc. Từ Hoa Kỳ, hình thức siêu thị lan sang Ca-na-da và vào những năm 1950 lan rộng sang châu Âu.</a:t>
            </a:r>
            <a:endParaRPr kumimoji="0" lang="vi-VN" altLang="zh-CN" sz="2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720274" y="2032241"/>
            <a:ext cx="5227783" cy="4159742"/>
          </a:xfrm>
          <a:prstGeom prst="rect">
            <a:avLst/>
          </a:prstGeom>
          <a:effectLst>
            <a:outerShdw blurRad="50800" dist="38100" dir="2700000" algn="tl" rotWithShape="0">
              <a:prstClr val="black">
                <a:alpha val="40000"/>
              </a:prstClr>
            </a:outerShdw>
          </a:effectLst>
        </p:spPr>
      </p:pic>
      <p:grpSp>
        <p:nvGrpSpPr>
          <p:cNvPr id="18" name="Group 17"/>
          <p:cNvGrpSpPr/>
          <p:nvPr/>
        </p:nvGrpSpPr>
        <p:grpSpPr>
          <a:xfrm>
            <a:off x="947" y="-3469"/>
            <a:ext cx="3300192" cy="1615293"/>
            <a:chOff x="6219230" y="1417170"/>
            <a:chExt cx="2182581" cy="1066699"/>
          </a:xfrm>
          <a:effectLst>
            <a:outerShdw blurRad="50800" dist="38100" dir="2700000" algn="tl" rotWithShape="0">
              <a:prstClr val="black">
                <a:alpha val="40000"/>
              </a:prstClr>
            </a:outerShdw>
          </a:effectLst>
        </p:grpSpPr>
        <p:grpSp>
          <p:nvGrpSpPr>
            <p:cNvPr id="19" name="组合 1483"/>
            <p:cNvGrpSpPr/>
            <p:nvPr/>
          </p:nvGrpSpPr>
          <p:grpSpPr>
            <a:xfrm>
              <a:off x="6948798" y="1869163"/>
              <a:ext cx="1453013" cy="614706"/>
              <a:chOff x="28079" y="1041053"/>
              <a:chExt cx="8242066" cy="4572000"/>
            </a:xfrm>
          </p:grpSpPr>
          <p:sp>
            <p:nvSpPr>
              <p:cNvPr id="22" name="Freeform 422"/>
              <p:cNvSpPr>
                <a:spLocks/>
              </p:cNvSpPr>
              <p:nvPr/>
            </p:nvSpPr>
            <p:spPr bwMode="auto">
              <a:xfrm>
                <a:off x="28079" y="1041053"/>
                <a:ext cx="8242066"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30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3" name="Freeform 423"/>
              <p:cNvSpPr>
                <a:spLocks noEditPoints="1"/>
              </p:cNvSpPr>
              <p:nvPr/>
            </p:nvSpPr>
            <p:spPr bwMode="auto">
              <a:xfrm>
                <a:off x="185233" y="1168050"/>
                <a:ext cx="7962563" cy="4317997"/>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30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0" name="TextBox 19"/>
            <p:cNvSpPr txBox="1"/>
            <p:nvPr/>
          </p:nvSpPr>
          <p:spPr>
            <a:xfrm>
              <a:off x="7021864" y="1977546"/>
              <a:ext cx="1358378" cy="3861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Em có biết</a:t>
              </a:r>
            </a:p>
          </p:txBody>
        </p:sp>
        <p:pic>
          <p:nvPicPr>
            <p:cNvPr id="21" name="Picture 6" descr="Đồ hoạ vector miễn phí của Dấu chấm hỏ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230" y="1417170"/>
              <a:ext cx="938135" cy="9381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8465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4" name="Rectangle 2"/>
          <p:cNvSpPr>
            <a:spLocks noChangeArrowheads="1"/>
          </p:cNvSpPr>
          <p:nvPr/>
        </p:nvSpPr>
        <p:spPr bwMode="auto">
          <a:xfrm>
            <a:off x="143870" y="1527231"/>
            <a:ext cx="11401561" cy="65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lang="en-US"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Ngoại thương</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299494" y="2119114"/>
            <a:ext cx="7885748" cy="1212640"/>
          </a:xfrm>
          <a:prstGeom prst="rect">
            <a:avLst/>
          </a:prstGeom>
        </p:spPr>
        <p:txBody>
          <a:bodyPr wrap="square">
            <a:spAutoFit/>
          </a:bodyPr>
          <a:lstStyle/>
          <a:p>
            <a:pPr lvl="0" algn="just">
              <a:lnSpc>
                <a:spcPct val="130000"/>
              </a:lnSpc>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Ngoại thương là hoạt động thương mại diễn ra giữa các quốc gia trên thế giới.</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8" name="Picture 97"/>
          <p:cNvPicPr>
            <a:picLocks noChangeAspect="1"/>
          </p:cNvPicPr>
          <p:nvPr/>
        </p:nvPicPr>
        <p:blipFill>
          <a:blip r:embed="rId4"/>
          <a:stretch>
            <a:fillRect/>
          </a:stretch>
        </p:blipFill>
        <p:spPr>
          <a:xfrm>
            <a:off x="5384248" y="5762962"/>
            <a:ext cx="1423504" cy="1423504"/>
          </a:xfrm>
          <a:prstGeom prst="rect">
            <a:avLst/>
          </a:prstGeom>
        </p:spPr>
      </p:pic>
      <p:sp>
        <p:nvSpPr>
          <p:cNvPr id="19" name="Shape 897">
            <a:extLst>
              <a:ext uri="{FF2B5EF4-FFF2-40B4-BE49-F238E27FC236}">
                <a16:creationId xmlns:a16="http://schemas.microsoft.com/office/drawing/2014/main" id="{49EC304C-82D0-427E-AFAF-14C8C0F57029}"/>
              </a:ext>
            </a:extLst>
          </p:cNvPr>
          <p:cNvSpPr>
            <a:spLocks noChangeAspect="1"/>
          </p:cNvSpPr>
          <p:nvPr/>
        </p:nvSpPr>
        <p:spPr>
          <a:xfrm>
            <a:off x="1653353" y="2099707"/>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
        <p:nvSpPr>
          <p:cNvPr id="18" name="Rectangle 17"/>
          <p:cNvSpPr/>
          <p:nvPr/>
        </p:nvSpPr>
        <p:spPr>
          <a:xfrm>
            <a:off x="2309340" y="3141710"/>
            <a:ext cx="7885748" cy="3046988"/>
          </a:xfrm>
          <a:prstGeom prst="rect">
            <a:avLst/>
          </a:prstGeom>
        </p:spPr>
        <p:txBody>
          <a:bodyPr wrap="square">
            <a:spAutoFit/>
          </a:bodyPr>
          <a:lstStyle/>
          <a:p>
            <a:pPr lvl="0" algn="just">
              <a:lnSpc>
                <a:spcPct val="130000"/>
              </a:lnSpc>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Hoạt động ngoại thương gắn liền với </a:t>
            </a:r>
            <a:r>
              <a:rPr lang="vi-VN" altLang="zh-CN" sz="2800" b="1">
                <a:solidFill>
                  <a:srgbClr val="000000"/>
                </a:solidFill>
                <a:latin typeface="Times New Roman" panose="02020603050405020304" pitchFamily="18" charset="0"/>
                <a:cs typeface="Times New Roman" panose="02020603050405020304" pitchFamily="18" charset="0"/>
              </a:rPr>
              <a:t>xuất khẩu </a:t>
            </a:r>
            <a:r>
              <a:rPr lang="vi-VN" altLang="zh-CN" sz="2800">
                <a:solidFill>
                  <a:srgbClr val="000000"/>
                </a:solidFill>
                <a:latin typeface="Times New Roman" panose="02020603050405020304" pitchFamily="18" charset="0"/>
                <a:cs typeface="Times New Roman" panose="02020603050405020304" pitchFamily="18" charset="0"/>
              </a:rPr>
              <a:t>và </a:t>
            </a:r>
            <a:r>
              <a:rPr lang="vi-VN" altLang="zh-CN" sz="2800" b="1">
                <a:solidFill>
                  <a:srgbClr val="000000"/>
                </a:solidFill>
                <a:latin typeface="Times New Roman" panose="02020603050405020304" pitchFamily="18" charset="0"/>
                <a:cs typeface="Times New Roman" panose="02020603050405020304" pitchFamily="18" charset="0"/>
              </a:rPr>
              <a:t>nhập khẩu </a:t>
            </a:r>
            <a:r>
              <a:rPr lang="vi-VN" altLang="zh-CN" sz="2800">
                <a:solidFill>
                  <a:srgbClr val="000000"/>
                </a:solidFill>
                <a:latin typeface="Times New Roman" panose="02020603050405020304" pitchFamily="18" charset="0"/>
                <a:cs typeface="Times New Roman" panose="02020603050405020304" pitchFamily="18" charset="0"/>
              </a:rPr>
              <a:t>hàng hóa, dịch vụ. </a:t>
            </a:r>
            <a:endParaRPr lang="en-US" altLang="zh-CN" sz="2800">
              <a:solidFill>
                <a:srgbClr val="000000"/>
              </a:solidFill>
              <a:latin typeface="Times New Roman" panose="02020603050405020304" pitchFamily="18" charset="0"/>
              <a:cs typeface="Times New Roman" panose="02020603050405020304" pitchFamily="18" charset="0"/>
            </a:endParaRPr>
          </a:p>
          <a:p>
            <a:pPr lvl="0" algn="just">
              <a:lnSpc>
                <a:spcPct val="130000"/>
              </a:lnSpc>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Quan hệ so sánh giữa trị giá hàng hóa, dịch vụ xuất khẩu với trị giá hàng hóa, dịch vụ nhập khẩu gọi là </a:t>
            </a:r>
            <a:r>
              <a:rPr lang="vi-VN" altLang="zh-CN" sz="2800" b="1">
                <a:solidFill>
                  <a:srgbClr val="000000"/>
                </a:solidFill>
                <a:latin typeface="Times New Roman" panose="02020603050405020304" pitchFamily="18" charset="0"/>
                <a:cs typeface="Times New Roman" panose="02020603050405020304" pitchFamily="18" charset="0"/>
              </a:rPr>
              <a:t>cán cân xuất nhập khẩu</a:t>
            </a:r>
            <a:r>
              <a:rPr lang="vi-VN" altLang="zh-CN" sz="2800">
                <a:solidFill>
                  <a:srgbClr val="000000"/>
                </a:solidFill>
                <a:latin typeface="Times New Roman" panose="02020603050405020304" pitchFamily="18" charset="0"/>
                <a:cs typeface="Times New Roman" panose="02020603050405020304" pitchFamily="18" charset="0"/>
              </a:rPr>
              <a:t>.</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Shape 897">
            <a:extLst>
              <a:ext uri="{FF2B5EF4-FFF2-40B4-BE49-F238E27FC236}">
                <a16:creationId xmlns:a16="http://schemas.microsoft.com/office/drawing/2014/main" id="{49EC304C-82D0-427E-AFAF-14C8C0F57029}"/>
              </a:ext>
            </a:extLst>
          </p:cNvPr>
          <p:cNvSpPr>
            <a:spLocks noChangeAspect="1"/>
          </p:cNvSpPr>
          <p:nvPr/>
        </p:nvSpPr>
        <p:spPr>
          <a:xfrm>
            <a:off x="1665316" y="4342114"/>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
        <p:nvSpPr>
          <p:cNvPr id="21" name="Shape 897">
            <a:extLst>
              <a:ext uri="{FF2B5EF4-FFF2-40B4-BE49-F238E27FC236}">
                <a16:creationId xmlns:a16="http://schemas.microsoft.com/office/drawing/2014/main" id="{49EC304C-82D0-427E-AFAF-14C8C0F57029}"/>
              </a:ext>
            </a:extLst>
          </p:cNvPr>
          <p:cNvSpPr>
            <a:spLocks noChangeAspect="1"/>
          </p:cNvSpPr>
          <p:nvPr/>
        </p:nvSpPr>
        <p:spPr>
          <a:xfrm>
            <a:off x="1665315" y="3129036"/>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Tree>
    <p:extLst>
      <p:ext uri="{BB962C8B-B14F-4D97-AF65-F5344CB8AC3E}">
        <p14:creationId xmlns:p14="http://schemas.microsoft.com/office/powerpoint/2010/main" val="424774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left)">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8">
                                            <p:txEl>
                                              <p:pRg st="1" end="1"/>
                                            </p:txEl>
                                          </p:spTgt>
                                        </p:tgtEl>
                                        <p:attrNameLst>
                                          <p:attrName>style.visibility</p:attrName>
                                        </p:attrNameLst>
                                      </p:cBhvr>
                                      <p:to>
                                        <p:strVal val="visible"/>
                                      </p:to>
                                    </p:set>
                                    <p:animEffect transition="in" filter="wipe(left)">
                                      <p:cBhvr>
                                        <p:cTn id="3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4" name="Rectangle 2"/>
          <p:cNvSpPr>
            <a:spLocks noChangeArrowheads="1"/>
          </p:cNvSpPr>
          <p:nvPr/>
        </p:nvSpPr>
        <p:spPr bwMode="auto">
          <a:xfrm>
            <a:off x="143870" y="1527231"/>
            <a:ext cx="11401561" cy="65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lang="en-US"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Ngoại thương</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09463" y="2480707"/>
            <a:ext cx="3144937" cy="2677656"/>
          </a:xfrm>
          <a:prstGeom prst="rect">
            <a:avLst/>
          </a:prstGeom>
        </p:spPr>
        <p:txBody>
          <a:bodyPr wrap="square">
            <a:spAutoFit/>
          </a:bodyPr>
          <a:lstStyle/>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Xu hướng toàn cầu hóa và hội nhập làm cho hoạt động xuất nhập khẩu diễn ra sôi động và gia tăng nhanh chóng.</a:t>
            </a:r>
            <a:endParaRPr kumimoji="0" lang="vi-VN"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05026023"/>
              </p:ext>
            </p:extLst>
          </p:nvPr>
        </p:nvGraphicFramePr>
        <p:xfrm>
          <a:off x="3809317" y="2480707"/>
          <a:ext cx="7736114" cy="2752313"/>
        </p:xfrm>
        <a:graphic>
          <a:graphicData uri="http://schemas.openxmlformats.org/drawingml/2006/table">
            <a:tbl>
              <a:tblPr firstRow="1" firstCol="1" bandRow="1">
                <a:tableStyleId>{5C22544A-7EE6-4342-B048-85BDC9FD1C3A}</a:tableStyleId>
              </a:tblPr>
              <a:tblGrid>
                <a:gridCol w="1095088">
                  <a:extLst>
                    <a:ext uri="{9D8B030D-6E8A-4147-A177-3AD203B41FA5}">
                      <a16:colId xmlns:a16="http://schemas.microsoft.com/office/drawing/2014/main" val="653291554"/>
                    </a:ext>
                  </a:extLst>
                </a:gridCol>
                <a:gridCol w="4094963">
                  <a:extLst>
                    <a:ext uri="{9D8B030D-6E8A-4147-A177-3AD203B41FA5}">
                      <a16:colId xmlns:a16="http://schemas.microsoft.com/office/drawing/2014/main" val="2091472536"/>
                    </a:ext>
                  </a:extLst>
                </a:gridCol>
                <a:gridCol w="2546063">
                  <a:extLst>
                    <a:ext uri="{9D8B030D-6E8A-4147-A177-3AD203B41FA5}">
                      <a16:colId xmlns:a16="http://schemas.microsoft.com/office/drawing/2014/main" val="1149878820"/>
                    </a:ext>
                  </a:extLst>
                </a:gridCol>
              </a:tblGrid>
              <a:tr h="1089809">
                <a:tc>
                  <a:txBody>
                    <a:bodyPr/>
                    <a:lstStyle/>
                    <a:p>
                      <a:pPr algn="ctr"/>
                      <a:r>
                        <a:rPr lang="en-US" sz="2600">
                          <a:effectLst/>
                          <a:latin typeface="Times New Roman" panose="02020603050405020304" pitchFamily="18" charset="0"/>
                          <a:cs typeface="Times New Roman" panose="02020603050405020304" pitchFamily="18" charset="0"/>
                        </a:rPr>
                        <a:t>Năm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600">
                          <a:effectLst/>
                          <a:latin typeface="Times New Roman" panose="02020603050405020304" pitchFamily="18" charset="0"/>
                          <a:cs typeface="Times New Roman" panose="02020603050405020304" pitchFamily="18" charset="0"/>
                        </a:rPr>
                        <a:t>Tổng trị giá hàng hóa xuất nhập khẩu </a:t>
                      </a:r>
                      <a:r>
                        <a:rPr lang="en-US" sz="2600" i="1">
                          <a:effectLst/>
                          <a:latin typeface="Times New Roman" panose="02020603050405020304" pitchFamily="18" charset="0"/>
                          <a:cs typeface="Times New Roman" panose="02020603050405020304" pitchFamily="18" charset="0"/>
                        </a:rPr>
                        <a:t>(nghìn tỉ USD)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600">
                          <a:effectLst/>
                          <a:latin typeface="Times New Roman" panose="02020603050405020304" pitchFamily="18" charset="0"/>
                          <a:cs typeface="Times New Roman" panose="02020603050405020304" pitchFamily="18" charset="0"/>
                        </a:rPr>
                        <a:t>Tỉ lệ so với GDP toàn cầu </a:t>
                      </a:r>
                      <a:r>
                        <a:rPr lang="en-US" sz="2600" i="1">
                          <a:effectLst/>
                          <a:latin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333623185"/>
                  </a:ext>
                </a:extLst>
              </a:tr>
              <a:tr h="831252">
                <a:tc>
                  <a:txBody>
                    <a:bodyPr/>
                    <a:lstStyle/>
                    <a:p>
                      <a:pPr algn="ctr"/>
                      <a:r>
                        <a:rPr lang="en-US" sz="2600">
                          <a:solidFill>
                            <a:schemeClr val="tx1"/>
                          </a:solidFill>
                          <a:effectLst/>
                          <a:latin typeface="Times New Roman" panose="02020603050405020304" pitchFamily="18" charset="0"/>
                          <a:cs typeface="Times New Roman" panose="02020603050405020304" pitchFamily="18" charset="0"/>
                        </a:rPr>
                        <a:t>2000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600">
                          <a:solidFill>
                            <a:schemeClr val="tx1"/>
                          </a:solidFill>
                          <a:effectLst/>
                          <a:latin typeface="Times New Roman" panose="02020603050405020304" pitchFamily="18" charset="0"/>
                          <a:cs typeface="Times New Roman" panose="02020603050405020304" pitchFamily="18" charset="0"/>
                        </a:rPr>
                        <a:t>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600">
                          <a:solidFill>
                            <a:schemeClr val="tx1"/>
                          </a:solidFill>
                          <a:effectLst/>
                          <a:latin typeface="Times New Roman" panose="02020603050405020304" pitchFamily="18" charset="0"/>
                          <a:cs typeface="Times New Roman" panose="02020603050405020304" pitchFamily="18" charset="0"/>
                        </a:rPr>
                        <a:t>41,0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386201"/>
                  </a:ext>
                </a:extLst>
              </a:tr>
              <a:tr h="831252">
                <a:tc>
                  <a:txBody>
                    <a:bodyPr/>
                    <a:lstStyle/>
                    <a:p>
                      <a:pPr algn="ctr"/>
                      <a:r>
                        <a:rPr lang="en-US" sz="2600">
                          <a:solidFill>
                            <a:schemeClr val="tx1"/>
                          </a:solidFill>
                          <a:effectLst/>
                          <a:latin typeface="Times New Roman" panose="02020603050405020304" pitchFamily="18" charset="0"/>
                          <a:cs typeface="Times New Roman" panose="02020603050405020304" pitchFamily="18" charset="0"/>
                        </a:rPr>
                        <a:t>2019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600">
                          <a:solidFill>
                            <a:schemeClr val="tx1"/>
                          </a:solidFill>
                          <a:effectLst/>
                          <a:latin typeface="Times New Roman" panose="02020603050405020304" pitchFamily="18" charset="0"/>
                          <a:cs typeface="Times New Roman" panose="02020603050405020304" pitchFamily="18" charset="0"/>
                        </a:rPr>
                        <a:t>37,17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600">
                          <a:solidFill>
                            <a:schemeClr val="tx1"/>
                          </a:solidFill>
                          <a:effectLst/>
                          <a:latin typeface="Times New Roman" panose="02020603050405020304" pitchFamily="18" charset="0"/>
                          <a:cs typeface="Times New Roman" panose="02020603050405020304" pitchFamily="18" charset="0"/>
                        </a:rPr>
                        <a:t>42,3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588459"/>
                  </a:ext>
                </a:extLst>
              </a:tr>
            </a:tbl>
          </a:graphicData>
        </a:graphic>
      </p:graphicFrame>
      <p:pic>
        <p:nvPicPr>
          <p:cNvPr id="18" name="Picture 17"/>
          <p:cNvPicPr>
            <a:picLocks noChangeAspect="1"/>
          </p:cNvPicPr>
          <p:nvPr/>
        </p:nvPicPr>
        <p:blipFill>
          <a:blip r:embed="rId4"/>
          <a:stretch>
            <a:fillRect/>
          </a:stretch>
        </p:blipFill>
        <p:spPr>
          <a:xfrm>
            <a:off x="5384248" y="5762962"/>
            <a:ext cx="1423504" cy="1423504"/>
          </a:xfrm>
          <a:prstGeom prst="rect">
            <a:avLst/>
          </a:prstGeom>
        </p:spPr>
      </p:pic>
    </p:spTree>
    <p:extLst>
      <p:ext uri="{BB962C8B-B14F-4D97-AF65-F5344CB8AC3E}">
        <p14:creationId xmlns:p14="http://schemas.microsoft.com/office/powerpoint/2010/main" val="1142864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4" name="Rectangle 2"/>
          <p:cNvSpPr>
            <a:spLocks noChangeArrowheads="1"/>
          </p:cNvSpPr>
          <p:nvPr/>
        </p:nvSpPr>
        <p:spPr bwMode="auto">
          <a:xfrm>
            <a:off x="143870" y="1527231"/>
            <a:ext cx="11401561" cy="65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lang="en-US"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Ngoại thương</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09463" y="2480707"/>
            <a:ext cx="3144937" cy="267765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Xu hướng toàn cầu hóa và hội nhập làm cho hoạt động xuất nhập khẩu diễn ra sôi động và gia tăng nhanh chóng.</a:t>
            </a:r>
          </a:p>
        </p:txBody>
      </p:sp>
      <p:graphicFrame>
        <p:nvGraphicFramePr>
          <p:cNvPr id="5" name="Table 4"/>
          <p:cNvGraphicFramePr>
            <a:graphicFrameLocks noGrp="1"/>
          </p:cNvGraphicFramePr>
          <p:nvPr>
            <p:extLst>
              <p:ext uri="{D42A27DB-BD31-4B8C-83A1-F6EECF244321}">
                <p14:modId xmlns:p14="http://schemas.microsoft.com/office/powerpoint/2010/main" val="1793474666"/>
              </p:ext>
            </p:extLst>
          </p:nvPr>
        </p:nvGraphicFramePr>
        <p:xfrm>
          <a:off x="3580206" y="2004284"/>
          <a:ext cx="8063369" cy="3293429"/>
        </p:xfrm>
        <a:graphic>
          <a:graphicData uri="http://schemas.openxmlformats.org/drawingml/2006/table">
            <a:tbl>
              <a:tblPr firstRow="1" firstCol="1" bandRow="1">
                <a:tableStyleId>{5C22544A-7EE6-4342-B048-85BDC9FD1C3A}</a:tableStyleId>
              </a:tblPr>
              <a:tblGrid>
                <a:gridCol w="4231598">
                  <a:extLst>
                    <a:ext uri="{9D8B030D-6E8A-4147-A177-3AD203B41FA5}">
                      <a16:colId xmlns:a16="http://schemas.microsoft.com/office/drawing/2014/main" val="653291554"/>
                    </a:ext>
                  </a:extLst>
                </a:gridCol>
                <a:gridCol w="3831771">
                  <a:extLst>
                    <a:ext uri="{9D8B030D-6E8A-4147-A177-3AD203B41FA5}">
                      <a16:colId xmlns:a16="http://schemas.microsoft.com/office/drawing/2014/main" val="2091472536"/>
                    </a:ext>
                  </a:extLst>
                </a:gridCol>
              </a:tblGrid>
              <a:tr h="470490">
                <a:tc>
                  <a:txBody>
                    <a:bodyPr/>
                    <a:lstStyle/>
                    <a:p>
                      <a:pPr algn="ctr"/>
                      <a:r>
                        <a:rPr lang="en-US" sz="2800" b="1">
                          <a:effectLst/>
                          <a:latin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b="1">
                          <a:effectLst/>
                          <a:latin typeface="Times New Roman" panose="02020603050405020304" pitchFamily="18" charset="0"/>
                          <a:cs typeface="Times New Roman" panose="02020603050405020304" pitchFamily="18" charset="0"/>
                        </a:rPr>
                        <a:t>Khu vực/Quốc gia</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333623185"/>
                  </a:ext>
                </a:extLst>
              </a:tr>
              <a:tr h="940980">
                <a:tc>
                  <a:txBody>
                    <a:bodyPr/>
                    <a:lstStyle/>
                    <a:p>
                      <a:pPr algn="just"/>
                      <a:r>
                        <a:rPr lang="en-US" sz="2800" b="0">
                          <a:solidFill>
                            <a:schemeClr val="tx1"/>
                          </a:solidFill>
                          <a:effectLst/>
                          <a:latin typeface="Times New Roman" panose="02020603050405020304" pitchFamily="18" charset="0"/>
                          <a:cs typeface="Times New Roman" panose="02020603050405020304" pitchFamily="18" charset="0"/>
                        </a:rPr>
                        <a:t>Đóng góp lớn vào hoạt động xuất nhập khẩu hàng hóa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800" b="0">
                          <a:solidFill>
                            <a:schemeClr val="tx1"/>
                          </a:solidFill>
                          <a:effectLst/>
                          <a:latin typeface="Times New Roman" panose="02020603050405020304" pitchFamily="18" charset="0"/>
                          <a:cs typeface="Times New Roman" panose="02020603050405020304" pitchFamily="18" charset="0"/>
                        </a:rPr>
                        <a:t>Tây Âu, Bắc Mỹ, Đông Á,…</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7141329"/>
                  </a:ext>
                </a:extLst>
              </a:tr>
              <a:tr h="1881959">
                <a:tc>
                  <a:txBody>
                    <a:bodyPr/>
                    <a:lstStyle/>
                    <a:p>
                      <a:pPr algn="just"/>
                      <a:r>
                        <a:rPr lang="en-US" sz="2800" b="0">
                          <a:solidFill>
                            <a:schemeClr val="tx1"/>
                          </a:solidFill>
                          <a:effectLst/>
                          <a:latin typeface="Times New Roman" panose="02020603050405020304" pitchFamily="18" charset="0"/>
                          <a:cs typeface="Times New Roman" panose="02020603050405020304" pitchFamily="18" charset="0"/>
                        </a:rPr>
                        <a:t>Trị giá xuất nhập khẩu hàng đầu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800" b="0">
                          <a:solidFill>
                            <a:schemeClr val="tx1"/>
                          </a:solidFill>
                          <a:effectLst/>
                          <a:latin typeface="Times New Roman" panose="02020603050405020304" pitchFamily="18" charset="0"/>
                          <a:cs typeface="Times New Roman" panose="02020603050405020304" pitchFamily="18" charset="0"/>
                        </a:rPr>
                        <a:t>Trung Quốc, Hoa Kỳ, Đức, Nhật Bản, Pháp, Anh, Hà Lan, Hàn Quốc,…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1732834"/>
                  </a:ext>
                </a:extLst>
              </a:tr>
            </a:tbl>
          </a:graphicData>
        </a:graphic>
      </p:graphicFrame>
      <p:pic>
        <p:nvPicPr>
          <p:cNvPr id="18" name="Picture 17"/>
          <p:cNvPicPr>
            <a:picLocks noChangeAspect="1"/>
          </p:cNvPicPr>
          <p:nvPr/>
        </p:nvPicPr>
        <p:blipFill>
          <a:blip r:embed="rId4"/>
          <a:stretch>
            <a:fillRect/>
          </a:stretch>
        </p:blipFill>
        <p:spPr>
          <a:xfrm>
            <a:off x="5384248" y="5762962"/>
            <a:ext cx="1423504" cy="1423504"/>
          </a:xfrm>
          <a:prstGeom prst="rect">
            <a:avLst/>
          </a:prstGeom>
        </p:spPr>
      </p:pic>
    </p:spTree>
    <p:extLst>
      <p:ext uri="{BB962C8B-B14F-4D97-AF65-F5344CB8AC3E}">
        <p14:creationId xmlns:p14="http://schemas.microsoft.com/office/powerpoint/2010/main" val="2995275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038825" y="134801"/>
            <a:ext cx="4114350" cy="716852"/>
            <a:chOff x="2679123" y="1748978"/>
            <a:chExt cx="4113818" cy="1066795"/>
          </a:xfrm>
        </p:grpSpPr>
        <p:sp>
          <p:nvSpPr>
            <p:cNvPr id="16" name="圆角矩形 52">
              <a:extLst>
                <a:ext uri="{FF2B5EF4-FFF2-40B4-BE49-F238E27FC236}">
                  <a16:creationId xmlns:a16="http://schemas.microsoft.com/office/drawing/2014/main" id="{02AE87B5-C4F8-4233-9FCC-3F78B58ED3D7}"/>
                </a:ext>
              </a:extLst>
            </p:cNvPr>
            <p:cNvSpPr/>
            <p:nvPr/>
          </p:nvSpPr>
          <p:spPr>
            <a:xfrm flipH="1">
              <a:off x="2971821" y="1801470"/>
              <a:ext cx="3821120"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THƯƠNG MẠI</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7"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p>
          </p:txBody>
        </p:sp>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4" name="Rectangle 2"/>
          <p:cNvSpPr>
            <a:spLocks noChangeArrowheads="1"/>
          </p:cNvSpPr>
          <p:nvPr/>
        </p:nvSpPr>
        <p:spPr bwMode="auto">
          <a:xfrm>
            <a:off x="143870" y="1527231"/>
            <a:ext cx="11401561" cy="65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lang="en-US"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Ngoại thương</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299494" y="2500114"/>
            <a:ext cx="7885748" cy="2837187"/>
          </a:xfrm>
          <a:prstGeom prst="rect">
            <a:avLst/>
          </a:prstGeom>
        </p:spPr>
        <p:txBody>
          <a:bodyPr wrap="square">
            <a:spAutoFit/>
          </a:bodyPr>
          <a:lstStyle/>
          <a:p>
            <a:pPr lvl="0" algn="just">
              <a:lnSpc>
                <a:spcPct val="130000"/>
              </a:lnSpc>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Cơ cấu hàng xuất khẩu trên thế giới có những thay đổi rõ rệt, chiếm tỉ trọng ngày càng cao là các sản phẩm của công nghiệp chế biến và dầu mỏ; các mặt hàng nông sản, nguyên vật liệu, sản phẩm thô chiếm tỉ trọng thấp hơn.</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8" name="Picture 97"/>
          <p:cNvPicPr>
            <a:picLocks noChangeAspect="1"/>
          </p:cNvPicPr>
          <p:nvPr/>
        </p:nvPicPr>
        <p:blipFill>
          <a:blip r:embed="rId4"/>
          <a:stretch>
            <a:fillRect/>
          </a:stretch>
        </p:blipFill>
        <p:spPr>
          <a:xfrm>
            <a:off x="5384248" y="5762962"/>
            <a:ext cx="1423504" cy="1423504"/>
          </a:xfrm>
          <a:prstGeom prst="rect">
            <a:avLst/>
          </a:prstGeom>
        </p:spPr>
      </p:pic>
      <p:sp>
        <p:nvSpPr>
          <p:cNvPr id="18" name="Shape 897">
            <a:extLst>
              <a:ext uri="{FF2B5EF4-FFF2-40B4-BE49-F238E27FC236}">
                <a16:creationId xmlns:a16="http://schemas.microsoft.com/office/drawing/2014/main" id="{49EC304C-82D0-427E-AFAF-14C8C0F57029}"/>
              </a:ext>
            </a:extLst>
          </p:cNvPr>
          <p:cNvSpPr>
            <a:spLocks noChangeAspect="1"/>
          </p:cNvSpPr>
          <p:nvPr/>
        </p:nvSpPr>
        <p:spPr>
          <a:xfrm>
            <a:off x="1653353" y="2480707"/>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Tree>
    <p:extLst>
      <p:ext uri="{BB962C8B-B14F-4D97-AF65-F5344CB8AC3E}">
        <p14:creationId xmlns:p14="http://schemas.microsoft.com/office/powerpoint/2010/main" val="600769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2618" y="2029019"/>
            <a:ext cx="8653451" cy="3539430"/>
          </a:xfrm>
          <a:prstGeom prst="rect">
            <a:avLst/>
          </a:prstGeom>
        </p:spPr>
        <p:txBody>
          <a:bodyPr wrap="square">
            <a:spAutoFit/>
          </a:bodyPr>
          <a:lstStyle/>
          <a:p>
            <a:pPr lvl="0" algn="just">
              <a:spcBef>
                <a:spcPts val="600"/>
              </a:spcBef>
              <a:spcAft>
                <a:spcPts val="600"/>
              </a:spcAft>
            </a:pPr>
            <a:r>
              <a:rPr lang="vi-VN" altLang="zh-CN" sz="2800" i="1">
                <a:solidFill>
                  <a:srgbClr val="000000"/>
                </a:solidFill>
                <a:latin typeface="Times New Roman" panose="02020603050405020304" pitchFamily="18" charset="0"/>
                <a:cs typeface="Times New Roman" panose="02020603050405020304" pitchFamily="18" charset="0"/>
              </a:rPr>
              <a:t>Tổ chức thương mại Thế giới (WTO) được thành lập ngày 1-1-1995 có trụ sở tại Giơ-ne-vơ, Thụy Sĩ. Đây là tổ chức quốc tế có chức năng giám sát các hiệp định thương mại giữa các nước thành viên theo các quy tắc thương mại. Hoạt động của WTO nhằm mục đích loại bỏ hay giảm thiểu các rào cản thương mại để tiến tới tự do thương mại. Đến năm 2020, WTO có 164 quốc gia thành viên. Việt Nam chính thức gia nhập WTO ngày 11-1-2007.</a:t>
            </a:r>
            <a:endParaRPr kumimoji="0" lang="vi-VN" altLang="zh-CN" sz="2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8" name="Group 17"/>
          <p:cNvGrpSpPr/>
          <p:nvPr/>
        </p:nvGrpSpPr>
        <p:grpSpPr>
          <a:xfrm>
            <a:off x="947" y="-3469"/>
            <a:ext cx="3300192" cy="1615293"/>
            <a:chOff x="6219230" y="1417170"/>
            <a:chExt cx="2182581" cy="1066699"/>
          </a:xfrm>
          <a:effectLst>
            <a:outerShdw blurRad="50800" dist="38100" dir="2700000" algn="tl" rotWithShape="0">
              <a:prstClr val="black">
                <a:alpha val="40000"/>
              </a:prstClr>
            </a:outerShdw>
          </a:effectLst>
        </p:grpSpPr>
        <p:grpSp>
          <p:nvGrpSpPr>
            <p:cNvPr id="19" name="组合 1483"/>
            <p:cNvGrpSpPr/>
            <p:nvPr/>
          </p:nvGrpSpPr>
          <p:grpSpPr>
            <a:xfrm>
              <a:off x="6948798" y="1869163"/>
              <a:ext cx="1453013" cy="614706"/>
              <a:chOff x="28079" y="1041053"/>
              <a:chExt cx="8242066" cy="4572000"/>
            </a:xfrm>
          </p:grpSpPr>
          <p:sp>
            <p:nvSpPr>
              <p:cNvPr id="22" name="Freeform 422"/>
              <p:cNvSpPr>
                <a:spLocks/>
              </p:cNvSpPr>
              <p:nvPr/>
            </p:nvSpPr>
            <p:spPr bwMode="auto">
              <a:xfrm>
                <a:off x="28079" y="1041053"/>
                <a:ext cx="8242066"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30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3" name="Freeform 423"/>
              <p:cNvSpPr>
                <a:spLocks noEditPoints="1"/>
              </p:cNvSpPr>
              <p:nvPr/>
            </p:nvSpPr>
            <p:spPr bwMode="auto">
              <a:xfrm>
                <a:off x="185233" y="1168050"/>
                <a:ext cx="7962563" cy="4317997"/>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30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0" name="TextBox 19"/>
            <p:cNvSpPr txBox="1"/>
            <p:nvPr/>
          </p:nvSpPr>
          <p:spPr>
            <a:xfrm>
              <a:off x="7021864" y="1977546"/>
              <a:ext cx="1358378" cy="3861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Em có biết</a:t>
              </a:r>
            </a:p>
          </p:txBody>
        </p:sp>
        <p:pic>
          <p:nvPicPr>
            <p:cNvPr id="21" name="Picture 6" descr="Đồ hoạ vector miễn phí của Dấu chấm hỏ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230" y="1417170"/>
              <a:ext cx="938135" cy="9381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266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7" name="Group 6"/>
          <p:cNvGrpSpPr/>
          <p:nvPr/>
        </p:nvGrpSpPr>
        <p:grpSpPr>
          <a:xfrm>
            <a:off x="2244170" y="2225169"/>
            <a:ext cx="8423830" cy="826542"/>
            <a:chOff x="2632627" y="1585743"/>
            <a:chExt cx="8422733" cy="1230031"/>
          </a:xfrm>
        </p:grpSpPr>
        <p:sp>
          <p:nvSpPr>
            <p:cNvPr id="8" name="圆角矩形 52">
              <a:extLst>
                <a:ext uri="{FF2B5EF4-FFF2-40B4-BE49-F238E27FC236}">
                  <a16:creationId xmlns:a16="http://schemas.microsoft.com/office/drawing/2014/main" id="{02AE87B5-C4F8-4233-9FCC-3F78B58ED3D7}"/>
                </a:ext>
              </a:extLst>
            </p:cNvPr>
            <p:cNvSpPr/>
            <p:nvPr/>
          </p:nvSpPr>
          <p:spPr>
            <a:xfrm flipH="1">
              <a:off x="3432643" y="1801469"/>
              <a:ext cx="7622717"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a:ln>
                    <a:noFill/>
                  </a:ln>
                  <a:solidFill>
                    <a:srgbClr val="00AF92">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Vai trò, đặc điểm, các nhân tố ảnh hưởng đến sự phát triển và phân bố </a:t>
              </a:r>
              <a:r>
                <a:rPr lang="en-US" altLang="zh-CN" sz="3000" b="1">
                  <a:solidFill>
                    <a:srgbClr val="00AF92">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tài chính ngân hàng</a:t>
              </a:r>
              <a:endParaRPr kumimoji="0" lang="zh-CN" altLang="en-US" sz="3000" b="1" i="0" u="none" strike="noStrike" kern="1200" cap="none" spc="0" normalizeH="0" baseline="0" noProof="0">
                <a:ln>
                  <a:noFill/>
                </a:ln>
                <a:solidFill>
                  <a:srgbClr val="00AF92">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9" name="椭圆 36">
              <a:extLst>
                <a:ext uri="{FF2B5EF4-FFF2-40B4-BE49-F238E27FC236}">
                  <a16:creationId xmlns:a16="http://schemas.microsoft.com/office/drawing/2014/main" id="{7DEF1E02-B04B-4478-8174-5FDC0DD2526A}"/>
                </a:ext>
              </a:extLst>
            </p:cNvPr>
            <p:cNvSpPr/>
            <p:nvPr/>
          </p:nvSpPr>
          <p:spPr>
            <a:xfrm flipH="1">
              <a:off x="2632627" y="1585743"/>
              <a:ext cx="794045" cy="1230031"/>
            </a:xfrm>
            <a:prstGeom prst="ellipse">
              <a:avLst/>
            </a:prstGeom>
            <a:solidFill>
              <a:schemeClr val="accent5">
                <a:lumMod val="50000"/>
              </a:schemeClr>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1</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6" name="Group 5"/>
          <p:cNvGrpSpPr/>
          <p:nvPr/>
        </p:nvGrpSpPr>
        <p:grpSpPr>
          <a:xfrm>
            <a:off x="3469253" y="441649"/>
            <a:ext cx="5253496" cy="815986"/>
            <a:chOff x="2315455" y="1748978"/>
            <a:chExt cx="6451173" cy="1066795"/>
          </a:xfrm>
        </p:grpSpPr>
        <p:sp>
          <p:nvSpPr>
            <p:cNvPr id="10" name="圆角矩形 52">
              <a:extLst>
                <a:ext uri="{FF2B5EF4-FFF2-40B4-BE49-F238E27FC236}">
                  <a16:creationId xmlns:a16="http://schemas.microsoft.com/office/drawing/2014/main" id="{02AE87B5-C4F8-4233-9FCC-3F78B58ED3D7}"/>
                </a:ext>
              </a:extLst>
            </p:cNvPr>
            <p:cNvSpPr/>
            <p:nvPr/>
          </p:nvSpPr>
          <p:spPr>
            <a:xfrm flipH="1">
              <a:off x="3076182" y="1801470"/>
              <a:ext cx="5690446" cy="944716"/>
            </a:xfrm>
            <a:prstGeom prst="roundRect">
              <a:avLst>
                <a:gd name="adj" fmla="val 0"/>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TÀI</a:t>
              </a:r>
              <a:r>
                <a:rPr kumimoji="0" lang="en-US" altLang="zh-CN" sz="2600" b="1" i="0" u="none" strike="noStrike" kern="1200" cap="none" spc="0" normalizeH="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 CHÍNH NGÂN HÀNG</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1"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13" name="Group 12"/>
          <p:cNvGrpSpPr/>
          <p:nvPr/>
        </p:nvGrpSpPr>
        <p:grpSpPr>
          <a:xfrm>
            <a:off x="2270131" y="3327402"/>
            <a:ext cx="7703662" cy="826542"/>
            <a:chOff x="2632627" y="1585743"/>
            <a:chExt cx="7702659" cy="1230031"/>
          </a:xfrm>
        </p:grpSpPr>
        <p:sp>
          <p:nvSpPr>
            <p:cNvPr id="14" name="圆角矩形 52">
              <a:extLst>
                <a:ext uri="{FF2B5EF4-FFF2-40B4-BE49-F238E27FC236}">
                  <a16:creationId xmlns:a16="http://schemas.microsoft.com/office/drawing/2014/main" id="{02AE87B5-C4F8-4233-9FCC-3F78B58ED3D7}"/>
                </a:ext>
              </a:extLst>
            </p:cNvPr>
            <p:cNvSpPr/>
            <p:nvPr/>
          </p:nvSpPr>
          <p:spPr>
            <a:xfrm flipH="1">
              <a:off x="3432643" y="1801469"/>
              <a:ext cx="6902643"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00AF92">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Tình hình phát triển và phân bố</a:t>
              </a:r>
              <a:endParaRPr kumimoji="0" lang="zh-CN" altLang="en-US" sz="3000" b="1" i="0" u="none" strike="noStrike" kern="1200" cap="none" spc="0" normalizeH="0" baseline="0" noProof="0">
                <a:ln>
                  <a:noFill/>
                </a:ln>
                <a:solidFill>
                  <a:srgbClr val="00AF92">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5" name="椭圆 36">
              <a:extLst>
                <a:ext uri="{FF2B5EF4-FFF2-40B4-BE49-F238E27FC236}">
                  <a16:creationId xmlns:a16="http://schemas.microsoft.com/office/drawing/2014/main" id="{7DEF1E02-B04B-4478-8174-5FDC0DD2526A}"/>
                </a:ext>
              </a:extLst>
            </p:cNvPr>
            <p:cNvSpPr/>
            <p:nvPr/>
          </p:nvSpPr>
          <p:spPr>
            <a:xfrm flipH="1">
              <a:off x="2632627" y="1585743"/>
              <a:ext cx="794045" cy="1230031"/>
            </a:xfrm>
            <a:prstGeom prst="ellipse">
              <a:avLst/>
            </a:prstGeom>
            <a:solidFill>
              <a:schemeClr val="accent5">
                <a:lumMod val="50000"/>
              </a:schemeClr>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2</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16" name="Group 15"/>
          <p:cNvGrpSpPr/>
          <p:nvPr/>
        </p:nvGrpSpPr>
        <p:grpSpPr>
          <a:xfrm>
            <a:off x="45726" y="44486"/>
            <a:ext cx="1783312" cy="966821"/>
            <a:chOff x="438457" y="21019"/>
            <a:chExt cx="2057588" cy="1141426"/>
          </a:xfrm>
        </p:grpSpPr>
        <p:grpSp>
          <p:nvGrpSpPr>
            <p:cNvPr id="17" name="Group 16"/>
            <p:cNvGrpSpPr/>
            <p:nvPr/>
          </p:nvGrpSpPr>
          <p:grpSpPr>
            <a:xfrm>
              <a:off x="1094718" y="498395"/>
              <a:ext cx="1401327" cy="664050"/>
              <a:chOff x="5507432" y="3371212"/>
              <a:chExt cx="3674668" cy="1857615"/>
            </a:xfrm>
          </p:grpSpPr>
          <p:grpSp>
            <p:nvGrpSpPr>
              <p:cNvPr id="19" name="组合 1483"/>
              <p:cNvGrpSpPr/>
              <p:nvPr/>
            </p:nvGrpSpPr>
            <p:grpSpPr>
              <a:xfrm>
                <a:off x="5507432" y="3371212"/>
                <a:ext cx="3674668" cy="1857615"/>
                <a:chOff x="28079" y="1041053"/>
                <a:chExt cx="7035801" cy="4572000"/>
              </a:xfrm>
            </p:grpSpPr>
            <p:sp>
              <p:nvSpPr>
                <p:cNvPr id="21"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0" name="TextBox 19"/>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18"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1698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E5C550FA-8109-4B32-B152-DB25E1D1C7B9}"/>
              </a:ext>
            </a:extLst>
          </p:cNvPr>
          <p:cNvSpPr/>
          <p:nvPr/>
        </p:nvSpPr>
        <p:spPr>
          <a:xfrm>
            <a:off x="5043077" y="3317108"/>
            <a:ext cx="2244439" cy="609602"/>
          </a:xfrm>
          <a:prstGeom prst="roundRect">
            <a:avLst/>
          </a:prstGeom>
          <a:solidFill>
            <a:srgbClr val="00B050"/>
          </a:solidFill>
          <a:ln>
            <a:noFill/>
          </a:ln>
          <a:effectLst>
            <a:outerShdw blurRad="57150" dist="19050" dir="5400000" algn="ctr" rotWithShape="0">
              <a:srgbClr val="000000">
                <a:alpha val="63000"/>
              </a:srgbClr>
            </a:outerShdw>
          </a:effectLst>
        </p:spPr>
        <p:txBody>
          <a:bodyPr rtlCol="0" anchor="ctr"/>
          <a:lstStyle/>
          <a:p>
            <a:pPr algn="ctr">
              <a:defRPr/>
            </a:pPr>
            <a:endParaRPr lang="en-US" kern="0">
              <a:solidFill>
                <a:prstClr val="white"/>
              </a:solidFill>
              <a:latin typeface="Calibri" panose="020F0502020204030204"/>
            </a:endParaRPr>
          </a:p>
        </p:txBody>
      </p:sp>
      <p:sp>
        <p:nvSpPr>
          <p:cNvPr id="5" name="Rectangle 4">
            <a:extLst>
              <a:ext uri="{FF2B5EF4-FFF2-40B4-BE49-F238E27FC236}">
                <a16:creationId xmlns:a16="http://schemas.microsoft.com/office/drawing/2014/main" id="{9AF0A2BE-5EB0-431A-ADCF-ED43BC70AF4B}"/>
              </a:ext>
            </a:extLst>
          </p:cNvPr>
          <p:cNvSpPr/>
          <p:nvPr/>
        </p:nvSpPr>
        <p:spPr>
          <a:xfrm>
            <a:off x="4969493" y="3391076"/>
            <a:ext cx="2391605" cy="523220"/>
          </a:xfrm>
          <a:prstGeom prst="rect">
            <a:avLst/>
          </a:prstGeom>
        </p:spPr>
        <p:txBody>
          <a:bodyPr wrap="square">
            <a:spAutoFit/>
          </a:bodyPr>
          <a:lstStyle/>
          <a:p>
            <a:pPr algn="ctr">
              <a:defRPr/>
            </a:pPr>
            <a:r>
              <a:rPr lang="en-US" sz="2800" b="1" dirty="0" err="1">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Hàng</a:t>
            </a:r>
            <a:r>
              <a:rPr lang="en-US" sz="28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 </a:t>
            </a:r>
            <a:r>
              <a:rPr lang="en-US" sz="2800" b="1" dirty="0" err="1">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hóa</a:t>
            </a:r>
            <a:endParaRPr lang="en-US" sz="28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endParaRPr>
          </a:p>
        </p:txBody>
      </p:sp>
      <p:pic>
        <p:nvPicPr>
          <p:cNvPr id="6" name="Picture 6" descr="Kết quả hình ảnh cho chemistry clipart png">
            <a:extLst>
              <a:ext uri="{FF2B5EF4-FFF2-40B4-BE49-F238E27FC236}">
                <a16:creationId xmlns:a16="http://schemas.microsoft.com/office/drawing/2014/main" id="{376100E4-D533-4F01-B6BC-FDEF6690FF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667">
                        <a14:foregroundMark x1="26222" y1="11932" x2="27000" y2="62045"/>
                        <a14:foregroundMark x1="22556" y1="15227" x2="63444" y2="69205"/>
                        <a14:foregroundMark x1="49667" y1="39205" x2="48889" y2="71136"/>
                        <a14:foregroundMark x1="42444" y1="53864" x2="82444" y2="55227"/>
                        <a14:foregroundMark x1="74222" y1="51591" x2="73778" y2="84659"/>
                        <a14:foregroundMark x1="25222" y1="70909" x2="26556" y2="85568"/>
                        <a14:foregroundMark x1="26222" y1="42727" x2="24667" y2="64773"/>
                        <a14:foregroundMark x1="40000" y1="48523" x2="44333" y2="66250"/>
                        <a14:foregroundMark x1="47778" y1="74205" x2="64333" y2="74545"/>
                        <a14:foregroundMark x1="49444" y1="42727" x2="61111" y2="56250"/>
                        <a14:foregroundMark x1="72889" y1="14886" x2="79111" y2="37045"/>
                        <a14:foregroundMark x1="27333" y1="78295" x2="31444" y2="84091"/>
                      </a14:backgroundRemoval>
                    </a14:imgEffect>
                  </a14:imgLayer>
                </a14:imgProps>
              </a:ext>
              <a:ext uri="{28A0092B-C50C-407E-A947-70E740481C1C}">
                <a14:useLocalDpi xmlns:a14="http://schemas.microsoft.com/office/drawing/2010/main" val="0"/>
              </a:ext>
            </a:extLst>
          </a:blip>
          <a:srcRect/>
          <a:stretch>
            <a:fillRect/>
          </a:stretch>
        </p:blipFill>
        <p:spPr bwMode="auto">
          <a:xfrm>
            <a:off x="7437681" y="1435342"/>
            <a:ext cx="4455680" cy="4356844"/>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DCABB50-E850-407D-BEC8-09A3C4FC6B2E}"/>
              </a:ext>
            </a:extLst>
          </p:cNvPr>
          <p:cNvSpPr/>
          <p:nvPr/>
        </p:nvSpPr>
        <p:spPr>
          <a:xfrm>
            <a:off x="381347" y="1588719"/>
            <a:ext cx="4479235" cy="4187687"/>
          </a:xfrm>
          <a:prstGeom prst="ellipse">
            <a:avLst/>
          </a:prstGeom>
          <a:solidFill>
            <a:srgbClr val="77C9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8" name="Picture 2" descr="Kết quả hình ảnh cho đầu hàng">
            <a:extLst>
              <a:ext uri="{FF2B5EF4-FFF2-40B4-BE49-F238E27FC236}">
                <a16:creationId xmlns:a16="http://schemas.microsoft.com/office/drawing/2014/main" id="{B4F650A2-6012-460C-88FB-1558F80133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04" b="89758" l="2344" r="97188">
                        <a14:foregroundMark x1="39375" y1="6518" x2="40938" y2="25512"/>
                      </a14:backgroundRemoval>
                    </a14:imgEffect>
                  </a14:imgLayer>
                </a14:imgProps>
              </a:ext>
              <a:ext uri="{28A0092B-C50C-407E-A947-70E740481C1C}">
                <a14:useLocalDpi xmlns:a14="http://schemas.microsoft.com/office/drawing/2010/main" val="0"/>
              </a:ext>
            </a:extLst>
          </a:blip>
          <a:srcRect/>
          <a:stretch>
            <a:fillRect/>
          </a:stretch>
        </p:blipFill>
        <p:spPr bwMode="auto">
          <a:xfrm>
            <a:off x="661655" y="1864191"/>
            <a:ext cx="3944312" cy="330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89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038825" y="134801"/>
            <a:ext cx="6034088" cy="716852"/>
            <a:chOff x="2679123" y="1748978"/>
            <a:chExt cx="6033308" cy="1066795"/>
          </a:xfrm>
        </p:grpSpPr>
        <p:sp>
          <p:nvSpPr>
            <p:cNvPr id="21" name="圆角矩形 52">
              <a:extLst>
                <a:ext uri="{FF2B5EF4-FFF2-40B4-BE49-F238E27FC236}">
                  <a16:creationId xmlns:a16="http://schemas.microsoft.com/office/drawing/2014/main" id="{02AE87B5-C4F8-4233-9FCC-3F78B58ED3D7}"/>
                </a:ext>
              </a:extLst>
            </p:cNvPr>
            <p:cNvSpPr/>
            <p:nvPr/>
          </p:nvSpPr>
          <p:spPr>
            <a:xfrm flipH="1">
              <a:off x="2971820" y="1801470"/>
              <a:ext cx="5740611"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TÀI CHÍNH NGÂN HÀNG</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2"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a:t>
              </a: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23"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24" name="Group 23"/>
          <p:cNvGrpSpPr/>
          <p:nvPr/>
        </p:nvGrpSpPr>
        <p:grpSpPr>
          <a:xfrm>
            <a:off x="45726" y="44486"/>
            <a:ext cx="1783312" cy="966821"/>
            <a:chOff x="438457" y="21019"/>
            <a:chExt cx="2057588" cy="1141426"/>
          </a:xfrm>
        </p:grpSpPr>
        <p:grpSp>
          <p:nvGrpSpPr>
            <p:cNvPr id="25" name="Group 24"/>
            <p:cNvGrpSpPr/>
            <p:nvPr/>
          </p:nvGrpSpPr>
          <p:grpSpPr>
            <a:xfrm>
              <a:off x="1094718" y="498395"/>
              <a:ext cx="1401327" cy="664050"/>
              <a:chOff x="5507432" y="3371212"/>
              <a:chExt cx="3674668" cy="1857615"/>
            </a:xfrm>
          </p:grpSpPr>
          <p:grpSp>
            <p:nvGrpSpPr>
              <p:cNvPr id="27" name="组合 1483"/>
              <p:cNvGrpSpPr/>
              <p:nvPr/>
            </p:nvGrpSpPr>
            <p:grpSpPr>
              <a:xfrm>
                <a:off x="5507432" y="3371212"/>
                <a:ext cx="3674668" cy="1857615"/>
                <a:chOff x="28079" y="1041053"/>
                <a:chExt cx="7035801" cy="4572000"/>
              </a:xfrm>
            </p:grpSpPr>
            <p:sp>
              <p:nvSpPr>
                <p:cNvPr id="2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8" name="TextBox 27"/>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26"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loud Callout 39"/>
          <p:cNvSpPr/>
          <p:nvPr/>
        </p:nvSpPr>
        <p:spPr>
          <a:xfrm>
            <a:off x="614508" y="1778430"/>
            <a:ext cx="5650993" cy="2095520"/>
          </a:xfrm>
          <a:prstGeom prst="cloudCallout">
            <a:avLst>
              <a:gd name="adj1" fmla="val 51269"/>
              <a:gd name="adj2" fmla="val 56076"/>
            </a:avLst>
          </a:prstGeom>
          <a:solidFill>
            <a:schemeClr val="bg1"/>
          </a:solidFill>
          <a:ln>
            <a:solidFill>
              <a:schemeClr val="accent1">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Nêu vai trò, đặc điểm của tài</a:t>
            </a:r>
            <a:r>
              <a:rPr kumimoji="0" lang="en-US" sz="2900" b="0" i="0" u="none" strike="noStrike" kern="1200" cap="none" spc="0" normalizeH="0" noProof="0">
                <a:ln>
                  <a:noFill/>
                </a:ln>
                <a:solidFill>
                  <a:srgbClr val="000000"/>
                </a:solidFill>
                <a:effectLst/>
                <a:uLnTx/>
                <a:uFillTx/>
                <a:latin typeface="Times New Roman" pitchFamily="18" charset="0"/>
                <a:ea typeface="+mn-ea"/>
                <a:cs typeface="Times New Roman" pitchFamily="18" charset="0"/>
              </a:rPr>
              <a:t> chính ngân hàng</a:t>
            </a:r>
            <a:endParaRPr kumimoji="0" lang="en-US" sz="29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pic>
        <p:nvPicPr>
          <p:cNvPr id="41" name="Picture 40"/>
          <p:cNvPicPr>
            <a:picLocks noChangeAspect="1"/>
          </p:cNvPicPr>
          <p:nvPr/>
        </p:nvPicPr>
        <p:blipFill>
          <a:blip r:embed="rId4"/>
          <a:stretch>
            <a:fillRect/>
          </a:stretch>
        </p:blipFill>
        <p:spPr>
          <a:xfrm>
            <a:off x="5151467" y="5515330"/>
            <a:ext cx="1671136" cy="1671136"/>
          </a:xfrm>
          <a:prstGeom prst="rect">
            <a:avLst/>
          </a:prstGeom>
        </p:spPr>
      </p:pic>
      <p:sp>
        <p:nvSpPr>
          <p:cNvPr id="42" name="Rectangle 41"/>
          <p:cNvSpPr/>
          <p:nvPr/>
        </p:nvSpPr>
        <p:spPr>
          <a:xfrm>
            <a:off x="-101601" y="1226253"/>
            <a:ext cx="12322631"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9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 Vai trò, đặc điểm, các nhân tố ảnh hưởng đến sự phát triển và phân bố </a:t>
            </a:r>
            <a:r>
              <a:rPr lang="en-US" sz="2500" b="1" spc="-90">
                <a:solidFill>
                  <a:srgbClr val="C00000"/>
                </a:solidFill>
                <a:latin typeface="Times New Roman" panose="02020603050405020304" pitchFamily="18" charset="0"/>
                <a:cs typeface="Times New Roman" panose="02020603050405020304" pitchFamily="18" charset="0"/>
              </a:rPr>
              <a:t>tài chính ngân hàng</a:t>
            </a:r>
            <a:endParaRPr kumimoji="0" lang="en-US" sz="2500" b="0" i="0" u="none" strike="noStrike" kern="1200" cap="none" spc="-9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129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childTnLst>
        </p:cTn>
      </p:par>
    </p:tnLst>
    <p:bldLst>
      <p:bldP spid="40" grpId="0" animBg="1"/>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2"/>
          <p:cNvSpPr>
            <a:spLocks noChangeArrowheads="1"/>
          </p:cNvSpPr>
          <p:nvPr/>
        </p:nvSpPr>
        <p:spPr bwMode="auto">
          <a:xfrm>
            <a:off x="293316" y="1767615"/>
            <a:ext cx="3426196" cy="440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Vai trò: </a:t>
            </a:r>
          </a:p>
          <a:p>
            <a:pPr lvl="0" algn="just" defTabSz="914491" eaLnBrk="0" fontAlgn="base" hangingPunct="0">
              <a:spcBef>
                <a:spcPct val="0"/>
              </a:spcBef>
              <a:spcAft>
                <a:spcPct val="0"/>
              </a:spcAft>
            </a:pP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 chính ngân hàng gồm các dịch vụ giao dịch tài chính, luân chuyển tiền tệ thông qua ngân hàng và các công cụ tài chính của ngân hàng trong phạm vi một quốc gia và quốc tế. </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p:cNvSpPr/>
          <p:nvPr/>
        </p:nvSpPr>
        <p:spPr>
          <a:xfrm>
            <a:off x="-101601" y="1226253"/>
            <a:ext cx="12322631"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9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 Vai trò, đặc điểm, các nhân tố ảnh hưởng đến sự phát triển và phân bố </a:t>
            </a:r>
            <a:r>
              <a:rPr lang="en-US" sz="2500" b="1" spc="-90">
                <a:solidFill>
                  <a:srgbClr val="C00000"/>
                </a:solidFill>
                <a:latin typeface="Times New Roman" panose="02020603050405020304" pitchFamily="18" charset="0"/>
                <a:cs typeface="Times New Roman" panose="02020603050405020304" pitchFamily="18" charset="0"/>
              </a:rPr>
              <a:t>tài chính ngân hàng</a:t>
            </a:r>
            <a:endParaRPr kumimoji="0" lang="en-US" sz="2500" b="0" i="0" u="none" strike="noStrike" kern="1200" cap="none" spc="-9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5" name="Picture 24"/>
          <p:cNvPicPr/>
          <p:nvPr/>
        </p:nvPicPr>
        <p:blipFill>
          <a:blip r:embed="rId4"/>
          <a:stretch>
            <a:fillRect/>
          </a:stretch>
        </p:blipFill>
        <p:spPr>
          <a:xfrm>
            <a:off x="3848326" y="1737437"/>
            <a:ext cx="7443788" cy="4968163"/>
          </a:xfrm>
          <a:prstGeom prst="rect">
            <a:avLst/>
          </a:prstGeom>
          <a:effectLst>
            <a:outerShdw blurRad="50800" dist="38100" dir="2700000" algn="tl" rotWithShape="0">
              <a:prstClr val="black">
                <a:alpha val="40000"/>
              </a:prstClr>
            </a:outerShdw>
          </a:effectLst>
        </p:spPr>
      </p:pic>
      <p:sp>
        <p:nvSpPr>
          <p:cNvPr id="26" name="Rounded Rectangle 25"/>
          <p:cNvSpPr/>
          <p:nvPr/>
        </p:nvSpPr>
        <p:spPr>
          <a:xfrm>
            <a:off x="4844529" y="1942265"/>
            <a:ext cx="6273414" cy="1033163"/>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4844529" y="3290769"/>
            <a:ext cx="6273414" cy="1033163"/>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8" name="Rounded Rectangle 27"/>
          <p:cNvSpPr/>
          <p:nvPr/>
        </p:nvSpPr>
        <p:spPr>
          <a:xfrm>
            <a:off x="4844529" y="4601027"/>
            <a:ext cx="6273414" cy="653144"/>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9" name="Rounded Rectangle 28"/>
          <p:cNvSpPr/>
          <p:nvPr/>
        </p:nvSpPr>
        <p:spPr>
          <a:xfrm>
            <a:off x="4844529" y="5560294"/>
            <a:ext cx="6273414" cy="653144"/>
          </a:xfrm>
          <a:prstGeom prst="roundRect">
            <a:avLst/>
          </a:prstGeom>
          <a:solidFill>
            <a:srgbClr val="DAEDFE"/>
          </a:solidFill>
          <a:ln w="25400" cap="flat" cmpd="sng" algn="ctr">
            <a:noFill/>
            <a:prstDash val="solid"/>
          </a:ln>
          <a:effectLst/>
        </p:spPr>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29"/>
          <p:cNvGrpSpPr/>
          <p:nvPr/>
        </p:nvGrpSpPr>
        <p:grpSpPr>
          <a:xfrm>
            <a:off x="4038825" y="134801"/>
            <a:ext cx="6034088" cy="716852"/>
            <a:chOff x="2679123" y="1748978"/>
            <a:chExt cx="6033308" cy="1066795"/>
          </a:xfrm>
        </p:grpSpPr>
        <p:sp>
          <p:nvSpPr>
            <p:cNvPr id="31" name="圆角矩形 52">
              <a:extLst>
                <a:ext uri="{FF2B5EF4-FFF2-40B4-BE49-F238E27FC236}">
                  <a16:creationId xmlns:a16="http://schemas.microsoft.com/office/drawing/2014/main" id="{02AE87B5-C4F8-4233-9FCC-3F78B58ED3D7}"/>
                </a:ext>
              </a:extLst>
            </p:cNvPr>
            <p:cNvSpPr/>
            <p:nvPr/>
          </p:nvSpPr>
          <p:spPr>
            <a:xfrm flipH="1">
              <a:off x="2971820" y="1801470"/>
              <a:ext cx="5740611"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TÀI CHÍNH NGÂN HÀNG</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2"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a:t>
              </a: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375755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1"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1"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par>
                                <p:cTn id="19" presetID="22" presetClass="entr" presetSubtype="8" fill="hold" grpId="1"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8"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1" fill="hold" grpId="0" nodeType="clickEffect">
                                  <p:stCondLst>
                                    <p:cond delay="0"/>
                                  </p:stCondLst>
                                  <p:childTnLst>
                                    <p:animEffect transition="out" filter="wipe(up)">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1" fill="hold" grpId="0" nodeType="clickEffect">
                                  <p:stCondLst>
                                    <p:cond delay="0"/>
                                  </p:stCondLst>
                                  <p:childTnLst>
                                    <p:animEffect transition="out" filter="wipe(up)">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grpId="0" nodeType="clickEffect">
                                  <p:stCondLst>
                                    <p:cond delay="0"/>
                                  </p:stCondLst>
                                  <p:childTnLst>
                                    <p:animEffect transition="out" filter="wipe(up)">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1" fill="hold" grpId="0" nodeType="clickEffect">
                                  <p:stCondLst>
                                    <p:cond delay="0"/>
                                  </p:stCondLst>
                                  <p:childTnLst>
                                    <p:animEffect transition="out" filter="wipe(up)">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2"/>
          <p:cNvSpPr>
            <a:spLocks noChangeArrowheads="1"/>
          </p:cNvSpPr>
          <p:nvPr/>
        </p:nvSpPr>
        <p:spPr bwMode="auto">
          <a:xfrm>
            <a:off x="175389" y="1680649"/>
            <a:ext cx="342619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Đặc</a:t>
            </a:r>
            <a:r>
              <a:rPr kumimoji="0" lang="en-US" altLang="en-US" sz="2800" b="1"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điểm</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p:cNvSpPr/>
          <p:nvPr/>
        </p:nvSpPr>
        <p:spPr>
          <a:xfrm>
            <a:off x="-101601" y="1226253"/>
            <a:ext cx="12322631"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9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tài chính ngân hàng</a:t>
            </a:r>
            <a:endParaRPr kumimoji="0" lang="en-US" sz="2500" b="0" i="0" u="none" strike="noStrike" kern="1200" cap="none" spc="-9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4" name="Shape 897">
            <a:extLst>
              <a:ext uri="{FF2B5EF4-FFF2-40B4-BE49-F238E27FC236}">
                <a16:creationId xmlns:a16="http://schemas.microsoft.com/office/drawing/2014/main" id="{49EC304C-82D0-427E-AFAF-14C8C0F57029}"/>
              </a:ext>
            </a:extLst>
          </p:cNvPr>
          <p:cNvSpPr>
            <a:spLocks noChangeAspect="1"/>
          </p:cNvSpPr>
          <p:nvPr/>
        </p:nvSpPr>
        <p:spPr>
          <a:xfrm>
            <a:off x="4385854" y="2498585"/>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
        <p:nvSpPr>
          <p:cNvPr id="55" name="Shape 897">
            <a:extLst>
              <a:ext uri="{FF2B5EF4-FFF2-40B4-BE49-F238E27FC236}">
                <a16:creationId xmlns:a16="http://schemas.microsoft.com/office/drawing/2014/main" id="{49EC304C-82D0-427E-AFAF-14C8C0F57029}"/>
              </a:ext>
            </a:extLst>
          </p:cNvPr>
          <p:cNvSpPr>
            <a:spLocks noChangeAspect="1"/>
          </p:cNvSpPr>
          <p:nvPr/>
        </p:nvSpPr>
        <p:spPr>
          <a:xfrm>
            <a:off x="6601434" y="2534463"/>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
        <p:nvSpPr>
          <p:cNvPr id="56" name="Shape 897">
            <a:extLst>
              <a:ext uri="{FF2B5EF4-FFF2-40B4-BE49-F238E27FC236}">
                <a16:creationId xmlns:a16="http://schemas.microsoft.com/office/drawing/2014/main" id="{49EC304C-82D0-427E-AFAF-14C8C0F57029}"/>
              </a:ext>
            </a:extLst>
          </p:cNvPr>
          <p:cNvSpPr>
            <a:spLocks noChangeAspect="1"/>
          </p:cNvSpPr>
          <p:nvPr/>
        </p:nvSpPr>
        <p:spPr>
          <a:xfrm>
            <a:off x="5474840" y="4002410"/>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algn="ctr">
              <a:spcBef>
                <a:spcPts val="0"/>
              </a:spcBef>
              <a:buNone/>
            </a:pPr>
            <a:endParaRPr dirty="0"/>
          </a:p>
        </p:txBody>
      </p:sp>
      <p:sp>
        <p:nvSpPr>
          <p:cNvPr id="3" name="Oval 2"/>
          <p:cNvSpPr/>
          <p:nvPr/>
        </p:nvSpPr>
        <p:spPr>
          <a:xfrm>
            <a:off x="4849246" y="2203881"/>
            <a:ext cx="1897328" cy="1953525"/>
          </a:xfrm>
          <a:prstGeom prst="ellipse">
            <a:avLst/>
          </a:prstGeom>
          <a:noFill/>
          <a:ln w="76200">
            <a:solidFill>
              <a:srgbClr val="EC8B7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a:solidFill>
                  <a:schemeClr val="tx1"/>
                </a:solidFill>
                <a:latin typeface="Times New Roman" panose="02020603050405020304" pitchFamily="18" charset="0"/>
                <a:cs typeface="Times New Roman" panose="02020603050405020304" pitchFamily="18" charset="0"/>
              </a:rPr>
              <a:t>Đặc điểm</a:t>
            </a:r>
          </a:p>
        </p:txBody>
      </p:sp>
      <p:sp>
        <p:nvSpPr>
          <p:cNvPr id="4" name="Rectangle 3"/>
          <p:cNvSpPr/>
          <p:nvPr/>
        </p:nvSpPr>
        <p:spPr>
          <a:xfrm>
            <a:off x="478762" y="2498585"/>
            <a:ext cx="3974542" cy="3539430"/>
          </a:xfrm>
          <a:prstGeom prst="rect">
            <a:avLst/>
          </a:prstGeom>
        </p:spPr>
        <p:txBody>
          <a:bodyPr wrap="square">
            <a:spAutoFit/>
          </a:bodyPr>
          <a:lstStyle/>
          <a:p>
            <a:pPr algn="just"/>
            <a:r>
              <a:rPr lang="en-US" sz="2800">
                <a:latin typeface="Times New Roman" panose="02020603050405020304" pitchFamily="18" charset="0"/>
                <a:ea typeface="Times New Roman" panose="02020603050405020304" pitchFamily="18" charset="0"/>
              </a:rPr>
              <a:t>Gồm: tài chính và ngân hàng. Tài chính liên quan đến vấn đề tiền tệ, còn ngân hàng liên quan đến việc thực hiện các giao dịch tài chính nhằm thanh toán, chi trả trong nội địa và quốc tế.</a:t>
            </a:r>
            <a:endParaRPr lang="en-US" sz="2800"/>
          </a:p>
        </p:txBody>
      </p:sp>
      <p:sp>
        <p:nvSpPr>
          <p:cNvPr id="58" name="Rectangle 57"/>
          <p:cNvSpPr/>
          <p:nvPr/>
        </p:nvSpPr>
        <p:spPr>
          <a:xfrm>
            <a:off x="7235371" y="1742693"/>
            <a:ext cx="3969657" cy="2246769"/>
          </a:xfrm>
          <a:prstGeom prst="rect">
            <a:avLst/>
          </a:prstGeom>
        </p:spPr>
        <p:txBody>
          <a:bodyPr wrap="square">
            <a:spAutoFit/>
          </a:bodyPr>
          <a:lstStyle/>
          <a:p>
            <a:pPr algn="just"/>
            <a:r>
              <a:rPr lang="vi-VN" sz="2800">
                <a:latin typeface="Times New Roman" panose="02020603050405020304" pitchFamily="18" charset="0"/>
                <a:ea typeface="Times New Roman" panose="02020603050405020304" pitchFamily="18" charset="0"/>
              </a:rPr>
              <a:t>Các tổ chức tài chính và các ngân hàng có quy mô khác nhau dựa trên tài sản, doanh thu và đối tượng phục vụ</a:t>
            </a:r>
            <a:r>
              <a:rPr lang="en-US" sz="2800">
                <a:latin typeface="Times New Roman" panose="02020603050405020304" pitchFamily="18" charset="0"/>
                <a:ea typeface="Times New Roman" panose="02020603050405020304" pitchFamily="18" charset="0"/>
              </a:rPr>
              <a:t>.</a:t>
            </a:r>
            <a:endParaRPr lang="en-US" sz="2800"/>
          </a:p>
        </p:txBody>
      </p:sp>
      <p:sp>
        <p:nvSpPr>
          <p:cNvPr id="59" name="Rectangle 58"/>
          <p:cNvSpPr/>
          <p:nvPr/>
        </p:nvSpPr>
        <p:spPr>
          <a:xfrm>
            <a:off x="6077439" y="4099936"/>
            <a:ext cx="5287243" cy="1815882"/>
          </a:xfrm>
          <a:prstGeom prst="rect">
            <a:avLst/>
          </a:prstGeom>
        </p:spPr>
        <p:txBody>
          <a:bodyPr wrap="square">
            <a:spAutoFit/>
          </a:bodyPr>
          <a:lstStyle/>
          <a:p>
            <a:pPr algn="just"/>
            <a:r>
              <a:rPr lang="en-US" sz="2800">
                <a:latin typeface="Times New Roman" panose="02020603050405020304" pitchFamily="18" charset="0"/>
                <a:ea typeface="Times New Roman" panose="02020603050405020304" pitchFamily="18" charset="0"/>
              </a:rPr>
              <a:t>Tính thuận tiện, nhanh chóng, lãi suất, phí dịch vụ quyết định tới việc lựa chọn các tổ chức tài chính và các ngân hàng của người tiêu dùng.</a:t>
            </a:r>
            <a:endParaRPr lang="en-US" sz="2600"/>
          </a:p>
        </p:txBody>
      </p:sp>
      <p:grpSp>
        <p:nvGrpSpPr>
          <p:cNvPr id="60" name="Group 59"/>
          <p:cNvGrpSpPr/>
          <p:nvPr/>
        </p:nvGrpSpPr>
        <p:grpSpPr>
          <a:xfrm>
            <a:off x="4038825" y="134801"/>
            <a:ext cx="6034088" cy="716852"/>
            <a:chOff x="2679123" y="1748978"/>
            <a:chExt cx="6033308" cy="1066795"/>
          </a:xfrm>
        </p:grpSpPr>
        <p:sp>
          <p:nvSpPr>
            <p:cNvPr id="61" name="圆角矩形 52">
              <a:extLst>
                <a:ext uri="{FF2B5EF4-FFF2-40B4-BE49-F238E27FC236}">
                  <a16:creationId xmlns:a16="http://schemas.microsoft.com/office/drawing/2014/main" id="{02AE87B5-C4F8-4233-9FCC-3F78B58ED3D7}"/>
                </a:ext>
              </a:extLst>
            </p:cNvPr>
            <p:cNvSpPr/>
            <p:nvPr/>
          </p:nvSpPr>
          <p:spPr>
            <a:xfrm flipH="1">
              <a:off x="2971820" y="1801470"/>
              <a:ext cx="5740611"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TÀI CHÍNH NGÂN HÀNG</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2"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a:t>
              </a: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pic>
        <p:nvPicPr>
          <p:cNvPr id="63" name="Picture 62"/>
          <p:cNvPicPr>
            <a:picLocks noChangeAspect="1"/>
          </p:cNvPicPr>
          <p:nvPr/>
        </p:nvPicPr>
        <p:blipFill>
          <a:blip r:embed="rId4"/>
          <a:stretch>
            <a:fillRect/>
          </a:stretch>
        </p:blipFill>
        <p:spPr>
          <a:xfrm>
            <a:off x="5151467" y="5515330"/>
            <a:ext cx="1671136" cy="1671136"/>
          </a:xfrm>
          <a:prstGeom prst="rect">
            <a:avLst/>
          </a:prstGeom>
        </p:spPr>
      </p:pic>
    </p:spTree>
    <p:extLst>
      <p:ext uri="{BB962C8B-B14F-4D97-AF65-F5344CB8AC3E}">
        <p14:creationId xmlns:p14="http://schemas.microsoft.com/office/powerpoint/2010/main" val="2655772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0" fill="hold"/>
                                        <p:tgtEl>
                                          <p:spTgt spid="55"/>
                                        </p:tgtEl>
                                        <p:attrNameLst>
                                          <p:attrName>ppt_w</p:attrName>
                                        </p:attrNameLst>
                                      </p:cBhvr>
                                      <p:tavLst>
                                        <p:tav tm="0">
                                          <p:val>
                                            <p:fltVal val="0"/>
                                          </p:val>
                                        </p:tav>
                                        <p:tav tm="100000">
                                          <p:val>
                                            <p:strVal val="#ppt_w"/>
                                          </p:val>
                                        </p:tav>
                                      </p:tavLst>
                                    </p:anim>
                                    <p:anim calcmode="lin" valueType="num">
                                      <p:cBhvr>
                                        <p:cTn id="33" dur="500" fill="hold"/>
                                        <p:tgtEl>
                                          <p:spTgt spid="55"/>
                                        </p:tgtEl>
                                        <p:attrNameLst>
                                          <p:attrName>ppt_h</p:attrName>
                                        </p:attrNameLst>
                                      </p:cBhvr>
                                      <p:tavLst>
                                        <p:tav tm="0">
                                          <p:val>
                                            <p:fltVal val="0"/>
                                          </p:val>
                                        </p:tav>
                                        <p:tav tm="100000">
                                          <p:val>
                                            <p:strVal val="#ppt_h"/>
                                          </p:val>
                                        </p:tav>
                                      </p:tavLst>
                                    </p:anim>
                                    <p:animEffect transition="in" filter="fade">
                                      <p:cBhvr>
                                        <p:cTn id="34" dur="500"/>
                                        <p:tgtEl>
                                          <p:spTgt spid="55"/>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fltVal val="0"/>
                                          </p:val>
                                        </p:tav>
                                        <p:tav tm="100000">
                                          <p:val>
                                            <p:strVal val="#ppt_w"/>
                                          </p:val>
                                        </p:tav>
                                      </p:tavLst>
                                    </p:anim>
                                    <p:anim calcmode="lin" valueType="num">
                                      <p:cBhvr>
                                        <p:cTn id="46" dur="500" fill="hold"/>
                                        <p:tgtEl>
                                          <p:spTgt spid="56"/>
                                        </p:tgtEl>
                                        <p:attrNameLst>
                                          <p:attrName>ppt_h</p:attrName>
                                        </p:attrNameLst>
                                      </p:cBhvr>
                                      <p:tavLst>
                                        <p:tav tm="0">
                                          <p:val>
                                            <p:fltVal val="0"/>
                                          </p:val>
                                        </p:tav>
                                        <p:tav tm="100000">
                                          <p:val>
                                            <p:strVal val="#ppt_h"/>
                                          </p:val>
                                        </p:tav>
                                      </p:tavLst>
                                    </p:anim>
                                    <p:animEffect transition="in" filter="fade">
                                      <p:cBhvr>
                                        <p:cTn id="47" dur="500"/>
                                        <p:tgtEl>
                                          <p:spTgt spid="56"/>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p:cTn id="51" dur="500" fill="hold"/>
                                        <p:tgtEl>
                                          <p:spTgt spid="59"/>
                                        </p:tgtEl>
                                        <p:attrNameLst>
                                          <p:attrName>ppt_w</p:attrName>
                                        </p:attrNameLst>
                                      </p:cBhvr>
                                      <p:tavLst>
                                        <p:tav tm="0">
                                          <p:val>
                                            <p:fltVal val="0"/>
                                          </p:val>
                                        </p:tav>
                                        <p:tav tm="100000">
                                          <p:val>
                                            <p:strVal val="#ppt_w"/>
                                          </p:val>
                                        </p:tav>
                                      </p:tavLst>
                                    </p:anim>
                                    <p:anim calcmode="lin" valueType="num">
                                      <p:cBhvr>
                                        <p:cTn id="52" dur="500" fill="hold"/>
                                        <p:tgtEl>
                                          <p:spTgt spid="59"/>
                                        </p:tgtEl>
                                        <p:attrNameLst>
                                          <p:attrName>ppt_h</p:attrName>
                                        </p:attrNameLst>
                                      </p:cBhvr>
                                      <p:tavLst>
                                        <p:tav tm="0">
                                          <p:val>
                                            <p:fltVal val="0"/>
                                          </p:val>
                                        </p:tav>
                                        <p:tav tm="100000">
                                          <p:val>
                                            <p:strVal val="#ppt_h"/>
                                          </p:val>
                                        </p:tav>
                                      </p:tavLst>
                                    </p:anim>
                                    <p:animEffect transition="in" filter="fade">
                                      <p:cBhvr>
                                        <p:cTn id="5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animBg="1"/>
      <p:bldP spid="55" grpId="0" animBg="1"/>
      <p:bldP spid="56" grpId="0" animBg="1"/>
      <p:bldP spid="3" grpId="0" animBg="1"/>
      <p:bldP spid="4" grpId="0"/>
      <p:bldP spid="58" grpId="0"/>
      <p:bldP spid="5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2"/>
          <p:cNvSpPr>
            <a:spLocks noChangeArrowheads="1"/>
          </p:cNvSpPr>
          <p:nvPr/>
        </p:nvSpPr>
        <p:spPr bwMode="auto">
          <a:xfrm>
            <a:off x="289010" y="1645742"/>
            <a:ext cx="11401561" cy="56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a:t>
            </a:r>
            <a:r>
              <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altLang="en-US" sz="2600" b="1"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chính ngân hàng</a:t>
            </a:r>
            <a:endParaRPr kumimoji="0" lang="en-US" altLang="en-US" sz="2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4038825" y="134801"/>
            <a:ext cx="6034088" cy="716852"/>
            <a:chOff x="2679123" y="1748978"/>
            <a:chExt cx="6033308" cy="1066795"/>
          </a:xfrm>
        </p:grpSpPr>
        <p:sp>
          <p:nvSpPr>
            <p:cNvPr id="24" name="圆角矩形 52">
              <a:extLst>
                <a:ext uri="{FF2B5EF4-FFF2-40B4-BE49-F238E27FC236}">
                  <a16:creationId xmlns:a16="http://schemas.microsoft.com/office/drawing/2014/main" id="{02AE87B5-C4F8-4233-9FCC-3F78B58ED3D7}"/>
                </a:ext>
              </a:extLst>
            </p:cNvPr>
            <p:cNvSpPr/>
            <p:nvPr/>
          </p:nvSpPr>
          <p:spPr>
            <a:xfrm flipH="1">
              <a:off x="2971820" y="1801470"/>
              <a:ext cx="5740611"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TÀI CHÍNH NGÂN HÀNG</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5"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a:t>
              </a: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31" name="Cloud Callout 30"/>
          <p:cNvSpPr/>
          <p:nvPr/>
        </p:nvSpPr>
        <p:spPr>
          <a:xfrm>
            <a:off x="614508" y="2634774"/>
            <a:ext cx="5650993" cy="2095520"/>
          </a:xfrm>
          <a:prstGeom prst="cloudCallout">
            <a:avLst>
              <a:gd name="adj1" fmla="val 51269"/>
              <a:gd name="adj2" fmla="val 56076"/>
            </a:avLst>
          </a:prstGeom>
          <a:solidFill>
            <a:schemeClr val="bg1"/>
          </a:solidFill>
          <a:ln>
            <a:solidFill>
              <a:schemeClr val="accent1">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Nêu các</a:t>
            </a:r>
            <a:r>
              <a:rPr kumimoji="0" lang="en-US" sz="2900" b="0" i="0" u="none" strike="noStrike" kern="1200" cap="none" spc="0" normalizeH="0" noProof="0">
                <a:ln>
                  <a:noFill/>
                </a:ln>
                <a:solidFill>
                  <a:srgbClr val="000000"/>
                </a:solidFill>
                <a:effectLst/>
                <a:uLnTx/>
                <a:uFillTx/>
                <a:latin typeface="Times New Roman" pitchFamily="18" charset="0"/>
                <a:ea typeface="+mn-ea"/>
                <a:cs typeface="Times New Roman" pitchFamily="18" charset="0"/>
              </a:rPr>
              <a:t> nhân tố </a:t>
            </a:r>
            <a:r>
              <a:rPr kumimoji="0" lang="vi-VN" sz="2900" b="0" i="0" u="none" strike="noStrike" kern="1200" cap="none" spc="0" normalizeH="0" noProof="0">
                <a:ln>
                  <a:noFill/>
                </a:ln>
                <a:solidFill>
                  <a:srgbClr val="000000"/>
                </a:solidFill>
                <a:effectLst/>
                <a:uLnTx/>
                <a:uFillTx/>
                <a:latin typeface="Times New Roman" pitchFamily="18" charset="0"/>
                <a:ea typeface="+mn-ea"/>
                <a:cs typeface="Times New Roman" pitchFamily="18" charset="0"/>
              </a:rPr>
              <a:t>ảnh hưởng</a:t>
            </a:r>
            <a:r>
              <a:rPr kumimoji="0" lang="en-US" sz="2900" b="0" i="0" u="none" strike="noStrike" kern="1200" cap="none" spc="0" normalizeH="0" noProof="0">
                <a:ln>
                  <a:noFill/>
                </a:ln>
                <a:solidFill>
                  <a:srgbClr val="000000"/>
                </a:solidFill>
                <a:effectLst/>
                <a:uLnTx/>
                <a:uFillTx/>
                <a:latin typeface="Times New Roman" pitchFamily="18" charset="0"/>
                <a:ea typeface="+mn-ea"/>
                <a:cs typeface="Times New Roman" pitchFamily="18" charset="0"/>
              </a:rPr>
              <a:t> đến</a:t>
            </a:r>
            <a:r>
              <a:rPr kumimoji="0" lang="en-US" sz="29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tài</a:t>
            </a:r>
            <a:r>
              <a:rPr kumimoji="0" lang="en-US" sz="2900" b="0" i="0" u="none" strike="noStrike" kern="1200" cap="none" spc="0" normalizeH="0" noProof="0">
                <a:ln>
                  <a:noFill/>
                </a:ln>
                <a:solidFill>
                  <a:srgbClr val="000000"/>
                </a:solidFill>
                <a:effectLst/>
                <a:uLnTx/>
                <a:uFillTx/>
                <a:latin typeface="Times New Roman" pitchFamily="18" charset="0"/>
                <a:ea typeface="+mn-ea"/>
                <a:cs typeface="Times New Roman" pitchFamily="18" charset="0"/>
              </a:rPr>
              <a:t> chính ngân hàng</a:t>
            </a:r>
            <a:endParaRPr kumimoji="0" lang="en-US" sz="29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pic>
        <p:nvPicPr>
          <p:cNvPr id="33" name="Picture 32"/>
          <p:cNvPicPr>
            <a:picLocks noChangeAspect="1"/>
          </p:cNvPicPr>
          <p:nvPr/>
        </p:nvPicPr>
        <p:blipFill>
          <a:blip r:embed="rId4"/>
          <a:stretch>
            <a:fillRect/>
          </a:stretch>
        </p:blipFill>
        <p:spPr>
          <a:xfrm>
            <a:off x="5151467" y="5515330"/>
            <a:ext cx="1671136" cy="1671136"/>
          </a:xfrm>
          <a:prstGeom prst="rect">
            <a:avLst/>
          </a:prstGeom>
        </p:spPr>
      </p:pic>
      <p:sp>
        <p:nvSpPr>
          <p:cNvPr id="22" name="Rectangle 21"/>
          <p:cNvSpPr/>
          <p:nvPr/>
        </p:nvSpPr>
        <p:spPr>
          <a:xfrm>
            <a:off x="-101601" y="1226253"/>
            <a:ext cx="12322631"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9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tài chính ngân hàng</a:t>
            </a:r>
            <a:endParaRPr kumimoji="0" lang="en-US" sz="2500" b="0" i="0" u="none" strike="noStrike" kern="1200" cap="none" spc="-9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97434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p:cNvSpPr/>
          <p:nvPr/>
        </p:nvSpPr>
        <p:spPr>
          <a:xfrm>
            <a:off x="-101601" y="1226253"/>
            <a:ext cx="12322631"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9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tài chính ngân hàng</a:t>
            </a:r>
            <a:endParaRPr kumimoji="0" lang="en-US" sz="2500" b="0" i="0" u="none" strike="noStrike" kern="1200" cap="none" spc="-9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4" name="Shape 897">
            <a:extLst>
              <a:ext uri="{FF2B5EF4-FFF2-40B4-BE49-F238E27FC236}">
                <a16:creationId xmlns:a16="http://schemas.microsoft.com/office/drawing/2014/main" id="{49EC304C-82D0-427E-AFAF-14C8C0F57029}"/>
              </a:ext>
            </a:extLst>
          </p:cNvPr>
          <p:cNvSpPr>
            <a:spLocks noChangeAspect="1"/>
          </p:cNvSpPr>
          <p:nvPr/>
        </p:nvSpPr>
        <p:spPr>
          <a:xfrm>
            <a:off x="4397650" y="2933099"/>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5" name="Shape 897">
            <a:extLst>
              <a:ext uri="{FF2B5EF4-FFF2-40B4-BE49-F238E27FC236}">
                <a16:creationId xmlns:a16="http://schemas.microsoft.com/office/drawing/2014/main" id="{49EC304C-82D0-427E-AFAF-14C8C0F57029}"/>
              </a:ext>
            </a:extLst>
          </p:cNvPr>
          <p:cNvSpPr>
            <a:spLocks noChangeAspect="1"/>
          </p:cNvSpPr>
          <p:nvPr/>
        </p:nvSpPr>
        <p:spPr>
          <a:xfrm>
            <a:off x="6575124" y="2968977"/>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6" name="Shape 897">
            <a:extLst>
              <a:ext uri="{FF2B5EF4-FFF2-40B4-BE49-F238E27FC236}">
                <a16:creationId xmlns:a16="http://schemas.microsoft.com/office/drawing/2014/main" id="{49EC304C-82D0-427E-AFAF-14C8C0F57029}"/>
              </a:ext>
            </a:extLst>
          </p:cNvPr>
          <p:cNvSpPr>
            <a:spLocks noChangeAspect="1"/>
          </p:cNvSpPr>
          <p:nvPr/>
        </p:nvSpPr>
        <p:spPr>
          <a:xfrm>
            <a:off x="5474840" y="4435106"/>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Oval 2"/>
          <p:cNvSpPr/>
          <p:nvPr/>
        </p:nvSpPr>
        <p:spPr>
          <a:xfrm>
            <a:off x="4849246" y="2638395"/>
            <a:ext cx="1897328" cy="1953525"/>
          </a:xfrm>
          <a:prstGeom prst="ellipse">
            <a:avLst/>
          </a:prstGeom>
          <a:noFill/>
          <a:ln w="76200">
            <a:solidFill>
              <a:srgbClr val="EC8B7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Nhân</a:t>
            </a:r>
            <a:r>
              <a:rPr kumimoji="0" lang="en-US" sz="3000" b="1"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tố</a:t>
            </a:r>
            <a:endParaRPr kumimoji="0" lang="en-US" sz="30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664029" y="2367042"/>
            <a:ext cx="3691857" cy="3293209"/>
          </a:xfrm>
          <a:prstGeom prst="rect">
            <a:avLst/>
          </a:prstGeom>
        </p:spPr>
        <p:txBody>
          <a:bodyPr wrap="square">
            <a:spAutoFit/>
          </a:bodyPr>
          <a:lstStyle/>
          <a:p>
            <a:pPr lvl="0" algn="just"/>
            <a:r>
              <a:rPr lang="vi-VN" sz="2600">
                <a:solidFill>
                  <a:srgbClr val="000000"/>
                </a:solidFill>
                <a:latin typeface="Times New Roman" panose="02020603050405020304" pitchFamily="18" charset="0"/>
                <a:ea typeface="Times New Roman" panose="02020603050405020304" pitchFamily="18" charset="0"/>
              </a:rPr>
              <a:t>Sự phát triển của nền kinh tế: kinh tế càng phát triển sẽ tạo ra nhiều tổng sản phẩm xã hội, cơ sở để tạo lập và sử dụng quỹ tiền tệ, đáp ứng nhu cầu chi tiêu hoặc tích lũy tiền tệ của mọi chủ thể trong xã hội.</a:t>
            </a:r>
            <a:endParaRPr kumimoji="0" lang="en-US" sz="2600" b="0" i="0" u="none" strike="noStrike" kern="1200" cap="none" spc="0" normalizeH="0" baseline="0" noProof="0">
              <a:ln>
                <a:noFill/>
              </a:ln>
              <a:solidFill>
                <a:srgbClr val="000000"/>
              </a:solidFill>
              <a:effectLst/>
              <a:uLnTx/>
              <a:uFillTx/>
              <a:latin typeface="Calibri"/>
              <a:ea typeface="+mn-ea"/>
              <a:cs typeface="+mn-cs"/>
            </a:endParaRPr>
          </a:p>
        </p:txBody>
      </p:sp>
      <p:sp>
        <p:nvSpPr>
          <p:cNvPr id="58" name="Rectangle 57"/>
          <p:cNvSpPr/>
          <p:nvPr/>
        </p:nvSpPr>
        <p:spPr>
          <a:xfrm>
            <a:off x="7219039" y="2386757"/>
            <a:ext cx="3969657" cy="2092881"/>
          </a:xfrm>
          <a:prstGeom prst="rect">
            <a:avLst/>
          </a:prstGeom>
        </p:spPr>
        <p:txBody>
          <a:bodyPr wrap="square">
            <a:spAutoFit/>
          </a:bodyPr>
          <a:lstStyle/>
          <a:p>
            <a:pPr lvl="0" algn="just"/>
            <a:r>
              <a:rPr lang="vi-VN" sz="2600">
                <a:solidFill>
                  <a:srgbClr val="000000"/>
                </a:solidFill>
                <a:latin typeface="Times New Roman" panose="02020603050405020304" pitchFamily="18" charset="0"/>
                <a:ea typeface="Times New Roman" panose="02020603050405020304" pitchFamily="18" charset="0"/>
              </a:rPr>
              <a:t>Khoa học-công nghệ, mức thu nhập của dân cư,… cũng ảnh hưởng đến sự phát triển và phân bố của tài chính ngân hàng.</a:t>
            </a:r>
            <a:endParaRPr kumimoji="0" lang="en-US" sz="2600" b="0" i="0" u="none" strike="noStrike" kern="1200" cap="none" spc="0" normalizeH="0" baseline="0" noProof="0">
              <a:ln>
                <a:noFill/>
              </a:ln>
              <a:solidFill>
                <a:srgbClr val="000000"/>
              </a:solidFill>
              <a:effectLst/>
              <a:uLnTx/>
              <a:uFillTx/>
              <a:latin typeface="Calibri"/>
              <a:ea typeface="+mn-ea"/>
              <a:cs typeface="+mn-cs"/>
            </a:endParaRPr>
          </a:p>
        </p:txBody>
      </p:sp>
      <p:sp>
        <p:nvSpPr>
          <p:cNvPr id="59" name="Rectangle 58"/>
          <p:cNvSpPr/>
          <p:nvPr/>
        </p:nvSpPr>
        <p:spPr>
          <a:xfrm>
            <a:off x="6044781" y="4708618"/>
            <a:ext cx="5569590" cy="954107"/>
          </a:xfrm>
          <a:prstGeom prst="rect">
            <a:avLst/>
          </a:prstGeom>
        </p:spPr>
        <p:txBody>
          <a:bodyPr wrap="square">
            <a:spAutoFit/>
          </a:bodyPr>
          <a:lstStyle/>
          <a:p>
            <a:pPr lvl="0" algn="just"/>
            <a:r>
              <a:rPr lang="vi-VN" sz="2800">
                <a:solidFill>
                  <a:srgbClr val="000000"/>
                </a:solidFill>
                <a:latin typeface="Times New Roman" panose="02020603050405020304" pitchFamily="18" charset="0"/>
                <a:ea typeface="Times New Roman" panose="02020603050405020304" pitchFamily="18" charset="0"/>
              </a:rPr>
              <a:t>Chính sách tài chính ảnh hưởng đến sự phát triển và hiệu quả của ngành.</a:t>
            </a:r>
            <a:endParaRPr kumimoji="0" lang="en-US" sz="2600" b="0" i="0" u="none" strike="noStrike" kern="1200" cap="none" spc="0" normalizeH="0" baseline="0" noProof="0">
              <a:ln>
                <a:noFill/>
              </a:ln>
              <a:solidFill>
                <a:srgbClr val="000000"/>
              </a:solidFill>
              <a:effectLst/>
              <a:uLnTx/>
              <a:uFillTx/>
              <a:latin typeface="Calibri"/>
              <a:ea typeface="+mn-ea"/>
              <a:cs typeface="+mn-cs"/>
            </a:endParaRPr>
          </a:p>
        </p:txBody>
      </p:sp>
      <p:grpSp>
        <p:nvGrpSpPr>
          <p:cNvPr id="60" name="Group 59"/>
          <p:cNvGrpSpPr/>
          <p:nvPr/>
        </p:nvGrpSpPr>
        <p:grpSpPr>
          <a:xfrm>
            <a:off x="4038825" y="134801"/>
            <a:ext cx="6034088" cy="716852"/>
            <a:chOff x="2679123" y="1748978"/>
            <a:chExt cx="6033308" cy="1066795"/>
          </a:xfrm>
        </p:grpSpPr>
        <p:sp>
          <p:nvSpPr>
            <p:cNvPr id="61" name="圆角矩形 52">
              <a:extLst>
                <a:ext uri="{FF2B5EF4-FFF2-40B4-BE49-F238E27FC236}">
                  <a16:creationId xmlns:a16="http://schemas.microsoft.com/office/drawing/2014/main" id="{02AE87B5-C4F8-4233-9FCC-3F78B58ED3D7}"/>
                </a:ext>
              </a:extLst>
            </p:cNvPr>
            <p:cNvSpPr/>
            <p:nvPr/>
          </p:nvSpPr>
          <p:spPr>
            <a:xfrm flipH="1">
              <a:off x="2971820" y="1801470"/>
              <a:ext cx="5740611"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TÀI CHÍNH NGÂN HÀNG</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2"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22" name="Rectangle 2"/>
          <p:cNvSpPr>
            <a:spLocks noChangeArrowheads="1"/>
          </p:cNvSpPr>
          <p:nvPr/>
        </p:nvSpPr>
        <p:spPr bwMode="auto">
          <a:xfrm>
            <a:off x="289010" y="1645742"/>
            <a:ext cx="11401561" cy="56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a:t>
            </a:r>
            <a:r>
              <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altLang="en-US" sz="2600" b="1"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chính ngân hàng</a:t>
            </a:r>
            <a:endParaRPr kumimoji="0" lang="en-US" altLang="en-US" sz="2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4"/>
          <a:stretch>
            <a:fillRect/>
          </a:stretch>
        </p:blipFill>
        <p:spPr>
          <a:xfrm>
            <a:off x="5151467" y="5515330"/>
            <a:ext cx="1671136" cy="1671136"/>
          </a:xfrm>
          <a:prstGeom prst="rect">
            <a:avLst/>
          </a:prstGeom>
        </p:spPr>
      </p:pic>
    </p:spTree>
    <p:extLst>
      <p:ext uri="{BB962C8B-B14F-4D97-AF65-F5344CB8AC3E}">
        <p14:creationId xmlns:p14="http://schemas.microsoft.com/office/powerpoint/2010/main" val="3865139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fltVal val="0"/>
                                          </p:val>
                                        </p:tav>
                                        <p:tav tm="100000">
                                          <p:val>
                                            <p:strVal val="#ppt_h"/>
                                          </p:val>
                                        </p:tav>
                                      </p:tavLst>
                                    </p:anim>
                                    <p:animEffect transition="in" filter="fade">
                                      <p:cBhvr>
                                        <p:cTn id="16" dur="500"/>
                                        <p:tgtEl>
                                          <p:spTgt spid="54"/>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animEffect transition="in" filter="fade">
                                      <p:cBhvr>
                                        <p:cTn id="4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3" grpId="0" animBg="1"/>
      <p:bldP spid="4" grpId="0"/>
      <p:bldP spid="58" grpId="0"/>
      <p:bldP spid="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defRPr/>
                  </a:pPr>
                  <a:endParaRPr lang="zh-CN" altLang="en-US" sz="1200">
                    <a:solidFill>
                      <a:prstClr val="black"/>
                    </a:solidFill>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defRPr/>
                  </a:pPr>
                  <a:endParaRPr lang="zh-CN" altLang="en-US" sz="1200">
                    <a:solidFill>
                      <a:prstClr val="black"/>
                    </a:solidFill>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algn="ctr">
                  <a:defRPr/>
                </a:pPr>
                <a:r>
                  <a:rPr lang="en-US" sz="1200" b="1" i="1">
                    <a:solidFill>
                      <a:prstClr val="white"/>
                    </a:solidFill>
                    <a:latin typeface="Times New Roman" panose="02020603050405020304" pitchFamily="18" charset="0"/>
                    <a:cs typeface="Times New Roman" panose="02020603050405020304" pitchFamily="18" charset="0"/>
                  </a:rPr>
                  <a:t>Hình thành </a:t>
                </a:r>
              </a:p>
              <a:p>
                <a:pPr algn="ctr">
                  <a:defRPr/>
                </a:pPr>
                <a:r>
                  <a:rPr lang="en-US" sz="1200" b="1" i="1">
                    <a:solidFill>
                      <a:prstClr val="white"/>
                    </a:solidFill>
                    <a:latin typeface="Times New Roman" panose="02020603050405020304" pitchFamily="18" charset="0"/>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4038825" y="134801"/>
            <a:ext cx="6034088" cy="716852"/>
            <a:chOff x="2679123" y="1748978"/>
            <a:chExt cx="6033308" cy="1066795"/>
          </a:xfrm>
        </p:grpSpPr>
        <p:sp>
          <p:nvSpPr>
            <p:cNvPr id="24" name="圆角矩形 52">
              <a:extLst>
                <a:ext uri="{FF2B5EF4-FFF2-40B4-BE49-F238E27FC236}">
                  <a16:creationId xmlns:a16="http://schemas.microsoft.com/office/drawing/2014/main" id="{02AE87B5-C4F8-4233-9FCC-3F78B58ED3D7}"/>
                </a:ext>
              </a:extLst>
            </p:cNvPr>
            <p:cNvSpPr/>
            <p:nvPr/>
          </p:nvSpPr>
          <p:spPr>
            <a:xfrm flipH="1">
              <a:off x="2971820" y="1801470"/>
              <a:ext cx="5740611"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defRPr/>
              </a:pPr>
              <a:r>
                <a:rPr lang="en-US" altLang="zh-CN"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TÀI CHÍNH NGÂN HÀNG</a:t>
              </a:r>
              <a:endParaRPr lang="zh-CN" altLang="en-US" sz="3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5"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0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II</a:t>
              </a:r>
              <a:endParaRPr lang="en-US" sz="30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31" name="Cloud Callout 30"/>
          <p:cNvSpPr/>
          <p:nvPr/>
        </p:nvSpPr>
        <p:spPr>
          <a:xfrm>
            <a:off x="588506" y="1970777"/>
            <a:ext cx="5650993" cy="2095520"/>
          </a:xfrm>
          <a:prstGeom prst="cloudCallout">
            <a:avLst>
              <a:gd name="adj1" fmla="val 51269"/>
              <a:gd name="adj2" fmla="val 56076"/>
            </a:avLst>
          </a:prstGeom>
          <a:solidFill>
            <a:schemeClr val="bg1"/>
          </a:solidFill>
          <a:ln>
            <a:solidFill>
              <a:schemeClr val="accent1">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defRPr/>
            </a:pPr>
            <a:r>
              <a:rPr lang="en-US" sz="2900">
                <a:solidFill>
                  <a:srgbClr val="000000"/>
                </a:solidFill>
                <a:latin typeface="Times New Roman" pitchFamily="18" charset="0"/>
                <a:cs typeface="Times New Roman" pitchFamily="18" charset="0"/>
              </a:rPr>
              <a:t>Kể tên các trung tâm tài chính ngân hàng lớn trên thế giới.</a:t>
            </a:r>
          </a:p>
        </p:txBody>
      </p:sp>
      <p:pic>
        <p:nvPicPr>
          <p:cNvPr id="33" name="Picture 32"/>
          <p:cNvPicPr>
            <a:picLocks noChangeAspect="1"/>
          </p:cNvPicPr>
          <p:nvPr/>
        </p:nvPicPr>
        <p:blipFill>
          <a:blip r:embed="rId4"/>
          <a:stretch>
            <a:fillRect/>
          </a:stretch>
        </p:blipFill>
        <p:spPr>
          <a:xfrm>
            <a:off x="5151467" y="5515330"/>
            <a:ext cx="1671136" cy="1671136"/>
          </a:xfrm>
          <a:prstGeom prst="rect">
            <a:avLst/>
          </a:prstGeom>
        </p:spPr>
      </p:pic>
      <p:sp>
        <p:nvSpPr>
          <p:cNvPr id="22" name="Rectangle 21"/>
          <p:cNvSpPr/>
          <p:nvPr/>
        </p:nvSpPr>
        <p:spPr>
          <a:xfrm>
            <a:off x="-101601" y="1226253"/>
            <a:ext cx="12322631" cy="477054"/>
          </a:xfrm>
          <a:prstGeom prst="rect">
            <a:avLst/>
          </a:prstGeom>
        </p:spPr>
        <p:txBody>
          <a:bodyPr wrap="square">
            <a:spAutoFit/>
          </a:bodyPr>
          <a:lstStyle/>
          <a:p>
            <a:pPr lvl="0" algn="ctr">
              <a:defRPr/>
            </a:pPr>
            <a:r>
              <a:rPr lang="en-US" sz="2500" b="1">
                <a:solidFill>
                  <a:srgbClr val="C00000"/>
                </a:solidFill>
                <a:latin typeface="Times New Roman" panose="02020603050405020304" pitchFamily="18" charset="0"/>
                <a:cs typeface="Times New Roman" panose="02020603050405020304" pitchFamily="18" charset="0"/>
              </a:rPr>
              <a:t>2. Tình hình phát triển và phân bố </a:t>
            </a:r>
            <a:endParaRPr lang="en-US" sz="25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15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p:cNvSpPr/>
          <p:nvPr/>
        </p:nvSpPr>
        <p:spPr>
          <a:xfrm>
            <a:off x="-101601" y="1226253"/>
            <a:ext cx="12322631"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a:t>
            </a:r>
            <a:r>
              <a:rPr kumimoji="0" lang="en-US" sz="2500" b="1" i="0" u="none" strike="noStrike" kern="1200" cap="none"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hình phát triển và phân bố </a:t>
            </a:r>
            <a:endParaRPr kumimoji="0" lang="en-US" sz="2500" b="0" i="0" u="none" strike="noStrike" kern="1200" cap="none"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4" name="Shape 897">
            <a:extLst>
              <a:ext uri="{FF2B5EF4-FFF2-40B4-BE49-F238E27FC236}">
                <a16:creationId xmlns:a16="http://schemas.microsoft.com/office/drawing/2014/main" id="{49EC304C-82D0-427E-AFAF-14C8C0F57029}"/>
              </a:ext>
            </a:extLst>
          </p:cNvPr>
          <p:cNvSpPr>
            <a:spLocks noChangeAspect="1"/>
          </p:cNvSpPr>
          <p:nvPr/>
        </p:nvSpPr>
        <p:spPr>
          <a:xfrm>
            <a:off x="4743490" y="2525548"/>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5" name="Shape 897">
            <a:extLst>
              <a:ext uri="{FF2B5EF4-FFF2-40B4-BE49-F238E27FC236}">
                <a16:creationId xmlns:a16="http://schemas.microsoft.com/office/drawing/2014/main" id="{49EC304C-82D0-427E-AFAF-14C8C0F57029}"/>
              </a:ext>
            </a:extLst>
          </p:cNvPr>
          <p:cNvSpPr>
            <a:spLocks noChangeAspect="1"/>
          </p:cNvSpPr>
          <p:nvPr/>
        </p:nvSpPr>
        <p:spPr>
          <a:xfrm>
            <a:off x="7295951" y="3558541"/>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Oval 2"/>
          <p:cNvSpPr/>
          <p:nvPr/>
        </p:nvSpPr>
        <p:spPr>
          <a:xfrm>
            <a:off x="5095994" y="2203881"/>
            <a:ext cx="2406124" cy="2411665"/>
          </a:xfrm>
          <a:prstGeom prst="ellipse">
            <a:avLst/>
          </a:prstGeom>
          <a:noFill/>
          <a:ln w="76200">
            <a:solidFill>
              <a:srgbClr val="EC8B7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000000"/>
                </a:solidFill>
                <a:latin typeface="Times New Roman" panose="02020603050405020304" pitchFamily="18" charset="0"/>
                <a:cs typeface="Times New Roman" panose="02020603050405020304" pitchFamily="18" charset="0"/>
              </a:rPr>
              <a:t>Tình hình phát triển và phân bố </a:t>
            </a: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273406" y="2680268"/>
            <a:ext cx="4470084" cy="2092881"/>
          </a:xfrm>
          <a:prstGeom prst="rect">
            <a:avLst/>
          </a:prstGeom>
        </p:spPr>
        <p:txBody>
          <a:bodyPr wrap="square">
            <a:spAutoFit/>
          </a:bodyPr>
          <a:lstStyle/>
          <a:p>
            <a:pPr lvl="0" algn="just"/>
            <a:r>
              <a:rPr lang="en-US" sz="2600">
                <a:solidFill>
                  <a:srgbClr val="000000"/>
                </a:solidFill>
                <a:latin typeface="Times New Roman" panose="02020603050405020304" pitchFamily="18" charset="0"/>
                <a:ea typeface="Times New Roman" panose="02020603050405020304" pitchFamily="18" charset="0"/>
              </a:rPr>
              <a:t>H</a:t>
            </a:r>
            <a:r>
              <a:rPr lang="vi-VN" sz="2600">
                <a:solidFill>
                  <a:srgbClr val="000000"/>
                </a:solidFill>
                <a:latin typeface="Times New Roman" panose="02020603050405020304" pitchFamily="18" charset="0"/>
                <a:ea typeface="Times New Roman" panose="02020603050405020304" pitchFamily="18" charset="0"/>
              </a:rPr>
              <a:t>oạt động tài chính ngân hàng ngày càng sôi động, nhiều tổ chức tài chính ngân hàng được thành lập trên thế giới và ở mỗi quốc gia.</a:t>
            </a:r>
            <a:endParaRPr kumimoji="0" lang="en-US" sz="2600" b="0" i="0" u="none" strike="noStrike" kern="1200" cap="none" spc="0" normalizeH="0" baseline="0" noProof="0">
              <a:ln>
                <a:noFill/>
              </a:ln>
              <a:solidFill>
                <a:srgbClr val="000000"/>
              </a:solidFill>
              <a:effectLst/>
              <a:uLnTx/>
              <a:uFillTx/>
              <a:latin typeface="Calibri"/>
              <a:ea typeface="+mn-ea"/>
              <a:cs typeface="+mn-cs"/>
            </a:endParaRPr>
          </a:p>
        </p:txBody>
      </p:sp>
      <p:sp>
        <p:nvSpPr>
          <p:cNvPr id="58" name="Rectangle 57"/>
          <p:cNvSpPr/>
          <p:nvPr/>
        </p:nvSpPr>
        <p:spPr>
          <a:xfrm>
            <a:off x="7942092" y="3409713"/>
            <a:ext cx="3969657" cy="2492990"/>
          </a:xfrm>
          <a:prstGeom prst="rect">
            <a:avLst/>
          </a:prstGeom>
        </p:spPr>
        <p:txBody>
          <a:bodyPr wrap="square">
            <a:spAutoFit/>
          </a:bodyPr>
          <a:lstStyle/>
          <a:p>
            <a:pPr lvl="0" algn="just"/>
            <a:r>
              <a:rPr lang="vi-VN" sz="2600">
                <a:solidFill>
                  <a:srgbClr val="000000"/>
                </a:solidFill>
                <a:latin typeface="Times New Roman" panose="02020603050405020304" pitchFamily="18" charset="0"/>
                <a:ea typeface="Times New Roman" panose="02020603050405020304" pitchFamily="18" charset="0"/>
              </a:rPr>
              <a:t>Các trung tâm tài chính ngân hàng lớn nhất ở thế giới hiện nay: Niu Y-oóc, Luân Đôn, Tô-ky-ô, Thượng Hải, Bắc Kinh, Xin-ga-po, Phran-phuốc, Zu-rích,…</a:t>
            </a:r>
            <a:endParaRPr kumimoji="0" lang="en-US" sz="2600" b="0" i="0" u="none" strike="noStrike" kern="1200" cap="none" spc="0" normalizeH="0" baseline="0" noProof="0">
              <a:ln>
                <a:noFill/>
              </a:ln>
              <a:solidFill>
                <a:srgbClr val="000000"/>
              </a:solidFill>
              <a:effectLst/>
              <a:uLnTx/>
              <a:uFillTx/>
              <a:latin typeface="Calibri"/>
              <a:ea typeface="+mn-ea"/>
              <a:cs typeface="+mn-cs"/>
            </a:endParaRPr>
          </a:p>
        </p:txBody>
      </p:sp>
      <p:grpSp>
        <p:nvGrpSpPr>
          <p:cNvPr id="60" name="Group 59"/>
          <p:cNvGrpSpPr/>
          <p:nvPr/>
        </p:nvGrpSpPr>
        <p:grpSpPr>
          <a:xfrm>
            <a:off x="4038825" y="134801"/>
            <a:ext cx="6034088" cy="716852"/>
            <a:chOff x="2679123" y="1748978"/>
            <a:chExt cx="6033308" cy="1066795"/>
          </a:xfrm>
        </p:grpSpPr>
        <p:sp>
          <p:nvSpPr>
            <p:cNvPr id="61" name="圆角矩形 52">
              <a:extLst>
                <a:ext uri="{FF2B5EF4-FFF2-40B4-BE49-F238E27FC236}">
                  <a16:creationId xmlns:a16="http://schemas.microsoft.com/office/drawing/2014/main" id="{02AE87B5-C4F8-4233-9FCC-3F78B58ED3D7}"/>
                </a:ext>
              </a:extLst>
            </p:cNvPr>
            <p:cNvSpPr/>
            <p:nvPr/>
          </p:nvSpPr>
          <p:spPr>
            <a:xfrm flipH="1">
              <a:off x="2971820" y="1801470"/>
              <a:ext cx="5740611"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TÀI CHÍNH NGÂN HÀNG</a:t>
              </a:r>
              <a:endParaRPr kumimoji="0" lang="zh-CN" altLang="en-US" sz="30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2" name="椭圆 36">
              <a:extLst>
                <a:ext uri="{FF2B5EF4-FFF2-40B4-BE49-F238E27FC236}">
                  <a16:creationId xmlns:a16="http://schemas.microsoft.com/office/drawing/2014/main" id="{7DEF1E02-B04B-4478-8174-5FDC0DD2526A}"/>
                </a:ext>
              </a:extLst>
            </p:cNvPr>
            <p:cNvSpPr/>
            <p:nvPr/>
          </p:nvSpPr>
          <p:spPr>
            <a:xfrm flipH="1">
              <a:off x="2679123" y="1748978"/>
              <a:ext cx="747550"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pic>
        <p:nvPicPr>
          <p:cNvPr id="23" name="Picture 22"/>
          <p:cNvPicPr>
            <a:picLocks noChangeAspect="1"/>
          </p:cNvPicPr>
          <p:nvPr/>
        </p:nvPicPr>
        <p:blipFill>
          <a:blip r:embed="rId4"/>
          <a:stretch>
            <a:fillRect/>
          </a:stretch>
        </p:blipFill>
        <p:spPr>
          <a:xfrm>
            <a:off x="5151467" y="5515330"/>
            <a:ext cx="1671136" cy="1671136"/>
          </a:xfrm>
          <a:prstGeom prst="rect">
            <a:avLst/>
          </a:prstGeom>
        </p:spPr>
      </p:pic>
    </p:spTree>
    <p:extLst>
      <p:ext uri="{BB962C8B-B14F-4D97-AF65-F5344CB8AC3E}">
        <p14:creationId xmlns:p14="http://schemas.microsoft.com/office/powerpoint/2010/main" val="329379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fltVal val="0"/>
                                          </p:val>
                                        </p:tav>
                                        <p:tav tm="100000">
                                          <p:val>
                                            <p:strVal val="#ppt_h"/>
                                          </p:val>
                                        </p:tav>
                                      </p:tavLst>
                                    </p:anim>
                                    <p:animEffect transition="in" filter="fade">
                                      <p:cBhvr>
                                        <p:cTn id="16" dur="500"/>
                                        <p:tgtEl>
                                          <p:spTgt spid="54"/>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3" grpId="0" animBg="1"/>
      <p:bldP spid="4" grpId="0"/>
      <p:bldP spid="5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7641" y="1215286"/>
            <a:ext cx="5430809" cy="4832092"/>
          </a:xfrm>
          <a:prstGeom prst="rect">
            <a:avLst/>
          </a:prstGeom>
        </p:spPr>
        <p:txBody>
          <a:bodyPr wrap="square">
            <a:spAutoFit/>
          </a:bodyPr>
          <a:lstStyle/>
          <a:p>
            <a:pPr lvl="0" algn="just">
              <a:spcBef>
                <a:spcPts val="600"/>
              </a:spcBef>
              <a:spcAft>
                <a:spcPts val="600"/>
              </a:spcAft>
            </a:pPr>
            <a:r>
              <a:rPr lang="vi-VN" altLang="zh-CN" sz="2800" i="1">
                <a:solidFill>
                  <a:srgbClr val="000000"/>
                </a:solidFill>
                <a:latin typeface="Times New Roman" panose="02020603050405020304" pitchFamily="18" charset="0"/>
                <a:cs typeface="Times New Roman" panose="02020603050405020304" pitchFamily="18" charset="0"/>
              </a:rPr>
              <a:t>Quỹ Tiền tệ Quốc tế (IMF) là tổ chức quốc tế giám sát hệ thống tài chính toàn cầu, thúc đẩy hợp tác tiền tệ toàn cầu, bảo đảm sự ổn định tài chính, tạo thuận lợi cho thương mại quốc tế, cho vay, hỗ trợ kĩ thuật và tư vấn chính sách cho các nước thành viên để hỗ trợ quản lí tốt hơn nền kinh tế. IMF thành lập tháng 12-1945, hiện có 189 nước thành viên, trong đó có Việt Nam.</a:t>
            </a:r>
          </a:p>
        </p:txBody>
      </p:sp>
      <p:sp>
        <p:nvSpPr>
          <p:cNvPr id="9" name="Freeform 5"/>
          <p:cNvSpPr/>
          <p:nvPr/>
        </p:nvSpPr>
        <p:spPr bwMode="auto">
          <a:xfrm>
            <a:off x="1282204" y="1608539"/>
            <a:ext cx="1979980" cy="808532"/>
          </a:xfrm>
          <a:custGeom>
            <a:avLst/>
            <a:gdLst>
              <a:gd name="T0" fmla="*/ 1 w 127"/>
              <a:gd name="T1" fmla="*/ 36 h 52"/>
              <a:gd name="T2" fmla="*/ 75 w 127"/>
              <a:gd name="T3" fmla="*/ 10 h 52"/>
              <a:gd name="T4" fmla="*/ 76 w 127"/>
              <a:gd name="T5" fmla="*/ 0 h 52"/>
              <a:gd name="T6" fmla="*/ 127 w 127"/>
              <a:gd name="T7" fmla="*/ 45 h 52"/>
              <a:gd name="T8" fmla="*/ 72 w 127"/>
              <a:gd name="T9" fmla="*/ 41 h 52"/>
              <a:gd name="T10" fmla="*/ 73 w 127"/>
              <a:gd name="T11" fmla="*/ 31 h 52"/>
              <a:gd name="T12" fmla="*/ 14 w 127"/>
              <a:gd name="T13" fmla="*/ 52 h 52"/>
              <a:gd name="T14" fmla="*/ 0 w 127"/>
              <a:gd name="T15" fmla="*/ 38 h 52"/>
              <a:gd name="T16" fmla="*/ 1 w 127"/>
              <a:gd name="T17"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52">
                <a:moveTo>
                  <a:pt x="1" y="36"/>
                </a:moveTo>
                <a:cubicBezTo>
                  <a:pt x="22" y="17"/>
                  <a:pt x="49" y="8"/>
                  <a:pt x="75" y="10"/>
                </a:cubicBezTo>
                <a:cubicBezTo>
                  <a:pt x="75" y="7"/>
                  <a:pt x="76" y="4"/>
                  <a:pt x="76" y="0"/>
                </a:cubicBezTo>
                <a:cubicBezTo>
                  <a:pt x="99" y="9"/>
                  <a:pt x="117" y="26"/>
                  <a:pt x="127" y="45"/>
                </a:cubicBezTo>
                <a:cubicBezTo>
                  <a:pt x="107" y="35"/>
                  <a:pt x="88" y="35"/>
                  <a:pt x="72" y="41"/>
                </a:cubicBezTo>
                <a:cubicBezTo>
                  <a:pt x="73" y="37"/>
                  <a:pt x="73" y="34"/>
                  <a:pt x="73" y="31"/>
                </a:cubicBezTo>
                <a:cubicBezTo>
                  <a:pt x="52" y="29"/>
                  <a:pt x="30" y="36"/>
                  <a:pt x="14" y="52"/>
                </a:cubicBezTo>
                <a:cubicBezTo>
                  <a:pt x="9" y="47"/>
                  <a:pt x="5" y="43"/>
                  <a:pt x="0" y="38"/>
                </a:cubicBezTo>
                <a:cubicBezTo>
                  <a:pt x="0" y="37"/>
                  <a:pt x="1" y="37"/>
                  <a:pt x="1" y="36"/>
                </a:cubicBezTo>
                <a:close/>
              </a:path>
            </a:pathLst>
          </a:custGeom>
          <a:solidFill>
            <a:srgbClr val="92D050"/>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0" name="Freeform 7"/>
          <p:cNvSpPr/>
          <p:nvPr/>
        </p:nvSpPr>
        <p:spPr bwMode="auto">
          <a:xfrm>
            <a:off x="3341626" y="2732971"/>
            <a:ext cx="809715" cy="1969658"/>
          </a:xfrm>
          <a:custGeom>
            <a:avLst/>
            <a:gdLst>
              <a:gd name="T0" fmla="*/ 16 w 52"/>
              <a:gd name="T1" fmla="*/ 2 h 127"/>
              <a:gd name="T2" fmla="*/ 42 w 52"/>
              <a:gd name="T3" fmla="*/ 75 h 127"/>
              <a:gd name="T4" fmla="*/ 52 w 52"/>
              <a:gd name="T5" fmla="*/ 76 h 127"/>
              <a:gd name="T6" fmla="*/ 7 w 52"/>
              <a:gd name="T7" fmla="*/ 127 h 127"/>
              <a:gd name="T8" fmla="*/ 11 w 52"/>
              <a:gd name="T9" fmla="*/ 73 h 127"/>
              <a:gd name="T10" fmla="*/ 21 w 52"/>
              <a:gd name="T11" fmla="*/ 74 h 127"/>
              <a:gd name="T12" fmla="*/ 0 w 52"/>
              <a:gd name="T13" fmla="*/ 14 h 127"/>
              <a:gd name="T14" fmla="*/ 14 w 52"/>
              <a:gd name="T15" fmla="*/ 0 h 127"/>
              <a:gd name="T16" fmla="*/ 16 w 52"/>
              <a:gd name="T17" fmla="*/ 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7">
                <a:moveTo>
                  <a:pt x="16" y="2"/>
                </a:moveTo>
                <a:cubicBezTo>
                  <a:pt x="35" y="22"/>
                  <a:pt x="44" y="49"/>
                  <a:pt x="42" y="75"/>
                </a:cubicBezTo>
                <a:cubicBezTo>
                  <a:pt x="45" y="76"/>
                  <a:pt x="48" y="76"/>
                  <a:pt x="52" y="76"/>
                </a:cubicBezTo>
                <a:cubicBezTo>
                  <a:pt x="43" y="99"/>
                  <a:pt x="26" y="117"/>
                  <a:pt x="7" y="127"/>
                </a:cubicBezTo>
                <a:cubicBezTo>
                  <a:pt x="17" y="108"/>
                  <a:pt x="17" y="88"/>
                  <a:pt x="11" y="73"/>
                </a:cubicBezTo>
                <a:cubicBezTo>
                  <a:pt x="15" y="73"/>
                  <a:pt x="18" y="73"/>
                  <a:pt x="21" y="74"/>
                </a:cubicBezTo>
                <a:cubicBezTo>
                  <a:pt x="23" y="52"/>
                  <a:pt x="16" y="31"/>
                  <a:pt x="0" y="14"/>
                </a:cubicBezTo>
                <a:cubicBezTo>
                  <a:pt x="4" y="10"/>
                  <a:pt x="9" y="5"/>
                  <a:pt x="14" y="0"/>
                </a:cubicBezTo>
                <a:cubicBezTo>
                  <a:pt x="15" y="1"/>
                  <a:pt x="15" y="1"/>
                  <a:pt x="16" y="2"/>
                </a:cubicBezTo>
                <a:close/>
              </a:path>
            </a:pathLst>
          </a:custGeom>
          <a:solidFill>
            <a:srgbClr val="FF6D67"/>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1" name="Freeform 9"/>
          <p:cNvSpPr/>
          <p:nvPr/>
        </p:nvSpPr>
        <p:spPr bwMode="auto">
          <a:xfrm>
            <a:off x="1049984" y="4789343"/>
            <a:ext cx="1979980" cy="808532"/>
          </a:xfrm>
          <a:custGeom>
            <a:avLst/>
            <a:gdLst>
              <a:gd name="T0" fmla="*/ 125 w 127"/>
              <a:gd name="T1" fmla="*/ 16 h 52"/>
              <a:gd name="T2" fmla="*/ 52 w 127"/>
              <a:gd name="T3" fmla="*/ 42 h 52"/>
              <a:gd name="T4" fmla="*/ 51 w 127"/>
              <a:gd name="T5" fmla="*/ 52 h 52"/>
              <a:gd name="T6" fmla="*/ 0 w 127"/>
              <a:gd name="T7" fmla="*/ 7 h 52"/>
              <a:gd name="T8" fmla="*/ 54 w 127"/>
              <a:gd name="T9" fmla="*/ 11 h 52"/>
              <a:gd name="T10" fmla="*/ 53 w 127"/>
              <a:gd name="T11" fmla="*/ 22 h 52"/>
              <a:gd name="T12" fmla="*/ 113 w 127"/>
              <a:gd name="T13" fmla="*/ 0 h 52"/>
              <a:gd name="T14" fmla="*/ 127 w 127"/>
              <a:gd name="T15" fmla="*/ 14 h 52"/>
              <a:gd name="T16" fmla="*/ 125 w 127"/>
              <a:gd name="T17"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52">
                <a:moveTo>
                  <a:pt x="125" y="16"/>
                </a:moveTo>
                <a:cubicBezTo>
                  <a:pt x="105" y="35"/>
                  <a:pt x="78" y="44"/>
                  <a:pt x="52" y="42"/>
                </a:cubicBezTo>
                <a:cubicBezTo>
                  <a:pt x="51" y="45"/>
                  <a:pt x="51" y="48"/>
                  <a:pt x="51" y="52"/>
                </a:cubicBezTo>
                <a:cubicBezTo>
                  <a:pt x="27" y="43"/>
                  <a:pt x="10" y="27"/>
                  <a:pt x="0" y="7"/>
                </a:cubicBezTo>
                <a:cubicBezTo>
                  <a:pt x="19" y="17"/>
                  <a:pt x="39" y="17"/>
                  <a:pt x="54" y="11"/>
                </a:cubicBezTo>
                <a:cubicBezTo>
                  <a:pt x="54" y="15"/>
                  <a:pt x="54" y="18"/>
                  <a:pt x="53" y="22"/>
                </a:cubicBezTo>
                <a:cubicBezTo>
                  <a:pt x="75" y="23"/>
                  <a:pt x="96" y="16"/>
                  <a:pt x="113" y="0"/>
                </a:cubicBezTo>
                <a:cubicBezTo>
                  <a:pt x="117" y="5"/>
                  <a:pt x="122" y="9"/>
                  <a:pt x="127" y="14"/>
                </a:cubicBezTo>
                <a:cubicBezTo>
                  <a:pt x="126" y="15"/>
                  <a:pt x="126" y="15"/>
                  <a:pt x="125" y="16"/>
                </a:cubicBezTo>
                <a:close/>
              </a:path>
            </a:pathLst>
          </a:custGeom>
          <a:solidFill>
            <a:srgbClr val="F9D5CC"/>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2" name="Freeform 11"/>
          <p:cNvSpPr/>
          <p:nvPr/>
        </p:nvSpPr>
        <p:spPr bwMode="auto">
          <a:xfrm>
            <a:off x="160826" y="2497695"/>
            <a:ext cx="809715" cy="1969658"/>
          </a:xfrm>
          <a:custGeom>
            <a:avLst/>
            <a:gdLst>
              <a:gd name="T0" fmla="*/ 36 w 52"/>
              <a:gd name="T1" fmla="*/ 126 h 127"/>
              <a:gd name="T2" fmla="*/ 10 w 52"/>
              <a:gd name="T3" fmla="*/ 52 h 127"/>
              <a:gd name="T4" fmla="*/ 0 w 52"/>
              <a:gd name="T5" fmla="*/ 51 h 127"/>
              <a:gd name="T6" fmla="*/ 45 w 52"/>
              <a:gd name="T7" fmla="*/ 0 h 127"/>
              <a:gd name="T8" fmla="*/ 40 w 52"/>
              <a:gd name="T9" fmla="*/ 54 h 127"/>
              <a:gd name="T10" fmla="*/ 30 w 52"/>
              <a:gd name="T11" fmla="*/ 54 h 127"/>
              <a:gd name="T12" fmla="*/ 52 w 52"/>
              <a:gd name="T13" fmla="*/ 113 h 127"/>
              <a:gd name="T14" fmla="*/ 38 w 52"/>
              <a:gd name="T15" fmla="*/ 127 h 127"/>
              <a:gd name="T16" fmla="*/ 36 w 52"/>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7">
                <a:moveTo>
                  <a:pt x="36" y="126"/>
                </a:moveTo>
                <a:cubicBezTo>
                  <a:pt x="17" y="105"/>
                  <a:pt x="8" y="78"/>
                  <a:pt x="10" y="52"/>
                </a:cubicBezTo>
                <a:cubicBezTo>
                  <a:pt x="7" y="52"/>
                  <a:pt x="3" y="51"/>
                  <a:pt x="0" y="51"/>
                </a:cubicBezTo>
                <a:cubicBezTo>
                  <a:pt x="9" y="28"/>
                  <a:pt x="25" y="10"/>
                  <a:pt x="45" y="0"/>
                </a:cubicBezTo>
                <a:cubicBezTo>
                  <a:pt x="35" y="20"/>
                  <a:pt x="35" y="39"/>
                  <a:pt x="40" y="54"/>
                </a:cubicBezTo>
                <a:cubicBezTo>
                  <a:pt x="37" y="54"/>
                  <a:pt x="34" y="54"/>
                  <a:pt x="30" y="54"/>
                </a:cubicBezTo>
                <a:cubicBezTo>
                  <a:pt x="29" y="75"/>
                  <a:pt x="36" y="97"/>
                  <a:pt x="52" y="113"/>
                </a:cubicBezTo>
                <a:cubicBezTo>
                  <a:pt x="47" y="118"/>
                  <a:pt x="42" y="122"/>
                  <a:pt x="38" y="127"/>
                </a:cubicBezTo>
                <a:cubicBezTo>
                  <a:pt x="37" y="127"/>
                  <a:pt x="37" y="126"/>
                  <a:pt x="36" y="126"/>
                </a:cubicBezTo>
                <a:close/>
              </a:path>
            </a:pathLst>
          </a:custGeom>
          <a:solidFill>
            <a:srgbClr val="00C3D9"/>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3" name="Oval 21"/>
          <p:cNvSpPr/>
          <p:nvPr/>
        </p:nvSpPr>
        <p:spPr>
          <a:xfrm>
            <a:off x="1191596" y="2576304"/>
            <a:ext cx="1928975" cy="191891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
              <a:ea typeface="+mn-ea"/>
              <a:cs typeface="+mn-cs"/>
            </a:endParaRPr>
          </a:p>
        </p:txBody>
      </p:sp>
      <p:sp>
        <p:nvSpPr>
          <p:cNvPr id="14" name="TextBox 22"/>
          <p:cNvSpPr txBox="1"/>
          <p:nvPr/>
        </p:nvSpPr>
        <p:spPr>
          <a:xfrm>
            <a:off x="1470145" y="3029586"/>
            <a:ext cx="1370439" cy="107721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Em có biết</a:t>
            </a:r>
            <a:endPar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99918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300"/>
                                        <p:tgtEl>
                                          <p:spTgt spid="9"/>
                                        </p:tgtEl>
                                      </p:cBhvr>
                                    </p:animEffect>
                                  </p:childTnLst>
                                </p:cTn>
                              </p:par>
                            </p:childTnLst>
                          </p:cTn>
                        </p:par>
                        <p:par>
                          <p:cTn id="19" fill="hold">
                            <p:stCondLst>
                              <p:cond delay="13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300"/>
                                        <p:tgtEl>
                                          <p:spTgt spid="10"/>
                                        </p:tgtEl>
                                      </p:cBhvr>
                                    </p:animEffect>
                                  </p:childTnLst>
                                </p:cTn>
                              </p:par>
                            </p:childTnLst>
                          </p:cTn>
                        </p:par>
                        <p:par>
                          <p:cTn id="23" fill="hold">
                            <p:stCondLst>
                              <p:cond delay="1600"/>
                            </p:stCondLst>
                            <p:childTnLst>
                              <p:par>
                                <p:cTn id="24" presetID="22" presetClass="entr" presetSubtype="2"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300"/>
                                        <p:tgtEl>
                                          <p:spTgt spid="11"/>
                                        </p:tgtEl>
                                      </p:cBhvr>
                                    </p:animEffect>
                                  </p:childTnLst>
                                </p:cTn>
                              </p:par>
                            </p:childTnLst>
                          </p:cTn>
                        </p:par>
                        <p:par>
                          <p:cTn id="27" fill="hold">
                            <p:stCondLst>
                              <p:cond delay="1900"/>
                            </p:stCondLst>
                            <p:childTnLst>
                              <p:par>
                                <p:cTn id="28" presetID="22" presetClass="entr" presetSubtype="4"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3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0784" y="928612"/>
            <a:ext cx="4068093" cy="5293757"/>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altLang="zh-CN" sz="26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Ngân hàng Thế giới (WB) là một tổ chức tài chính quốc tế, nơi cung cấp những khoản vay nhằm thúc đẩy kinh tế cho các nước đang phát triển thông qua các chương trình vay vốn. Mục tiêu chính của WB là giảm thiểu đói nghèo. WB được thành lập vào tháng 7-1994, trụ sở tại Oa-sinh-tơn DC (Hoa Kỳ). WB hiện có 187 quốc gia thành viên, trong đó có Việt Nam.</a:t>
            </a:r>
          </a:p>
        </p:txBody>
      </p:sp>
      <p:sp>
        <p:nvSpPr>
          <p:cNvPr id="9" name="Freeform 5"/>
          <p:cNvSpPr/>
          <p:nvPr/>
        </p:nvSpPr>
        <p:spPr bwMode="auto">
          <a:xfrm>
            <a:off x="1282204" y="1608539"/>
            <a:ext cx="1979980" cy="808532"/>
          </a:xfrm>
          <a:custGeom>
            <a:avLst/>
            <a:gdLst>
              <a:gd name="T0" fmla="*/ 1 w 127"/>
              <a:gd name="T1" fmla="*/ 36 h 52"/>
              <a:gd name="T2" fmla="*/ 75 w 127"/>
              <a:gd name="T3" fmla="*/ 10 h 52"/>
              <a:gd name="T4" fmla="*/ 76 w 127"/>
              <a:gd name="T5" fmla="*/ 0 h 52"/>
              <a:gd name="T6" fmla="*/ 127 w 127"/>
              <a:gd name="T7" fmla="*/ 45 h 52"/>
              <a:gd name="T8" fmla="*/ 72 w 127"/>
              <a:gd name="T9" fmla="*/ 41 h 52"/>
              <a:gd name="T10" fmla="*/ 73 w 127"/>
              <a:gd name="T11" fmla="*/ 31 h 52"/>
              <a:gd name="T12" fmla="*/ 14 w 127"/>
              <a:gd name="T13" fmla="*/ 52 h 52"/>
              <a:gd name="T14" fmla="*/ 0 w 127"/>
              <a:gd name="T15" fmla="*/ 38 h 52"/>
              <a:gd name="T16" fmla="*/ 1 w 127"/>
              <a:gd name="T17"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52">
                <a:moveTo>
                  <a:pt x="1" y="36"/>
                </a:moveTo>
                <a:cubicBezTo>
                  <a:pt x="22" y="17"/>
                  <a:pt x="49" y="8"/>
                  <a:pt x="75" y="10"/>
                </a:cubicBezTo>
                <a:cubicBezTo>
                  <a:pt x="75" y="7"/>
                  <a:pt x="76" y="4"/>
                  <a:pt x="76" y="0"/>
                </a:cubicBezTo>
                <a:cubicBezTo>
                  <a:pt x="99" y="9"/>
                  <a:pt x="117" y="26"/>
                  <a:pt x="127" y="45"/>
                </a:cubicBezTo>
                <a:cubicBezTo>
                  <a:pt x="107" y="35"/>
                  <a:pt x="88" y="35"/>
                  <a:pt x="72" y="41"/>
                </a:cubicBezTo>
                <a:cubicBezTo>
                  <a:pt x="73" y="37"/>
                  <a:pt x="73" y="34"/>
                  <a:pt x="73" y="31"/>
                </a:cubicBezTo>
                <a:cubicBezTo>
                  <a:pt x="52" y="29"/>
                  <a:pt x="30" y="36"/>
                  <a:pt x="14" y="52"/>
                </a:cubicBezTo>
                <a:cubicBezTo>
                  <a:pt x="9" y="47"/>
                  <a:pt x="5" y="43"/>
                  <a:pt x="0" y="38"/>
                </a:cubicBezTo>
                <a:cubicBezTo>
                  <a:pt x="0" y="37"/>
                  <a:pt x="1" y="37"/>
                  <a:pt x="1" y="36"/>
                </a:cubicBezTo>
                <a:close/>
              </a:path>
            </a:pathLst>
          </a:custGeom>
          <a:solidFill>
            <a:srgbClr val="92D050"/>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0" name="Freeform 7"/>
          <p:cNvSpPr/>
          <p:nvPr/>
        </p:nvSpPr>
        <p:spPr bwMode="auto">
          <a:xfrm>
            <a:off x="3341626" y="2732971"/>
            <a:ext cx="809715" cy="1969658"/>
          </a:xfrm>
          <a:custGeom>
            <a:avLst/>
            <a:gdLst>
              <a:gd name="T0" fmla="*/ 16 w 52"/>
              <a:gd name="T1" fmla="*/ 2 h 127"/>
              <a:gd name="T2" fmla="*/ 42 w 52"/>
              <a:gd name="T3" fmla="*/ 75 h 127"/>
              <a:gd name="T4" fmla="*/ 52 w 52"/>
              <a:gd name="T5" fmla="*/ 76 h 127"/>
              <a:gd name="T6" fmla="*/ 7 w 52"/>
              <a:gd name="T7" fmla="*/ 127 h 127"/>
              <a:gd name="T8" fmla="*/ 11 w 52"/>
              <a:gd name="T9" fmla="*/ 73 h 127"/>
              <a:gd name="T10" fmla="*/ 21 w 52"/>
              <a:gd name="T11" fmla="*/ 74 h 127"/>
              <a:gd name="T12" fmla="*/ 0 w 52"/>
              <a:gd name="T13" fmla="*/ 14 h 127"/>
              <a:gd name="T14" fmla="*/ 14 w 52"/>
              <a:gd name="T15" fmla="*/ 0 h 127"/>
              <a:gd name="T16" fmla="*/ 16 w 52"/>
              <a:gd name="T17" fmla="*/ 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7">
                <a:moveTo>
                  <a:pt x="16" y="2"/>
                </a:moveTo>
                <a:cubicBezTo>
                  <a:pt x="35" y="22"/>
                  <a:pt x="44" y="49"/>
                  <a:pt x="42" y="75"/>
                </a:cubicBezTo>
                <a:cubicBezTo>
                  <a:pt x="45" y="76"/>
                  <a:pt x="48" y="76"/>
                  <a:pt x="52" y="76"/>
                </a:cubicBezTo>
                <a:cubicBezTo>
                  <a:pt x="43" y="99"/>
                  <a:pt x="26" y="117"/>
                  <a:pt x="7" y="127"/>
                </a:cubicBezTo>
                <a:cubicBezTo>
                  <a:pt x="17" y="108"/>
                  <a:pt x="17" y="88"/>
                  <a:pt x="11" y="73"/>
                </a:cubicBezTo>
                <a:cubicBezTo>
                  <a:pt x="15" y="73"/>
                  <a:pt x="18" y="73"/>
                  <a:pt x="21" y="74"/>
                </a:cubicBezTo>
                <a:cubicBezTo>
                  <a:pt x="23" y="52"/>
                  <a:pt x="16" y="31"/>
                  <a:pt x="0" y="14"/>
                </a:cubicBezTo>
                <a:cubicBezTo>
                  <a:pt x="4" y="10"/>
                  <a:pt x="9" y="5"/>
                  <a:pt x="14" y="0"/>
                </a:cubicBezTo>
                <a:cubicBezTo>
                  <a:pt x="15" y="1"/>
                  <a:pt x="15" y="1"/>
                  <a:pt x="16" y="2"/>
                </a:cubicBezTo>
                <a:close/>
              </a:path>
            </a:pathLst>
          </a:custGeom>
          <a:solidFill>
            <a:srgbClr val="FF6D67"/>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1" name="Freeform 9"/>
          <p:cNvSpPr/>
          <p:nvPr/>
        </p:nvSpPr>
        <p:spPr bwMode="auto">
          <a:xfrm>
            <a:off x="1049984" y="4789343"/>
            <a:ext cx="1979980" cy="808532"/>
          </a:xfrm>
          <a:custGeom>
            <a:avLst/>
            <a:gdLst>
              <a:gd name="T0" fmla="*/ 125 w 127"/>
              <a:gd name="T1" fmla="*/ 16 h 52"/>
              <a:gd name="T2" fmla="*/ 52 w 127"/>
              <a:gd name="T3" fmla="*/ 42 h 52"/>
              <a:gd name="T4" fmla="*/ 51 w 127"/>
              <a:gd name="T5" fmla="*/ 52 h 52"/>
              <a:gd name="T6" fmla="*/ 0 w 127"/>
              <a:gd name="T7" fmla="*/ 7 h 52"/>
              <a:gd name="T8" fmla="*/ 54 w 127"/>
              <a:gd name="T9" fmla="*/ 11 h 52"/>
              <a:gd name="T10" fmla="*/ 53 w 127"/>
              <a:gd name="T11" fmla="*/ 22 h 52"/>
              <a:gd name="T12" fmla="*/ 113 w 127"/>
              <a:gd name="T13" fmla="*/ 0 h 52"/>
              <a:gd name="T14" fmla="*/ 127 w 127"/>
              <a:gd name="T15" fmla="*/ 14 h 52"/>
              <a:gd name="T16" fmla="*/ 125 w 127"/>
              <a:gd name="T17"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52">
                <a:moveTo>
                  <a:pt x="125" y="16"/>
                </a:moveTo>
                <a:cubicBezTo>
                  <a:pt x="105" y="35"/>
                  <a:pt x="78" y="44"/>
                  <a:pt x="52" y="42"/>
                </a:cubicBezTo>
                <a:cubicBezTo>
                  <a:pt x="51" y="45"/>
                  <a:pt x="51" y="48"/>
                  <a:pt x="51" y="52"/>
                </a:cubicBezTo>
                <a:cubicBezTo>
                  <a:pt x="27" y="43"/>
                  <a:pt x="10" y="27"/>
                  <a:pt x="0" y="7"/>
                </a:cubicBezTo>
                <a:cubicBezTo>
                  <a:pt x="19" y="17"/>
                  <a:pt x="39" y="17"/>
                  <a:pt x="54" y="11"/>
                </a:cubicBezTo>
                <a:cubicBezTo>
                  <a:pt x="54" y="15"/>
                  <a:pt x="54" y="18"/>
                  <a:pt x="53" y="22"/>
                </a:cubicBezTo>
                <a:cubicBezTo>
                  <a:pt x="75" y="23"/>
                  <a:pt x="96" y="16"/>
                  <a:pt x="113" y="0"/>
                </a:cubicBezTo>
                <a:cubicBezTo>
                  <a:pt x="117" y="5"/>
                  <a:pt x="122" y="9"/>
                  <a:pt x="127" y="14"/>
                </a:cubicBezTo>
                <a:cubicBezTo>
                  <a:pt x="126" y="15"/>
                  <a:pt x="126" y="15"/>
                  <a:pt x="125" y="16"/>
                </a:cubicBezTo>
                <a:close/>
              </a:path>
            </a:pathLst>
          </a:custGeom>
          <a:solidFill>
            <a:srgbClr val="F9D5CC"/>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2" name="Freeform 11"/>
          <p:cNvSpPr/>
          <p:nvPr/>
        </p:nvSpPr>
        <p:spPr bwMode="auto">
          <a:xfrm>
            <a:off x="160826" y="2497695"/>
            <a:ext cx="809715" cy="1969658"/>
          </a:xfrm>
          <a:custGeom>
            <a:avLst/>
            <a:gdLst>
              <a:gd name="T0" fmla="*/ 36 w 52"/>
              <a:gd name="T1" fmla="*/ 126 h 127"/>
              <a:gd name="T2" fmla="*/ 10 w 52"/>
              <a:gd name="T3" fmla="*/ 52 h 127"/>
              <a:gd name="T4" fmla="*/ 0 w 52"/>
              <a:gd name="T5" fmla="*/ 51 h 127"/>
              <a:gd name="T6" fmla="*/ 45 w 52"/>
              <a:gd name="T7" fmla="*/ 0 h 127"/>
              <a:gd name="T8" fmla="*/ 40 w 52"/>
              <a:gd name="T9" fmla="*/ 54 h 127"/>
              <a:gd name="T10" fmla="*/ 30 w 52"/>
              <a:gd name="T11" fmla="*/ 54 h 127"/>
              <a:gd name="T12" fmla="*/ 52 w 52"/>
              <a:gd name="T13" fmla="*/ 113 h 127"/>
              <a:gd name="T14" fmla="*/ 38 w 52"/>
              <a:gd name="T15" fmla="*/ 127 h 127"/>
              <a:gd name="T16" fmla="*/ 36 w 52"/>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7">
                <a:moveTo>
                  <a:pt x="36" y="126"/>
                </a:moveTo>
                <a:cubicBezTo>
                  <a:pt x="17" y="105"/>
                  <a:pt x="8" y="78"/>
                  <a:pt x="10" y="52"/>
                </a:cubicBezTo>
                <a:cubicBezTo>
                  <a:pt x="7" y="52"/>
                  <a:pt x="3" y="51"/>
                  <a:pt x="0" y="51"/>
                </a:cubicBezTo>
                <a:cubicBezTo>
                  <a:pt x="9" y="28"/>
                  <a:pt x="25" y="10"/>
                  <a:pt x="45" y="0"/>
                </a:cubicBezTo>
                <a:cubicBezTo>
                  <a:pt x="35" y="20"/>
                  <a:pt x="35" y="39"/>
                  <a:pt x="40" y="54"/>
                </a:cubicBezTo>
                <a:cubicBezTo>
                  <a:pt x="37" y="54"/>
                  <a:pt x="34" y="54"/>
                  <a:pt x="30" y="54"/>
                </a:cubicBezTo>
                <a:cubicBezTo>
                  <a:pt x="29" y="75"/>
                  <a:pt x="36" y="97"/>
                  <a:pt x="52" y="113"/>
                </a:cubicBezTo>
                <a:cubicBezTo>
                  <a:pt x="47" y="118"/>
                  <a:pt x="42" y="122"/>
                  <a:pt x="38" y="127"/>
                </a:cubicBezTo>
                <a:cubicBezTo>
                  <a:pt x="37" y="127"/>
                  <a:pt x="37" y="126"/>
                  <a:pt x="36" y="126"/>
                </a:cubicBezTo>
                <a:close/>
              </a:path>
            </a:pathLst>
          </a:custGeom>
          <a:solidFill>
            <a:srgbClr val="00C3D9"/>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3" name="Oval 21"/>
          <p:cNvSpPr/>
          <p:nvPr/>
        </p:nvSpPr>
        <p:spPr>
          <a:xfrm>
            <a:off x="1191596" y="2576304"/>
            <a:ext cx="1928975" cy="191891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
              <a:ea typeface="+mn-ea"/>
              <a:cs typeface="+mn-cs"/>
            </a:endParaRPr>
          </a:p>
        </p:txBody>
      </p:sp>
      <p:sp>
        <p:nvSpPr>
          <p:cNvPr id="14" name="TextBox 22"/>
          <p:cNvSpPr txBox="1"/>
          <p:nvPr/>
        </p:nvSpPr>
        <p:spPr>
          <a:xfrm>
            <a:off x="1470145" y="3029586"/>
            <a:ext cx="1370439" cy="107721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Em có biết</a:t>
            </a:r>
            <a:endPar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531097" y="1832689"/>
            <a:ext cx="3251643" cy="3463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1737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7" name="Group 6"/>
          <p:cNvGrpSpPr/>
          <p:nvPr/>
        </p:nvGrpSpPr>
        <p:grpSpPr>
          <a:xfrm>
            <a:off x="2244170" y="2225169"/>
            <a:ext cx="8423830" cy="826542"/>
            <a:chOff x="2632627" y="1585743"/>
            <a:chExt cx="8422733" cy="1230031"/>
          </a:xfrm>
        </p:grpSpPr>
        <p:sp>
          <p:nvSpPr>
            <p:cNvPr id="8" name="圆角矩形 52">
              <a:extLst>
                <a:ext uri="{FF2B5EF4-FFF2-40B4-BE49-F238E27FC236}">
                  <a16:creationId xmlns:a16="http://schemas.microsoft.com/office/drawing/2014/main" id="{02AE87B5-C4F8-4233-9FCC-3F78B58ED3D7}"/>
                </a:ext>
              </a:extLst>
            </p:cNvPr>
            <p:cNvSpPr/>
            <p:nvPr/>
          </p:nvSpPr>
          <p:spPr>
            <a:xfrm flipH="1">
              <a:off x="3432643" y="1801469"/>
              <a:ext cx="7622717" cy="9447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a:ln>
                    <a:noFill/>
                  </a:ln>
                  <a:solidFill>
                    <a:srgbClr val="00AF92">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Vai trò, đặc điểm, các nhân tố ảnh hưởng đến sự phát triển và phân bố </a:t>
              </a:r>
              <a:r>
                <a:rPr lang="en-US" altLang="zh-CN" sz="3000" b="1">
                  <a:solidFill>
                    <a:srgbClr val="00AF92">
                      <a:lumMod val="50000"/>
                    </a:srgbClr>
                  </a:solidFill>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3000" b="1" i="0" u="none" strike="noStrike" kern="1200" cap="none" spc="0" normalizeH="0" baseline="0" noProof="0">
                <a:ln>
                  <a:noFill/>
                </a:ln>
                <a:solidFill>
                  <a:srgbClr val="00AF92">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9" name="椭圆 36">
              <a:extLst>
                <a:ext uri="{FF2B5EF4-FFF2-40B4-BE49-F238E27FC236}">
                  <a16:creationId xmlns:a16="http://schemas.microsoft.com/office/drawing/2014/main" id="{7DEF1E02-B04B-4478-8174-5FDC0DD2526A}"/>
                </a:ext>
              </a:extLst>
            </p:cNvPr>
            <p:cNvSpPr/>
            <p:nvPr/>
          </p:nvSpPr>
          <p:spPr>
            <a:xfrm flipH="1">
              <a:off x="2632627" y="1585743"/>
              <a:ext cx="794045" cy="1230031"/>
            </a:xfrm>
            <a:prstGeom prst="ellipse">
              <a:avLst/>
            </a:prstGeom>
            <a:solidFill>
              <a:schemeClr val="accent5">
                <a:lumMod val="50000"/>
              </a:schemeClr>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1</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6" name="Group 5"/>
          <p:cNvGrpSpPr/>
          <p:nvPr/>
        </p:nvGrpSpPr>
        <p:grpSpPr>
          <a:xfrm>
            <a:off x="3469253" y="441649"/>
            <a:ext cx="5253496" cy="815986"/>
            <a:chOff x="2315455" y="1748978"/>
            <a:chExt cx="6451173" cy="1066795"/>
          </a:xfrm>
        </p:grpSpPr>
        <p:sp>
          <p:nvSpPr>
            <p:cNvPr id="10" name="圆角矩形 52">
              <a:extLst>
                <a:ext uri="{FF2B5EF4-FFF2-40B4-BE49-F238E27FC236}">
                  <a16:creationId xmlns:a16="http://schemas.microsoft.com/office/drawing/2014/main" id="{02AE87B5-C4F8-4233-9FCC-3F78B58ED3D7}"/>
                </a:ext>
              </a:extLst>
            </p:cNvPr>
            <p:cNvSpPr/>
            <p:nvPr/>
          </p:nvSpPr>
          <p:spPr>
            <a:xfrm flipH="1">
              <a:off x="3076182" y="1801470"/>
              <a:ext cx="5690446" cy="944716"/>
            </a:xfrm>
            <a:prstGeom prst="roundRect">
              <a:avLst>
                <a:gd name="adj" fmla="val 0"/>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1"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13" name="Group 12"/>
          <p:cNvGrpSpPr/>
          <p:nvPr/>
        </p:nvGrpSpPr>
        <p:grpSpPr>
          <a:xfrm>
            <a:off x="2270131" y="3327402"/>
            <a:ext cx="7703662" cy="826542"/>
            <a:chOff x="2632627" y="1585743"/>
            <a:chExt cx="7702659" cy="1230031"/>
          </a:xfrm>
        </p:grpSpPr>
        <p:sp>
          <p:nvSpPr>
            <p:cNvPr id="14" name="圆角矩形 52">
              <a:extLst>
                <a:ext uri="{FF2B5EF4-FFF2-40B4-BE49-F238E27FC236}">
                  <a16:creationId xmlns:a16="http://schemas.microsoft.com/office/drawing/2014/main" id="{02AE87B5-C4F8-4233-9FCC-3F78B58ED3D7}"/>
                </a:ext>
              </a:extLst>
            </p:cNvPr>
            <p:cNvSpPr/>
            <p:nvPr/>
          </p:nvSpPr>
          <p:spPr>
            <a:xfrm flipH="1">
              <a:off x="3432643" y="1801469"/>
              <a:ext cx="6902643"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00AF92">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Tình hình phát triển và phân bố</a:t>
              </a:r>
              <a:endParaRPr kumimoji="0" lang="zh-CN" altLang="en-US" sz="3000" b="1" i="0" u="none" strike="noStrike" kern="1200" cap="none" spc="0" normalizeH="0" baseline="0" noProof="0">
                <a:ln>
                  <a:noFill/>
                </a:ln>
                <a:solidFill>
                  <a:srgbClr val="00AF92">
                    <a:lumMod val="50000"/>
                  </a:srgbClr>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5" name="椭圆 36">
              <a:extLst>
                <a:ext uri="{FF2B5EF4-FFF2-40B4-BE49-F238E27FC236}">
                  <a16:creationId xmlns:a16="http://schemas.microsoft.com/office/drawing/2014/main" id="{7DEF1E02-B04B-4478-8174-5FDC0DD2526A}"/>
                </a:ext>
              </a:extLst>
            </p:cNvPr>
            <p:cNvSpPr/>
            <p:nvPr/>
          </p:nvSpPr>
          <p:spPr>
            <a:xfrm flipH="1">
              <a:off x="2632627" y="1585743"/>
              <a:ext cx="794045" cy="1230031"/>
            </a:xfrm>
            <a:prstGeom prst="ellipse">
              <a:avLst/>
            </a:prstGeom>
            <a:solidFill>
              <a:schemeClr val="accent5">
                <a:lumMod val="50000"/>
              </a:schemeClr>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2</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16" name="Group 15"/>
          <p:cNvGrpSpPr/>
          <p:nvPr/>
        </p:nvGrpSpPr>
        <p:grpSpPr>
          <a:xfrm>
            <a:off x="45726" y="44486"/>
            <a:ext cx="1783312" cy="966821"/>
            <a:chOff x="438457" y="21019"/>
            <a:chExt cx="2057588" cy="1141426"/>
          </a:xfrm>
        </p:grpSpPr>
        <p:grpSp>
          <p:nvGrpSpPr>
            <p:cNvPr id="17" name="Group 16"/>
            <p:cNvGrpSpPr/>
            <p:nvPr/>
          </p:nvGrpSpPr>
          <p:grpSpPr>
            <a:xfrm>
              <a:off x="1094718" y="498395"/>
              <a:ext cx="1401327" cy="664050"/>
              <a:chOff x="5507432" y="3371212"/>
              <a:chExt cx="3674668" cy="1857615"/>
            </a:xfrm>
          </p:grpSpPr>
          <p:grpSp>
            <p:nvGrpSpPr>
              <p:cNvPr id="19" name="组合 1483"/>
              <p:cNvGrpSpPr/>
              <p:nvPr/>
            </p:nvGrpSpPr>
            <p:grpSpPr>
              <a:xfrm>
                <a:off x="5507432" y="3371212"/>
                <a:ext cx="3674668" cy="1857615"/>
                <a:chOff x="28079" y="1041053"/>
                <a:chExt cx="7035801" cy="4572000"/>
              </a:xfrm>
            </p:grpSpPr>
            <p:sp>
              <p:nvSpPr>
                <p:cNvPr id="21"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0" name="TextBox 19"/>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18"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4538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E5C550FA-8109-4B32-B152-DB25E1D1C7B9}"/>
              </a:ext>
            </a:extLst>
          </p:cNvPr>
          <p:cNvSpPr/>
          <p:nvPr/>
        </p:nvSpPr>
        <p:spPr>
          <a:xfrm>
            <a:off x="4758799" y="699957"/>
            <a:ext cx="2479239" cy="609602"/>
          </a:xfrm>
          <a:prstGeom prst="roundRect">
            <a:avLst/>
          </a:prstGeom>
          <a:solidFill>
            <a:srgbClr val="00B050"/>
          </a:solidFill>
          <a:ln>
            <a:noFill/>
          </a:ln>
          <a:effectLst>
            <a:outerShdw blurRad="57150" dist="19050" dir="5400000" algn="ctr" rotWithShape="0">
              <a:srgbClr val="000000">
                <a:alpha val="63000"/>
              </a:srgbClr>
            </a:outerShdw>
          </a:effectLst>
        </p:spPr>
        <p:txBody>
          <a:bodyPr rtlCol="0" anchor="ctr"/>
          <a:lstStyle/>
          <a:p>
            <a:pPr algn="ctr">
              <a:defRPr/>
            </a:pPr>
            <a:endParaRPr lang="en-US" kern="0">
              <a:solidFill>
                <a:prstClr val="white"/>
              </a:solidFill>
              <a:latin typeface="Calibri" panose="020F0502020204030204"/>
            </a:endParaRPr>
          </a:p>
        </p:txBody>
      </p:sp>
      <p:sp>
        <p:nvSpPr>
          <p:cNvPr id="5" name="Rectangle 4">
            <a:extLst>
              <a:ext uri="{FF2B5EF4-FFF2-40B4-BE49-F238E27FC236}">
                <a16:creationId xmlns:a16="http://schemas.microsoft.com/office/drawing/2014/main" id="{9AF0A2BE-5EB0-431A-ADCF-ED43BC70AF4B}"/>
              </a:ext>
            </a:extLst>
          </p:cNvPr>
          <p:cNvSpPr/>
          <p:nvPr/>
        </p:nvSpPr>
        <p:spPr>
          <a:xfrm>
            <a:off x="4790147" y="758935"/>
            <a:ext cx="2391605" cy="523220"/>
          </a:xfrm>
          <a:prstGeom prst="rect">
            <a:avLst/>
          </a:prstGeom>
        </p:spPr>
        <p:txBody>
          <a:bodyPr wrap="square">
            <a:spAutoFit/>
          </a:bodyPr>
          <a:lstStyle/>
          <a:p>
            <a:pPr algn="ctr">
              <a:defRPr/>
            </a:pPr>
            <a:r>
              <a:rPr lang="en-US" sz="2800" dirty="0" err="1">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Cung</a:t>
            </a:r>
            <a:r>
              <a:rPr lang="en-US" sz="2800"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 </a:t>
            </a:r>
            <a:r>
              <a:rPr lang="en-US" sz="2800" dirty="0" err="1">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cầu</a:t>
            </a:r>
            <a:endParaRPr lang="en-US" sz="2800"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endParaRPr>
          </a:p>
        </p:txBody>
      </p:sp>
      <p:pic>
        <p:nvPicPr>
          <p:cNvPr id="6" name="Picture 2" descr="Kết quả hình ảnh cho cung tên clipart png">
            <a:extLst>
              <a:ext uri="{FF2B5EF4-FFF2-40B4-BE49-F238E27FC236}">
                <a16:creationId xmlns:a16="http://schemas.microsoft.com/office/drawing/2014/main" id="{658CDAE0-7F8E-4041-A6C5-C3CAF7A919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83" b="98780" l="3780" r="96463"/>
                    </a14:imgEffect>
                  </a14:imgLayer>
                </a14:imgProps>
              </a:ext>
              <a:ext uri="{28A0092B-C50C-407E-A947-70E740481C1C}">
                <a14:useLocalDpi xmlns:a14="http://schemas.microsoft.com/office/drawing/2010/main" val="0"/>
              </a:ext>
            </a:extLst>
          </a:blip>
          <a:srcRect/>
          <a:stretch>
            <a:fillRect/>
          </a:stretch>
        </p:blipFill>
        <p:spPr bwMode="auto">
          <a:xfrm>
            <a:off x="1196644" y="1587851"/>
            <a:ext cx="4273826" cy="4273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ết quả hình ảnh cho bridge clipart png">
            <a:extLst>
              <a:ext uri="{FF2B5EF4-FFF2-40B4-BE49-F238E27FC236}">
                <a16:creationId xmlns:a16="http://schemas.microsoft.com/office/drawing/2014/main" id="{81972E66-DEE1-4D2F-BD79-99B66AF1E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341" y="1368537"/>
            <a:ext cx="5098774" cy="509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9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5726" y="1226253"/>
            <a:ext cx="12146276"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 Vai trò, đặc điểm, các nhân tố ảnh hưởng đến sự phát triển và phân bố </a:t>
            </a:r>
            <a:r>
              <a:rPr lang="en-US" sz="2600" b="1">
                <a:solidFill>
                  <a:srgbClr val="C00000"/>
                </a:solidFill>
                <a:latin typeface="Times New Roman" panose="02020603050405020304" pitchFamily="18" charset="0"/>
                <a:cs typeface="Times New Roman" panose="02020603050405020304" pitchFamily="18" charset="0"/>
              </a:rPr>
              <a:t>du lịch</a:t>
            </a:r>
            <a:endParaRPr kumimoji="0" lang="en-US" sz="2600" b="0"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1" name="Cloud Callout 30"/>
          <p:cNvSpPr/>
          <p:nvPr/>
        </p:nvSpPr>
        <p:spPr>
          <a:xfrm>
            <a:off x="614508" y="2634774"/>
            <a:ext cx="5650993" cy="2095520"/>
          </a:xfrm>
          <a:prstGeom prst="cloudCallout">
            <a:avLst>
              <a:gd name="adj1" fmla="val 51269"/>
              <a:gd name="adj2" fmla="val 56076"/>
            </a:avLst>
          </a:prstGeom>
          <a:solidFill>
            <a:schemeClr val="bg1"/>
          </a:solidFill>
          <a:ln>
            <a:solidFill>
              <a:schemeClr val="accent1">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Nêu vai trò</a:t>
            </a:r>
            <a:r>
              <a:rPr kumimoji="0" lang="en-US" sz="2900" b="0" i="0" u="none" strike="noStrike" kern="1200" cap="none" spc="0" normalizeH="0" noProof="0">
                <a:ln>
                  <a:noFill/>
                </a:ln>
                <a:solidFill>
                  <a:srgbClr val="000000"/>
                </a:solidFill>
                <a:effectLst/>
                <a:uLnTx/>
                <a:uFillTx/>
                <a:latin typeface="Times New Roman" pitchFamily="18" charset="0"/>
                <a:ea typeface="+mn-ea"/>
                <a:cs typeface="Times New Roman" pitchFamily="18" charset="0"/>
              </a:rPr>
              <a:t> đặc điểm của du lịch.</a:t>
            </a:r>
            <a:endParaRPr kumimoji="0" lang="en-US" sz="29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pic>
        <p:nvPicPr>
          <p:cNvPr id="33" name="Picture 32"/>
          <p:cNvPicPr>
            <a:picLocks noChangeAspect="1"/>
          </p:cNvPicPr>
          <p:nvPr/>
        </p:nvPicPr>
        <p:blipFill>
          <a:blip r:embed="rId4"/>
          <a:stretch>
            <a:fillRect/>
          </a:stretch>
        </p:blipFill>
        <p:spPr>
          <a:xfrm>
            <a:off x="5151467" y="5515330"/>
            <a:ext cx="1671136" cy="1671136"/>
          </a:xfrm>
          <a:prstGeom prst="rect">
            <a:avLst/>
          </a:prstGeom>
        </p:spPr>
      </p:pic>
      <p:grpSp>
        <p:nvGrpSpPr>
          <p:cNvPr id="22" name="Group 21"/>
          <p:cNvGrpSpPr/>
          <p:nvPr/>
        </p:nvGrpSpPr>
        <p:grpSpPr>
          <a:xfrm>
            <a:off x="5254510" y="151363"/>
            <a:ext cx="3253148" cy="815986"/>
            <a:chOff x="2315455" y="1748978"/>
            <a:chExt cx="4422115" cy="1066795"/>
          </a:xfrm>
        </p:grpSpPr>
        <p:sp>
          <p:nvSpPr>
            <p:cNvPr id="32"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4"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35" name="Rectangle 2"/>
          <p:cNvSpPr>
            <a:spLocks noChangeArrowheads="1"/>
          </p:cNvSpPr>
          <p:nvPr/>
        </p:nvSpPr>
        <p:spPr bwMode="auto">
          <a:xfrm>
            <a:off x="365210" y="1632167"/>
            <a:ext cx="11401561" cy="89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Vai trò</a:t>
            </a:r>
          </a:p>
          <a:p>
            <a:pPr marL="0" marR="0" lvl="0" indent="0" algn="just" defTabSz="914491" rtl="0" eaLnBrk="0" fontAlgn="base" latinLnBrk="0" hangingPunct="0">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 Đặc</a:t>
            </a:r>
            <a:r>
              <a:rPr kumimoji="0" lang="en-US" altLang="en-US" sz="2600" b="1" i="0" u="none"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điểm</a:t>
            </a:r>
            <a:endPar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496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animBg="1"/>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2"/>
          <p:cNvSpPr>
            <a:spLocks noChangeArrowheads="1"/>
          </p:cNvSpPr>
          <p:nvPr/>
        </p:nvSpPr>
        <p:spPr bwMode="auto">
          <a:xfrm>
            <a:off x="293316" y="2198502"/>
            <a:ext cx="3426196" cy="353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Vai trò: </a:t>
            </a:r>
          </a:p>
          <a:p>
            <a:pPr lvl="0" algn="just" defTabSz="914491"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 lịch thuộc nhóm ngành dịch vụ, một ngành kinh tế quan trọng của nhiều nước và toàn thế giới, có vai trò to lớn về kinh tế, xã hội và môi trường.</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p:cNvPicPr/>
          <p:nvPr/>
        </p:nvPicPr>
        <p:blipFill>
          <a:blip r:embed="rId4"/>
          <a:stretch>
            <a:fillRect/>
          </a:stretch>
        </p:blipFill>
        <p:spPr>
          <a:xfrm>
            <a:off x="3777567" y="1905055"/>
            <a:ext cx="8240262" cy="4466715"/>
          </a:xfrm>
          <a:prstGeom prst="rect">
            <a:avLst/>
          </a:prstGeom>
        </p:spPr>
      </p:pic>
      <p:sp>
        <p:nvSpPr>
          <p:cNvPr id="38" name="Rounded Rectangle 37"/>
          <p:cNvSpPr/>
          <p:nvPr/>
        </p:nvSpPr>
        <p:spPr>
          <a:xfrm>
            <a:off x="6226630" y="2061029"/>
            <a:ext cx="5617028" cy="1204685"/>
          </a:xfrm>
          <a:prstGeom prst="roundRect">
            <a:avLst/>
          </a:prstGeom>
          <a:solidFill>
            <a:srgbClr val="F79646">
              <a:lumMod val="20000"/>
              <a:lumOff val="80000"/>
            </a:srgbClr>
          </a:solidFill>
          <a:ln w="25400" cap="flat" cmpd="sng" algn="ctr">
            <a:noFill/>
            <a:prstDash val="solid"/>
          </a:ln>
          <a:effectLst/>
        </p:spPr>
        <p:txBody>
          <a:bodyPr rtlCol="0" anchor="ctr"/>
          <a:lstStyle/>
          <a:p>
            <a:pPr marL="0" marR="0" lvl="0" indent="0" algn="ctr" defTabSz="914105"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6226630" y="3511005"/>
            <a:ext cx="5617028" cy="988424"/>
          </a:xfrm>
          <a:prstGeom prst="roundRect">
            <a:avLst/>
          </a:prstGeom>
          <a:solidFill>
            <a:srgbClr val="F79646">
              <a:lumMod val="20000"/>
              <a:lumOff val="80000"/>
            </a:srgbClr>
          </a:solidFill>
          <a:ln w="25400" cap="flat" cmpd="sng" algn="ctr">
            <a:noFill/>
            <a:prstDash val="solid"/>
          </a:ln>
          <a:effectLst/>
        </p:spPr>
        <p:txBody>
          <a:bodyPr rtlCol="0" anchor="ctr"/>
          <a:lstStyle/>
          <a:p>
            <a:pPr marL="0" marR="0" lvl="0" indent="0" algn="ctr" defTabSz="914105"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40" name="Rounded Rectangle 39"/>
          <p:cNvSpPr/>
          <p:nvPr/>
        </p:nvSpPr>
        <p:spPr>
          <a:xfrm>
            <a:off x="6226630" y="4730206"/>
            <a:ext cx="5617028" cy="1132839"/>
          </a:xfrm>
          <a:prstGeom prst="roundRect">
            <a:avLst/>
          </a:prstGeom>
          <a:solidFill>
            <a:srgbClr val="F79646">
              <a:lumMod val="20000"/>
              <a:lumOff val="80000"/>
            </a:srgbClr>
          </a:solidFill>
          <a:ln w="25400" cap="flat" cmpd="sng" algn="ctr">
            <a:noFill/>
            <a:prstDash val="solid"/>
          </a:ln>
          <a:effectLst/>
        </p:spPr>
        <p:txBody>
          <a:bodyPr rtlCol="0" anchor="ctr"/>
          <a:lstStyle/>
          <a:p>
            <a:pPr marL="0" marR="0" lvl="0" indent="0" algn="ctr" defTabSz="914105"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grpSp>
        <p:nvGrpSpPr>
          <p:cNvPr id="48" name="Group 47"/>
          <p:cNvGrpSpPr/>
          <p:nvPr/>
        </p:nvGrpSpPr>
        <p:grpSpPr>
          <a:xfrm>
            <a:off x="5254510" y="151363"/>
            <a:ext cx="3253148" cy="815986"/>
            <a:chOff x="2315455" y="1748978"/>
            <a:chExt cx="4422115" cy="1066795"/>
          </a:xfrm>
        </p:grpSpPr>
        <p:sp>
          <p:nvSpPr>
            <p:cNvPr id="49"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50"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51" name="Rectangle 50"/>
          <p:cNvSpPr/>
          <p:nvPr/>
        </p:nvSpPr>
        <p:spPr>
          <a:xfrm>
            <a:off x="45726" y="1226253"/>
            <a:ext cx="12146276"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 Vai trò, đặc điểm, các nhân tố ảnh hưởng đến sự phát triển và phân bố </a:t>
            </a:r>
            <a:r>
              <a:rPr lang="en-US" sz="2600" b="1">
                <a:solidFill>
                  <a:srgbClr val="C00000"/>
                </a:solidFill>
                <a:latin typeface="Times New Roman" panose="02020603050405020304" pitchFamily="18" charset="0"/>
                <a:cs typeface="Times New Roman" panose="02020603050405020304" pitchFamily="18" charset="0"/>
              </a:rPr>
              <a:t>du lịch</a:t>
            </a:r>
            <a:endParaRPr kumimoji="0" lang="en-US" sz="2600" b="0"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820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par>
                                <p:cTn id="13" presetID="22" presetClass="entr" presetSubtype="8" fill="hold" grpId="2"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par>
                                <p:cTn id="16" presetID="22" presetClass="entr" presetSubtype="8" fill="hold" grpId="2"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cTn>
                              </p:par>
                              <p:par>
                                <p:cTn id="19" presetID="22" presetClass="entr" presetSubtype="8"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grpId="1" nodeType="clickEffect">
                                  <p:stCondLst>
                                    <p:cond delay="0"/>
                                  </p:stCondLst>
                                  <p:childTnLst>
                                    <p:animEffect transition="out" filter="wipe(left)">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1" nodeType="clickEffect">
                                  <p:stCondLst>
                                    <p:cond delay="0"/>
                                  </p:stCondLst>
                                  <p:childTnLst>
                                    <p:animEffect transition="out" filter="wipe(left)">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8" fill="hold" grpId="1" nodeType="clickEffect">
                                  <p:stCondLst>
                                    <p:cond delay="0"/>
                                  </p:stCondLst>
                                  <p:childTnLst>
                                    <p:animEffect transition="out" filter="wipe(left)">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1" animBg="1"/>
      <p:bldP spid="38" grpId="2" animBg="1"/>
      <p:bldP spid="39" grpId="1" animBg="1"/>
      <p:bldP spid="39" grpId="2" animBg="1"/>
      <p:bldP spid="40" grpId="1" animBg="1"/>
      <p:bldP spid="40"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2"/>
          <p:cNvSpPr>
            <a:spLocks noChangeArrowheads="1"/>
          </p:cNvSpPr>
          <p:nvPr/>
        </p:nvSpPr>
        <p:spPr bwMode="auto">
          <a:xfrm>
            <a:off x="365889" y="1680649"/>
            <a:ext cx="342619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Đặc điểm: </a:t>
            </a: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Shape 897">
            <a:extLst>
              <a:ext uri="{FF2B5EF4-FFF2-40B4-BE49-F238E27FC236}">
                <a16:creationId xmlns:a16="http://schemas.microsoft.com/office/drawing/2014/main" id="{49EC304C-82D0-427E-AFAF-14C8C0F57029}"/>
              </a:ext>
            </a:extLst>
          </p:cNvPr>
          <p:cNvSpPr>
            <a:spLocks noChangeAspect="1"/>
          </p:cNvSpPr>
          <p:nvPr/>
        </p:nvSpPr>
        <p:spPr>
          <a:xfrm>
            <a:off x="4545518" y="2542127"/>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5" name="Shape 897">
            <a:extLst>
              <a:ext uri="{FF2B5EF4-FFF2-40B4-BE49-F238E27FC236}">
                <a16:creationId xmlns:a16="http://schemas.microsoft.com/office/drawing/2014/main" id="{49EC304C-82D0-427E-AFAF-14C8C0F57029}"/>
              </a:ext>
            </a:extLst>
          </p:cNvPr>
          <p:cNvSpPr>
            <a:spLocks noChangeAspect="1"/>
          </p:cNvSpPr>
          <p:nvPr/>
        </p:nvSpPr>
        <p:spPr>
          <a:xfrm>
            <a:off x="6761098" y="2578005"/>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6" name="Shape 897">
            <a:extLst>
              <a:ext uri="{FF2B5EF4-FFF2-40B4-BE49-F238E27FC236}">
                <a16:creationId xmlns:a16="http://schemas.microsoft.com/office/drawing/2014/main" id="{49EC304C-82D0-427E-AFAF-14C8C0F57029}"/>
              </a:ext>
            </a:extLst>
          </p:cNvPr>
          <p:cNvSpPr>
            <a:spLocks noChangeAspect="1"/>
          </p:cNvSpPr>
          <p:nvPr/>
        </p:nvSpPr>
        <p:spPr>
          <a:xfrm>
            <a:off x="5634504" y="4045952"/>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Oval 2"/>
          <p:cNvSpPr/>
          <p:nvPr/>
        </p:nvSpPr>
        <p:spPr>
          <a:xfrm>
            <a:off x="5008910" y="2247423"/>
            <a:ext cx="1897328" cy="1953525"/>
          </a:xfrm>
          <a:prstGeom prst="ellipse">
            <a:avLst/>
          </a:prstGeom>
          <a:noFill/>
          <a:ln w="76200">
            <a:solidFill>
              <a:srgbClr val="EC8B7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Đặc điểm</a:t>
            </a:r>
          </a:p>
        </p:txBody>
      </p:sp>
      <p:sp>
        <p:nvSpPr>
          <p:cNvPr id="4" name="Rectangle 3"/>
          <p:cNvSpPr/>
          <p:nvPr/>
        </p:nvSpPr>
        <p:spPr>
          <a:xfrm>
            <a:off x="207040" y="2542127"/>
            <a:ext cx="4405928" cy="2677656"/>
          </a:xfrm>
          <a:prstGeom prst="rect">
            <a:avLst/>
          </a:prstGeom>
        </p:spPr>
        <p:txBody>
          <a:bodyPr wrap="square">
            <a:spAutoFit/>
          </a:bodyPr>
          <a:lstStyle/>
          <a:p>
            <a:pPr lvl="0" algn="just"/>
            <a:r>
              <a:rPr lang="vi-VN" sz="2800">
                <a:solidFill>
                  <a:srgbClr val="000000"/>
                </a:solidFill>
                <a:latin typeface="Times New Roman" panose="02020603050405020304" pitchFamily="18" charset="0"/>
                <a:ea typeface="Times New Roman" panose="02020603050405020304" pitchFamily="18" charset="0"/>
              </a:rPr>
              <a:t>Hoạt động du lịch thường gắn với tài nguyên du lịch, khách du lịch phải đến nơi có tài nguyên du lịch nhờ các dịch vụ du lịch để thương mại nhu cầu của mình</a:t>
            </a:r>
            <a:r>
              <a:rPr lang="en-US" sz="2800">
                <a:solidFill>
                  <a:srgbClr val="000000"/>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a:ln>
                <a:noFill/>
              </a:ln>
              <a:solidFill>
                <a:srgbClr val="000000"/>
              </a:solidFill>
              <a:effectLst/>
              <a:uLnTx/>
              <a:uFillTx/>
              <a:latin typeface="Calibri"/>
            </a:endParaRPr>
          </a:p>
        </p:txBody>
      </p:sp>
      <p:sp>
        <p:nvSpPr>
          <p:cNvPr id="58" name="Rectangle 57"/>
          <p:cNvSpPr/>
          <p:nvPr/>
        </p:nvSpPr>
        <p:spPr>
          <a:xfrm>
            <a:off x="7395036" y="2014835"/>
            <a:ext cx="4013194" cy="2246769"/>
          </a:xfrm>
          <a:prstGeom prst="rect">
            <a:avLst/>
          </a:prstGeom>
        </p:spPr>
        <p:txBody>
          <a:bodyPr wrap="square">
            <a:spAutoFit/>
          </a:bodyPr>
          <a:lstStyle/>
          <a:p>
            <a:pPr lvl="0" algn="just"/>
            <a:r>
              <a:rPr lang="vi-VN" sz="2800">
                <a:solidFill>
                  <a:srgbClr val="000000"/>
                </a:solidFill>
                <a:latin typeface="Times New Roman" panose="02020603050405020304" pitchFamily="18" charset="0"/>
                <a:ea typeface="Times New Roman" panose="02020603050405020304" pitchFamily="18" charset="0"/>
              </a:rPr>
              <a:t>Nhu cầu của khác du lịch rất đa dạng và phong phú, thay đổi theo thế giới và phụ thuộc vào thu nhập, nghề nghiệp, độ tuổi,…</a:t>
            </a:r>
            <a:endParaRPr kumimoji="0" lang="en-US" sz="2800" b="0" i="0" u="none" strike="noStrike" kern="1200" cap="none" spc="0" normalizeH="0" baseline="0" noProof="0">
              <a:ln>
                <a:noFill/>
              </a:ln>
              <a:solidFill>
                <a:srgbClr val="000000"/>
              </a:solidFill>
              <a:effectLst/>
              <a:uLnTx/>
              <a:uFillTx/>
              <a:latin typeface="Calibri"/>
            </a:endParaRPr>
          </a:p>
        </p:txBody>
      </p:sp>
      <p:sp>
        <p:nvSpPr>
          <p:cNvPr id="59" name="Rectangle 58"/>
          <p:cNvSpPr/>
          <p:nvPr/>
        </p:nvSpPr>
        <p:spPr>
          <a:xfrm>
            <a:off x="5957574" y="4598592"/>
            <a:ext cx="3541087" cy="954107"/>
          </a:xfrm>
          <a:prstGeom prst="rect">
            <a:avLst/>
          </a:prstGeom>
        </p:spPr>
        <p:txBody>
          <a:bodyPr wrap="square">
            <a:spAutoFit/>
          </a:bodyPr>
          <a:lstStyle/>
          <a:p>
            <a:pPr lvl="0" algn="just"/>
            <a:r>
              <a:rPr lang="vi-VN" sz="2800">
                <a:solidFill>
                  <a:srgbClr val="000000"/>
                </a:solidFill>
                <a:latin typeface="Times New Roman" panose="02020603050405020304" pitchFamily="18" charset="0"/>
                <a:ea typeface="Times New Roman" panose="02020603050405020304" pitchFamily="18" charset="0"/>
              </a:rPr>
              <a:t>Hoạt động du lịch thường có tính mùa vụ.</a:t>
            </a:r>
            <a:endParaRPr kumimoji="0" lang="en-US" sz="2800" b="0" i="0" u="none" strike="noStrike" kern="1200" cap="none" spc="0" normalizeH="0" baseline="0" noProof="0">
              <a:ln>
                <a:noFill/>
              </a:ln>
              <a:solidFill>
                <a:srgbClr val="000000"/>
              </a:solidFill>
              <a:effectLst/>
              <a:uLnTx/>
              <a:uFillTx/>
              <a:latin typeface="Calibri"/>
            </a:endParaRPr>
          </a:p>
        </p:txBody>
      </p:sp>
      <p:pic>
        <p:nvPicPr>
          <p:cNvPr id="63" name="Picture 62"/>
          <p:cNvPicPr>
            <a:picLocks noChangeAspect="1"/>
          </p:cNvPicPr>
          <p:nvPr/>
        </p:nvPicPr>
        <p:blipFill>
          <a:blip r:embed="rId4"/>
          <a:stretch>
            <a:fillRect/>
          </a:stretch>
        </p:blipFill>
        <p:spPr>
          <a:xfrm>
            <a:off x="5151467" y="5515330"/>
            <a:ext cx="1671136" cy="1671136"/>
          </a:xfrm>
          <a:prstGeom prst="rect">
            <a:avLst/>
          </a:prstGeom>
        </p:spPr>
      </p:pic>
      <p:grpSp>
        <p:nvGrpSpPr>
          <p:cNvPr id="28" name="Group 27"/>
          <p:cNvGrpSpPr/>
          <p:nvPr/>
        </p:nvGrpSpPr>
        <p:grpSpPr>
          <a:xfrm>
            <a:off x="5254510" y="151363"/>
            <a:ext cx="3253148" cy="815986"/>
            <a:chOff x="2315455" y="1748978"/>
            <a:chExt cx="4422115" cy="1066795"/>
          </a:xfrm>
        </p:grpSpPr>
        <p:sp>
          <p:nvSpPr>
            <p:cNvPr id="29"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0"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31" name="Rectangle 30"/>
          <p:cNvSpPr/>
          <p:nvPr/>
        </p:nvSpPr>
        <p:spPr>
          <a:xfrm>
            <a:off x="45726" y="1226253"/>
            <a:ext cx="12146276"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 Vai trò, đặc điểm, các nhân tố ảnh hưởng đến sự phát triển và phân bố </a:t>
            </a:r>
            <a:r>
              <a:rPr lang="en-US" sz="2600" b="1">
                <a:solidFill>
                  <a:srgbClr val="C00000"/>
                </a:solidFill>
                <a:latin typeface="Times New Roman" panose="02020603050405020304" pitchFamily="18" charset="0"/>
                <a:cs typeface="Times New Roman" panose="02020603050405020304" pitchFamily="18" charset="0"/>
              </a:rPr>
              <a:t>du lịch</a:t>
            </a:r>
            <a:endParaRPr kumimoji="0" lang="en-US" sz="2600" b="0"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847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0" fill="hold"/>
                                        <p:tgtEl>
                                          <p:spTgt spid="55"/>
                                        </p:tgtEl>
                                        <p:attrNameLst>
                                          <p:attrName>ppt_w</p:attrName>
                                        </p:attrNameLst>
                                      </p:cBhvr>
                                      <p:tavLst>
                                        <p:tav tm="0">
                                          <p:val>
                                            <p:fltVal val="0"/>
                                          </p:val>
                                        </p:tav>
                                        <p:tav tm="100000">
                                          <p:val>
                                            <p:strVal val="#ppt_w"/>
                                          </p:val>
                                        </p:tav>
                                      </p:tavLst>
                                    </p:anim>
                                    <p:anim calcmode="lin" valueType="num">
                                      <p:cBhvr>
                                        <p:cTn id="33" dur="500" fill="hold"/>
                                        <p:tgtEl>
                                          <p:spTgt spid="55"/>
                                        </p:tgtEl>
                                        <p:attrNameLst>
                                          <p:attrName>ppt_h</p:attrName>
                                        </p:attrNameLst>
                                      </p:cBhvr>
                                      <p:tavLst>
                                        <p:tav tm="0">
                                          <p:val>
                                            <p:fltVal val="0"/>
                                          </p:val>
                                        </p:tav>
                                        <p:tav tm="100000">
                                          <p:val>
                                            <p:strVal val="#ppt_h"/>
                                          </p:val>
                                        </p:tav>
                                      </p:tavLst>
                                    </p:anim>
                                    <p:animEffect transition="in" filter="fade">
                                      <p:cBhvr>
                                        <p:cTn id="34" dur="500"/>
                                        <p:tgtEl>
                                          <p:spTgt spid="55"/>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fltVal val="0"/>
                                          </p:val>
                                        </p:tav>
                                        <p:tav tm="100000">
                                          <p:val>
                                            <p:strVal val="#ppt_w"/>
                                          </p:val>
                                        </p:tav>
                                      </p:tavLst>
                                    </p:anim>
                                    <p:anim calcmode="lin" valueType="num">
                                      <p:cBhvr>
                                        <p:cTn id="46" dur="500" fill="hold"/>
                                        <p:tgtEl>
                                          <p:spTgt spid="56"/>
                                        </p:tgtEl>
                                        <p:attrNameLst>
                                          <p:attrName>ppt_h</p:attrName>
                                        </p:attrNameLst>
                                      </p:cBhvr>
                                      <p:tavLst>
                                        <p:tav tm="0">
                                          <p:val>
                                            <p:fltVal val="0"/>
                                          </p:val>
                                        </p:tav>
                                        <p:tav tm="100000">
                                          <p:val>
                                            <p:strVal val="#ppt_h"/>
                                          </p:val>
                                        </p:tav>
                                      </p:tavLst>
                                    </p:anim>
                                    <p:animEffect transition="in" filter="fade">
                                      <p:cBhvr>
                                        <p:cTn id="47" dur="500"/>
                                        <p:tgtEl>
                                          <p:spTgt spid="56"/>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p:cTn id="51" dur="500" fill="hold"/>
                                        <p:tgtEl>
                                          <p:spTgt spid="59"/>
                                        </p:tgtEl>
                                        <p:attrNameLst>
                                          <p:attrName>ppt_w</p:attrName>
                                        </p:attrNameLst>
                                      </p:cBhvr>
                                      <p:tavLst>
                                        <p:tav tm="0">
                                          <p:val>
                                            <p:fltVal val="0"/>
                                          </p:val>
                                        </p:tav>
                                        <p:tav tm="100000">
                                          <p:val>
                                            <p:strVal val="#ppt_w"/>
                                          </p:val>
                                        </p:tav>
                                      </p:tavLst>
                                    </p:anim>
                                    <p:anim calcmode="lin" valueType="num">
                                      <p:cBhvr>
                                        <p:cTn id="52" dur="500" fill="hold"/>
                                        <p:tgtEl>
                                          <p:spTgt spid="59"/>
                                        </p:tgtEl>
                                        <p:attrNameLst>
                                          <p:attrName>ppt_h</p:attrName>
                                        </p:attrNameLst>
                                      </p:cBhvr>
                                      <p:tavLst>
                                        <p:tav tm="0">
                                          <p:val>
                                            <p:fltVal val="0"/>
                                          </p:val>
                                        </p:tav>
                                        <p:tav tm="100000">
                                          <p:val>
                                            <p:strVal val="#ppt_h"/>
                                          </p:val>
                                        </p:tav>
                                      </p:tavLst>
                                    </p:anim>
                                    <p:animEffect transition="in" filter="fade">
                                      <p:cBhvr>
                                        <p:cTn id="5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animBg="1"/>
      <p:bldP spid="55" grpId="0" animBg="1"/>
      <p:bldP spid="56" grpId="0" animBg="1"/>
      <p:bldP spid="3" grpId="0" animBg="1"/>
      <p:bldP spid="4" grpId="0"/>
      <p:bldP spid="58" grpId="0"/>
      <p:bldP spid="5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Google Shape;1081;p7" descr="The role of Good Governance in Project Management"/>
          <p:cNvPicPr preferRelativeResize="0"/>
          <p:nvPr/>
        </p:nvPicPr>
        <p:blipFill rotWithShape="1">
          <a:blip r:embed="rId4">
            <a:alphaModFix/>
          </a:blip>
          <a:srcRect/>
          <a:stretch/>
        </p:blipFill>
        <p:spPr>
          <a:xfrm>
            <a:off x="478315" y="4961943"/>
            <a:ext cx="2145621" cy="1367557"/>
          </a:xfrm>
          <a:prstGeom prst="rect">
            <a:avLst/>
          </a:prstGeom>
          <a:noFill/>
          <a:ln>
            <a:noFill/>
          </a:ln>
          <a:effectLst>
            <a:outerShdw blurRad="50800" dist="38100" dir="2700000" algn="tl" rotWithShape="0">
              <a:prstClr val="black">
                <a:alpha val="40000"/>
              </a:prstClr>
            </a:outerShdw>
          </a:effectLst>
        </p:spPr>
      </p:pic>
      <p:graphicFrame>
        <p:nvGraphicFramePr>
          <p:cNvPr id="21" name="Table 20"/>
          <p:cNvGraphicFramePr>
            <a:graphicFrameLocks noGrp="1"/>
          </p:cNvGraphicFramePr>
          <p:nvPr>
            <p:extLst>
              <p:ext uri="{D42A27DB-BD31-4B8C-83A1-F6EECF244321}">
                <p14:modId xmlns:p14="http://schemas.microsoft.com/office/powerpoint/2010/main" val="3241060719"/>
              </p:ext>
            </p:extLst>
          </p:nvPr>
        </p:nvGraphicFramePr>
        <p:xfrm>
          <a:off x="5100715" y="2326912"/>
          <a:ext cx="6742945" cy="3811387"/>
        </p:xfrm>
        <a:graphic>
          <a:graphicData uri="http://schemas.openxmlformats.org/drawingml/2006/table">
            <a:tbl>
              <a:tblPr firstRow="1" bandRow="1">
                <a:effectLst>
                  <a:outerShdw blurRad="50800" dist="38100" dir="2700000" algn="tl" rotWithShape="0">
                    <a:prstClr val="black">
                      <a:alpha val="40000"/>
                    </a:prstClr>
                  </a:outerShdw>
                </a:effectLst>
              </a:tblPr>
              <a:tblGrid>
                <a:gridCol w="1140432">
                  <a:extLst>
                    <a:ext uri="{9D8B030D-6E8A-4147-A177-3AD203B41FA5}">
                      <a16:colId xmlns:a16="http://schemas.microsoft.com/office/drawing/2014/main" val="10422947"/>
                    </a:ext>
                  </a:extLst>
                </a:gridCol>
                <a:gridCol w="3701143">
                  <a:extLst>
                    <a:ext uri="{9D8B030D-6E8A-4147-A177-3AD203B41FA5}">
                      <a16:colId xmlns:a16="http://schemas.microsoft.com/office/drawing/2014/main" val="2577858577"/>
                    </a:ext>
                  </a:extLst>
                </a:gridCol>
                <a:gridCol w="1901370">
                  <a:extLst>
                    <a:ext uri="{9D8B030D-6E8A-4147-A177-3AD203B41FA5}">
                      <a16:colId xmlns:a16="http://schemas.microsoft.com/office/drawing/2014/main" val="2954536270"/>
                    </a:ext>
                  </a:extLst>
                </a:gridCol>
              </a:tblGrid>
              <a:tr h="820172">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a:solidFill>
                            <a:schemeClr val="bg1"/>
                          </a:solidFill>
                          <a:latin typeface="Times New Roman" panose="02020603050405020304" pitchFamily="18" charset="0"/>
                          <a:cs typeface="Times New Roman" panose="02020603050405020304" pitchFamily="18" charset="0"/>
                        </a:rPr>
                        <a:t>Nhóm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b="1">
                          <a:solidFill>
                            <a:schemeClr val="bg1"/>
                          </a:solidFill>
                          <a:effectLst/>
                          <a:latin typeface="Times New Roman" panose="02020603050405020304" pitchFamily="18" charset="0"/>
                          <a:cs typeface="Times New Roman" panose="02020603050405020304" pitchFamily="18" charset="0"/>
                        </a:rPr>
                        <a:t>Nhân</a:t>
                      </a:r>
                      <a:r>
                        <a:rPr lang="en-US" sz="2800" b="1" baseline="0">
                          <a:solidFill>
                            <a:schemeClr val="bg1"/>
                          </a:solidFill>
                          <a:effectLst/>
                          <a:latin typeface="Times New Roman" panose="02020603050405020304" pitchFamily="18" charset="0"/>
                          <a:cs typeface="Times New Roman" panose="02020603050405020304" pitchFamily="18" charset="0"/>
                        </a:rPr>
                        <a:t> tố</a:t>
                      </a:r>
                      <a:endParaRPr lang="en-US" sz="28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sz="2800" b="1">
                          <a:solidFill>
                            <a:schemeClr val="bg1"/>
                          </a:solidFill>
                          <a:effectLst/>
                          <a:latin typeface="Times New Roman" panose="02020603050405020304" pitchFamily="18" charset="0"/>
                          <a:cs typeface="Times New Roman" panose="02020603050405020304" pitchFamily="18" charset="0"/>
                        </a:rPr>
                        <a:t>Ảnh</a:t>
                      </a:r>
                      <a:r>
                        <a:rPr lang="en-US" sz="2800" b="1" baseline="0">
                          <a:solidFill>
                            <a:schemeClr val="bg1"/>
                          </a:solidFill>
                          <a:effectLst/>
                          <a:latin typeface="Times New Roman" panose="02020603050405020304" pitchFamily="18" charset="0"/>
                          <a:cs typeface="Times New Roman" panose="02020603050405020304" pitchFamily="18" charset="0"/>
                        </a:rPr>
                        <a:t> hưởng</a:t>
                      </a:r>
                      <a:endParaRPr lang="en-US" sz="28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78845056"/>
                  </a:ext>
                </a:extLst>
              </a:tr>
              <a:tr h="820172">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solidFill>
                            <a:schemeClr val="tx1"/>
                          </a:solidFill>
                          <a:latin typeface="Times New Roman" panose="02020603050405020304" pitchFamily="18" charset="0"/>
                          <a:cs typeface="Times New Roman" panose="02020603050405020304" pitchFamily="18" charset="0"/>
                        </a:rPr>
                        <a:t>1 + 4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a:effectLst/>
                          <a:latin typeface="Times New Roman" panose="02020603050405020304" pitchFamily="18" charset="0"/>
                          <a:cs typeface="Times New Roman" panose="02020603050405020304" pitchFamily="18" charset="0"/>
                        </a:rPr>
                        <a:t>Tài nguyên du lịch</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r>
                        <a:rPr lang="en-US" sz="280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629605"/>
                  </a:ext>
                </a:extLst>
              </a:tr>
              <a:tr h="820172">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sz="2800">
                          <a:solidFill>
                            <a:schemeClr val="tx1"/>
                          </a:solidFill>
                          <a:latin typeface="Times New Roman" panose="02020603050405020304" pitchFamily="18" charset="0"/>
                          <a:cs typeface="Times New Roman" panose="02020603050405020304" pitchFamily="18" charset="0"/>
                        </a:rPr>
                        <a:t>2 + 5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a:effectLst/>
                          <a:latin typeface="Times New Roman" panose="02020603050405020304" pitchFamily="18" charset="0"/>
                          <a:cs typeface="Times New Roman" panose="02020603050405020304" pitchFamily="18" charset="0"/>
                        </a:rPr>
                        <a:t>Thị trường khách du lịch</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r>
                        <a:rPr lang="en-US" sz="2800">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0954220"/>
                  </a:ext>
                </a:extLst>
              </a:tr>
              <a:tr h="1350871">
                <a:tc>
                  <a:txBody>
                    <a:bodyPr/>
                    <a:lstStyle/>
                    <a:p>
                      <a:pPr algn="ctr"/>
                      <a:r>
                        <a:rPr lang="en-US" sz="2800">
                          <a:solidFill>
                            <a:schemeClr val="tx1"/>
                          </a:solidFill>
                          <a:latin typeface="Times New Roman" panose="02020603050405020304" pitchFamily="18" charset="0"/>
                          <a:cs typeface="Times New Roman" panose="02020603050405020304" pitchFamily="18" charset="0"/>
                        </a:rPr>
                        <a:t>3 + 6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a:effectLst/>
                          <a:latin typeface="Times New Roman" panose="02020603050405020304" pitchFamily="18" charset="0"/>
                          <a:cs typeface="Times New Roman" panose="02020603050405020304" pitchFamily="18" charset="0"/>
                        </a:rPr>
                        <a:t>Cơ sở hạ tầng, cơ sở vật chất kĩ thuật </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813760"/>
                  </a:ext>
                </a:extLst>
              </a:tr>
            </a:tbl>
          </a:graphicData>
        </a:graphic>
      </p:graphicFrame>
      <p:sp>
        <p:nvSpPr>
          <p:cNvPr id="22" name="Rounded Rectangle 21"/>
          <p:cNvSpPr/>
          <p:nvPr/>
        </p:nvSpPr>
        <p:spPr>
          <a:xfrm>
            <a:off x="2871084" y="5260933"/>
            <a:ext cx="1952902" cy="877365"/>
          </a:xfrm>
          <a:prstGeom prst="roundRect">
            <a:avLst/>
          </a:prstGeom>
          <a:noFill/>
          <a:ln w="31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NHÓM: 05 phút</a:t>
            </a:r>
          </a:p>
        </p:txBody>
      </p:sp>
      <p:sp>
        <p:nvSpPr>
          <p:cNvPr id="26" name="Rectangle 2"/>
          <p:cNvSpPr>
            <a:spLocks noChangeArrowheads="1"/>
          </p:cNvSpPr>
          <p:nvPr/>
        </p:nvSpPr>
        <p:spPr bwMode="auto">
          <a:xfrm>
            <a:off x="289010" y="1619806"/>
            <a:ext cx="11401561" cy="61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a:t>
            </a:r>
            <a:r>
              <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 lịch</a:t>
            </a:r>
            <a:endParaRPr kumimoji="0" lang="en-US" altLang="en-US" sz="2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5254510" y="151363"/>
            <a:ext cx="3253148" cy="815986"/>
            <a:chOff x="2315455" y="1748978"/>
            <a:chExt cx="4422115" cy="1066795"/>
          </a:xfrm>
        </p:grpSpPr>
        <p:sp>
          <p:nvSpPr>
            <p:cNvPr id="28"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9"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30" name="Rectangle 29"/>
          <p:cNvSpPr/>
          <p:nvPr/>
        </p:nvSpPr>
        <p:spPr>
          <a:xfrm>
            <a:off x="45726" y="1226253"/>
            <a:ext cx="12146276"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 Vai trò, đặc điểm, các nhân tố ảnh hưởng đến sự phát triển và phân bố </a:t>
            </a:r>
            <a:r>
              <a:rPr lang="en-US" sz="2600" b="1">
                <a:solidFill>
                  <a:srgbClr val="C00000"/>
                </a:solidFill>
                <a:latin typeface="Times New Roman" panose="02020603050405020304" pitchFamily="18" charset="0"/>
                <a:cs typeface="Times New Roman" panose="02020603050405020304" pitchFamily="18" charset="0"/>
              </a:rPr>
              <a:t>du lịch</a:t>
            </a:r>
            <a:endParaRPr kumimoji="0" lang="en-US" sz="2600" b="0"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759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9" name="Group 8"/>
          <p:cNvGrpSpPr/>
          <p:nvPr/>
        </p:nvGrpSpPr>
        <p:grpSpPr>
          <a:xfrm>
            <a:off x="45726" y="44486"/>
            <a:ext cx="1783312" cy="966821"/>
            <a:chOff x="438457" y="21019"/>
            <a:chExt cx="2057588" cy="1141426"/>
          </a:xfrm>
        </p:grpSpPr>
        <p:grpSp>
          <p:nvGrpSpPr>
            <p:cNvPr id="10" name="Group 9"/>
            <p:cNvGrpSpPr/>
            <p:nvPr/>
          </p:nvGrpSpPr>
          <p:grpSpPr>
            <a:xfrm>
              <a:off x="1094718" y="498395"/>
              <a:ext cx="1401327" cy="664050"/>
              <a:chOff x="5507432" y="3371212"/>
              <a:chExt cx="3674668" cy="1857615"/>
            </a:xfrm>
          </p:grpSpPr>
          <p:grpSp>
            <p:nvGrpSpPr>
              <p:cNvPr id="13" name="组合 1483"/>
              <p:cNvGrpSpPr/>
              <p:nvPr/>
            </p:nvGrpSpPr>
            <p:grpSpPr>
              <a:xfrm>
                <a:off x="5507432" y="3371212"/>
                <a:ext cx="3674668" cy="1857615"/>
                <a:chOff x="28079" y="1041053"/>
                <a:chExt cx="7035801" cy="4572000"/>
              </a:xfrm>
            </p:grpSpPr>
            <p:sp>
              <p:nvSpPr>
                <p:cNvPr id="1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4" name="TextBox 13"/>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12"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7" name="Table 16"/>
          <p:cNvGraphicFramePr>
            <a:graphicFrameLocks noGrp="1"/>
          </p:cNvGraphicFramePr>
          <p:nvPr>
            <p:extLst>
              <p:ext uri="{D42A27DB-BD31-4B8C-83A1-F6EECF244321}">
                <p14:modId xmlns:p14="http://schemas.microsoft.com/office/powerpoint/2010/main" val="2548809870"/>
              </p:ext>
            </p:extLst>
          </p:nvPr>
        </p:nvGraphicFramePr>
        <p:xfrm>
          <a:off x="1212270" y="2291378"/>
          <a:ext cx="10290627" cy="3279624"/>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1949014">
                  <a:extLst>
                    <a:ext uri="{9D8B030D-6E8A-4147-A177-3AD203B41FA5}">
                      <a16:colId xmlns:a16="http://schemas.microsoft.com/office/drawing/2014/main" val="20001"/>
                    </a:ext>
                  </a:extLst>
                </a:gridCol>
                <a:gridCol w="8341613">
                  <a:extLst>
                    <a:ext uri="{9D8B030D-6E8A-4147-A177-3AD203B41FA5}">
                      <a16:colId xmlns:a16="http://schemas.microsoft.com/office/drawing/2014/main" val="20002"/>
                    </a:ext>
                  </a:extLst>
                </a:gridCol>
              </a:tblGrid>
              <a:tr h="624690">
                <a:tc>
                  <a:txBody>
                    <a:bodyPr/>
                    <a:lstStyle/>
                    <a:p>
                      <a:pPr algn="ctr"/>
                      <a:r>
                        <a:rPr lang="en-US" sz="2800">
                          <a:solidFill>
                            <a:schemeClr val="bg1"/>
                          </a:solidFill>
                          <a:effectLst/>
                          <a:latin typeface="Times New Roman" pitchFamily="18" charset="0"/>
                          <a:cs typeface="Times New Roman" pitchFamily="18" charset="0"/>
                        </a:rPr>
                        <a:t>Nhân</a:t>
                      </a:r>
                      <a:r>
                        <a:rPr lang="en-US" sz="2800" baseline="0">
                          <a:solidFill>
                            <a:schemeClr val="bg1"/>
                          </a:solidFill>
                          <a:effectLst/>
                          <a:latin typeface="Times New Roman" pitchFamily="18" charset="0"/>
                          <a:cs typeface="Times New Roman" pitchFamily="18" charset="0"/>
                        </a:rPr>
                        <a:t> tố</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a:solidFill>
                            <a:schemeClr val="bg1"/>
                          </a:solidFill>
                          <a:effectLst/>
                          <a:latin typeface="Times New Roman" pitchFamily="18" charset="0"/>
                          <a:cs typeface="Times New Roman" pitchFamily="18" charset="0"/>
                        </a:rPr>
                        <a:t>Ảnh</a:t>
                      </a:r>
                      <a:r>
                        <a:rPr lang="en-US" sz="2800" baseline="0">
                          <a:solidFill>
                            <a:schemeClr val="bg1"/>
                          </a:solidFill>
                          <a:effectLst/>
                          <a:latin typeface="Times New Roman" pitchFamily="18" charset="0"/>
                          <a:cs typeface="Times New Roman" pitchFamily="18" charset="0"/>
                        </a:rPr>
                        <a:t> hưởng</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r h="2654934">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Rectangle 2"/>
          <p:cNvSpPr>
            <a:spLocks noChangeArrowheads="1"/>
          </p:cNvSpPr>
          <p:nvPr/>
        </p:nvSpPr>
        <p:spPr bwMode="auto">
          <a:xfrm>
            <a:off x="1212270" y="3454131"/>
            <a:ext cx="1937329" cy="95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ctr" eaLnBrk="0" fontAlgn="base" hangingPunct="0">
              <a:spcBef>
                <a:spcPct val="0"/>
              </a:spcBef>
              <a:spcAft>
                <a:spcPct val="0"/>
              </a:spcAft>
            </a:pPr>
            <a:r>
              <a:rPr lang="en-US"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 nguyên du lịch</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2"/>
          <p:cNvSpPr>
            <a:spLocks noChangeArrowheads="1"/>
          </p:cNvSpPr>
          <p:nvPr/>
        </p:nvSpPr>
        <p:spPr bwMode="auto">
          <a:xfrm>
            <a:off x="3323767" y="3348467"/>
            <a:ext cx="7881259" cy="181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just"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điều kiện cần thiết để phát triển và phân bố du lịch.</a:t>
            </a:r>
          </a:p>
          <a:p>
            <a:pPr lvl="0" algn="just"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nhân tố cơ bản tạo nên các sản phẩm du lịch, thỏa mãn nhu cầu của khách du lịch.</a:t>
            </a:r>
          </a:p>
        </p:txBody>
      </p:sp>
      <p:pic>
        <p:nvPicPr>
          <p:cNvPr id="22" name="Picture 21"/>
          <p:cNvPicPr>
            <a:picLocks noChangeAspect="1"/>
          </p:cNvPicPr>
          <p:nvPr/>
        </p:nvPicPr>
        <p:blipFill>
          <a:blip r:embed="rId4"/>
          <a:stretch>
            <a:fillRect/>
          </a:stretch>
        </p:blipFill>
        <p:spPr>
          <a:xfrm>
            <a:off x="5151467" y="5515330"/>
            <a:ext cx="1671136" cy="1671136"/>
          </a:xfrm>
          <a:prstGeom prst="rect">
            <a:avLst/>
          </a:prstGeom>
        </p:spPr>
      </p:pic>
      <p:sp>
        <p:nvSpPr>
          <p:cNvPr id="30" name="Rectangle 2"/>
          <p:cNvSpPr>
            <a:spLocks noChangeArrowheads="1"/>
          </p:cNvSpPr>
          <p:nvPr/>
        </p:nvSpPr>
        <p:spPr bwMode="auto">
          <a:xfrm>
            <a:off x="289010" y="1619806"/>
            <a:ext cx="11401561" cy="61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a:t>
            </a:r>
            <a:r>
              <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 lịch</a:t>
            </a:r>
            <a:endParaRPr kumimoji="0" lang="en-US" altLang="en-US" sz="2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5254510" y="151363"/>
            <a:ext cx="3253148" cy="815986"/>
            <a:chOff x="2315455" y="1748978"/>
            <a:chExt cx="4422115" cy="1066795"/>
          </a:xfrm>
        </p:grpSpPr>
        <p:sp>
          <p:nvSpPr>
            <p:cNvPr id="32"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3"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34" name="Rectangle 33"/>
          <p:cNvSpPr/>
          <p:nvPr/>
        </p:nvSpPr>
        <p:spPr>
          <a:xfrm>
            <a:off x="45726" y="1226253"/>
            <a:ext cx="12146276"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 Vai trò, đặc điểm, các nhân tố ảnh hưởng đến sự phát triển và phân bố </a:t>
            </a:r>
            <a:r>
              <a:rPr lang="en-US" sz="2600" b="1">
                <a:solidFill>
                  <a:srgbClr val="C00000"/>
                </a:solidFill>
                <a:latin typeface="Times New Roman" panose="02020603050405020304" pitchFamily="18" charset="0"/>
                <a:cs typeface="Times New Roman" panose="02020603050405020304" pitchFamily="18" charset="0"/>
              </a:rPr>
              <a:t>du lịch</a:t>
            </a:r>
            <a:endParaRPr kumimoji="0" lang="en-US" sz="2600" b="0" i="0" u="none" strike="noStrike" kern="1200" cap="none"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086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9" name="Group 8"/>
          <p:cNvGrpSpPr/>
          <p:nvPr/>
        </p:nvGrpSpPr>
        <p:grpSpPr>
          <a:xfrm>
            <a:off x="45726" y="44486"/>
            <a:ext cx="1783312" cy="966821"/>
            <a:chOff x="438457" y="21019"/>
            <a:chExt cx="2057588" cy="1141426"/>
          </a:xfrm>
        </p:grpSpPr>
        <p:grpSp>
          <p:nvGrpSpPr>
            <p:cNvPr id="10" name="Group 9"/>
            <p:cNvGrpSpPr/>
            <p:nvPr/>
          </p:nvGrpSpPr>
          <p:grpSpPr>
            <a:xfrm>
              <a:off x="1094718" y="498395"/>
              <a:ext cx="1401327" cy="664050"/>
              <a:chOff x="5507432" y="3371212"/>
              <a:chExt cx="3674668" cy="1857615"/>
            </a:xfrm>
          </p:grpSpPr>
          <p:grpSp>
            <p:nvGrpSpPr>
              <p:cNvPr id="13" name="组合 1483"/>
              <p:cNvGrpSpPr/>
              <p:nvPr/>
            </p:nvGrpSpPr>
            <p:grpSpPr>
              <a:xfrm>
                <a:off x="5507432" y="3371212"/>
                <a:ext cx="3674668" cy="1857615"/>
                <a:chOff x="28079" y="1041053"/>
                <a:chExt cx="7035801" cy="4572000"/>
              </a:xfrm>
            </p:grpSpPr>
            <p:sp>
              <p:nvSpPr>
                <p:cNvPr id="1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4" name="TextBox 13"/>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12"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7" name="Table 16"/>
          <p:cNvGraphicFramePr>
            <a:graphicFrameLocks noGrp="1"/>
          </p:cNvGraphicFramePr>
          <p:nvPr>
            <p:extLst>
              <p:ext uri="{D42A27DB-BD31-4B8C-83A1-F6EECF244321}">
                <p14:modId xmlns:p14="http://schemas.microsoft.com/office/powerpoint/2010/main" val="3009123809"/>
              </p:ext>
            </p:extLst>
          </p:nvPr>
        </p:nvGraphicFramePr>
        <p:xfrm>
          <a:off x="1212270" y="2291378"/>
          <a:ext cx="10290627" cy="3279624"/>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1949014">
                  <a:extLst>
                    <a:ext uri="{9D8B030D-6E8A-4147-A177-3AD203B41FA5}">
                      <a16:colId xmlns:a16="http://schemas.microsoft.com/office/drawing/2014/main" val="20001"/>
                    </a:ext>
                  </a:extLst>
                </a:gridCol>
                <a:gridCol w="8341613">
                  <a:extLst>
                    <a:ext uri="{9D8B030D-6E8A-4147-A177-3AD203B41FA5}">
                      <a16:colId xmlns:a16="http://schemas.microsoft.com/office/drawing/2014/main" val="20002"/>
                    </a:ext>
                  </a:extLst>
                </a:gridCol>
              </a:tblGrid>
              <a:tr h="624690">
                <a:tc>
                  <a:txBody>
                    <a:bodyPr/>
                    <a:lstStyle/>
                    <a:p>
                      <a:pPr algn="ctr"/>
                      <a:r>
                        <a:rPr lang="en-US" sz="2800">
                          <a:solidFill>
                            <a:schemeClr val="bg1"/>
                          </a:solidFill>
                          <a:effectLst/>
                          <a:latin typeface="Times New Roman" pitchFamily="18" charset="0"/>
                          <a:cs typeface="Times New Roman" pitchFamily="18" charset="0"/>
                        </a:rPr>
                        <a:t>Nhân</a:t>
                      </a:r>
                      <a:r>
                        <a:rPr lang="en-US" sz="2800" baseline="0">
                          <a:solidFill>
                            <a:schemeClr val="bg1"/>
                          </a:solidFill>
                          <a:effectLst/>
                          <a:latin typeface="Times New Roman" pitchFamily="18" charset="0"/>
                          <a:cs typeface="Times New Roman" pitchFamily="18" charset="0"/>
                        </a:rPr>
                        <a:t> tố</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a:solidFill>
                            <a:schemeClr val="bg1"/>
                          </a:solidFill>
                          <a:effectLst/>
                          <a:latin typeface="Times New Roman" pitchFamily="18" charset="0"/>
                          <a:cs typeface="Times New Roman" pitchFamily="18" charset="0"/>
                        </a:rPr>
                        <a:t>Ảnh</a:t>
                      </a:r>
                      <a:r>
                        <a:rPr lang="en-US" sz="2800" baseline="0">
                          <a:solidFill>
                            <a:schemeClr val="bg1"/>
                          </a:solidFill>
                          <a:effectLst/>
                          <a:latin typeface="Times New Roman" pitchFamily="18" charset="0"/>
                          <a:cs typeface="Times New Roman" pitchFamily="18" charset="0"/>
                        </a:rPr>
                        <a:t> hưởng</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r h="2654934">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Rectangle 2"/>
          <p:cNvSpPr>
            <a:spLocks noChangeArrowheads="1"/>
          </p:cNvSpPr>
          <p:nvPr/>
        </p:nvSpPr>
        <p:spPr bwMode="auto">
          <a:xfrm>
            <a:off x="1212270" y="3238687"/>
            <a:ext cx="1937329" cy="138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ctr"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 trường khách du lịch</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2"/>
          <p:cNvSpPr>
            <a:spLocks noChangeArrowheads="1"/>
          </p:cNvSpPr>
          <p:nvPr/>
        </p:nvSpPr>
        <p:spPr bwMode="auto">
          <a:xfrm>
            <a:off x="3338281" y="3133024"/>
            <a:ext cx="7881259" cy="224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just"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Ảnh hưởng tới việc hình thành và phát triển du lịch, tới cơ cấu các sản phẩm du lịch và doanh thu của ngành du lịch.</a:t>
            </a:r>
          </a:p>
          <a:p>
            <a:pPr lvl="0" algn="just"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Thị trường khách du lịch nội địa hay quốc tế có nhu cầu du lịch khác nhau, mức chi tiêu khác nhau.</a:t>
            </a:r>
          </a:p>
        </p:txBody>
      </p:sp>
      <p:pic>
        <p:nvPicPr>
          <p:cNvPr id="22" name="Picture 21"/>
          <p:cNvPicPr>
            <a:picLocks noChangeAspect="1"/>
          </p:cNvPicPr>
          <p:nvPr/>
        </p:nvPicPr>
        <p:blipFill>
          <a:blip r:embed="rId4"/>
          <a:stretch>
            <a:fillRect/>
          </a:stretch>
        </p:blipFill>
        <p:spPr>
          <a:xfrm>
            <a:off x="5151467" y="5515330"/>
            <a:ext cx="1671136" cy="1671136"/>
          </a:xfrm>
          <a:prstGeom prst="rect">
            <a:avLst/>
          </a:prstGeom>
        </p:spPr>
      </p:pic>
      <p:sp>
        <p:nvSpPr>
          <p:cNvPr id="19" name="Rectangle 18"/>
          <p:cNvSpPr/>
          <p:nvPr/>
        </p:nvSpPr>
        <p:spPr>
          <a:xfrm>
            <a:off x="-101601" y="1226253"/>
            <a:ext cx="12322631"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du lịch</a:t>
            </a:r>
            <a:endParaRPr kumimoji="0" lang="en-US" sz="26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
          <p:cNvSpPr>
            <a:spLocks noChangeArrowheads="1"/>
          </p:cNvSpPr>
          <p:nvPr/>
        </p:nvSpPr>
        <p:spPr bwMode="auto">
          <a:xfrm>
            <a:off x="289010" y="1619806"/>
            <a:ext cx="11401561" cy="61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a:t>
            </a:r>
            <a:r>
              <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 lịch</a:t>
            </a:r>
            <a:endParaRPr kumimoji="0" lang="en-US" altLang="en-US" sz="2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5" name="Group 24"/>
          <p:cNvGrpSpPr/>
          <p:nvPr/>
        </p:nvGrpSpPr>
        <p:grpSpPr>
          <a:xfrm>
            <a:off x="5254510" y="151363"/>
            <a:ext cx="3253148" cy="815986"/>
            <a:chOff x="2315455" y="1748978"/>
            <a:chExt cx="4422115" cy="1066795"/>
          </a:xfrm>
        </p:grpSpPr>
        <p:sp>
          <p:nvSpPr>
            <p:cNvPr id="26"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7"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1433541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9" name="Group 8"/>
          <p:cNvGrpSpPr/>
          <p:nvPr/>
        </p:nvGrpSpPr>
        <p:grpSpPr>
          <a:xfrm>
            <a:off x="45726" y="44486"/>
            <a:ext cx="1783312" cy="966821"/>
            <a:chOff x="438457" y="21019"/>
            <a:chExt cx="2057588" cy="1141426"/>
          </a:xfrm>
        </p:grpSpPr>
        <p:grpSp>
          <p:nvGrpSpPr>
            <p:cNvPr id="10" name="Group 9"/>
            <p:cNvGrpSpPr/>
            <p:nvPr/>
          </p:nvGrpSpPr>
          <p:grpSpPr>
            <a:xfrm>
              <a:off x="1094718" y="498395"/>
              <a:ext cx="1401327" cy="664050"/>
              <a:chOff x="5507432" y="3371212"/>
              <a:chExt cx="3674668" cy="1857615"/>
            </a:xfrm>
          </p:grpSpPr>
          <p:grpSp>
            <p:nvGrpSpPr>
              <p:cNvPr id="13" name="组合 1483"/>
              <p:cNvGrpSpPr/>
              <p:nvPr/>
            </p:nvGrpSpPr>
            <p:grpSpPr>
              <a:xfrm>
                <a:off x="5507432" y="3371212"/>
                <a:ext cx="3674668" cy="1857615"/>
                <a:chOff x="28079" y="1041053"/>
                <a:chExt cx="7035801" cy="4572000"/>
              </a:xfrm>
            </p:grpSpPr>
            <p:sp>
              <p:nvSpPr>
                <p:cNvPr id="1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4" name="TextBox 13"/>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12"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7" name="Table 16"/>
          <p:cNvGraphicFramePr>
            <a:graphicFrameLocks noGrp="1"/>
          </p:cNvGraphicFramePr>
          <p:nvPr>
            <p:extLst>
              <p:ext uri="{D42A27DB-BD31-4B8C-83A1-F6EECF244321}">
                <p14:modId xmlns:p14="http://schemas.microsoft.com/office/powerpoint/2010/main" val="2702120111"/>
              </p:ext>
            </p:extLst>
          </p:nvPr>
        </p:nvGraphicFramePr>
        <p:xfrm>
          <a:off x="1212270" y="2291378"/>
          <a:ext cx="10290627" cy="3279624"/>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1949014">
                  <a:extLst>
                    <a:ext uri="{9D8B030D-6E8A-4147-A177-3AD203B41FA5}">
                      <a16:colId xmlns:a16="http://schemas.microsoft.com/office/drawing/2014/main" val="20001"/>
                    </a:ext>
                  </a:extLst>
                </a:gridCol>
                <a:gridCol w="8341613">
                  <a:extLst>
                    <a:ext uri="{9D8B030D-6E8A-4147-A177-3AD203B41FA5}">
                      <a16:colId xmlns:a16="http://schemas.microsoft.com/office/drawing/2014/main" val="20002"/>
                    </a:ext>
                  </a:extLst>
                </a:gridCol>
              </a:tblGrid>
              <a:tr h="624690">
                <a:tc>
                  <a:txBody>
                    <a:bodyPr/>
                    <a:lstStyle/>
                    <a:p>
                      <a:pPr algn="ctr"/>
                      <a:r>
                        <a:rPr lang="en-US" sz="2800">
                          <a:solidFill>
                            <a:schemeClr val="bg1"/>
                          </a:solidFill>
                          <a:effectLst/>
                          <a:latin typeface="Times New Roman" pitchFamily="18" charset="0"/>
                          <a:cs typeface="Times New Roman" pitchFamily="18" charset="0"/>
                        </a:rPr>
                        <a:t>Nhân</a:t>
                      </a:r>
                      <a:r>
                        <a:rPr lang="en-US" sz="2800" baseline="0">
                          <a:solidFill>
                            <a:schemeClr val="bg1"/>
                          </a:solidFill>
                          <a:effectLst/>
                          <a:latin typeface="Times New Roman" pitchFamily="18" charset="0"/>
                          <a:cs typeface="Times New Roman" pitchFamily="18" charset="0"/>
                        </a:rPr>
                        <a:t> tố</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a:solidFill>
                            <a:schemeClr val="bg1"/>
                          </a:solidFill>
                          <a:effectLst/>
                          <a:latin typeface="Times New Roman" pitchFamily="18" charset="0"/>
                          <a:cs typeface="Times New Roman" pitchFamily="18" charset="0"/>
                        </a:rPr>
                        <a:t>Ảnh</a:t>
                      </a:r>
                      <a:r>
                        <a:rPr lang="en-US" sz="2800" baseline="0">
                          <a:solidFill>
                            <a:schemeClr val="bg1"/>
                          </a:solidFill>
                          <a:effectLst/>
                          <a:latin typeface="Times New Roman" pitchFamily="18" charset="0"/>
                          <a:cs typeface="Times New Roman" pitchFamily="18" charset="0"/>
                        </a:rPr>
                        <a:t> hưởng</a:t>
                      </a:r>
                      <a:endParaRPr lang="en-US" sz="2800">
                        <a:solidFill>
                          <a:schemeClr val="bg1"/>
                        </a:solidFill>
                        <a:effectLst/>
                        <a:latin typeface="Times New Roman" pitchFamily="18" charset="0"/>
                        <a:cs typeface="Times New Roman" pitchFamily="18" charset="0"/>
                      </a:endParaRPr>
                    </a:p>
                  </a:txBody>
                  <a:tcPr marL="68589" marR="685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r h="2654934">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solidFill>
                            <a:schemeClr val="tx1"/>
                          </a:solidFill>
                          <a:effectLst/>
                          <a:latin typeface="Times New Roman" pitchFamily="18" charset="0"/>
                          <a:cs typeface="Times New Roman" pitchFamily="18" charset="0"/>
                        </a:rPr>
                        <a:t> </a:t>
                      </a:r>
                    </a:p>
                  </a:txBody>
                  <a:tcPr marL="68589" marR="68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Rectangle 2"/>
          <p:cNvSpPr>
            <a:spLocks noChangeArrowheads="1"/>
          </p:cNvSpPr>
          <p:nvPr/>
        </p:nvSpPr>
        <p:spPr bwMode="auto">
          <a:xfrm>
            <a:off x="1212270" y="3313524"/>
            <a:ext cx="1937329" cy="181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ctr"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sở hạ tầng, cơ sở vật chất kĩ thuật</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2"/>
          <p:cNvSpPr>
            <a:spLocks noChangeArrowheads="1"/>
          </p:cNvSpPr>
          <p:nvPr/>
        </p:nvSpPr>
        <p:spPr bwMode="auto">
          <a:xfrm>
            <a:off x="3338281" y="3348467"/>
            <a:ext cx="7881259" cy="181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lvl="0" algn="just" eaLnBrk="0" fontAlgn="base" hangingPunct="0">
              <a:spcBef>
                <a:spcPct val="0"/>
              </a:spcBef>
              <a:spcAft>
                <a:spcPct val="0"/>
              </a:spcAft>
            </a:pP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Giao thông vận tải, thông tin liên lạc,… cơ sở lưu trú, các khu vực vui chơi giải trí, cơ sở dịch vụ,… ảnh hưởng tới hoạt động du lịch, tới khả năng thu hút khách du lịch trong và ngoài nước.</a:t>
            </a:r>
            <a:endParaRPr kumimoji="0" lang="vi-VN" alt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stretch>
            <a:fillRect/>
          </a:stretch>
        </p:blipFill>
        <p:spPr>
          <a:xfrm>
            <a:off x="5151467" y="5515330"/>
            <a:ext cx="1671136" cy="1671136"/>
          </a:xfrm>
          <a:prstGeom prst="rect">
            <a:avLst/>
          </a:prstGeom>
        </p:spPr>
      </p:pic>
      <p:sp>
        <p:nvSpPr>
          <p:cNvPr id="19" name="Rectangle 18"/>
          <p:cNvSpPr/>
          <p:nvPr/>
        </p:nvSpPr>
        <p:spPr>
          <a:xfrm>
            <a:off x="-101601" y="1226253"/>
            <a:ext cx="12322631"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Vai trò, đặc điểm, các nhân tố ảnh hưởng đến sự phát triển và phân bố du lịch</a:t>
            </a:r>
            <a:endParaRPr kumimoji="0" lang="en-US" sz="26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
          <p:cNvSpPr>
            <a:spLocks noChangeArrowheads="1"/>
          </p:cNvSpPr>
          <p:nvPr/>
        </p:nvSpPr>
        <p:spPr bwMode="auto">
          <a:xfrm>
            <a:off x="289010" y="1619806"/>
            <a:ext cx="11401561" cy="61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52" tIns="45726" rIns="91452" bIns="45726" numCol="1" anchor="ctr" anchorCtr="0" compatLnSpc="1">
            <a:prstTxWarp prst="textNoShape">
              <a:avLst/>
            </a:prstTxWarp>
            <a:spAutoFit/>
          </a:bodyPr>
          <a:lstStyle/>
          <a:p>
            <a:pPr marL="0" marR="0" lvl="0" indent="0" algn="just" defTabSz="914491" rtl="0" eaLnBrk="0" fontAlgn="base" latinLnBrk="0" hangingPunct="0">
              <a:lnSpc>
                <a:spcPct val="13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Các nhân tố ảnh hưởng đến sự phát triển và phân bố </a:t>
            </a:r>
            <a:r>
              <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 lịch</a:t>
            </a:r>
            <a:endParaRPr kumimoji="0" lang="en-US" altLang="en-US" sz="2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5" name="Group 24"/>
          <p:cNvGrpSpPr/>
          <p:nvPr/>
        </p:nvGrpSpPr>
        <p:grpSpPr>
          <a:xfrm>
            <a:off x="5254510" y="151363"/>
            <a:ext cx="3253148" cy="815986"/>
            <a:chOff x="2315455" y="1748978"/>
            <a:chExt cx="4422115" cy="1066795"/>
          </a:xfrm>
        </p:grpSpPr>
        <p:sp>
          <p:nvSpPr>
            <p:cNvPr id="26"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7"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3547083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defRPr/>
                  </a:pPr>
                  <a:endParaRPr lang="zh-CN" altLang="en-US" sz="1200">
                    <a:solidFill>
                      <a:prstClr val="black"/>
                    </a:solidFill>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defRPr/>
                  </a:pPr>
                  <a:endParaRPr lang="zh-CN" altLang="en-US" sz="1200">
                    <a:solidFill>
                      <a:prstClr val="black"/>
                    </a:solidFill>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algn="ctr">
                  <a:defRPr/>
                </a:pPr>
                <a:r>
                  <a:rPr lang="en-US" sz="1200" b="1" i="1">
                    <a:solidFill>
                      <a:prstClr val="white"/>
                    </a:solidFill>
                    <a:latin typeface="Times New Roman" panose="02020603050405020304" pitchFamily="18" charset="0"/>
                    <a:cs typeface="Times New Roman" panose="02020603050405020304" pitchFamily="18" charset="0"/>
                  </a:rPr>
                  <a:t>Hình thành </a:t>
                </a:r>
              </a:p>
              <a:p>
                <a:pPr algn="ctr">
                  <a:defRPr/>
                </a:pPr>
                <a:r>
                  <a:rPr lang="en-US" sz="1200" b="1" i="1">
                    <a:solidFill>
                      <a:prstClr val="white"/>
                    </a:solidFill>
                    <a:latin typeface="Times New Roman" panose="02020603050405020304" pitchFamily="18" charset="0"/>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5726" y="1226253"/>
            <a:ext cx="12146276" cy="492443"/>
          </a:xfrm>
          <a:prstGeom prst="rect">
            <a:avLst/>
          </a:prstGeom>
        </p:spPr>
        <p:txBody>
          <a:bodyPr wrap="square">
            <a:spAutoFit/>
          </a:bodyPr>
          <a:lstStyle/>
          <a:p>
            <a:pPr algn="ctr">
              <a:defRPr/>
            </a:pPr>
            <a:r>
              <a:rPr lang="en-US" sz="2600" b="1">
                <a:solidFill>
                  <a:srgbClr val="C00000"/>
                </a:solidFill>
                <a:latin typeface="Times New Roman" panose="02020603050405020304" pitchFamily="18" charset="0"/>
                <a:cs typeface="Times New Roman" panose="02020603050405020304" pitchFamily="18" charset="0"/>
              </a:rPr>
              <a:t>2. Tình hình phát triển và phân bố </a:t>
            </a:r>
          </a:p>
        </p:txBody>
      </p:sp>
      <p:sp>
        <p:nvSpPr>
          <p:cNvPr id="31" name="Cloud Callout 30"/>
          <p:cNvSpPr/>
          <p:nvPr/>
        </p:nvSpPr>
        <p:spPr>
          <a:xfrm>
            <a:off x="641639" y="2027859"/>
            <a:ext cx="5650993" cy="2095520"/>
          </a:xfrm>
          <a:prstGeom prst="cloudCallout">
            <a:avLst>
              <a:gd name="adj1" fmla="val 51269"/>
              <a:gd name="adj2" fmla="val 56076"/>
            </a:avLst>
          </a:prstGeom>
          <a:solidFill>
            <a:schemeClr val="bg1"/>
          </a:solidFill>
          <a:ln>
            <a:solidFill>
              <a:schemeClr val="accent1">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defRPr/>
            </a:pPr>
            <a:r>
              <a:rPr lang="en-US" sz="2900">
                <a:solidFill>
                  <a:srgbClr val="000000"/>
                </a:solidFill>
                <a:latin typeface="Times New Roman" pitchFamily="18" charset="0"/>
                <a:cs typeface="Times New Roman" pitchFamily="18" charset="0"/>
              </a:rPr>
              <a:t>Tình hình phát triển ngành du lịch.</a:t>
            </a:r>
          </a:p>
        </p:txBody>
      </p:sp>
      <p:pic>
        <p:nvPicPr>
          <p:cNvPr id="33" name="Picture 32"/>
          <p:cNvPicPr>
            <a:picLocks noChangeAspect="1"/>
          </p:cNvPicPr>
          <p:nvPr/>
        </p:nvPicPr>
        <p:blipFill>
          <a:blip r:embed="rId4"/>
          <a:stretch>
            <a:fillRect/>
          </a:stretch>
        </p:blipFill>
        <p:spPr>
          <a:xfrm>
            <a:off x="5151467" y="5515330"/>
            <a:ext cx="1671136" cy="1671136"/>
          </a:xfrm>
          <a:prstGeom prst="rect">
            <a:avLst/>
          </a:prstGeom>
        </p:spPr>
      </p:pic>
      <p:grpSp>
        <p:nvGrpSpPr>
          <p:cNvPr id="22" name="Group 21"/>
          <p:cNvGrpSpPr/>
          <p:nvPr/>
        </p:nvGrpSpPr>
        <p:grpSpPr>
          <a:xfrm>
            <a:off x="5254510" y="151363"/>
            <a:ext cx="3253148" cy="815986"/>
            <a:chOff x="2315455" y="1748978"/>
            <a:chExt cx="4422115" cy="1066795"/>
          </a:xfrm>
        </p:grpSpPr>
        <p:sp>
          <p:nvSpPr>
            <p:cNvPr id="32"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defRPr/>
              </a:pPr>
              <a:r>
                <a:rPr lang="en-US" altLang="zh-CN" sz="26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DU LỊCH</a:t>
              </a:r>
              <a:endParaRPr lang="zh-CN" altLang="en-US" sz="26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4"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6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III</a:t>
              </a:r>
              <a:endParaRPr lang="en-US" sz="26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357295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39480" y="3110117"/>
            <a:ext cx="3319289" cy="2246769"/>
          </a:xfrm>
          <a:prstGeom prst="rect">
            <a:avLst/>
          </a:prstGeom>
        </p:spPr>
        <p:txBody>
          <a:bodyPr wrap="square">
            <a:spAutoFit/>
          </a:bodyPr>
          <a:lstStyle/>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Bước sang thế kỉ XXI, lượng khách du lịch quốc tế và doanh thu du lịch tăng lên không ngừng</a:t>
            </a:r>
            <a:r>
              <a:rPr lang="en-US" altLang="zh-CN" sz="2800">
                <a:solidFill>
                  <a:srgbClr val="000000"/>
                </a:solidFill>
                <a:latin typeface="Times New Roman" panose="02020603050405020304" pitchFamily="18" charset="0"/>
                <a:cs typeface="Times New Roman" panose="02020603050405020304" pitchFamily="18" charset="0"/>
              </a:rPr>
              <a:t>.</a:t>
            </a:r>
            <a:endParaRPr kumimoji="0" lang="vi-VN"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7100578"/>
              </p:ext>
            </p:extLst>
          </p:nvPr>
        </p:nvGraphicFramePr>
        <p:xfrm>
          <a:off x="4929718" y="3110117"/>
          <a:ext cx="6523531" cy="2752313"/>
        </p:xfrm>
        <a:graphic>
          <a:graphicData uri="http://schemas.openxmlformats.org/drawingml/2006/table">
            <a:tbl>
              <a:tblPr firstRow="1" firstCol="1" bandRow="1">
                <a:tableStyleId>{5C22544A-7EE6-4342-B048-85BDC9FD1C3A}</a:tableStyleId>
              </a:tblPr>
              <a:tblGrid>
                <a:gridCol w="1701731">
                  <a:extLst>
                    <a:ext uri="{9D8B030D-6E8A-4147-A177-3AD203B41FA5}">
                      <a16:colId xmlns:a16="http://schemas.microsoft.com/office/drawing/2014/main" val="653291554"/>
                    </a:ext>
                  </a:extLst>
                </a:gridCol>
                <a:gridCol w="2674815">
                  <a:extLst>
                    <a:ext uri="{9D8B030D-6E8A-4147-A177-3AD203B41FA5}">
                      <a16:colId xmlns:a16="http://schemas.microsoft.com/office/drawing/2014/main" val="2091472536"/>
                    </a:ext>
                  </a:extLst>
                </a:gridCol>
                <a:gridCol w="2146985">
                  <a:extLst>
                    <a:ext uri="{9D8B030D-6E8A-4147-A177-3AD203B41FA5}">
                      <a16:colId xmlns:a16="http://schemas.microsoft.com/office/drawing/2014/main" val="1149878820"/>
                    </a:ext>
                  </a:extLst>
                </a:gridCol>
              </a:tblGrid>
              <a:tr h="1089809">
                <a:tc>
                  <a:txBody>
                    <a:bodyPr/>
                    <a:lstStyle/>
                    <a:p>
                      <a:pPr algn="ctr"/>
                      <a:r>
                        <a:rPr lang="en-US" sz="2800" b="1">
                          <a:effectLst/>
                          <a:latin typeface="Times New Roman" panose="02020603050405020304" pitchFamily="18" charset="0"/>
                          <a:cs typeface="Times New Roman" panose="02020603050405020304" pitchFamily="18" charset="0"/>
                        </a:rPr>
                        <a:t>Năm</a:t>
                      </a:r>
                      <a:endParaRPr lang="en-US" sz="28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b="1">
                          <a:effectLst/>
                          <a:latin typeface="Times New Roman" panose="02020603050405020304" pitchFamily="18" charset="0"/>
                          <a:cs typeface="Times New Roman" panose="02020603050405020304" pitchFamily="18" charset="0"/>
                        </a:rPr>
                        <a:t>Lượng khách </a:t>
                      </a:r>
                    </a:p>
                    <a:p>
                      <a:pPr algn="ctr"/>
                      <a:r>
                        <a:rPr lang="en-US" sz="2800" b="1" i="1">
                          <a:effectLst/>
                          <a:latin typeface="Times New Roman" panose="02020603050405020304" pitchFamily="18" charset="0"/>
                          <a:cs typeface="Times New Roman" panose="02020603050405020304" pitchFamily="18" charset="0"/>
                        </a:rPr>
                        <a:t>(triệu lượt)</a:t>
                      </a:r>
                      <a:endParaRPr lang="en-US" sz="2800" i="1">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2800" b="1">
                          <a:effectLst/>
                          <a:latin typeface="Times New Roman" panose="02020603050405020304" pitchFamily="18" charset="0"/>
                          <a:cs typeface="Times New Roman" panose="02020603050405020304" pitchFamily="18" charset="0"/>
                        </a:rPr>
                        <a:t>Doanh thu </a:t>
                      </a:r>
                    </a:p>
                    <a:p>
                      <a:pPr algn="ctr"/>
                      <a:r>
                        <a:rPr lang="en-US" sz="2800" b="1" i="1">
                          <a:effectLst/>
                          <a:latin typeface="Times New Roman" panose="02020603050405020304" pitchFamily="18" charset="0"/>
                          <a:cs typeface="Times New Roman" panose="02020603050405020304" pitchFamily="18" charset="0"/>
                        </a:rPr>
                        <a:t>(tỉ USD)</a:t>
                      </a:r>
                      <a:endParaRPr lang="en-US" sz="2800" i="1">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333623185"/>
                  </a:ext>
                </a:extLst>
              </a:tr>
              <a:tr h="831252">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2000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687,3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475,0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386201"/>
                  </a:ext>
                </a:extLst>
              </a:tr>
              <a:tr h="831252">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2019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1460,0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chemeClr val="tx1"/>
                          </a:solidFill>
                          <a:effectLst/>
                          <a:latin typeface="Times New Roman" panose="02020603050405020304" pitchFamily="18" charset="0"/>
                          <a:cs typeface="Times New Roman" panose="02020603050405020304" pitchFamily="18" charset="0"/>
                        </a:rPr>
                        <a:t>1481,3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588459"/>
                  </a:ext>
                </a:extLst>
              </a:tr>
            </a:tbl>
          </a:graphicData>
        </a:graphic>
      </p:graphicFrame>
      <p:pic>
        <p:nvPicPr>
          <p:cNvPr id="18" name="Picture 17"/>
          <p:cNvPicPr>
            <a:picLocks noChangeAspect="1"/>
          </p:cNvPicPr>
          <p:nvPr/>
        </p:nvPicPr>
        <p:blipFill>
          <a:blip r:embed="rId4"/>
          <a:stretch>
            <a:fillRect/>
          </a:stretch>
        </p:blipFill>
        <p:spPr>
          <a:xfrm>
            <a:off x="5384248" y="5762962"/>
            <a:ext cx="1423504" cy="1423504"/>
          </a:xfrm>
          <a:prstGeom prst="rect">
            <a:avLst/>
          </a:prstGeom>
        </p:spPr>
      </p:pic>
      <p:grpSp>
        <p:nvGrpSpPr>
          <p:cNvPr id="22" name="Group 21"/>
          <p:cNvGrpSpPr/>
          <p:nvPr/>
        </p:nvGrpSpPr>
        <p:grpSpPr>
          <a:xfrm>
            <a:off x="5254510" y="151363"/>
            <a:ext cx="3253148" cy="815986"/>
            <a:chOff x="2315455" y="1748978"/>
            <a:chExt cx="4422115" cy="1066795"/>
          </a:xfrm>
        </p:grpSpPr>
        <p:sp>
          <p:nvSpPr>
            <p:cNvPr id="23"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4"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25" name="Shape 897">
            <a:extLst>
              <a:ext uri="{FF2B5EF4-FFF2-40B4-BE49-F238E27FC236}">
                <a16:creationId xmlns:a16="http://schemas.microsoft.com/office/drawing/2014/main" id="{49EC304C-82D0-427E-AFAF-14C8C0F57029}"/>
              </a:ext>
            </a:extLst>
          </p:cNvPr>
          <p:cNvSpPr>
            <a:spLocks noChangeAspect="1"/>
          </p:cNvSpPr>
          <p:nvPr/>
        </p:nvSpPr>
        <p:spPr>
          <a:xfrm>
            <a:off x="314606" y="3129167"/>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Rectangle 25"/>
          <p:cNvSpPr/>
          <p:nvPr/>
        </p:nvSpPr>
        <p:spPr>
          <a:xfrm>
            <a:off x="960747" y="1776071"/>
            <a:ext cx="10492502" cy="954107"/>
          </a:xfrm>
          <a:prstGeom prst="rect">
            <a:avLst/>
          </a:prstGeom>
        </p:spPr>
        <p:txBody>
          <a:bodyPr wrap="square">
            <a:spAutoFit/>
          </a:bodyPr>
          <a:lstStyle/>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Du lịch được coi là ngành “công nghiệp không khói” và có đóng góp quan trọng vào GDP của nhiều quốc gia.</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Shape 897">
            <a:extLst>
              <a:ext uri="{FF2B5EF4-FFF2-40B4-BE49-F238E27FC236}">
                <a16:creationId xmlns:a16="http://schemas.microsoft.com/office/drawing/2014/main" id="{49EC304C-82D0-427E-AFAF-14C8C0F57029}"/>
              </a:ext>
            </a:extLst>
          </p:cNvPr>
          <p:cNvSpPr>
            <a:spLocks noChangeAspect="1"/>
          </p:cNvSpPr>
          <p:nvPr/>
        </p:nvSpPr>
        <p:spPr>
          <a:xfrm>
            <a:off x="316723" y="1763397"/>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79718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left)">
                                      <p:cBhvr>
                                        <p:cTn id="24" dur="500"/>
                                        <p:tgtEl>
                                          <p:spTgt spid="2">
                                            <p:txEl>
                                              <p:pRg st="0" end="0"/>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90516" y="2042345"/>
            <a:ext cx="9282907" cy="1815882"/>
          </a:xfrm>
          <a:prstGeom prst="rect">
            <a:avLst/>
          </a:prstGeom>
        </p:spPr>
        <p:txBody>
          <a:bodyPr wrap="square">
            <a:spAutoFit/>
          </a:bodyPr>
          <a:lstStyle/>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Các hình thức du lịch ngày càng phong phú, từ truyền thống (du lịch biển, nghĩ dưỡng vùng núi, mạo hiểm,…) đến các hình thức mới (du lịch hội thảo, hôi nghị, sự kiện, mua sắm,…). Các tuyến, tour và sản phẩm du lịch ngày càng phong phú, đa dạng.</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8" name="Picture 97"/>
          <p:cNvPicPr>
            <a:picLocks noChangeAspect="1"/>
          </p:cNvPicPr>
          <p:nvPr/>
        </p:nvPicPr>
        <p:blipFill>
          <a:blip r:embed="rId4"/>
          <a:stretch>
            <a:fillRect/>
          </a:stretch>
        </p:blipFill>
        <p:spPr>
          <a:xfrm>
            <a:off x="5384248" y="5762962"/>
            <a:ext cx="1423504" cy="1423504"/>
          </a:xfrm>
          <a:prstGeom prst="rect">
            <a:avLst/>
          </a:prstGeom>
        </p:spPr>
      </p:pic>
      <p:sp>
        <p:nvSpPr>
          <p:cNvPr id="20" name="Shape 897">
            <a:extLst>
              <a:ext uri="{FF2B5EF4-FFF2-40B4-BE49-F238E27FC236}">
                <a16:creationId xmlns:a16="http://schemas.microsoft.com/office/drawing/2014/main" id="{49EC304C-82D0-427E-AFAF-14C8C0F57029}"/>
              </a:ext>
            </a:extLst>
          </p:cNvPr>
          <p:cNvSpPr>
            <a:spLocks noChangeAspect="1"/>
          </p:cNvSpPr>
          <p:nvPr/>
        </p:nvSpPr>
        <p:spPr>
          <a:xfrm>
            <a:off x="846492" y="2029671"/>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4" name="Group 23"/>
          <p:cNvGrpSpPr/>
          <p:nvPr/>
        </p:nvGrpSpPr>
        <p:grpSpPr>
          <a:xfrm>
            <a:off x="5254510" y="151363"/>
            <a:ext cx="3253148" cy="815986"/>
            <a:chOff x="2315455" y="1748978"/>
            <a:chExt cx="4422115" cy="1066795"/>
          </a:xfrm>
        </p:grpSpPr>
        <p:sp>
          <p:nvSpPr>
            <p:cNvPr id="25"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6"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27" name="Rectangle 26"/>
          <p:cNvSpPr/>
          <p:nvPr/>
        </p:nvSpPr>
        <p:spPr>
          <a:xfrm>
            <a:off x="1490516" y="3947080"/>
            <a:ext cx="9282907" cy="1384995"/>
          </a:xfrm>
          <a:prstGeom prst="rect">
            <a:avLst/>
          </a:prstGeom>
        </p:spPr>
        <p:txBody>
          <a:bodyPr wrap="square">
            <a:spAutoFit/>
          </a:bodyPr>
          <a:lstStyle/>
          <a:p>
            <a:pPr lvl="0" algn="just">
              <a:spcBef>
                <a:spcPts val="600"/>
              </a:spcBef>
              <a:spcAft>
                <a:spcPts val="600"/>
              </a:spcAft>
            </a:pPr>
            <a:r>
              <a:rPr lang="vi-VN" altLang="zh-CN" sz="2800">
                <a:solidFill>
                  <a:srgbClr val="000000"/>
                </a:solidFill>
                <a:latin typeface="Times New Roman" panose="02020603050405020304" pitchFamily="18" charset="0"/>
                <a:cs typeface="Times New Roman" panose="02020603050405020304" pitchFamily="18" charset="0"/>
              </a:rPr>
              <a:t>Những nước đứng đầu thế giới về số lượt khách và doanh thu du lịch là Tây Ban Nha, Hoa Kỳ, Pháp, I-ta-li-a, Trung Quốc, Thổ Nhĩ Kỳ,…</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Shape 897">
            <a:extLst>
              <a:ext uri="{FF2B5EF4-FFF2-40B4-BE49-F238E27FC236}">
                <a16:creationId xmlns:a16="http://schemas.microsoft.com/office/drawing/2014/main" id="{49EC304C-82D0-427E-AFAF-14C8C0F57029}"/>
              </a:ext>
            </a:extLst>
          </p:cNvPr>
          <p:cNvSpPr>
            <a:spLocks noChangeAspect="1"/>
          </p:cNvSpPr>
          <p:nvPr/>
        </p:nvSpPr>
        <p:spPr>
          <a:xfrm>
            <a:off x="846492" y="3934406"/>
            <a:ext cx="646141" cy="646180"/>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EC8B74"/>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81594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animEffect transition="in" filter="wipe(left)">
                                      <p:cBhvr>
                                        <p:cTn id="24"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E5C550FA-8109-4B32-B152-DB25E1D1C7B9}"/>
              </a:ext>
            </a:extLst>
          </p:cNvPr>
          <p:cNvSpPr/>
          <p:nvPr/>
        </p:nvSpPr>
        <p:spPr>
          <a:xfrm>
            <a:off x="4442860" y="996938"/>
            <a:ext cx="3124588" cy="824459"/>
          </a:xfrm>
          <a:prstGeom prst="roundRect">
            <a:avLst/>
          </a:prstGeom>
          <a:solidFill>
            <a:srgbClr val="00B050"/>
          </a:solidFill>
          <a:ln>
            <a:noFill/>
          </a:ln>
          <a:effectLst>
            <a:outerShdw blurRad="57150" dist="19050" dir="5400000" algn="ctr" rotWithShape="0">
              <a:srgbClr val="000000">
                <a:alpha val="63000"/>
              </a:srgbClr>
            </a:outerShdw>
          </a:effectLst>
        </p:spPr>
        <p:txBody>
          <a:bodyPr rtlCol="0" anchor="ctr"/>
          <a:lstStyle/>
          <a:p>
            <a:pPr algn="ctr">
              <a:defRPr/>
            </a:pPr>
            <a:endParaRPr lang="en-US" kern="0">
              <a:solidFill>
                <a:prstClr val="white"/>
              </a:solidFill>
              <a:latin typeface="Calibri" panose="020F0502020204030204"/>
            </a:endParaRPr>
          </a:p>
        </p:txBody>
      </p:sp>
      <p:sp>
        <p:nvSpPr>
          <p:cNvPr id="5" name="Rectangle 4">
            <a:extLst>
              <a:ext uri="{FF2B5EF4-FFF2-40B4-BE49-F238E27FC236}">
                <a16:creationId xmlns:a16="http://schemas.microsoft.com/office/drawing/2014/main" id="{9AF0A2BE-5EB0-431A-ADCF-ED43BC70AF4B}"/>
              </a:ext>
            </a:extLst>
          </p:cNvPr>
          <p:cNvSpPr/>
          <p:nvPr/>
        </p:nvSpPr>
        <p:spPr>
          <a:xfrm>
            <a:off x="4609119" y="1164064"/>
            <a:ext cx="2721847" cy="523220"/>
          </a:xfrm>
          <a:prstGeom prst="rect">
            <a:avLst/>
          </a:prstGeom>
        </p:spPr>
        <p:txBody>
          <a:bodyPr wrap="square">
            <a:spAutoFit/>
          </a:bodyPr>
          <a:lstStyle/>
          <a:p>
            <a:pPr algn="ctr">
              <a:defRPr/>
            </a:pPr>
            <a:r>
              <a:rPr lang="en-US" sz="2800" b="1" dirty="0" err="1">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Vật</a:t>
            </a:r>
            <a:r>
              <a:rPr lang="en-US" sz="28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 </a:t>
            </a:r>
            <a:r>
              <a:rPr lang="en-US" sz="2800" b="1" dirty="0" err="1">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ngang</a:t>
            </a:r>
            <a:r>
              <a:rPr lang="en-US" sz="28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 </a:t>
            </a:r>
            <a:r>
              <a:rPr lang="en-US" sz="2800" b="1" dirty="0" err="1">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giá</a:t>
            </a:r>
            <a:endParaRPr lang="en-US" sz="28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endParaRPr>
          </a:p>
        </p:txBody>
      </p:sp>
      <p:pic>
        <p:nvPicPr>
          <p:cNvPr id="6" name="Picture 5">
            <a:extLst>
              <a:ext uri="{FF2B5EF4-FFF2-40B4-BE49-F238E27FC236}">
                <a16:creationId xmlns:a16="http://schemas.microsoft.com/office/drawing/2014/main" id="{C5097AA5-001A-4FDA-81A9-49C5FDC365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34" b="92453" l="1709" r="95442">
                        <a14:foregroundMark x1="7692" y1="62264" x2="7692" y2="62264"/>
                        <a14:foregroundMark x1="13960" y1="34906" x2="38177" y2="36792"/>
                        <a14:foregroundMark x1="35328" y1="38679" x2="85755" y2="38679"/>
                        <a14:foregroundMark x1="90883" y1="65094" x2="90883" y2="65094"/>
                        <a14:backgroundMark x1="19088" y1="46226" x2="19088" y2="46226"/>
                      </a14:backgroundRemoval>
                    </a14:imgEffect>
                  </a14:imgLayer>
                </a14:imgProps>
              </a:ext>
            </a:extLst>
          </a:blip>
          <a:stretch>
            <a:fillRect/>
          </a:stretch>
        </p:blipFill>
        <p:spPr>
          <a:xfrm>
            <a:off x="4341240" y="3379711"/>
            <a:ext cx="4890287" cy="1476839"/>
          </a:xfrm>
          <a:prstGeom prst="rect">
            <a:avLst/>
          </a:prstGeom>
        </p:spPr>
      </p:pic>
      <p:pic>
        <p:nvPicPr>
          <p:cNvPr id="7" name="Picture 2" descr="Kết quả hình ảnh cho giá đỗ png">
            <a:extLst>
              <a:ext uri="{FF2B5EF4-FFF2-40B4-BE49-F238E27FC236}">
                <a16:creationId xmlns:a16="http://schemas.microsoft.com/office/drawing/2014/main" id="{4951A965-2516-4EE2-89DD-AAFE39D086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4875" y="2348396"/>
            <a:ext cx="5538221" cy="31383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Olympic wrestling png image_picture free download 401301788_lovepik.com">
            <a:extLst>
              <a:ext uri="{FF2B5EF4-FFF2-40B4-BE49-F238E27FC236}">
                <a16:creationId xmlns:a16="http://schemas.microsoft.com/office/drawing/2014/main" id="{F5DC191B-5849-4F75-A288-56961B90B1B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3864" l="6163" r="91744">
                        <a14:foregroundMark x1="10930" y1="85227" x2="10930" y2="85227"/>
                        <a14:foregroundMark x1="6163" y1="86136" x2="6163" y2="86136"/>
                        <a14:foregroundMark x1="48837" y1="93864" x2="48837" y2="93864"/>
                        <a14:foregroundMark x1="91744" y1="85909" x2="91744" y2="85909"/>
                        <a14:foregroundMark x1="84651" y1="57045" x2="84651" y2="57045"/>
                        <a14:foregroundMark x1="19767" y1="78636" x2="19767" y2="78636"/>
                      </a14:backgroundRemoval>
                    </a14:imgEffect>
                  </a14:imgLayer>
                </a14:imgProps>
              </a:ext>
              <a:ext uri="{28A0092B-C50C-407E-A947-70E740481C1C}">
                <a14:useLocalDpi xmlns:a14="http://schemas.microsoft.com/office/drawing/2010/main" val="0"/>
              </a:ext>
            </a:extLst>
          </a:blip>
          <a:srcRect/>
          <a:stretch>
            <a:fillRect/>
          </a:stretch>
        </p:blipFill>
        <p:spPr bwMode="auto">
          <a:xfrm>
            <a:off x="296193" y="2606747"/>
            <a:ext cx="4146667" cy="212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722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1" y="1146398"/>
            <a:ext cx="12192001" cy="457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1" name="Group 40"/>
          <p:cNvGrpSpPr/>
          <p:nvPr/>
        </p:nvGrpSpPr>
        <p:grpSpPr>
          <a:xfrm>
            <a:off x="45726" y="44486"/>
            <a:ext cx="1783312" cy="966821"/>
            <a:chOff x="438457" y="21019"/>
            <a:chExt cx="2057588" cy="1141426"/>
          </a:xfrm>
        </p:grpSpPr>
        <p:grpSp>
          <p:nvGrpSpPr>
            <p:cNvPr id="42" name="Group 41"/>
            <p:cNvGrpSpPr/>
            <p:nvPr/>
          </p:nvGrpSpPr>
          <p:grpSpPr>
            <a:xfrm>
              <a:off x="1094718" y="498395"/>
              <a:ext cx="1401327" cy="664050"/>
              <a:chOff x="5507432" y="3371212"/>
              <a:chExt cx="3674668" cy="1857615"/>
            </a:xfrm>
          </p:grpSpPr>
          <p:grpSp>
            <p:nvGrpSpPr>
              <p:cNvPr id="44" name="组合 1483"/>
              <p:cNvGrpSpPr/>
              <p:nvPr/>
            </p:nvGrpSpPr>
            <p:grpSpPr>
              <a:xfrm>
                <a:off x="5507432" y="3371212"/>
                <a:ext cx="3674668" cy="1857615"/>
                <a:chOff x="28079" y="1041053"/>
                <a:chExt cx="7035801" cy="4572000"/>
              </a:xfrm>
            </p:grpSpPr>
            <p:sp>
              <p:nvSpPr>
                <p:cNvPr id="4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5" name="TextBox 44"/>
              <p:cNvSpPr txBox="1"/>
              <p:nvPr/>
            </p:nvSpPr>
            <p:spPr>
              <a:xfrm>
                <a:off x="5723896" y="3556450"/>
                <a:ext cx="3292840" cy="15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kiến thức</a:t>
                </a:r>
              </a:p>
            </p:txBody>
          </p:sp>
        </p:grpSp>
        <p:pic>
          <p:nvPicPr>
            <p:cNvPr id="43" name="Picture 4" descr="Đồ hoạ vector miễn phí của Một quyển sá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5726" y="1226253"/>
            <a:ext cx="12146276"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Tình hình phát triển và phân bố </a:t>
            </a:r>
            <a:endParaRPr kumimoji="0" lang="en-US" sz="25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98" name="Picture 97"/>
          <p:cNvPicPr>
            <a:picLocks noChangeAspect="1"/>
          </p:cNvPicPr>
          <p:nvPr/>
        </p:nvPicPr>
        <p:blipFill>
          <a:blip r:embed="rId4"/>
          <a:stretch>
            <a:fillRect/>
          </a:stretch>
        </p:blipFill>
        <p:spPr>
          <a:xfrm>
            <a:off x="5384248" y="5762962"/>
            <a:ext cx="1423504" cy="1423504"/>
          </a:xfrm>
          <a:prstGeom prst="rect">
            <a:avLst/>
          </a:prstGeom>
        </p:spPr>
      </p:pic>
      <p:grpSp>
        <p:nvGrpSpPr>
          <p:cNvPr id="24" name="Group 23"/>
          <p:cNvGrpSpPr/>
          <p:nvPr/>
        </p:nvGrpSpPr>
        <p:grpSpPr>
          <a:xfrm>
            <a:off x="5254510" y="151363"/>
            <a:ext cx="3253148" cy="815986"/>
            <a:chOff x="2315455" y="1748978"/>
            <a:chExt cx="4422115" cy="1066795"/>
          </a:xfrm>
        </p:grpSpPr>
        <p:sp>
          <p:nvSpPr>
            <p:cNvPr id="25" name="圆角矩形 52">
              <a:extLst>
                <a:ext uri="{FF2B5EF4-FFF2-40B4-BE49-F238E27FC236}">
                  <a16:creationId xmlns:a16="http://schemas.microsoft.com/office/drawing/2014/main" id="{02AE87B5-C4F8-4233-9FCC-3F78B58ED3D7}"/>
                </a:ext>
              </a:extLst>
            </p:cNvPr>
            <p:cNvSpPr/>
            <p:nvPr/>
          </p:nvSpPr>
          <p:spPr>
            <a:xfrm flipH="1">
              <a:off x="3076182" y="1801470"/>
              <a:ext cx="3661388"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DU LỊCH</a:t>
              </a:r>
              <a:endParaRPr kumimoji="0" lang="zh-CN" altLang="en-US" sz="2600" b="1" i="0" u="none" strike="noStrike" kern="1200" cap="none" spc="0" normalizeH="0" baseline="0" noProof="0">
                <a:ln>
                  <a:noFill/>
                </a:ln>
                <a:solidFill>
                  <a:srgbClr val="C00000"/>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26"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III</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pic>
        <p:nvPicPr>
          <p:cNvPr id="4" name="Picture 3"/>
          <p:cNvPicPr>
            <a:picLocks noChangeAspect="1"/>
          </p:cNvPicPr>
          <p:nvPr/>
        </p:nvPicPr>
        <p:blipFill>
          <a:blip r:embed="rId5"/>
          <a:stretch>
            <a:fillRect/>
          </a:stretch>
        </p:blipFill>
        <p:spPr>
          <a:xfrm>
            <a:off x="1420001" y="1900035"/>
            <a:ext cx="9397725" cy="3862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158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7641" y="1928252"/>
            <a:ext cx="5430809" cy="3108543"/>
          </a:xfrm>
          <a:prstGeom prst="rect">
            <a:avLst/>
          </a:prstGeom>
        </p:spPr>
        <p:txBody>
          <a:bodyPr wrap="square">
            <a:spAutoFit/>
          </a:bodyPr>
          <a:lstStyle/>
          <a:p>
            <a:pPr lvl="0" algn="just">
              <a:spcBef>
                <a:spcPts val="600"/>
              </a:spcBef>
              <a:spcAft>
                <a:spcPts val="600"/>
              </a:spcAft>
            </a:pPr>
            <a:r>
              <a:rPr lang="vi-VN" altLang="zh-CN" sz="2800" i="1">
                <a:solidFill>
                  <a:srgbClr val="000000"/>
                </a:solidFill>
                <a:latin typeface="Times New Roman" panose="02020603050405020304" pitchFamily="18" charset="0"/>
                <a:cs typeface="Times New Roman" panose="02020603050405020304" pitchFamily="18" charset="0"/>
              </a:rPr>
              <a:t>Kể từ chuyến du lịch tập thể đầu tiên ở Anh do Thô-mát Cúc tổ chức năm 1841 bằng tàu hỏa trên quãng đường dài gần 30 km với 570 người cho đến năm 2021 đã được 180 năm ngành du lịch từng bước phát triển vững chắc.</a:t>
            </a:r>
            <a:endParaRPr kumimoji="0" lang="vi-VN" altLang="zh-CN" sz="2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Freeform 5"/>
          <p:cNvSpPr/>
          <p:nvPr/>
        </p:nvSpPr>
        <p:spPr bwMode="auto">
          <a:xfrm>
            <a:off x="1282204" y="1608539"/>
            <a:ext cx="1979980" cy="808532"/>
          </a:xfrm>
          <a:custGeom>
            <a:avLst/>
            <a:gdLst>
              <a:gd name="T0" fmla="*/ 1 w 127"/>
              <a:gd name="T1" fmla="*/ 36 h 52"/>
              <a:gd name="T2" fmla="*/ 75 w 127"/>
              <a:gd name="T3" fmla="*/ 10 h 52"/>
              <a:gd name="T4" fmla="*/ 76 w 127"/>
              <a:gd name="T5" fmla="*/ 0 h 52"/>
              <a:gd name="T6" fmla="*/ 127 w 127"/>
              <a:gd name="T7" fmla="*/ 45 h 52"/>
              <a:gd name="T8" fmla="*/ 72 w 127"/>
              <a:gd name="T9" fmla="*/ 41 h 52"/>
              <a:gd name="T10" fmla="*/ 73 w 127"/>
              <a:gd name="T11" fmla="*/ 31 h 52"/>
              <a:gd name="T12" fmla="*/ 14 w 127"/>
              <a:gd name="T13" fmla="*/ 52 h 52"/>
              <a:gd name="T14" fmla="*/ 0 w 127"/>
              <a:gd name="T15" fmla="*/ 38 h 52"/>
              <a:gd name="T16" fmla="*/ 1 w 127"/>
              <a:gd name="T17"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52">
                <a:moveTo>
                  <a:pt x="1" y="36"/>
                </a:moveTo>
                <a:cubicBezTo>
                  <a:pt x="22" y="17"/>
                  <a:pt x="49" y="8"/>
                  <a:pt x="75" y="10"/>
                </a:cubicBezTo>
                <a:cubicBezTo>
                  <a:pt x="75" y="7"/>
                  <a:pt x="76" y="4"/>
                  <a:pt x="76" y="0"/>
                </a:cubicBezTo>
                <a:cubicBezTo>
                  <a:pt x="99" y="9"/>
                  <a:pt x="117" y="26"/>
                  <a:pt x="127" y="45"/>
                </a:cubicBezTo>
                <a:cubicBezTo>
                  <a:pt x="107" y="35"/>
                  <a:pt x="88" y="35"/>
                  <a:pt x="72" y="41"/>
                </a:cubicBezTo>
                <a:cubicBezTo>
                  <a:pt x="73" y="37"/>
                  <a:pt x="73" y="34"/>
                  <a:pt x="73" y="31"/>
                </a:cubicBezTo>
                <a:cubicBezTo>
                  <a:pt x="52" y="29"/>
                  <a:pt x="30" y="36"/>
                  <a:pt x="14" y="52"/>
                </a:cubicBezTo>
                <a:cubicBezTo>
                  <a:pt x="9" y="47"/>
                  <a:pt x="5" y="43"/>
                  <a:pt x="0" y="38"/>
                </a:cubicBezTo>
                <a:cubicBezTo>
                  <a:pt x="0" y="37"/>
                  <a:pt x="1" y="37"/>
                  <a:pt x="1" y="36"/>
                </a:cubicBezTo>
                <a:close/>
              </a:path>
            </a:pathLst>
          </a:custGeom>
          <a:solidFill>
            <a:srgbClr val="92D050"/>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0" name="Freeform 7"/>
          <p:cNvSpPr/>
          <p:nvPr/>
        </p:nvSpPr>
        <p:spPr bwMode="auto">
          <a:xfrm>
            <a:off x="3341626" y="2732971"/>
            <a:ext cx="809715" cy="1969658"/>
          </a:xfrm>
          <a:custGeom>
            <a:avLst/>
            <a:gdLst>
              <a:gd name="T0" fmla="*/ 16 w 52"/>
              <a:gd name="T1" fmla="*/ 2 h 127"/>
              <a:gd name="T2" fmla="*/ 42 w 52"/>
              <a:gd name="T3" fmla="*/ 75 h 127"/>
              <a:gd name="T4" fmla="*/ 52 w 52"/>
              <a:gd name="T5" fmla="*/ 76 h 127"/>
              <a:gd name="T6" fmla="*/ 7 w 52"/>
              <a:gd name="T7" fmla="*/ 127 h 127"/>
              <a:gd name="T8" fmla="*/ 11 w 52"/>
              <a:gd name="T9" fmla="*/ 73 h 127"/>
              <a:gd name="T10" fmla="*/ 21 w 52"/>
              <a:gd name="T11" fmla="*/ 74 h 127"/>
              <a:gd name="T12" fmla="*/ 0 w 52"/>
              <a:gd name="T13" fmla="*/ 14 h 127"/>
              <a:gd name="T14" fmla="*/ 14 w 52"/>
              <a:gd name="T15" fmla="*/ 0 h 127"/>
              <a:gd name="T16" fmla="*/ 16 w 52"/>
              <a:gd name="T17" fmla="*/ 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7">
                <a:moveTo>
                  <a:pt x="16" y="2"/>
                </a:moveTo>
                <a:cubicBezTo>
                  <a:pt x="35" y="22"/>
                  <a:pt x="44" y="49"/>
                  <a:pt x="42" y="75"/>
                </a:cubicBezTo>
                <a:cubicBezTo>
                  <a:pt x="45" y="76"/>
                  <a:pt x="48" y="76"/>
                  <a:pt x="52" y="76"/>
                </a:cubicBezTo>
                <a:cubicBezTo>
                  <a:pt x="43" y="99"/>
                  <a:pt x="26" y="117"/>
                  <a:pt x="7" y="127"/>
                </a:cubicBezTo>
                <a:cubicBezTo>
                  <a:pt x="17" y="108"/>
                  <a:pt x="17" y="88"/>
                  <a:pt x="11" y="73"/>
                </a:cubicBezTo>
                <a:cubicBezTo>
                  <a:pt x="15" y="73"/>
                  <a:pt x="18" y="73"/>
                  <a:pt x="21" y="74"/>
                </a:cubicBezTo>
                <a:cubicBezTo>
                  <a:pt x="23" y="52"/>
                  <a:pt x="16" y="31"/>
                  <a:pt x="0" y="14"/>
                </a:cubicBezTo>
                <a:cubicBezTo>
                  <a:pt x="4" y="10"/>
                  <a:pt x="9" y="5"/>
                  <a:pt x="14" y="0"/>
                </a:cubicBezTo>
                <a:cubicBezTo>
                  <a:pt x="15" y="1"/>
                  <a:pt x="15" y="1"/>
                  <a:pt x="16" y="2"/>
                </a:cubicBezTo>
                <a:close/>
              </a:path>
            </a:pathLst>
          </a:custGeom>
          <a:solidFill>
            <a:srgbClr val="FF6D67"/>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1" name="Freeform 9"/>
          <p:cNvSpPr/>
          <p:nvPr/>
        </p:nvSpPr>
        <p:spPr bwMode="auto">
          <a:xfrm>
            <a:off x="1049984" y="4789343"/>
            <a:ext cx="1979980" cy="808532"/>
          </a:xfrm>
          <a:custGeom>
            <a:avLst/>
            <a:gdLst>
              <a:gd name="T0" fmla="*/ 125 w 127"/>
              <a:gd name="T1" fmla="*/ 16 h 52"/>
              <a:gd name="T2" fmla="*/ 52 w 127"/>
              <a:gd name="T3" fmla="*/ 42 h 52"/>
              <a:gd name="T4" fmla="*/ 51 w 127"/>
              <a:gd name="T5" fmla="*/ 52 h 52"/>
              <a:gd name="T6" fmla="*/ 0 w 127"/>
              <a:gd name="T7" fmla="*/ 7 h 52"/>
              <a:gd name="T8" fmla="*/ 54 w 127"/>
              <a:gd name="T9" fmla="*/ 11 h 52"/>
              <a:gd name="T10" fmla="*/ 53 w 127"/>
              <a:gd name="T11" fmla="*/ 22 h 52"/>
              <a:gd name="T12" fmla="*/ 113 w 127"/>
              <a:gd name="T13" fmla="*/ 0 h 52"/>
              <a:gd name="T14" fmla="*/ 127 w 127"/>
              <a:gd name="T15" fmla="*/ 14 h 52"/>
              <a:gd name="T16" fmla="*/ 125 w 127"/>
              <a:gd name="T17"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52">
                <a:moveTo>
                  <a:pt x="125" y="16"/>
                </a:moveTo>
                <a:cubicBezTo>
                  <a:pt x="105" y="35"/>
                  <a:pt x="78" y="44"/>
                  <a:pt x="52" y="42"/>
                </a:cubicBezTo>
                <a:cubicBezTo>
                  <a:pt x="51" y="45"/>
                  <a:pt x="51" y="48"/>
                  <a:pt x="51" y="52"/>
                </a:cubicBezTo>
                <a:cubicBezTo>
                  <a:pt x="27" y="43"/>
                  <a:pt x="10" y="27"/>
                  <a:pt x="0" y="7"/>
                </a:cubicBezTo>
                <a:cubicBezTo>
                  <a:pt x="19" y="17"/>
                  <a:pt x="39" y="17"/>
                  <a:pt x="54" y="11"/>
                </a:cubicBezTo>
                <a:cubicBezTo>
                  <a:pt x="54" y="15"/>
                  <a:pt x="54" y="18"/>
                  <a:pt x="53" y="22"/>
                </a:cubicBezTo>
                <a:cubicBezTo>
                  <a:pt x="75" y="23"/>
                  <a:pt x="96" y="16"/>
                  <a:pt x="113" y="0"/>
                </a:cubicBezTo>
                <a:cubicBezTo>
                  <a:pt x="117" y="5"/>
                  <a:pt x="122" y="9"/>
                  <a:pt x="127" y="14"/>
                </a:cubicBezTo>
                <a:cubicBezTo>
                  <a:pt x="126" y="15"/>
                  <a:pt x="126" y="15"/>
                  <a:pt x="125" y="16"/>
                </a:cubicBezTo>
                <a:close/>
              </a:path>
            </a:pathLst>
          </a:custGeom>
          <a:solidFill>
            <a:srgbClr val="F9D5CC"/>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2" name="Freeform 11"/>
          <p:cNvSpPr/>
          <p:nvPr/>
        </p:nvSpPr>
        <p:spPr bwMode="auto">
          <a:xfrm>
            <a:off x="160826" y="2497695"/>
            <a:ext cx="809715" cy="1969658"/>
          </a:xfrm>
          <a:custGeom>
            <a:avLst/>
            <a:gdLst>
              <a:gd name="T0" fmla="*/ 36 w 52"/>
              <a:gd name="T1" fmla="*/ 126 h 127"/>
              <a:gd name="T2" fmla="*/ 10 w 52"/>
              <a:gd name="T3" fmla="*/ 52 h 127"/>
              <a:gd name="T4" fmla="*/ 0 w 52"/>
              <a:gd name="T5" fmla="*/ 51 h 127"/>
              <a:gd name="T6" fmla="*/ 45 w 52"/>
              <a:gd name="T7" fmla="*/ 0 h 127"/>
              <a:gd name="T8" fmla="*/ 40 w 52"/>
              <a:gd name="T9" fmla="*/ 54 h 127"/>
              <a:gd name="T10" fmla="*/ 30 w 52"/>
              <a:gd name="T11" fmla="*/ 54 h 127"/>
              <a:gd name="T12" fmla="*/ 52 w 52"/>
              <a:gd name="T13" fmla="*/ 113 h 127"/>
              <a:gd name="T14" fmla="*/ 38 w 52"/>
              <a:gd name="T15" fmla="*/ 127 h 127"/>
              <a:gd name="T16" fmla="*/ 36 w 52"/>
              <a:gd name="T17"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7">
                <a:moveTo>
                  <a:pt x="36" y="126"/>
                </a:moveTo>
                <a:cubicBezTo>
                  <a:pt x="17" y="105"/>
                  <a:pt x="8" y="78"/>
                  <a:pt x="10" y="52"/>
                </a:cubicBezTo>
                <a:cubicBezTo>
                  <a:pt x="7" y="52"/>
                  <a:pt x="3" y="51"/>
                  <a:pt x="0" y="51"/>
                </a:cubicBezTo>
                <a:cubicBezTo>
                  <a:pt x="9" y="28"/>
                  <a:pt x="25" y="10"/>
                  <a:pt x="45" y="0"/>
                </a:cubicBezTo>
                <a:cubicBezTo>
                  <a:pt x="35" y="20"/>
                  <a:pt x="35" y="39"/>
                  <a:pt x="40" y="54"/>
                </a:cubicBezTo>
                <a:cubicBezTo>
                  <a:pt x="37" y="54"/>
                  <a:pt x="34" y="54"/>
                  <a:pt x="30" y="54"/>
                </a:cubicBezTo>
                <a:cubicBezTo>
                  <a:pt x="29" y="75"/>
                  <a:pt x="36" y="97"/>
                  <a:pt x="52" y="113"/>
                </a:cubicBezTo>
                <a:cubicBezTo>
                  <a:pt x="47" y="118"/>
                  <a:pt x="42" y="122"/>
                  <a:pt x="38" y="127"/>
                </a:cubicBezTo>
                <a:cubicBezTo>
                  <a:pt x="37" y="127"/>
                  <a:pt x="37" y="126"/>
                  <a:pt x="36" y="126"/>
                </a:cubicBezTo>
                <a:close/>
              </a:path>
            </a:pathLst>
          </a:custGeom>
          <a:solidFill>
            <a:srgbClr val="00C3D9"/>
          </a:solidFill>
          <a:ln>
            <a:noFill/>
          </a:ln>
        </p:spPr>
        <p:txBody>
          <a:bodyPr vert="horz" wrap="square" lIns="121920" tIns="60960" rIns="121920" bIns="6096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
              <a:ea typeface="+mn-ea"/>
              <a:cs typeface="+mn-cs"/>
            </a:endParaRPr>
          </a:p>
        </p:txBody>
      </p:sp>
      <p:sp>
        <p:nvSpPr>
          <p:cNvPr id="13" name="Oval 21"/>
          <p:cNvSpPr/>
          <p:nvPr/>
        </p:nvSpPr>
        <p:spPr>
          <a:xfrm>
            <a:off x="1191596" y="2576304"/>
            <a:ext cx="1928975" cy="191891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
              <a:ea typeface="+mn-ea"/>
              <a:cs typeface="+mn-cs"/>
            </a:endParaRPr>
          </a:p>
        </p:txBody>
      </p:sp>
      <p:sp>
        <p:nvSpPr>
          <p:cNvPr id="14" name="TextBox 22"/>
          <p:cNvSpPr txBox="1"/>
          <p:nvPr/>
        </p:nvSpPr>
        <p:spPr>
          <a:xfrm>
            <a:off x="1470145" y="3029586"/>
            <a:ext cx="1370439" cy="107721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Em có biết</a:t>
            </a:r>
            <a:endPar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35016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300"/>
                                        <p:tgtEl>
                                          <p:spTgt spid="9"/>
                                        </p:tgtEl>
                                      </p:cBhvr>
                                    </p:animEffect>
                                  </p:childTnLst>
                                </p:cTn>
                              </p:par>
                            </p:childTnLst>
                          </p:cTn>
                        </p:par>
                        <p:par>
                          <p:cTn id="19" fill="hold">
                            <p:stCondLst>
                              <p:cond delay="13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300"/>
                                        <p:tgtEl>
                                          <p:spTgt spid="10"/>
                                        </p:tgtEl>
                                      </p:cBhvr>
                                    </p:animEffect>
                                  </p:childTnLst>
                                </p:cTn>
                              </p:par>
                            </p:childTnLst>
                          </p:cTn>
                        </p:par>
                        <p:par>
                          <p:cTn id="23" fill="hold">
                            <p:stCondLst>
                              <p:cond delay="1600"/>
                            </p:stCondLst>
                            <p:childTnLst>
                              <p:par>
                                <p:cTn id="24" presetID="22" presetClass="entr" presetSubtype="2"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300"/>
                                        <p:tgtEl>
                                          <p:spTgt spid="11"/>
                                        </p:tgtEl>
                                      </p:cBhvr>
                                    </p:animEffect>
                                  </p:childTnLst>
                                </p:cTn>
                              </p:par>
                            </p:childTnLst>
                          </p:cTn>
                        </p:par>
                        <p:par>
                          <p:cTn id="27" fill="hold">
                            <p:stCondLst>
                              <p:cond delay="1900"/>
                            </p:stCondLst>
                            <p:childTnLst>
                              <p:par>
                                <p:cTn id="28" presetID="22" presetClass="entr" presetSubtype="4"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3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204538" y="1115765"/>
            <a:ext cx="5782925" cy="3455590"/>
            <a:chOff x="2963271" y="990787"/>
            <a:chExt cx="2294529" cy="1371413"/>
          </a:xfrm>
          <a:effectLst>
            <a:outerShdw blurRad="152400" dist="317500" dir="5400000" sx="90000" sy="-19000" rotWithShape="0">
              <a:prstClr val="black">
                <a:alpha val="15000"/>
              </a:prstClr>
            </a:outerShdw>
          </a:effectLst>
        </p:grpSpPr>
        <p:pic>
          <p:nvPicPr>
            <p:cNvPr id="18" name="Picture 8" descr="Đồ hoạ vector miễn phí của Giấy giấ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73303">
              <a:off x="3673620" y="1305335"/>
              <a:ext cx="1139066" cy="56904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组合 1483"/>
            <p:cNvGrpSpPr/>
            <p:nvPr/>
          </p:nvGrpSpPr>
          <p:grpSpPr>
            <a:xfrm>
              <a:off x="3891734" y="1660128"/>
              <a:ext cx="1366066" cy="702072"/>
              <a:chOff x="28079" y="1041053"/>
              <a:chExt cx="7035801" cy="4572000"/>
            </a:xfrm>
          </p:grpSpPr>
          <p:sp>
            <p:nvSpPr>
              <p:cNvPr id="2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pPr>
                <a:endParaRPr lang="zh-CN" altLang="en-US" sz="1280">
                  <a:solidFill>
                    <a:prstClr val="black"/>
                  </a:solidFill>
                  <a:latin typeface="Calibri" panose="020F0502020204030204" pitchFamily="34" charset="0"/>
                  <a:ea typeface="宋体" panose="02010600030101010101" pitchFamily="2" charset="-122"/>
                </a:endParaRPr>
              </a:p>
            </p:txBody>
          </p:sp>
          <p:sp>
            <p:nvSpPr>
              <p:cNvPr id="2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pPr>
                <a:endParaRPr lang="zh-CN" altLang="en-US" sz="1280">
                  <a:solidFill>
                    <a:prstClr val="black"/>
                  </a:solidFill>
                  <a:latin typeface="Calibri" panose="020F0502020204030204" pitchFamily="34" charset="0"/>
                  <a:ea typeface="宋体" panose="02010600030101010101" pitchFamily="2" charset="-122"/>
                </a:endParaRPr>
              </a:p>
            </p:txBody>
          </p:sp>
        </p:grpSp>
        <p:sp>
          <p:nvSpPr>
            <p:cNvPr id="20" name="TextBox 19"/>
            <p:cNvSpPr txBox="1"/>
            <p:nvPr/>
          </p:nvSpPr>
          <p:spPr>
            <a:xfrm>
              <a:off x="3972205" y="1825965"/>
              <a:ext cx="1224121" cy="265704"/>
            </a:xfrm>
            <a:prstGeom prst="rect">
              <a:avLst/>
            </a:prstGeom>
            <a:noFill/>
          </p:spPr>
          <p:txBody>
            <a:bodyPr wrap="square" rtlCol="0">
              <a:spAutoFit/>
            </a:bodyPr>
            <a:lstStyle/>
            <a:p>
              <a:pPr algn="ctr" defTabSz="685800"/>
              <a:r>
                <a:rPr lang="en-US" sz="3750" b="1" i="1">
                  <a:solidFill>
                    <a:srgbClr val="FFFFFF"/>
                  </a:solidFill>
                  <a:latin typeface="Times New Roman" panose="02020603050405020304" pitchFamily="18" charset="0"/>
                  <a:cs typeface="Times New Roman" panose="02020603050405020304" pitchFamily="18" charset="0"/>
                </a:rPr>
                <a:t>Luyện tập</a:t>
              </a:r>
            </a:p>
          </p:txBody>
        </p:sp>
        <p:pic>
          <p:nvPicPr>
            <p:cNvPr id="21" name="Picture 6" descr="Hình minh họa miễn phí về T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271" y="990787"/>
              <a:ext cx="1220932" cy="1219888"/>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5"/>
          <a:stretch>
            <a:fillRect/>
          </a:stretch>
        </p:blipFill>
        <p:spPr>
          <a:xfrm>
            <a:off x="5151467" y="5515330"/>
            <a:ext cx="1671136" cy="1671136"/>
          </a:xfrm>
          <a:prstGeom prst="rect">
            <a:avLst/>
          </a:prstGeom>
        </p:spPr>
      </p:pic>
    </p:spTree>
    <p:extLst>
      <p:ext uri="{BB962C8B-B14F-4D97-AF65-F5344CB8AC3E}">
        <p14:creationId xmlns:p14="http://schemas.microsoft.com/office/powerpoint/2010/main" val="148179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66042410"/>
              </p:ext>
            </p:extLst>
          </p:nvPr>
        </p:nvGraphicFramePr>
        <p:xfrm>
          <a:off x="5067301" y="2019796"/>
          <a:ext cx="6718984" cy="3566160"/>
        </p:xfrm>
        <a:graphic>
          <a:graphicData uri="http://schemas.openxmlformats.org/drawingml/2006/table">
            <a:tbl>
              <a:tblPr firstRow="1" firstCol="1" bandRow="1">
                <a:tableStyleId>{5C22544A-7EE6-4342-B048-85BDC9FD1C3A}</a:tableStyleId>
              </a:tblPr>
              <a:tblGrid>
                <a:gridCol w="3430294">
                  <a:extLst>
                    <a:ext uri="{9D8B030D-6E8A-4147-A177-3AD203B41FA5}">
                      <a16:colId xmlns:a16="http://schemas.microsoft.com/office/drawing/2014/main" val="2324904404"/>
                    </a:ext>
                  </a:extLst>
                </a:gridCol>
                <a:gridCol w="1587151">
                  <a:extLst>
                    <a:ext uri="{9D8B030D-6E8A-4147-A177-3AD203B41FA5}">
                      <a16:colId xmlns:a16="http://schemas.microsoft.com/office/drawing/2014/main" val="1319695705"/>
                    </a:ext>
                  </a:extLst>
                </a:gridCol>
                <a:gridCol w="1701539">
                  <a:extLst>
                    <a:ext uri="{9D8B030D-6E8A-4147-A177-3AD203B41FA5}">
                      <a16:colId xmlns:a16="http://schemas.microsoft.com/office/drawing/2014/main" val="20002"/>
                    </a:ext>
                  </a:extLst>
                </a:gridCol>
              </a:tblGrid>
              <a:tr h="548553">
                <a:tc>
                  <a:txBody>
                    <a:bodyPr/>
                    <a:lstStyle/>
                    <a:p>
                      <a:pPr indent="180340" algn="ctr" fontAlgn="base">
                        <a:spcAft>
                          <a:spcPts val="0"/>
                        </a:spcAft>
                      </a:pPr>
                      <a:r>
                        <a:rPr lang="en-US" sz="2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Châu lục </a:t>
                      </a:r>
                      <a:endParaRPr lang="en-US" sz="2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fontAlgn="base">
                        <a:spcAft>
                          <a:spcPts val="0"/>
                        </a:spcAft>
                      </a:pPr>
                      <a:r>
                        <a:rPr lang="en-US" sz="2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Trị giá xuất khẩu</a:t>
                      </a:r>
                      <a:endParaRPr lang="en-US" sz="2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fontAlgn="base">
                        <a:spcAft>
                          <a:spcPts val="0"/>
                        </a:spcAft>
                      </a:pPr>
                      <a:r>
                        <a:rPr lang="en-US" sz="2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Trị giá nhập khẩu</a:t>
                      </a:r>
                      <a:endParaRPr lang="en-US" sz="2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997183090"/>
                  </a:ext>
                </a:extLst>
              </a:tr>
              <a:tr h="274277">
                <a:tc>
                  <a:txBody>
                    <a:bodyPr/>
                    <a:lstStyle/>
                    <a:p>
                      <a:pPr marL="0" indent="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Âu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7541,1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7316,7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5967681"/>
                  </a:ext>
                </a:extLst>
              </a:tr>
              <a:tr h="274277">
                <a:tc>
                  <a:txBody>
                    <a:bodyPr/>
                    <a:lstStyle/>
                    <a:p>
                      <a:pPr marL="0" indent="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Mỹ</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3148,0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4114,6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088414"/>
                  </a:ext>
                </a:extLst>
              </a:tr>
              <a:tr h="274277">
                <a:tc>
                  <a:txBody>
                    <a:bodyPr/>
                    <a:lstStyle/>
                    <a:p>
                      <a:pPr marL="0" indent="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Á</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6252,3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6053,5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778612"/>
                  </a:ext>
                </a:extLst>
              </a:tr>
              <a:tr h="274277">
                <a:tc>
                  <a:txBody>
                    <a:bodyPr/>
                    <a:lstStyle/>
                    <a:p>
                      <a:pPr marL="0" indent="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Phi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462,2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569,1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345987"/>
                  </a:ext>
                </a:extLst>
              </a:tr>
              <a:tr h="548553">
                <a:tc>
                  <a:txBody>
                    <a:bodyPr/>
                    <a:lstStyle/>
                    <a:p>
                      <a:pPr marL="0" indent="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Đại Dương (Ô-xtrây-lia và Niu Di-len)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311,1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263,8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127893"/>
                  </a:ext>
                </a:extLst>
              </a:tr>
              <a:tr h="274277">
                <a:tc>
                  <a:txBody>
                    <a:bodyPr/>
                    <a:lstStyle/>
                    <a:p>
                      <a:pPr marL="0" indent="0" algn="ctr" fontAlgn="base">
                        <a:spcAft>
                          <a:spcPts val="0"/>
                        </a:spcAft>
                      </a:pPr>
                      <a:r>
                        <a:rPr lang="en-US" sz="2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17714,7</a:t>
                      </a:r>
                      <a:endPar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6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18317,7</a:t>
                      </a:r>
                      <a:endParaRPr lang="en-US" sz="2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1908762"/>
                  </a:ext>
                </a:extLst>
              </a:tr>
            </a:tbl>
          </a:graphicData>
        </a:graphic>
      </p:graphicFrame>
      <p:sp>
        <p:nvSpPr>
          <p:cNvPr id="3" name="Rectangle 1"/>
          <p:cNvSpPr>
            <a:spLocks noChangeArrowheads="1"/>
          </p:cNvSpPr>
          <p:nvPr/>
        </p:nvSpPr>
        <p:spPr bwMode="auto">
          <a:xfrm>
            <a:off x="2660250" y="132018"/>
            <a:ext cx="8954585" cy="523288"/>
          </a:xfrm>
          <a:prstGeom prst="rect">
            <a:avLst/>
          </a:prstGeom>
          <a:noFill/>
          <a:ln>
            <a:noFill/>
          </a:ln>
          <a:effectLst/>
        </p:spPr>
        <p:txBody>
          <a:bodyPr vert="horz" wrap="square" lIns="91452" tIns="45726" rIns="91452" bIns="45726"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69902" algn="just" defTabSz="914491"/>
            <a:r>
              <a:rPr lang="en-US" alt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Câu hỏi 1: </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Cho bảng số liệu sau:</a:t>
            </a:r>
          </a:p>
        </p:txBody>
      </p:sp>
      <p:sp>
        <p:nvSpPr>
          <p:cNvPr id="4" name="Rectangle 3"/>
          <p:cNvSpPr/>
          <p:nvPr/>
        </p:nvSpPr>
        <p:spPr>
          <a:xfrm>
            <a:off x="245336" y="1855115"/>
            <a:ext cx="4473859" cy="3693319"/>
          </a:xfrm>
          <a:prstGeom prst="rect">
            <a:avLst/>
          </a:prstGeom>
        </p:spPr>
        <p:txBody>
          <a:bodyPr wrap="square">
            <a:spAutoFit/>
          </a:bodyPr>
          <a:lstStyle/>
          <a:p>
            <a:pPr lvl="0" algn="just" eaLnBrk="0" fontAlgn="base" hangingPunct="0">
              <a:spcBef>
                <a:spcPct val="0"/>
              </a:spcBef>
              <a:spcAft>
                <a:spcPct val="0"/>
              </a:spcAft>
            </a:pPr>
            <a:r>
              <a:rPr lang="vi-VN" altLang="en-US" sz="2600">
                <a:latin typeface="Times New Roman" panose="02020603050405020304" pitchFamily="18" charset="0"/>
                <a:ea typeface="Times New Roman" panose="02020603050405020304" pitchFamily="18" charset="0"/>
                <a:cs typeface="Times New Roman" panose="02020603050405020304" pitchFamily="18" charset="0"/>
              </a:rPr>
              <a:t>a) Hãy vẽ biểu đồ tròn thể hiện tỉ trọng trị giá xuất khẩu và trị giá nhập khẩu hàng hóa của các châu lục so với tổng trị giá xuất khẩu và trị giá nhập khẩu của WTO năm 2019</a:t>
            </a:r>
            <a:r>
              <a:rPr lang="en-US" altLang="en-US" sz="2600">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600">
              <a:latin typeface="Times New Roman" panose="02020603050405020304" pitchFamily="18" charset="0"/>
              <a:ea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vi-VN" altLang="en-US" sz="2600">
                <a:latin typeface="Times New Roman" panose="02020603050405020304" pitchFamily="18" charset="0"/>
                <a:ea typeface="Times New Roman" panose="02020603050405020304" pitchFamily="18" charset="0"/>
                <a:cs typeface="Times New Roman" panose="02020603050405020304" pitchFamily="18" charset="0"/>
              </a:rPr>
              <a:t>b) Nhận xét về cơ cấu trị giá xuất khẩu, nhập khẩu theo châu lục và khu vực trên thế giới</a:t>
            </a:r>
            <a:r>
              <a:rPr lang="en-US" altLang="en-US" sz="2600">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6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
          <p:cNvSpPr>
            <a:spLocks noChangeArrowheads="1"/>
          </p:cNvSpPr>
          <p:nvPr/>
        </p:nvSpPr>
        <p:spPr bwMode="auto">
          <a:xfrm>
            <a:off x="5067300" y="969355"/>
            <a:ext cx="6547535" cy="892564"/>
          </a:xfrm>
          <a:prstGeom prst="rect">
            <a:avLst/>
          </a:prstGeom>
          <a:noFill/>
          <a:ln>
            <a:noFill/>
          </a:ln>
          <a:effectLst/>
        </p:spPr>
        <p:txBody>
          <a:bodyPr vert="horz" wrap="square" lIns="91452" tIns="45726" rIns="91452" bIns="45726"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ctr"/>
            <a:r>
              <a:rPr lang="vi-VN" altLang="en-US" sz="2600" b="1">
                <a:latin typeface="Times New Roman" panose="02020603050405020304" pitchFamily="18" charset="0"/>
                <a:ea typeface="Times New Roman" panose="02020603050405020304" pitchFamily="18" charset="0"/>
                <a:cs typeface="Times New Roman" panose="02020603050405020304" pitchFamily="18" charset="0"/>
              </a:rPr>
              <a:t>Bảng 28. Trị giá xuất khẩu và nhập khẩu hàng hóa của các châu lục năm 2019*</a:t>
            </a:r>
            <a:endParaRPr lang="vi-VN" altLang="en-US" sz="2600" b="1" i="1">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7900441" y="5656243"/>
            <a:ext cx="3875806" cy="492443"/>
          </a:xfrm>
          <a:prstGeom prst="rect">
            <a:avLst/>
          </a:prstGeom>
        </p:spPr>
        <p:txBody>
          <a:bodyPr wrap="none">
            <a:spAutoFit/>
          </a:bodyPr>
          <a:lstStyle/>
          <a:p>
            <a:pPr indent="270510" algn="r" fontAlgn="base">
              <a:spcAft>
                <a:spcPts val="0"/>
              </a:spcAft>
            </a:pPr>
            <a:r>
              <a:rPr lang="en-US" sz="2600" i="1">
                <a:latin typeface="Times New Roman" panose="02020603050405020304" pitchFamily="18" charset="0"/>
                <a:ea typeface="Times New Roman" panose="02020603050405020304" pitchFamily="18" charset="0"/>
              </a:rPr>
              <a:t>* Chỉ tính các nước WTO</a:t>
            </a:r>
            <a:endParaRPr lang="en-US" sz="260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47509" y="-62400"/>
            <a:ext cx="2453575" cy="1422060"/>
            <a:chOff x="-12700" y="-38142"/>
            <a:chExt cx="2083382" cy="1200754"/>
          </a:xfrm>
        </p:grpSpPr>
        <p:pic>
          <p:nvPicPr>
            <p:cNvPr id="19" name="Picture 8" descr="Đồ hoạ vector miễn phí của Giấy giấ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组合 1483"/>
            <p:cNvGrpSpPr/>
            <p:nvPr/>
          </p:nvGrpSpPr>
          <p:grpSpPr>
            <a:xfrm>
              <a:off x="830324" y="547906"/>
              <a:ext cx="1240358" cy="614706"/>
              <a:chOff x="28079" y="1041053"/>
              <a:chExt cx="7035801" cy="4572000"/>
            </a:xfrm>
          </p:grpSpPr>
          <p:sp>
            <p:nvSpPr>
              <p:cNvPr id="23"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1" name="TextBox 20"/>
            <p:cNvSpPr txBox="1"/>
            <p:nvPr/>
          </p:nvSpPr>
          <p:spPr>
            <a:xfrm>
              <a:off x="903390" y="693106"/>
              <a:ext cx="1111475" cy="3118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Luyện tập</a:t>
              </a:r>
            </a:p>
          </p:txBody>
        </p:sp>
        <p:pic>
          <p:nvPicPr>
            <p:cNvPr id="22" name="Picture 6" descr="Hình minh họa miễn phí về T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4326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1231386"/>
              </p:ext>
            </p:extLst>
          </p:nvPr>
        </p:nvGraphicFramePr>
        <p:xfrm>
          <a:off x="2222359" y="2572673"/>
          <a:ext cx="7823885" cy="3840480"/>
        </p:xfrm>
        <a:graphic>
          <a:graphicData uri="http://schemas.openxmlformats.org/drawingml/2006/table">
            <a:tbl>
              <a:tblPr firstRow="1" firstCol="1" bandRow="1">
                <a:tableStyleId>{5C22544A-7EE6-4342-B048-85BDC9FD1C3A}</a:tableStyleId>
              </a:tblPr>
              <a:tblGrid>
                <a:gridCol w="3994387">
                  <a:extLst>
                    <a:ext uri="{9D8B030D-6E8A-4147-A177-3AD203B41FA5}">
                      <a16:colId xmlns:a16="http://schemas.microsoft.com/office/drawing/2014/main" val="2324904404"/>
                    </a:ext>
                  </a:extLst>
                </a:gridCol>
                <a:gridCol w="1848150">
                  <a:extLst>
                    <a:ext uri="{9D8B030D-6E8A-4147-A177-3AD203B41FA5}">
                      <a16:colId xmlns:a16="http://schemas.microsoft.com/office/drawing/2014/main" val="1319695705"/>
                    </a:ext>
                  </a:extLst>
                </a:gridCol>
                <a:gridCol w="1981348">
                  <a:extLst>
                    <a:ext uri="{9D8B030D-6E8A-4147-A177-3AD203B41FA5}">
                      <a16:colId xmlns:a16="http://schemas.microsoft.com/office/drawing/2014/main" val="20002"/>
                    </a:ext>
                  </a:extLst>
                </a:gridCol>
              </a:tblGrid>
              <a:tr h="548553">
                <a:tc>
                  <a:txBody>
                    <a:bodyPr/>
                    <a:lstStyle/>
                    <a:p>
                      <a:pPr indent="180340" algn="ctr" fontAlgn="base">
                        <a:spcAft>
                          <a:spcPts val="0"/>
                        </a:spcAft>
                      </a:pP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Châu lục </a:t>
                      </a:r>
                      <a:endPar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fontAlgn="base">
                        <a:spcAft>
                          <a:spcPts val="0"/>
                        </a:spcAft>
                      </a:pP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Trị giá xuất khẩu</a:t>
                      </a:r>
                      <a:endPar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fontAlgn="base">
                        <a:spcAft>
                          <a:spcPts val="0"/>
                        </a:spcAft>
                      </a:pPr>
                      <a:r>
                        <a:rPr lang="en-US"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Trị giá nhập khẩu</a:t>
                      </a:r>
                      <a:endPar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997183090"/>
                  </a:ext>
                </a:extLst>
              </a:tr>
              <a:tr h="274277">
                <a:tc>
                  <a:txBody>
                    <a:bodyPr/>
                    <a:lstStyle/>
                    <a:p>
                      <a:pPr marL="0" indent="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Âu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42,6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39,9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5967681"/>
                  </a:ext>
                </a:extLst>
              </a:tr>
              <a:tr h="274277">
                <a:tc>
                  <a:txBody>
                    <a:bodyPr/>
                    <a:lstStyle/>
                    <a:p>
                      <a:pPr marL="0" indent="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Mỹ</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17,8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22,5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088414"/>
                  </a:ext>
                </a:extLst>
              </a:tr>
              <a:tr h="274277">
                <a:tc>
                  <a:txBody>
                    <a:bodyPr/>
                    <a:lstStyle/>
                    <a:p>
                      <a:pPr marL="0" indent="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Á</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35,3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33,0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778612"/>
                  </a:ext>
                </a:extLst>
              </a:tr>
              <a:tr h="274277">
                <a:tc>
                  <a:txBody>
                    <a:bodyPr/>
                    <a:lstStyle/>
                    <a:p>
                      <a:pPr marL="0" indent="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Phi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345987"/>
                  </a:ext>
                </a:extLst>
              </a:tr>
              <a:tr h="548553">
                <a:tc>
                  <a:txBody>
                    <a:bodyPr/>
                    <a:lstStyle/>
                    <a:p>
                      <a:pPr marL="0" indent="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Châu Đại Dương (Ô-xtrây-lia và Niu Di-len)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127893"/>
                  </a:ext>
                </a:extLst>
              </a:tr>
              <a:tr h="274277">
                <a:tc>
                  <a:txBody>
                    <a:bodyPr/>
                    <a:lstStyle/>
                    <a:p>
                      <a:pPr marL="0" indent="0" algn="ctr" fontAlgn="base">
                        <a:spcAft>
                          <a:spcPts val="0"/>
                        </a:spcAft>
                      </a:pPr>
                      <a:r>
                        <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100,0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5240" algn="ctr"/>
                      <a:r>
                        <a:rPr lang="en-US" sz="2800">
                          <a:effectLst/>
                          <a:latin typeface="Times New Roman" panose="02020603050405020304" pitchFamily="18" charset="0"/>
                          <a:cs typeface="Times New Roman" panose="02020603050405020304" pitchFamily="18" charset="0"/>
                        </a:rPr>
                        <a:t>100,0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1908762"/>
                  </a:ext>
                </a:extLst>
              </a:tr>
            </a:tbl>
          </a:graphicData>
        </a:graphic>
      </p:graphicFrame>
      <p:sp>
        <p:nvSpPr>
          <p:cNvPr id="3" name="Rectangle 1"/>
          <p:cNvSpPr>
            <a:spLocks noChangeArrowheads="1"/>
          </p:cNvSpPr>
          <p:nvPr/>
        </p:nvSpPr>
        <p:spPr bwMode="auto">
          <a:xfrm>
            <a:off x="2660250" y="30903"/>
            <a:ext cx="8954585" cy="954119"/>
          </a:xfrm>
          <a:prstGeom prst="rect">
            <a:avLst/>
          </a:prstGeom>
          <a:noFill/>
          <a:ln>
            <a:noFill/>
          </a:ln>
          <a:effectLst/>
        </p:spPr>
        <p:txBody>
          <a:bodyPr vert="horz" wrap="square" lIns="91452" tIns="45726" rIns="91452" bIns="45726"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9902" algn="just" defTabSz="914491"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Gợi</a:t>
            </a:r>
            <a:r>
              <a:rPr kumimoji="0" lang="en-US" altLang="en-US" sz="2800" b="1" i="0" u="none" strike="noStrike" kern="1200" cap="none" spc="0" normalizeH="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p>
          <a:p>
            <a:pPr marL="0" marR="0" lvl="0" indent="269902" algn="just" defTabSz="914491"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en-US" sz="2800" b="1"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Vẽ biểu đồ</a:t>
            </a:r>
            <a:endPar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
          <p:cNvSpPr>
            <a:spLocks noChangeArrowheads="1"/>
          </p:cNvSpPr>
          <p:nvPr/>
        </p:nvSpPr>
        <p:spPr bwMode="auto">
          <a:xfrm>
            <a:off x="2860534" y="995044"/>
            <a:ext cx="6547535" cy="1385007"/>
          </a:xfrm>
          <a:prstGeom prst="rect">
            <a:avLst/>
          </a:prstGeom>
          <a:noFill/>
          <a:ln>
            <a:noFill/>
          </a:ln>
          <a:effectLst/>
        </p:spPr>
        <p:txBody>
          <a:bodyPr vert="horz" wrap="square" lIns="91452" tIns="45726" rIns="91452" bIns="45726"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ctr"/>
            <a:r>
              <a:rPr lang="vi-VN"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 trọng xuất khẩu và nhập khẩu hàng hoá của các châu lục năm 2019 </a:t>
            </a:r>
            <a:endParaRPr lang="en-US"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0" algn="r"/>
            <a:r>
              <a:rPr lang="vi-VN" alt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 vị: %)</a:t>
            </a:r>
            <a:endParaRPr kumimoji="0" lang="vi-VN" altLang="en-US" sz="280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8" name="Group 17"/>
          <p:cNvGrpSpPr/>
          <p:nvPr/>
        </p:nvGrpSpPr>
        <p:grpSpPr>
          <a:xfrm>
            <a:off x="-47509" y="-62400"/>
            <a:ext cx="2453575" cy="1422060"/>
            <a:chOff x="-12700" y="-38142"/>
            <a:chExt cx="2083382" cy="1200754"/>
          </a:xfrm>
        </p:grpSpPr>
        <p:pic>
          <p:nvPicPr>
            <p:cNvPr id="19" name="Picture 8" descr="Đồ hoạ vector miễn phí của Giấy giấ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组合 1483"/>
            <p:cNvGrpSpPr/>
            <p:nvPr/>
          </p:nvGrpSpPr>
          <p:grpSpPr>
            <a:xfrm>
              <a:off x="830324" y="547906"/>
              <a:ext cx="1240358" cy="614706"/>
              <a:chOff x="28079" y="1041053"/>
              <a:chExt cx="7035801" cy="4572000"/>
            </a:xfrm>
          </p:grpSpPr>
          <p:sp>
            <p:nvSpPr>
              <p:cNvPr id="23"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1" name="TextBox 20"/>
            <p:cNvSpPr txBox="1"/>
            <p:nvPr/>
          </p:nvSpPr>
          <p:spPr>
            <a:xfrm>
              <a:off x="903390" y="693106"/>
              <a:ext cx="1111475" cy="3118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Luyện tập</a:t>
              </a:r>
            </a:p>
          </p:txBody>
        </p:sp>
        <p:pic>
          <p:nvPicPr>
            <p:cNvPr id="22" name="Picture 6" descr="Hình minh họa miễn phí về T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9802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o bảng số liệu sau:  Bảng 28. Trị giá xuất khẩu và nhập khẩu hàng hoá của các châu lục năm 2019 (ảnh 1)"/>
          <p:cNvPicPr/>
          <p:nvPr/>
        </p:nvPicPr>
        <p:blipFill>
          <a:blip r:embed="rId3">
            <a:extLst>
              <a:ext uri="{28A0092B-C50C-407E-A947-70E740481C1C}">
                <a14:useLocalDpi xmlns:a14="http://schemas.microsoft.com/office/drawing/2010/main" val="0"/>
              </a:ext>
            </a:extLst>
          </a:blip>
          <a:srcRect/>
          <a:stretch>
            <a:fillRect/>
          </a:stretch>
        </p:blipFill>
        <p:spPr bwMode="auto">
          <a:xfrm>
            <a:off x="1517438" y="884582"/>
            <a:ext cx="9449512" cy="4217953"/>
          </a:xfrm>
          <a:prstGeom prst="rect">
            <a:avLst/>
          </a:prstGeom>
          <a:noFill/>
          <a:ln>
            <a:noFill/>
          </a:ln>
        </p:spPr>
      </p:pic>
      <p:grpSp>
        <p:nvGrpSpPr>
          <p:cNvPr id="19" name="Group 18"/>
          <p:cNvGrpSpPr/>
          <p:nvPr/>
        </p:nvGrpSpPr>
        <p:grpSpPr>
          <a:xfrm>
            <a:off x="-47509" y="-62400"/>
            <a:ext cx="2453575" cy="1422060"/>
            <a:chOff x="-12700" y="-38142"/>
            <a:chExt cx="2083382" cy="1200754"/>
          </a:xfrm>
        </p:grpSpPr>
        <p:pic>
          <p:nvPicPr>
            <p:cNvPr id="20"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1483"/>
            <p:cNvGrpSpPr/>
            <p:nvPr/>
          </p:nvGrpSpPr>
          <p:grpSpPr>
            <a:xfrm>
              <a:off x="830324" y="547906"/>
              <a:ext cx="1240358" cy="614706"/>
              <a:chOff x="28079" y="1041053"/>
              <a:chExt cx="7035801" cy="4572000"/>
            </a:xfrm>
          </p:grpSpPr>
          <p:sp>
            <p:nvSpPr>
              <p:cNvPr id="24"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marL="0" marR="0" lvl="0" indent="0" algn="l" defTabSz="867030"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2" name="TextBox 21"/>
            <p:cNvSpPr txBox="1"/>
            <p:nvPr/>
          </p:nvSpPr>
          <p:spPr>
            <a:xfrm>
              <a:off x="903390" y="693106"/>
              <a:ext cx="1111475" cy="3118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Luyện tập</a:t>
              </a:r>
            </a:p>
          </p:txBody>
        </p:sp>
        <p:pic>
          <p:nvPicPr>
            <p:cNvPr id="23" name="Picture 6" descr="Hình minh họa miễn phí về Th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1"/>
          <p:cNvSpPr>
            <a:spLocks noChangeArrowheads="1"/>
          </p:cNvSpPr>
          <p:nvPr/>
        </p:nvSpPr>
        <p:spPr bwMode="auto">
          <a:xfrm>
            <a:off x="1157174" y="5127838"/>
            <a:ext cx="10170040" cy="1292674"/>
          </a:xfrm>
          <a:prstGeom prst="rect">
            <a:avLst/>
          </a:prstGeom>
          <a:noFill/>
          <a:ln>
            <a:noFill/>
          </a:ln>
          <a:effectLst/>
        </p:spPr>
        <p:txBody>
          <a:bodyPr vert="horz" wrap="square" lIns="91452" tIns="45726" rIns="91452" bIns="45726"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ctr"/>
            <a:r>
              <a:rPr lang="en-US" altLang="en-US" sz="2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 ĐỒ THỂ HIỆN TỈ TRỌNG TRỊ GIÁ XUẤT KHẨU VÀ TRỊ GIÁ NHẬP KHẨU HÀNG HOÁ CỦA CÁC CHÂU LỤC SO VỚI TỔNG TRỊ GIÁ XUẤT KHẨU VÀ TRỊ GIÁ NHẬP KHẨU CỦA WTO NĂM 2019</a:t>
            </a:r>
          </a:p>
        </p:txBody>
      </p:sp>
      <p:sp>
        <p:nvSpPr>
          <p:cNvPr id="27" name="Rectangle 1"/>
          <p:cNvSpPr>
            <a:spLocks noChangeArrowheads="1"/>
          </p:cNvSpPr>
          <p:nvPr/>
        </p:nvSpPr>
        <p:spPr bwMode="auto">
          <a:xfrm>
            <a:off x="2660250" y="30903"/>
            <a:ext cx="8954585" cy="954119"/>
          </a:xfrm>
          <a:prstGeom prst="rect">
            <a:avLst/>
          </a:prstGeom>
          <a:noFill/>
          <a:ln>
            <a:noFill/>
          </a:ln>
          <a:effectLst/>
        </p:spPr>
        <p:txBody>
          <a:bodyPr vert="horz" wrap="square" lIns="91452" tIns="45726" rIns="91452" bIns="45726"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9902" algn="just" defTabSz="914491"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Gợi</a:t>
            </a:r>
            <a:r>
              <a:rPr kumimoji="0" lang="en-US" altLang="en-US" sz="2800" b="1" i="0" u="none" strike="noStrike" kern="1200" cap="none" spc="0" normalizeH="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p>
          <a:p>
            <a:pPr marL="0" marR="0" lvl="0" indent="269902" algn="just" defTabSz="914491"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en-US" sz="2800" b="1"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Vẽ biểu đồ</a:t>
            </a:r>
            <a:endPar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2850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8691" y="13800"/>
            <a:ext cx="2453575" cy="1422060"/>
            <a:chOff x="-12700" y="-38142"/>
            <a:chExt cx="2083382" cy="1200754"/>
          </a:xfrm>
        </p:grpSpPr>
        <p:pic>
          <p:nvPicPr>
            <p:cNvPr id="11" name="Picture 8" descr="Đồ hoạ vector miễn phí của Giấy giấ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483"/>
            <p:cNvGrpSpPr/>
            <p:nvPr/>
          </p:nvGrpSpPr>
          <p:grpSpPr>
            <a:xfrm>
              <a:off x="830324" y="547906"/>
              <a:ext cx="1240358" cy="614706"/>
              <a:chOff x="28079" y="1041053"/>
              <a:chExt cx="7035801" cy="4572000"/>
            </a:xfrm>
          </p:grpSpPr>
          <p:sp>
            <p:nvSpPr>
              <p:cNvPr id="1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defRPr/>
                </a:pPr>
                <a:endParaRPr lang="zh-CN" altLang="en-US" sz="1707">
                  <a:solidFill>
                    <a:prstClr val="black"/>
                  </a:solidFill>
                  <a:latin typeface="Calibri" panose="020F0502020204030204" pitchFamily="34" charset="0"/>
                  <a:ea typeface="宋体" panose="02010600030101010101" pitchFamily="2" charset="-122"/>
                </a:endParaRPr>
              </a:p>
            </p:txBody>
          </p:sp>
          <p:sp>
            <p:nvSpPr>
              <p:cNvPr id="16"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defRPr/>
                </a:pPr>
                <a:endParaRPr lang="zh-CN" altLang="en-US" sz="1707">
                  <a:solidFill>
                    <a:prstClr val="black"/>
                  </a:solidFill>
                  <a:latin typeface="Calibri" panose="020F0502020204030204" pitchFamily="34" charset="0"/>
                  <a:ea typeface="宋体" panose="02010600030101010101" pitchFamily="2" charset="-122"/>
                </a:endParaRPr>
              </a:p>
            </p:txBody>
          </p:sp>
        </p:grpSp>
        <p:sp>
          <p:nvSpPr>
            <p:cNvPr id="13" name="TextBox 12"/>
            <p:cNvSpPr txBox="1"/>
            <p:nvPr/>
          </p:nvSpPr>
          <p:spPr>
            <a:xfrm>
              <a:off x="903390" y="693106"/>
              <a:ext cx="1111475" cy="311896"/>
            </a:xfrm>
            <a:prstGeom prst="rect">
              <a:avLst/>
            </a:prstGeom>
            <a:noFill/>
          </p:spPr>
          <p:txBody>
            <a:bodyPr wrap="square" rtlCol="0">
              <a:spAutoFit/>
            </a:bodyPr>
            <a:lstStyle/>
            <a:p>
              <a:pPr algn="ctr" defTabSz="914491">
                <a:defRPr/>
              </a:pPr>
              <a:r>
                <a:rPr lang="en-US" b="1" i="1">
                  <a:solidFill>
                    <a:srgbClr val="FFFFFF"/>
                  </a:solidFill>
                  <a:latin typeface="Times New Roman" panose="02020603050405020304" pitchFamily="18" charset="0"/>
                  <a:cs typeface="Times New Roman" panose="02020603050405020304" pitchFamily="18" charset="0"/>
                </a:rPr>
                <a:t>Luyện tập</a:t>
              </a:r>
            </a:p>
          </p:txBody>
        </p:sp>
        <p:pic>
          <p:nvPicPr>
            <p:cNvPr id="14" name="Picture 6" descr="Hình minh họa miễn phí về T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
          <p:cNvSpPr>
            <a:spLocks noChangeArrowheads="1"/>
          </p:cNvSpPr>
          <p:nvPr/>
        </p:nvSpPr>
        <p:spPr bwMode="auto">
          <a:xfrm>
            <a:off x="2660250" y="132018"/>
            <a:ext cx="8954585" cy="523288"/>
          </a:xfrm>
          <a:prstGeom prst="rect">
            <a:avLst/>
          </a:prstGeom>
          <a:noFill/>
          <a:ln>
            <a:noFill/>
          </a:ln>
          <a:effectLst/>
        </p:spPr>
        <p:txBody>
          <a:bodyPr vert="horz" wrap="square" lIns="91452" tIns="45726" rIns="91452" bIns="45726"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9902" algn="just" defTabSz="914491"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Gợi ý:</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 name="Picture 20" descr="Cho bảng số liệu sau:  Bảng 28. Trị giá xuất khẩu và nhập khẩu hàng hoá của các châu lục năm 2019 (ảnh 1)"/>
          <p:cNvPicPr/>
          <p:nvPr/>
        </p:nvPicPr>
        <p:blipFill>
          <a:blip r:embed="rId5">
            <a:extLst>
              <a:ext uri="{28A0092B-C50C-407E-A947-70E740481C1C}">
                <a14:useLocalDpi xmlns:a14="http://schemas.microsoft.com/office/drawing/2010/main" val="0"/>
              </a:ext>
            </a:extLst>
          </a:blip>
          <a:srcRect/>
          <a:stretch>
            <a:fillRect/>
          </a:stretch>
        </p:blipFill>
        <p:spPr bwMode="auto">
          <a:xfrm>
            <a:off x="3376097" y="728082"/>
            <a:ext cx="5439806" cy="2453268"/>
          </a:xfrm>
          <a:prstGeom prst="rect">
            <a:avLst/>
          </a:prstGeom>
          <a:noFill/>
          <a:ln>
            <a:noFill/>
          </a:ln>
        </p:spPr>
      </p:pic>
      <p:sp>
        <p:nvSpPr>
          <p:cNvPr id="22" name="Rectangle 21"/>
          <p:cNvSpPr/>
          <p:nvPr/>
        </p:nvSpPr>
        <p:spPr>
          <a:xfrm>
            <a:off x="1030030" y="3333089"/>
            <a:ext cx="10131940" cy="3293209"/>
          </a:xfrm>
          <a:prstGeom prst="rect">
            <a:avLst/>
          </a:prstGeom>
        </p:spPr>
        <p:txBody>
          <a:bodyPr wrap="square">
            <a:spAutoFit/>
          </a:bodyPr>
          <a:lstStyle/>
          <a:p>
            <a:pPr lvl="0" algn="just"/>
            <a:r>
              <a:rPr lang="vi-VN" sz="2600" b="1">
                <a:solidFill>
                  <a:srgbClr val="000000"/>
                </a:solidFill>
                <a:latin typeface="Times New Roman" panose="02020603050405020304" pitchFamily="18" charset="0"/>
                <a:cs typeface="Times New Roman" panose="02020603050405020304" pitchFamily="18" charset="0"/>
              </a:rPr>
              <a:t>b) Nhận xét </a:t>
            </a:r>
            <a:endParaRPr lang="en-US" sz="2600" b="1">
              <a:solidFill>
                <a:srgbClr val="000000"/>
              </a:solidFill>
              <a:latin typeface="Times New Roman" panose="02020603050405020304" pitchFamily="18" charset="0"/>
              <a:cs typeface="Times New Roman" panose="02020603050405020304" pitchFamily="18" charset="0"/>
            </a:endParaRPr>
          </a:p>
          <a:p>
            <a:pPr lvl="0" algn="just"/>
            <a:r>
              <a:rPr lang="vi-VN" sz="2600">
                <a:solidFill>
                  <a:srgbClr val="000000"/>
                </a:solidFill>
                <a:latin typeface="Times New Roman" panose="02020603050405020304" pitchFamily="18" charset="0"/>
                <a:cs typeface="Times New Roman" panose="02020603050405020304" pitchFamily="18" charset="0"/>
              </a:rPr>
              <a:t>- Tỉ trọng xuất nhập khẩu theo khu vực và châu lục trên thế giới khác nhau.</a:t>
            </a:r>
          </a:p>
          <a:p>
            <a:pPr lvl="0" algn="just"/>
            <a:r>
              <a:rPr lang="vi-VN" sz="2600">
                <a:solidFill>
                  <a:srgbClr val="000000"/>
                </a:solidFill>
                <a:latin typeface="Times New Roman" panose="02020603050405020304" pitchFamily="18" charset="0"/>
                <a:cs typeface="Times New Roman" panose="02020603050405020304" pitchFamily="18" charset="0"/>
              </a:rPr>
              <a:t>- Tỉ trọng giá trị xuất khẩu: Châu Âu lớn nhất (42,6%)</a:t>
            </a:r>
            <a:r>
              <a:rPr lang="en-US" sz="2600">
                <a:solidFill>
                  <a:srgbClr val="000000"/>
                </a:solidFill>
                <a:latin typeface="Times New Roman" panose="02020603050405020304" pitchFamily="18" charset="0"/>
                <a:cs typeface="Times New Roman" panose="02020603050405020304" pitchFamily="18" charset="0"/>
              </a:rPr>
              <a:t> </a:t>
            </a:r>
            <a:r>
              <a:rPr lang="vi-VN" sz="2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vi-VN" sz="2600">
                <a:solidFill>
                  <a:srgbClr val="000000"/>
                </a:solidFill>
                <a:latin typeface="Times New Roman" panose="02020603050405020304" pitchFamily="18" charset="0"/>
                <a:cs typeface="Times New Roman" panose="02020603050405020304" pitchFamily="18" charset="0"/>
              </a:rPr>
              <a:t> châu Á (35,3%), châu Mỹ (17,8%), thấp nhất là châu Đại Dương (1,7%).</a:t>
            </a:r>
          </a:p>
          <a:p>
            <a:pPr lvl="0" algn="just"/>
            <a:r>
              <a:rPr lang="vi-VN" sz="2600">
                <a:solidFill>
                  <a:srgbClr val="000000"/>
                </a:solidFill>
                <a:latin typeface="Times New Roman" panose="02020603050405020304" pitchFamily="18" charset="0"/>
                <a:cs typeface="Times New Roman" panose="02020603050405020304" pitchFamily="18" charset="0"/>
              </a:rPr>
              <a:t>- Tỉ trọng giá trị nhập khẩu: Châu Âu lớn nhất (39,9%) </a:t>
            </a:r>
            <a:r>
              <a:rPr lang="vi-VN" sz="2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vi-VN" sz="2600">
                <a:solidFill>
                  <a:srgbClr val="000000"/>
                </a:solidFill>
                <a:latin typeface="Times New Roman" panose="02020603050405020304" pitchFamily="18" charset="0"/>
                <a:cs typeface="Times New Roman" panose="02020603050405020304" pitchFamily="18" charset="0"/>
              </a:rPr>
              <a:t> châu Á (33,0%), châu Mỹ (22,5%), thấp nhất là châu Đại Dương (1,5%).</a:t>
            </a:r>
          </a:p>
          <a:p>
            <a:pPr lvl="0" algn="just"/>
            <a:r>
              <a:rPr lang="vi-VN" sz="2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vi-VN" sz="2600">
                <a:solidFill>
                  <a:srgbClr val="000000"/>
                </a:solidFill>
                <a:latin typeface="Times New Roman" panose="02020603050405020304" pitchFamily="18" charset="0"/>
                <a:cs typeface="Times New Roman" panose="02020603050405020304" pitchFamily="18" charset="0"/>
              </a:rPr>
              <a:t> </a:t>
            </a:r>
            <a:r>
              <a:rPr lang="en-US" sz="2600">
                <a:solidFill>
                  <a:srgbClr val="000000"/>
                </a:solidFill>
                <a:latin typeface="Times New Roman" panose="02020603050405020304" pitchFamily="18" charset="0"/>
                <a:cs typeface="Times New Roman" panose="02020603050405020304" pitchFamily="18" charset="0"/>
              </a:rPr>
              <a:t>Tỉ trọng xuất, nhập khẩu lớn nhất: </a:t>
            </a:r>
            <a:r>
              <a:rPr lang="vi-VN" sz="2600">
                <a:solidFill>
                  <a:srgbClr val="000000"/>
                </a:solidFill>
                <a:latin typeface="Times New Roman" panose="02020603050405020304" pitchFamily="18" charset="0"/>
                <a:cs typeface="Times New Roman" panose="02020603050405020304" pitchFamily="18" charset="0"/>
              </a:rPr>
              <a:t>Châu Âu</a:t>
            </a:r>
            <a:r>
              <a:rPr lang="en-US" sz="2600">
                <a:solidFill>
                  <a:srgbClr val="000000"/>
                </a:solidFill>
                <a:latin typeface="Times New Roman" panose="02020603050405020304" pitchFamily="18" charset="0"/>
                <a:cs typeface="Times New Roman" panose="02020603050405020304" pitchFamily="18" charset="0"/>
              </a:rPr>
              <a:t>,</a:t>
            </a:r>
            <a:r>
              <a:rPr lang="vi-VN" sz="2600">
                <a:solidFill>
                  <a:srgbClr val="000000"/>
                </a:solidFill>
                <a:latin typeface="Times New Roman" panose="02020603050405020304" pitchFamily="18" charset="0"/>
                <a:cs typeface="Times New Roman" panose="02020603050405020304" pitchFamily="18" charset="0"/>
              </a:rPr>
              <a:t> Á</a:t>
            </a:r>
            <a:r>
              <a:rPr lang="en-US" sz="2600">
                <a:solidFill>
                  <a:srgbClr val="000000"/>
                </a:solidFill>
                <a:latin typeface="Times New Roman" panose="02020603050405020304" pitchFamily="18" charset="0"/>
                <a:cs typeface="Times New Roman" panose="02020603050405020304" pitchFamily="18" charset="0"/>
              </a:rPr>
              <a:t>; nhỏ nhất: </a:t>
            </a:r>
            <a:r>
              <a:rPr lang="vi-VN" sz="2600">
                <a:solidFill>
                  <a:srgbClr val="000000"/>
                </a:solidFill>
                <a:latin typeface="Times New Roman" panose="02020603050405020304" pitchFamily="18" charset="0"/>
                <a:cs typeface="Times New Roman" panose="02020603050405020304" pitchFamily="18" charset="0"/>
              </a:rPr>
              <a:t>châu Đại Dương</a:t>
            </a:r>
            <a:r>
              <a:rPr lang="en-US" sz="2600">
                <a:solidFill>
                  <a:srgbClr val="000000"/>
                </a:solidFill>
                <a:latin typeface="Times New Roman" panose="02020603050405020304" pitchFamily="18" charset="0"/>
                <a:cs typeface="Times New Roman" panose="02020603050405020304" pitchFamily="18" charset="0"/>
              </a:rPr>
              <a:t>.</a:t>
            </a:r>
            <a:endParaRPr lang="vi-VN" sz="26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749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inVertic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barn(inVertic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barn(inVertical)">
                                      <p:cBhvr>
                                        <p:cTn id="27" dur="500"/>
                                        <p:tgtEl>
                                          <p:spTgt spid="2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4" end="4"/>
                                            </p:txEl>
                                          </p:spTgt>
                                        </p:tgtEl>
                                        <p:attrNameLst>
                                          <p:attrName>style.visibility</p:attrName>
                                        </p:attrNameLst>
                                      </p:cBhvr>
                                      <p:to>
                                        <p:strVal val="visible"/>
                                      </p:to>
                                    </p:set>
                                    <p:animEffect transition="in" filter="barn(inVertical)">
                                      <p:cBhvr>
                                        <p:cTn id="32"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151467" y="5515330"/>
            <a:ext cx="1671136" cy="1671136"/>
          </a:xfrm>
          <a:prstGeom prst="rect">
            <a:avLst/>
          </a:prstGeom>
        </p:spPr>
      </p:pic>
      <p:grpSp>
        <p:nvGrpSpPr>
          <p:cNvPr id="10" name="Group 9"/>
          <p:cNvGrpSpPr/>
          <p:nvPr/>
        </p:nvGrpSpPr>
        <p:grpSpPr>
          <a:xfrm>
            <a:off x="3371852" y="713014"/>
            <a:ext cx="5714999" cy="3211286"/>
            <a:chOff x="-76200" y="1431801"/>
            <a:chExt cx="2013987" cy="1165708"/>
          </a:xfrm>
          <a:effectLst>
            <a:outerShdw blurRad="152400" dist="317500" dir="5400000" sx="90000" sy="-19000" rotWithShape="0">
              <a:prstClr val="black">
                <a:alpha val="15000"/>
              </a:prstClr>
            </a:outerShdw>
          </a:effectLst>
        </p:grpSpPr>
        <p:grpSp>
          <p:nvGrpSpPr>
            <p:cNvPr id="11" name="组合 1483"/>
            <p:cNvGrpSpPr/>
            <p:nvPr/>
          </p:nvGrpSpPr>
          <p:grpSpPr>
            <a:xfrm>
              <a:off x="697429" y="1982803"/>
              <a:ext cx="1240358" cy="614706"/>
              <a:chOff x="28079" y="1041053"/>
              <a:chExt cx="7035801" cy="4572000"/>
            </a:xfrm>
          </p:grpSpPr>
          <p:sp>
            <p:nvSpPr>
              <p:cNvPr id="14"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pPr>
                <a:endParaRPr lang="zh-CN" altLang="en-US" sz="3750">
                  <a:solidFill>
                    <a:prstClr val="black"/>
                  </a:solidFill>
                  <a:latin typeface="Calibri" panose="020F0502020204030204" pitchFamily="34" charset="0"/>
                  <a:ea typeface="宋体" panose="02010600030101010101" pitchFamily="2" charset="-122"/>
                </a:endParaRPr>
              </a:p>
            </p:txBody>
          </p:sp>
          <p:sp>
            <p:nvSpPr>
              <p:cNvPr id="15"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pPr>
                <a:endParaRPr lang="zh-CN" altLang="en-US" sz="3750">
                  <a:solidFill>
                    <a:prstClr val="black"/>
                  </a:solidFill>
                  <a:latin typeface="Calibri" panose="020F0502020204030204" pitchFamily="34" charset="0"/>
                  <a:ea typeface="宋体" panose="02010600030101010101" pitchFamily="2" charset="-122"/>
                </a:endParaRPr>
              </a:p>
            </p:txBody>
          </p:sp>
        </p:grpSp>
        <p:sp>
          <p:nvSpPr>
            <p:cNvPr id="12" name="TextBox 11"/>
            <p:cNvSpPr txBox="1"/>
            <p:nvPr/>
          </p:nvSpPr>
          <p:spPr>
            <a:xfrm>
              <a:off x="770495" y="2128003"/>
              <a:ext cx="1111475" cy="243000"/>
            </a:xfrm>
            <a:prstGeom prst="rect">
              <a:avLst/>
            </a:prstGeom>
            <a:noFill/>
          </p:spPr>
          <p:txBody>
            <a:bodyPr wrap="square" rtlCol="0">
              <a:spAutoFit/>
            </a:bodyPr>
            <a:lstStyle/>
            <a:p>
              <a:pPr algn="ctr" defTabSz="685800"/>
              <a:r>
                <a:rPr lang="en-US" sz="3750" b="1" i="1">
                  <a:solidFill>
                    <a:srgbClr val="FFFFFF"/>
                  </a:solidFill>
                  <a:latin typeface="Times New Roman" panose="02020603050405020304" pitchFamily="18" charset="0"/>
                  <a:cs typeface="Times New Roman" panose="02020603050405020304" pitchFamily="18" charset="0"/>
                </a:rPr>
                <a:t>Vận dụng</a:t>
              </a:r>
            </a:p>
          </p:txBody>
        </p:sp>
        <p:pic>
          <p:nvPicPr>
            <p:cNvPr id="13" name="Picture 2" descr="Đồ hoạ vector miễn phí của Hộp s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344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241"/>
            <a:ext cx="2591137" cy="1371779"/>
            <a:chOff x="-76200" y="1431801"/>
            <a:chExt cx="2013987" cy="1165708"/>
          </a:xfrm>
        </p:grpSpPr>
        <p:grpSp>
          <p:nvGrpSpPr>
            <p:cNvPr id="18" name="组合 1483"/>
            <p:cNvGrpSpPr/>
            <p:nvPr/>
          </p:nvGrpSpPr>
          <p:grpSpPr>
            <a:xfrm>
              <a:off x="697429" y="1982803"/>
              <a:ext cx="1240358" cy="614706"/>
              <a:chOff x="28079" y="1041053"/>
              <a:chExt cx="7035801" cy="4572000"/>
            </a:xfrm>
          </p:grpSpPr>
          <p:sp>
            <p:nvSpPr>
              <p:cNvPr id="21"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707">
                  <a:solidFill>
                    <a:prstClr val="black"/>
                  </a:solidFill>
                  <a:latin typeface="Calibri" panose="020F0502020204030204" pitchFamily="34" charset="0"/>
                  <a:ea typeface="宋体" panose="02010600030101010101" pitchFamily="2" charset="-122"/>
                </a:endParaRPr>
              </a:p>
            </p:txBody>
          </p:sp>
          <p:sp>
            <p:nvSpPr>
              <p:cNvPr id="22"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707">
                  <a:solidFill>
                    <a:prstClr val="black"/>
                  </a:solidFill>
                  <a:latin typeface="Calibri" panose="020F0502020204030204" pitchFamily="34" charset="0"/>
                  <a:ea typeface="宋体" panose="02010600030101010101" pitchFamily="2" charset="-122"/>
                </a:endParaRPr>
              </a:p>
            </p:txBody>
          </p:sp>
        </p:grpSp>
        <p:sp>
          <p:nvSpPr>
            <p:cNvPr id="19" name="TextBox 18"/>
            <p:cNvSpPr txBox="1"/>
            <p:nvPr/>
          </p:nvSpPr>
          <p:spPr>
            <a:xfrm>
              <a:off x="770495" y="2128003"/>
              <a:ext cx="1111475" cy="313891"/>
            </a:xfrm>
            <a:prstGeom prst="rect">
              <a:avLst/>
            </a:prstGeom>
            <a:noFill/>
          </p:spPr>
          <p:txBody>
            <a:bodyPr wrap="square" rtlCol="0">
              <a:spAutoFit/>
            </a:bodyPr>
            <a:lstStyle/>
            <a:p>
              <a:pPr algn="ctr"/>
              <a:r>
                <a:rPr lang="en-US" b="1" i="1">
                  <a:solidFill>
                    <a:srgbClr val="FFFFFF"/>
                  </a:solidFill>
                  <a:latin typeface="Times New Roman" panose="02020603050405020304" pitchFamily="18" charset="0"/>
                  <a:cs typeface="Times New Roman" panose="02020603050405020304" pitchFamily="18" charset="0"/>
                </a:rPr>
                <a:t>Vận dụng</a:t>
              </a:r>
            </a:p>
          </p:txBody>
        </p:sp>
        <p:pic>
          <p:nvPicPr>
            <p:cNvPr id="20" name="Picture 2" descr="Đồ hoạ vector miễn phí của Hộp s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899158" y="382739"/>
            <a:ext cx="8264142" cy="2246769"/>
          </a:xfrm>
          <a:prstGeom prst="rect">
            <a:avLst/>
          </a:prstGeom>
        </p:spPr>
        <p:txBody>
          <a:bodyPr wrap="square">
            <a:spAutoFit/>
          </a:bodyPr>
          <a:lstStyle/>
          <a:p>
            <a:pPr algn="just" fontAlgn="base"/>
            <a:r>
              <a:rPr lang="vi-VN" sz="2800" b="1">
                <a:solidFill>
                  <a:srgbClr val="C00000"/>
                </a:solidFill>
                <a:latin typeface="Times New Roman" panose="02020603050405020304" pitchFamily="18" charset="0"/>
                <a:ea typeface="Times New Roman" panose="02020603050405020304" pitchFamily="18" charset="0"/>
              </a:rPr>
              <a:t>Câu hỏi 2: Hãy thu thập tài liệu, viết báo cáo tìm hiểu về địa phương cho một trong các nội dung sau:</a:t>
            </a:r>
          </a:p>
          <a:p>
            <a:pPr algn="just" fontAlgn="base"/>
            <a:r>
              <a:rPr lang="vi-VN" sz="2800">
                <a:solidFill>
                  <a:srgbClr val="C00000"/>
                </a:solidFill>
                <a:latin typeface="Times New Roman" panose="02020603050405020304" pitchFamily="18" charset="0"/>
                <a:ea typeface="Times New Roman" panose="02020603050405020304" pitchFamily="18" charset="0"/>
              </a:rPr>
              <a:t>- Một ngành giao thông vận tải.</a:t>
            </a:r>
          </a:p>
          <a:p>
            <a:pPr algn="just" fontAlgn="base"/>
            <a:r>
              <a:rPr lang="vi-VN" sz="2800">
                <a:solidFill>
                  <a:srgbClr val="C00000"/>
                </a:solidFill>
                <a:latin typeface="Times New Roman" panose="02020603050405020304" pitchFamily="18" charset="0"/>
                <a:ea typeface="Times New Roman" panose="02020603050405020304" pitchFamily="18" charset="0"/>
              </a:rPr>
              <a:t>- Tài nguyên du lịch hoặc một điểm du lịch.</a:t>
            </a:r>
          </a:p>
          <a:p>
            <a:pPr algn="just" fontAlgn="base"/>
            <a:r>
              <a:rPr lang="vi-VN" sz="2800">
                <a:solidFill>
                  <a:srgbClr val="C00000"/>
                </a:solidFill>
                <a:latin typeface="Times New Roman" panose="02020603050405020304" pitchFamily="18" charset="0"/>
                <a:ea typeface="Times New Roman" panose="02020603050405020304" pitchFamily="18" charset="0"/>
              </a:rPr>
              <a:t>- Một siêu thị hoặc trung tâm thương mại.</a:t>
            </a:r>
          </a:p>
        </p:txBody>
      </p:sp>
      <p:sp>
        <p:nvSpPr>
          <p:cNvPr id="3" name="Rectangle 2"/>
          <p:cNvSpPr/>
          <p:nvPr/>
        </p:nvSpPr>
        <p:spPr>
          <a:xfrm>
            <a:off x="685631" y="3108436"/>
            <a:ext cx="4876970" cy="2323713"/>
          </a:xfrm>
          <a:prstGeom prst="rect">
            <a:avLst/>
          </a:prstGeom>
        </p:spPr>
        <p:txBody>
          <a:bodyPr wrap="square">
            <a:spAutoFit/>
          </a:bodyPr>
          <a:lstStyle/>
          <a:p>
            <a:pPr algn="just" fontAlgn="base"/>
            <a:r>
              <a:rPr lang="en-US" sz="2800" b="1">
                <a:solidFill>
                  <a:srgbClr val="0000FF"/>
                </a:solidFill>
                <a:latin typeface="Times New Roman" panose="02020603050405020304" pitchFamily="18" charset="0"/>
                <a:ea typeface="Times New Roman" panose="02020603050405020304" pitchFamily="18" charset="0"/>
              </a:rPr>
              <a:t>Gợi ý:</a:t>
            </a:r>
            <a:endParaRPr lang="en-US" sz="2800">
              <a:solidFill>
                <a:srgbClr val="0000FF"/>
              </a:solidFill>
              <a:latin typeface="Times New Roman" panose="02020603050405020304" pitchFamily="18" charset="0"/>
              <a:ea typeface="Times New Roman" panose="02020603050405020304" pitchFamily="18" charset="0"/>
            </a:endParaRPr>
          </a:p>
          <a:p>
            <a:pPr algn="just" fontAlgn="base">
              <a:spcAft>
                <a:spcPts val="600"/>
              </a:spcAft>
            </a:pPr>
            <a:r>
              <a:rPr lang="en-US" sz="2800">
                <a:latin typeface="Times New Roman" panose="02020603050405020304" pitchFamily="18" charset="0"/>
                <a:ea typeface="Times New Roman" panose="02020603050405020304" pitchFamily="18" charset="0"/>
              </a:rPr>
              <a:t>- Học sinh tìm kiếm thông tin qua sách, báo hoặc internet.</a:t>
            </a:r>
          </a:p>
          <a:p>
            <a:pPr algn="just" fontAlgn="base">
              <a:spcAft>
                <a:spcPts val="600"/>
              </a:spcAft>
            </a:pPr>
            <a:r>
              <a:rPr lang="en-US" sz="2800">
                <a:latin typeface="Times New Roman" panose="02020603050405020304" pitchFamily="18" charset="0"/>
                <a:ea typeface="Times New Roman" panose="02020603050405020304" pitchFamily="18" charset="0"/>
              </a:rPr>
              <a:t>Ví dụ: Động Phong Nha: Khám phá vẻ đẹp kỳ quan đệ nhất động</a:t>
            </a:r>
            <a:endParaRPr lang="en-US" sz="2600">
              <a:latin typeface="Times New Roman" pitchFamily="18" charset="0"/>
              <a:cs typeface="Times New Roman" pitchFamily="18" charset="0"/>
            </a:endParaRPr>
          </a:p>
        </p:txBody>
      </p:sp>
      <p:pic>
        <p:nvPicPr>
          <p:cNvPr id="11" name="Picture 10" descr="Hãy thu thập tài liệu, viết báo cáo tìm hiểu về địa phương cho một trong các nội dung sau (ảnh 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5382" y="2857500"/>
            <a:ext cx="5251768" cy="3600450"/>
          </a:xfrm>
          <a:prstGeom prst="rect">
            <a:avLst/>
          </a:prstGeom>
          <a:noFill/>
          <a:ln>
            <a:noFill/>
          </a:ln>
          <a:effectLst>
            <a:reflection blurRad="6350" stA="50000" endA="295" endPos="92000" dist="101600" dir="5400000" sy="-100000" algn="bl" rotWithShape="0"/>
          </a:effectLst>
        </p:spPr>
      </p:pic>
    </p:spTree>
    <p:extLst>
      <p:ext uri="{BB962C8B-B14F-4D97-AF65-F5344CB8AC3E}">
        <p14:creationId xmlns:p14="http://schemas.microsoft.com/office/powerpoint/2010/main" val="712722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084149" y="142134"/>
            <a:ext cx="4025290" cy="1377970"/>
            <a:chOff x="4114800" y="474427"/>
            <a:chExt cx="4024766" cy="1377791"/>
          </a:xfrm>
        </p:grpSpPr>
        <p:grpSp>
          <p:nvGrpSpPr>
            <p:cNvPr id="16" name="Group 15"/>
            <p:cNvGrpSpPr/>
            <p:nvPr/>
          </p:nvGrpSpPr>
          <p:grpSpPr>
            <a:xfrm>
              <a:off x="4866821" y="895061"/>
              <a:ext cx="3272745" cy="957157"/>
              <a:chOff x="784588" y="577069"/>
              <a:chExt cx="1240358" cy="642222"/>
            </a:xfrm>
          </p:grpSpPr>
          <p:grpSp>
            <p:nvGrpSpPr>
              <p:cNvPr id="18" name="组合 1483"/>
              <p:cNvGrpSpPr/>
              <p:nvPr/>
            </p:nvGrpSpPr>
            <p:grpSpPr>
              <a:xfrm>
                <a:off x="784588" y="577069"/>
                <a:ext cx="1240358" cy="642222"/>
                <a:chOff x="28079" y="1041053"/>
                <a:chExt cx="7035801" cy="4776654"/>
              </a:xfrm>
            </p:grpSpPr>
            <p:sp>
              <p:nvSpPr>
                <p:cNvPr id="20" name="Freeform 422"/>
                <p:cNvSpPr>
                  <a:spLocks/>
                </p:cNvSpPr>
                <p:nvPr/>
              </p:nvSpPr>
              <p:spPr bwMode="auto">
                <a:xfrm>
                  <a:off x="28079" y="1041053"/>
                  <a:ext cx="7035801" cy="4776654"/>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707">
                    <a:solidFill>
                      <a:prstClr val="black"/>
                    </a:solidFill>
                    <a:latin typeface="Calibri" panose="020F0502020204030204" pitchFamily="34" charset="0"/>
                    <a:ea typeface="宋体" panose="02010600030101010101" pitchFamily="2" charset="-122"/>
                  </a:endParaRPr>
                </a:p>
              </p:txBody>
            </p:sp>
            <p:sp>
              <p:nvSpPr>
                <p:cNvPr id="2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707">
                    <a:solidFill>
                      <a:prstClr val="black"/>
                    </a:solidFill>
                    <a:latin typeface="Calibri" panose="020F0502020204030204" pitchFamily="34" charset="0"/>
                    <a:ea typeface="宋体" panose="02010600030101010101" pitchFamily="2" charset="-122"/>
                  </a:endParaRPr>
                </a:p>
              </p:txBody>
            </p:sp>
          </p:grpSp>
          <p:sp>
            <p:nvSpPr>
              <p:cNvPr id="19" name="TextBox 18"/>
              <p:cNvSpPr txBox="1"/>
              <p:nvPr/>
            </p:nvSpPr>
            <p:spPr>
              <a:xfrm>
                <a:off x="857654" y="722269"/>
                <a:ext cx="1111475" cy="330414"/>
              </a:xfrm>
              <a:prstGeom prst="rect">
                <a:avLst/>
              </a:prstGeom>
              <a:noFill/>
            </p:spPr>
            <p:txBody>
              <a:bodyPr wrap="square" rtlCol="0">
                <a:spAutoFit/>
              </a:bodyPr>
              <a:lstStyle/>
              <a:p>
                <a:pPr algn="ctr"/>
                <a:r>
                  <a:rPr lang="vi-VN" sz="2600" b="1" i="1">
                    <a:solidFill>
                      <a:srgbClr val="FFFFFF"/>
                    </a:solidFill>
                    <a:latin typeface="Times New Roman" panose="02020603050405020304" pitchFamily="18" charset="0"/>
                    <a:cs typeface="Times New Roman" panose="02020603050405020304" pitchFamily="18" charset="0"/>
                  </a:rPr>
                  <a:t>Hướng dẫn tự học</a:t>
                </a:r>
              </a:p>
            </p:txBody>
          </p:sp>
        </p:grpSp>
        <p:pic>
          <p:nvPicPr>
            <p:cNvPr id="17" name="Picture 4" descr="Đồ hoạ vector miễn phí của Biểu tượ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oogle Shape;178;p33">
            <a:extLst>
              <a:ext uri="{FF2B5EF4-FFF2-40B4-BE49-F238E27FC236}">
                <a16:creationId xmlns:a16="http://schemas.microsoft.com/office/drawing/2014/main" id="{EAF10180-853F-421F-9DE6-A66A754F0630}"/>
              </a:ext>
            </a:extLst>
          </p:cNvPr>
          <p:cNvGrpSpPr/>
          <p:nvPr/>
        </p:nvGrpSpPr>
        <p:grpSpPr>
          <a:xfrm>
            <a:off x="172811" y="1688759"/>
            <a:ext cx="2608668" cy="3185014"/>
            <a:chOff x="347000" y="2571750"/>
            <a:chExt cx="1767550" cy="2473200"/>
          </a:xfrm>
        </p:grpSpPr>
        <p:sp>
          <p:nvSpPr>
            <p:cNvPr id="23"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78" tIns="68578" rIns="68578" bIns="68578" anchor="ctr" anchorCtr="0">
              <a:noAutofit/>
            </a:bodyPr>
            <a:lstStyle/>
            <a:p>
              <a:pPr>
                <a:defRPr/>
              </a:pPr>
              <a:endParaRPr sz="1100"/>
            </a:p>
          </p:txBody>
        </p:sp>
        <p:sp>
          <p:nvSpPr>
            <p:cNvPr id="25"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78" tIns="68578" rIns="68578" bIns="68578" anchor="ctr" anchorCtr="0">
              <a:noAutofit/>
            </a:bodyPr>
            <a:lstStyle/>
            <a:p>
              <a:pPr>
                <a:defRPr/>
              </a:pPr>
              <a:endParaRPr sz="1100"/>
            </a:p>
          </p:txBody>
        </p:sp>
        <p:sp>
          <p:nvSpPr>
            <p:cNvPr id="26"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27"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78" tIns="68578" rIns="68578" bIns="68578" anchor="ctr" anchorCtr="0">
              <a:noAutofit/>
            </a:bodyPr>
            <a:lstStyle/>
            <a:p>
              <a:pPr>
                <a:defRPr/>
              </a:pPr>
              <a:endParaRPr sz="1100"/>
            </a:p>
          </p:txBody>
        </p:sp>
        <p:sp>
          <p:nvSpPr>
            <p:cNvPr id="28"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29"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78" tIns="68578" rIns="68578" bIns="68578" anchor="ctr" anchorCtr="0">
              <a:noAutofit/>
            </a:bodyPr>
            <a:lstStyle/>
            <a:p>
              <a:pPr>
                <a:defRPr/>
              </a:pPr>
              <a:endParaRPr sz="1100"/>
            </a:p>
          </p:txBody>
        </p:sp>
        <p:sp>
          <p:nvSpPr>
            <p:cNvPr id="30"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31"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32"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78" tIns="68578" rIns="68578" bIns="68578" anchor="ctr" anchorCtr="0">
              <a:noAutofit/>
            </a:bodyPr>
            <a:lstStyle/>
            <a:p>
              <a:pPr>
                <a:defRPr/>
              </a:pPr>
              <a:endParaRPr sz="1100"/>
            </a:p>
          </p:txBody>
        </p:sp>
        <p:sp>
          <p:nvSpPr>
            <p:cNvPr id="33"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78" tIns="68578" rIns="68578" bIns="68578" anchor="ctr" anchorCtr="0">
              <a:noAutofit/>
            </a:bodyPr>
            <a:lstStyle/>
            <a:p>
              <a:pPr>
                <a:defRPr/>
              </a:pPr>
              <a:endParaRPr sz="1100"/>
            </a:p>
          </p:txBody>
        </p:sp>
        <p:sp>
          <p:nvSpPr>
            <p:cNvPr id="34"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78" tIns="68578" rIns="68578" bIns="68578" anchor="ctr" anchorCtr="0">
              <a:noAutofit/>
            </a:bodyPr>
            <a:lstStyle/>
            <a:p>
              <a:pPr>
                <a:defRPr/>
              </a:pPr>
              <a:endParaRPr sz="1100"/>
            </a:p>
          </p:txBody>
        </p:sp>
        <p:sp>
          <p:nvSpPr>
            <p:cNvPr id="35"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36"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78" tIns="68578" rIns="68578" bIns="68578" anchor="ctr" anchorCtr="0">
              <a:noAutofit/>
            </a:bodyPr>
            <a:lstStyle/>
            <a:p>
              <a:pPr>
                <a:defRPr/>
              </a:pPr>
              <a:endParaRPr sz="1100"/>
            </a:p>
          </p:txBody>
        </p:sp>
        <p:sp>
          <p:nvSpPr>
            <p:cNvPr id="37"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78" tIns="68578" rIns="68578" bIns="68578" anchor="ctr" anchorCtr="0">
              <a:noAutofit/>
            </a:bodyPr>
            <a:lstStyle/>
            <a:p>
              <a:pPr>
                <a:defRPr/>
              </a:pPr>
              <a:endParaRPr sz="1100"/>
            </a:p>
          </p:txBody>
        </p:sp>
        <p:sp>
          <p:nvSpPr>
            <p:cNvPr id="38"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78" tIns="68578" rIns="68578" bIns="68578" anchor="ctr" anchorCtr="0">
              <a:noAutofit/>
            </a:bodyPr>
            <a:lstStyle/>
            <a:p>
              <a:pPr>
                <a:defRPr/>
              </a:pPr>
              <a:endParaRPr sz="1100"/>
            </a:p>
          </p:txBody>
        </p:sp>
        <p:sp>
          <p:nvSpPr>
            <p:cNvPr id="39"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40"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78" tIns="68578" rIns="68578" bIns="68578" anchor="ctr" anchorCtr="0">
              <a:noAutofit/>
            </a:bodyPr>
            <a:lstStyle/>
            <a:p>
              <a:pPr>
                <a:defRPr/>
              </a:pPr>
              <a:endParaRPr sz="1100"/>
            </a:p>
          </p:txBody>
        </p:sp>
        <p:sp>
          <p:nvSpPr>
            <p:cNvPr id="41"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78" tIns="68578" rIns="68578" bIns="68578" anchor="ctr" anchorCtr="0">
              <a:noAutofit/>
            </a:bodyPr>
            <a:lstStyle/>
            <a:p>
              <a:pPr>
                <a:defRPr/>
              </a:pPr>
              <a:endParaRPr sz="1100"/>
            </a:p>
          </p:txBody>
        </p:sp>
        <p:sp>
          <p:nvSpPr>
            <p:cNvPr id="42"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78" tIns="68578" rIns="68578" bIns="68578" anchor="ctr" anchorCtr="0">
              <a:noAutofit/>
            </a:bodyPr>
            <a:lstStyle/>
            <a:p>
              <a:pPr>
                <a:defRPr/>
              </a:pPr>
              <a:endParaRPr sz="1100"/>
            </a:p>
          </p:txBody>
        </p:sp>
        <p:sp>
          <p:nvSpPr>
            <p:cNvPr id="43"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78" tIns="68578" rIns="68578" bIns="68578" anchor="ctr" anchorCtr="0">
              <a:noAutofit/>
            </a:bodyPr>
            <a:lstStyle/>
            <a:p>
              <a:pPr>
                <a:defRPr/>
              </a:pPr>
              <a:endParaRPr sz="1100"/>
            </a:p>
          </p:txBody>
        </p:sp>
        <p:sp>
          <p:nvSpPr>
            <p:cNvPr id="44"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78" tIns="68578" rIns="68578" bIns="68578" anchor="ctr" anchorCtr="0">
              <a:noAutofit/>
            </a:bodyPr>
            <a:lstStyle/>
            <a:p>
              <a:pPr>
                <a:defRPr/>
              </a:pPr>
              <a:endParaRPr sz="1100"/>
            </a:p>
          </p:txBody>
        </p:sp>
        <p:sp>
          <p:nvSpPr>
            <p:cNvPr id="45"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46"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78" tIns="68578" rIns="68578" bIns="68578" anchor="ctr" anchorCtr="0">
              <a:noAutofit/>
            </a:bodyPr>
            <a:lstStyle/>
            <a:p>
              <a:pPr>
                <a:defRPr/>
              </a:pPr>
              <a:endParaRPr sz="1100"/>
            </a:p>
          </p:txBody>
        </p:sp>
        <p:sp>
          <p:nvSpPr>
            <p:cNvPr id="47"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78" tIns="68578" rIns="68578" bIns="68578" anchor="ctr" anchorCtr="0">
              <a:noAutofit/>
            </a:bodyPr>
            <a:lstStyle/>
            <a:p>
              <a:pPr>
                <a:defRPr/>
              </a:pPr>
              <a:endParaRPr sz="1100"/>
            </a:p>
          </p:txBody>
        </p:sp>
        <p:sp>
          <p:nvSpPr>
            <p:cNvPr id="48"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78" tIns="68578" rIns="68578" bIns="68578" anchor="ctr" anchorCtr="0">
              <a:noAutofit/>
            </a:bodyPr>
            <a:lstStyle/>
            <a:p>
              <a:pPr>
                <a:defRPr/>
              </a:pPr>
              <a:endParaRPr sz="1100"/>
            </a:p>
          </p:txBody>
        </p:sp>
        <p:sp>
          <p:nvSpPr>
            <p:cNvPr id="49"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50"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51"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52"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53"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78" tIns="68578" rIns="68578" bIns="68578" anchor="ctr" anchorCtr="0">
              <a:noAutofit/>
            </a:bodyPr>
            <a:lstStyle/>
            <a:p>
              <a:pPr>
                <a:defRPr/>
              </a:pPr>
              <a:endParaRPr sz="1100"/>
            </a:p>
          </p:txBody>
        </p:sp>
        <p:sp>
          <p:nvSpPr>
            <p:cNvPr id="54"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55"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56"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57"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58"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78" tIns="68578" rIns="68578" bIns="68578" anchor="ctr" anchorCtr="0">
              <a:noAutofit/>
            </a:bodyPr>
            <a:lstStyle/>
            <a:p>
              <a:pPr>
                <a:defRPr/>
              </a:pPr>
              <a:endParaRPr sz="1100"/>
            </a:p>
          </p:txBody>
        </p:sp>
        <p:sp>
          <p:nvSpPr>
            <p:cNvPr id="59"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78" tIns="68578" rIns="68578" bIns="68578" anchor="ctr" anchorCtr="0">
              <a:noAutofit/>
            </a:bodyPr>
            <a:lstStyle/>
            <a:p>
              <a:pPr>
                <a:defRPr/>
              </a:pPr>
              <a:endParaRPr sz="1100"/>
            </a:p>
          </p:txBody>
        </p:sp>
        <p:sp>
          <p:nvSpPr>
            <p:cNvPr id="60"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78" tIns="68578" rIns="68578" bIns="68578" anchor="ctr" anchorCtr="0">
              <a:noAutofit/>
            </a:bodyPr>
            <a:lstStyle/>
            <a:p>
              <a:pPr>
                <a:defRPr/>
              </a:pPr>
              <a:endParaRPr sz="1100"/>
            </a:p>
          </p:txBody>
        </p:sp>
        <p:sp>
          <p:nvSpPr>
            <p:cNvPr id="61"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62"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78" tIns="68578" rIns="68578" bIns="68578" anchor="ctr" anchorCtr="0">
              <a:noAutofit/>
            </a:bodyPr>
            <a:lstStyle/>
            <a:p>
              <a:pPr>
                <a:defRPr/>
              </a:pPr>
              <a:endParaRPr sz="1100"/>
            </a:p>
          </p:txBody>
        </p:sp>
        <p:sp>
          <p:nvSpPr>
            <p:cNvPr id="63"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78" tIns="68578" rIns="68578" bIns="68578" anchor="ctr" anchorCtr="0">
              <a:noAutofit/>
            </a:bodyPr>
            <a:lstStyle/>
            <a:p>
              <a:pPr>
                <a:defRPr/>
              </a:pPr>
              <a:endParaRPr sz="1100"/>
            </a:p>
          </p:txBody>
        </p:sp>
        <p:sp>
          <p:nvSpPr>
            <p:cNvPr id="64"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78" tIns="68578" rIns="68578" bIns="68578" anchor="ctr" anchorCtr="0">
              <a:noAutofit/>
            </a:bodyPr>
            <a:lstStyle/>
            <a:p>
              <a:pPr>
                <a:defRPr/>
              </a:pPr>
              <a:endParaRPr sz="1100"/>
            </a:p>
          </p:txBody>
        </p:sp>
        <p:sp>
          <p:nvSpPr>
            <p:cNvPr id="65"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66"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67"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68"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69"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70"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sp>
          <p:nvSpPr>
            <p:cNvPr id="71"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78" tIns="68578" rIns="68578" bIns="68578" anchor="ctr" anchorCtr="0">
              <a:noAutofit/>
            </a:bodyPr>
            <a:lstStyle/>
            <a:p>
              <a:pPr>
                <a:defRPr/>
              </a:pPr>
              <a:endParaRPr sz="1100"/>
            </a:p>
          </p:txBody>
        </p:sp>
      </p:grpSp>
      <p:sp>
        <p:nvSpPr>
          <p:cNvPr id="72" name="Rectangle 71"/>
          <p:cNvSpPr/>
          <p:nvPr/>
        </p:nvSpPr>
        <p:spPr>
          <a:xfrm>
            <a:off x="3648403" y="2278345"/>
            <a:ext cx="6211006" cy="3493264"/>
          </a:xfrm>
          <a:prstGeom prst="rect">
            <a:avLst/>
          </a:prstGeom>
          <a:effectLst>
            <a:outerShdw blurRad="63500" sx="102000" sy="102000" algn="ctr" rotWithShape="0">
              <a:prstClr val="black">
                <a:alpha val="40000"/>
              </a:prstClr>
            </a:outerShdw>
          </a:effectLst>
        </p:spPr>
        <p:txBody>
          <a:bodyPr wrap="square">
            <a:spAutoFit/>
          </a:bodyPr>
          <a:lstStyle/>
          <a:p>
            <a:pPr algn="just">
              <a:spcBef>
                <a:spcPts val="600"/>
              </a:spcBef>
            </a:pPr>
            <a:r>
              <a:rPr lang="vi-VN" sz="2800">
                <a:latin typeface="Times New Roman" pitchFamily="18" charset="0"/>
                <a:cs typeface="Times New Roman" pitchFamily="18" charset="0"/>
              </a:rPr>
              <a:t>- Học bài cũ, trả lời câu hỏi SGK. </a:t>
            </a:r>
          </a:p>
          <a:p>
            <a:pPr algn="just">
              <a:spcBef>
                <a:spcPts val="600"/>
              </a:spcBef>
            </a:pPr>
            <a:r>
              <a:rPr lang="vi-VN" sz="2800">
                <a:latin typeface="Times New Roman" pitchFamily="18" charset="0"/>
                <a:cs typeface="Times New Roman" pitchFamily="18" charset="0"/>
              </a:rPr>
              <a:t>- Hoàn thành câu hỏi phần vận dụng. </a:t>
            </a:r>
          </a:p>
          <a:p>
            <a:pPr algn="just">
              <a:spcBef>
                <a:spcPts val="600"/>
              </a:spcBef>
            </a:pPr>
            <a:r>
              <a:rPr lang="vi-VN" sz="2800">
                <a:latin typeface="Times New Roman" pitchFamily="18" charset="0"/>
                <a:cs typeface="Times New Roman" pitchFamily="18" charset="0"/>
              </a:rPr>
              <a:t>- Chuẩn bị bài mới: Bài 29. Môi trường và tài nguyên thiên nhiên.</a:t>
            </a:r>
          </a:p>
          <a:p>
            <a:pPr algn="just">
              <a:spcBef>
                <a:spcPts val="600"/>
              </a:spcBef>
            </a:pPr>
            <a:r>
              <a:rPr lang="vi-VN" sz="2800">
                <a:latin typeface="Times New Roman" pitchFamily="18" charset="0"/>
                <a:cs typeface="Times New Roman" pitchFamily="18" charset="0"/>
              </a:rPr>
              <a:t>Nội dung:</a:t>
            </a:r>
          </a:p>
          <a:p>
            <a:pPr algn="just">
              <a:spcBef>
                <a:spcPts val="600"/>
              </a:spcBef>
            </a:pPr>
            <a:r>
              <a:rPr lang="vi-VN" sz="2800">
                <a:latin typeface="Times New Roman" pitchFamily="18" charset="0"/>
                <a:cs typeface="Times New Roman" pitchFamily="18" charset="0"/>
              </a:rPr>
              <a:t>+ Môi trường.</a:t>
            </a:r>
          </a:p>
          <a:p>
            <a:pPr algn="just">
              <a:spcBef>
                <a:spcPts val="600"/>
              </a:spcBef>
            </a:pPr>
            <a:r>
              <a:rPr lang="vi-VN" sz="2800">
                <a:latin typeface="Times New Roman" pitchFamily="18" charset="0"/>
                <a:cs typeface="Times New Roman" pitchFamily="18" charset="0"/>
              </a:rPr>
              <a:t>+ Tài nguyên thiên nhiên.</a:t>
            </a:r>
          </a:p>
        </p:txBody>
      </p:sp>
    </p:spTree>
    <p:extLst>
      <p:ext uri="{BB962C8B-B14F-4D97-AF65-F5344CB8AC3E}">
        <p14:creationId xmlns:p14="http://schemas.microsoft.com/office/powerpoint/2010/main" val="4117625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barn(inVertical)">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pic>
        <p:nvPicPr>
          <p:cNvPr id="1026" name="Picture 2" descr="Pin en Fondos de pantall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667" l="10000" r="9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79656" y="815453"/>
            <a:ext cx="4716677" cy="47166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ột ngọt (mì chính) 900gr x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438" y="568665"/>
            <a:ext cx="4347990" cy="49634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0">
            <a:extLst>
              <a:ext uri="{FF2B5EF4-FFF2-40B4-BE49-F238E27FC236}">
                <a16:creationId xmlns:a16="http://schemas.microsoft.com/office/drawing/2014/main" id="{E5C550FA-8109-4B32-B152-DB25E1D1C7B9}"/>
              </a:ext>
            </a:extLst>
          </p:cNvPr>
          <p:cNvSpPr/>
          <p:nvPr/>
        </p:nvSpPr>
        <p:spPr>
          <a:xfrm>
            <a:off x="4758799" y="5987056"/>
            <a:ext cx="2479239" cy="609602"/>
          </a:xfrm>
          <a:prstGeom prst="roundRect">
            <a:avLst/>
          </a:prstGeom>
          <a:solidFill>
            <a:srgbClr val="00B050"/>
          </a:solidFill>
          <a:ln>
            <a:noFill/>
          </a:ln>
          <a:effectLst>
            <a:outerShdw blurRad="57150" dist="19050" dir="5400000" algn="ctr" rotWithShape="0">
              <a:srgbClr val="000000">
                <a:alpha val="63000"/>
              </a:srgbClr>
            </a:outerShdw>
          </a:effectLst>
        </p:spPr>
        <p:txBody>
          <a:bodyPr rtlCol="0" anchor="ctr"/>
          <a:lstStyle/>
          <a:p>
            <a:pPr algn="ctr">
              <a:defRPr/>
            </a:pPr>
            <a:endParaRPr lang="en-US" kern="0">
              <a:solidFill>
                <a:prstClr val="white"/>
              </a:solidFill>
              <a:latin typeface="Calibri" panose="020F0502020204030204"/>
            </a:endParaRPr>
          </a:p>
        </p:txBody>
      </p:sp>
      <p:sp>
        <p:nvSpPr>
          <p:cNvPr id="6" name="Rectangle 5">
            <a:extLst>
              <a:ext uri="{FF2B5EF4-FFF2-40B4-BE49-F238E27FC236}">
                <a16:creationId xmlns:a16="http://schemas.microsoft.com/office/drawing/2014/main" id="{9AF0A2BE-5EB0-431A-ADCF-ED43BC70AF4B}"/>
              </a:ext>
            </a:extLst>
          </p:cNvPr>
          <p:cNvSpPr/>
          <p:nvPr/>
        </p:nvSpPr>
        <p:spPr>
          <a:xfrm>
            <a:off x="4790147" y="6046034"/>
            <a:ext cx="2391605" cy="523220"/>
          </a:xfrm>
          <a:prstGeom prst="rect">
            <a:avLst/>
          </a:prstGeom>
        </p:spPr>
        <p:txBody>
          <a:bodyPr wrap="square">
            <a:spAutoFit/>
          </a:bodyPr>
          <a:lstStyle/>
          <a:p>
            <a:pPr algn="ctr">
              <a:defRPr/>
            </a:pPr>
            <a:r>
              <a:rPr lang="en-US" sz="28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Tài </a:t>
            </a:r>
            <a:r>
              <a:rPr lang="en-US" sz="2800" b="1" dirty="0" err="1">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rPr>
              <a:t>chính</a:t>
            </a:r>
            <a:endParaRPr lang="en-US" sz="2800" b="1" dirty="0">
              <a:solidFill>
                <a:prstClr val="white"/>
              </a:solidFill>
              <a:latin typeface="#9Slide03 Roboto Medium" panose="02000000000000000000" pitchFamily="2" charset="0"/>
              <a:ea typeface="#9Slide03 Roboto Medium" panose="02000000000000000000" pitchFamily="2" charset="0"/>
              <a:cs typeface="#9Slide03 Noto Sans Bold" panose="020B0802040504020204" pitchFamily="34" charset="0"/>
            </a:endParaRPr>
          </a:p>
        </p:txBody>
      </p:sp>
    </p:spTree>
    <p:extLst>
      <p:ext uri="{BB962C8B-B14F-4D97-AF65-F5344CB8AC3E}">
        <p14:creationId xmlns:p14="http://schemas.microsoft.com/office/powerpoint/2010/main" val="3667208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699681-BBF3-4FC8-84AF-2C0CA968F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 y="1241"/>
            <a:ext cx="12192001" cy="6858000"/>
          </a:xfrm>
          <a:prstGeom prst="rect">
            <a:avLst/>
          </a:prstGeom>
        </p:spPr>
      </p:pic>
      <p:sp>
        <p:nvSpPr>
          <p:cNvPr id="15" name="TextBox 4">
            <a:extLst>
              <a:ext uri="{FF2B5EF4-FFF2-40B4-BE49-F238E27FC236}">
                <a16:creationId xmlns:a16="http://schemas.microsoft.com/office/drawing/2014/main" id="{A79EF3B4-16BB-445C-A74A-49A6C123F887}"/>
              </a:ext>
            </a:extLst>
          </p:cNvPr>
          <p:cNvSpPr txBox="1"/>
          <p:nvPr/>
        </p:nvSpPr>
        <p:spPr>
          <a:xfrm>
            <a:off x="3155267" y="2491948"/>
            <a:ext cx="5906874" cy="1015795"/>
          </a:xfrm>
          <a:prstGeom prst="rect">
            <a:avLst/>
          </a:prstGeom>
          <a:noFill/>
        </p:spPr>
        <p:txBody>
          <a:bodyPr wrap="none" rtlCol="0">
            <a:spAutoFit/>
          </a:bodyPr>
          <a:lstStyle/>
          <a:p>
            <a:pPr algn="ctr"/>
            <a:r>
              <a:rPr lang="en-US" altLang="zh-CN" sz="6001" b="1" spc="600">
                <a:solidFill>
                  <a:srgbClr val="C00000"/>
                </a:solidFill>
                <a:latin typeface="Times New Roman" panose="02020603050405020304" pitchFamily="18" charset="0"/>
                <a:ea typeface="张海山锐线体简" panose="02000000000000000000" pitchFamily="2" charset="-122"/>
                <a:cs typeface="Times New Roman" panose="02020603050405020304" pitchFamily="18" charset="0"/>
              </a:rPr>
              <a:t>THANK YOU!</a:t>
            </a:r>
            <a:endParaRPr lang="en-US" altLang="zh-CN" sz="6001" b="1" spc="600" dirty="0">
              <a:solidFill>
                <a:srgbClr val="C00000"/>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4" presetClass="entr" presetSubtype="10" fill="hold" grpId="0" nodeType="afterEffect">
                                  <p:stCondLst>
                                    <p:cond delay="0"/>
                                  </p:stCondLst>
                                  <p:iterate type="lt">
                                    <p:tmPct val="30000"/>
                                  </p:iterate>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 name="Google Shape;1472;p36"/>
          <p:cNvSpPr/>
          <p:nvPr/>
        </p:nvSpPr>
        <p:spPr>
          <a:xfrm rot="1880347">
            <a:off x="9565359" y="2124203"/>
            <a:ext cx="288732" cy="277165"/>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rgbClr val="80C1C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 name="Google Shape;1473;p36"/>
          <p:cNvSpPr/>
          <p:nvPr/>
        </p:nvSpPr>
        <p:spPr>
          <a:xfrm rot="-1568227">
            <a:off x="10390858" y="867376"/>
            <a:ext cx="288720" cy="2771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rgbClr val="FDD60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1474;p36"/>
          <p:cNvSpPr/>
          <p:nvPr/>
        </p:nvSpPr>
        <p:spPr>
          <a:xfrm>
            <a:off x="8079461" y="4829570"/>
            <a:ext cx="288733" cy="277167"/>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rgbClr val="FDD60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1475;p36"/>
          <p:cNvSpPr/>
          <p:nvPr/>
        </p:nvSpPr>
        <p:spPr>
          <a:xfrm rot="-1568227">
            <a:off x="2402558" y="867376"/>
            <a:ext cx="288720" cy="277153"/>
          </a:xfrm>
          <a:custGeom>
            <a:avLst/>
            <a:gdLst/>
            <a:ahLst/>
            <a:cxnLst/>
            <a:rect l="l" t="t" r="r" b="b"/>
            <a:pathLst>
              <a:path w="8662" h="8315" extrusionOk="0">
                <a:moveTo>
                  <a:pt x="4427" y="1"/>
                </a:moveTo>
                <a:lnTo>
                  <a:pt x="2926" y="2541"/>
                </a:lnTo>
                <a:lnTo>
                  <a:pt x="1" y="3003"/>
                </a:lnTo>
                <a:lnTo>
                  <a:pt x="1964" y="5235"/>
                </a:lnTo>
                <a:lnTo>
                  <a:pt x="1502" y="8161"/>
                </a:lnTo>
                <a:lnTo>
                  <a:pt x="4196" y="6967"/>
                </a:lnTo>
                <a:lnTo>
                  <a:pt x="6852" y="8315"/>
                </a:lnTo>
                <a:lnTo>
                  <a:pt x="6544" y="5389"/>
                </a:lnTo>
                <a:lnTo>
                  <a:pt x="8661" y="3311"/>
                </a:lnTo>
                <a:lnTo>
                  <a:pt x="5774" y="2656"/>
                </a:lnTo>
                <a:lnTo>
                  <a:pt x="4427" y="1"/>
                </a:lnTo>
                <a:close/>
              </a:path>
            </a:pathLst>
          </a:custGeom>
          <a:solidFill>
            <a:srgbClr val="FDD60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14" name="Google Shape;1476;p36"/>
          <p:cNvGrpSpPr/>
          <p:nvPr/>
        </p:nvGrpSpPr>
        <p:grpSpPr>
          <a:xfrm>
            <a:off x="8759061" y="3360117"/>
            <a:ext cx="2718760" cy="3930839"/>
            <a:chOff x="6313400" y="2305135"/>
            <a:chExt cx="2039070" cy="2948129"/>
          </a:xfrm>
        </p:grpSpPr>
        <p:sp>
          <p:nvSpPr>
            <p:cNvPr id="15" name="Google Shape;1477;p36"/>
            <p:cNvSpPr/>
            <p:nvPr/>
          </p:nvSpPr>
          <p:spPr>
            <a:xfrm>
              <a:off x="6313400" y="2307038"/>
              <a:ext cx="2039070" cy="2944333"/>
            </a:xfrm>
            <a:custGeom>
              <a:avLst/>
              <a:gdLst/>
              <a:ahLst/>
              <a:cxnLst/>
              <a:rect l="l" t="t" r="r" b="b"/>
              <a:pathLst>
                <a:path w="34950" h="50616" extrusionOk="0">
                  <a:moveTo>
                    <a:pt x="6775" y="14127"/>
                  </a:moveTo>
                  <a:lnTo>
                    <a:pt x="6737" y="14550"/>
                  </a:lnTo>
                  <a:lnTo>
                    <a:pt x="6698" y="14512"/>
                  </a:lnTo>
                  <a:lnTo>
                    <a:pt x="6775" y="14127"/>
                  </a:lnTo>
                  <a:close/>
                  <a:moveTo>
                    <a:pt x="13242" y="1"/>
                  </a:moveTo>
                  <a:lnTo>
                    <a:pt x="12318" y="39"/>
                  </a:lnTo>
                  <a:lnTo>
                    <a:pt x="11394" y="116"/>
                  </a:lnTo>
                  <a:lnTo>
                    <a:pt x="10509" y="270"/>
                  </a:lnTo>
                  <a:lnTo>
                    <a:pt x="9623" y="463"/>
                  </a:lnTo>
                  <a:lnTo>
                    <a:pt x="8738" y="694"/>
                  </a:lnTo>
                  <a:lnTo>
                    <a:pt x="7891" y="963"/>
                  </a:lnTo>
                  <a:lnTo>
                    <a:pt x="7083" y="1271"/>
                  </a:lnTo>
                  <a:lnTo>
                    <a:pt x="6352" y="1656"/>
                  </a:lnTo>
                  <a:lnTo>
                    <a:pt x="5620" y="2118"/>
                  </a:lnTo>
                  <a:lnTo>
                    <a:pt x="4966" y="2580"/>
                  </a:lnTo>
                  <a:lnTo>
                    <a:pt x="4350" y="3119"/>
                  </a:lnTo>
                  <a:lnTo>
                    <a:pt x="3811" y="3696"/>
                  </a:lnTo>
                  <a:lnTo>
                    <a:pt x="3350" y="4350"/>
                  </a:lnTo>
                  <a:lnTo>
                    <a:pt x="3119" y="4697"/>
                  </a:lnTo>
                  <a:lnTo>
                    <a:pt x="2926" y="5043"/>
                  </a:lnTo>
                  <a:lnTo>
                    <a:pt x="2772" y="5428"/>
                  </a:lnTo>
                  <a:lnTo>
                    <a:pt x="2618" y="5813"/>
                  </a:lnTo>
                  <a:lnTo>
                    <a:pt x="2464" y="6198"/>
                  </a:lnTo>
                  <a:lnTo>
                    <a:pt x="2387" y="6621"/>
                  </a:lnTo>
                  <a:lnTo>
                    <a:pt x="2272" y="7045"/>
                  </a:lnTo>
                  <a:lnTo>
                    <a:pt x="2233" y="7506"/>
                  </a:lnTo>
                  <a:lnTo>
                    <a:pt x="2195" y="7930"/>
                  </a:lnTo>
                  <a:lnTo>
                    <a:pt x="2233" y="8353"/>
                  </a:lnTo>
                  <a:lnTo>
                    <a:pt x="2272" y="8700"/>
                  </a:lnTo>
                  <a:lnTo>
                    <a:pt x="2387" y="9046"/>
                  </a:lnTo>
                  <a:lnTo>
                    <a:pt x="2503" y="9392"/>
                  </a:lnTo>
                  <a:lnTo>
                    <a:pt x="2695" y="9662"/>
                  </a:lnTo>
                  <a:lnTo>
                    <a:pt x="2888" y="9931"/>
                  </a:lnTo>
                  <a:lnTo>
                    <a:pt x="3119" y="10162"/>
                  </a:lnTo>
                  <a:lnTo>
                    <a:pt x="3388" y="10393"/>
                  </a:lnTo>
                  <a:lnTo>
                    <a:pt x="3657" y="10547"/>
                  </a:lnTo>
                  <a:lnTo>
                    <a:pt x="3965" y="10740"/>
                  </a:lnTo>
                  <a:lnTo>
                    <a:pt x="4312" y="10855"/>
                  </a:lnTo>
                  <a:lnTo>
                    <a:pt x="4658" y="10970"/>
                  </a:lnTo>
                  <a:lnTo>
                    <a:pt x="5005" y="11086"/>
                  </a:lnTo>
                  <a:lnTo>
                    <a:pt x="5774" y="11240"/>
                  </a:lnTo>
                  <a:lnTo>
                    <a:pt x="6583" y="11317"/>
                  </a:lnTo>
                  <a:lnTo>
                    <a:pt x="6968" y="11317"/>
                  </a:lnTo>
                  <a:lnTo>
                    <a:pt x="6929" y="11586"/>
                  </a:lnTo>
                  <a:lnTo>
                    <a:pt x="6852" y="12472"/>
                  </a:lnTo>
                  <a:lnTo>
                    <a:pt x="6775" y="13318"/>
                  </a:lnTo>
                  <a:lnTo>
                    <a:pt x="6775" y="13703"/>
                  </a:lnTo>
                  <a:lnTo>
                    <a:pt x="6737" y="13742"/>
                  </a:lnTo>
                  <a:lnTo>
                    <a:pt x="6583" y="14281"/>
                  </a:lnTo>
                  <a:lnTo>
                    <a:pt x="6583" y="14396"/>
                  </a:lnTo>
                  <a:lnTo>
                    <a:pt x="6506" y="14358"/>
                  </a:lnTo>
                  <a:lnTo>
                    <a:pt x="6198" y="14127"/>
                  </a:lnTo>
                  <a:lnTo>
                    <a:pt x="5851" y="13973"/>
                  </a:lnTo>
                  <a:lnTo>
                    <a:pt x="5505" y="13896"/>
                  </a:lnTo>
                  <a:lnTo>
                    <a:pt x="5197" y="13896"/>
                  </a:lnTo>
                  <a:lnTo>
                    <a:pt x="5043" y="13934"/>
                  </a:lnTo>
                  <a:lnTo>
                    <a:pt x="4889" y="13973"/>
                  </a:lnTo>
                  <a:lnTo>
                    <a:pt x="4735" y="14050"/>
                  </a:lnTo>
                  <a:lnTo>
                    <a:pt x="4620" y="14165"/>
                  </a:lnTo>
                  <a:lnTo>
                    <a:pt x="4389" y="14435"/>
                  </a:lnTo>
                  <a:lnTo>
                    <a:pt x="4235" y="14742"/>
                  </a:lnTo>
                  <a:lnTo>
                    <a:pt x="4158" y="15089"/>
                  </a:lnTo>
                  <a:lnTo>
                    <a:pt x="4119" y="15474"/>
                  </a:lnTo>
                  <a:lnTo>
                    <a:pt x="4158" y="15897"/>
                  </a:lnTo>
                  <a:lnTo>
                    <a:pt x="4273" y="16321"/>
                  </a:lnTo>
                  <a:lnTo>
                    <a:pt x="4427" y="16744"/>
                  </a:lnTo>
                  <a:lnTo>
                    <a:pt x="4658" y="17167"/>
                  </a:lnTo>
                  <a:lnTo>
                    <a:pt x="4928" y="17514"/>
                  </a:lnTo>
                  <a:lnTo>
                    <a:pt x="5236" y="17783"/>
                  </a:lnTo>
                  <a:lnTo>
                    <a:pt x="5544" y="18014"/>
                  </a:lnTo>
                  <a:lnTo>
                    <a:pt x="5890" y="18168"/>
                  </a:lnTo>
                  <a:lnTo>
                    <a:pt x="6236" y="18245"/>
                  </a:lnTo>
                  <a:lnTo>
                    <a:pt x="6544" y="18245"/>
                  </a:lnTo>
                  <a:lnTo>
                    <a:pt x="6660" y="18207"/>
                  </a:lnTo>
                  <a:lnTo>
                    <a:pt x="6660" y="18322"/>
                  </a:lnTo>
                  <a:lnTo>
                    <a:pt x="6737" y="18707"/>
                  </a:lnTo>
                  <a:lnTo>
                    <a:pt x="6852" y="19092"/>
                  </a:lnTo>
                  <a:lnTo>
                    <a:pt x="7006" y="19477"/>
                  </a:lnTo>
                  <a:lnTo>
                    <a:pt x="7160" y="19823"/>
                  </a:lnTo>
                  <a:lnTo>
                    <a:pt x="7353" y="20170"/>
                  </a:lnTo>
                  <a:lnTo>
                    <a:pt x="7545" y="20477"/>
                  </a:lnTo>
                  <a:lnTo>
                    <a:pt x="7776" y="20785"/>
                  </a:lnTo>
                  <a:lnTo>
                    <a:pt x="8045" y="21093"/>
                  </a:lnTo>
                  <a:lnTo>
                    <a:pt x="8315" y="21363"/>
                  </a:lnTo>
                  <a:lnTo>
                    <a:pt x="8584" y="21632"/>
                  </a:lnTo>
                  <a:lnTo>
                    <a:pt x="8892" y="21902"/>
                  </a:lnTo>
                  <a:lnTo>
                    <a:pt x="9239" y="22094"/>
                  </a:lnTo>
                  <a:lnTo>
                    <a:pt x="9931" y="22517"/>
                  </a:lnTo>
                  <a:lnTo>
                    <a:pt x="10701" y="22864"/>
                  </a:lnTo>
                  <a:lnTo>
                    <a:pt x="11509" y="23133"/>
                  </a:lnTo>
                  <a:lnTo>
                    <a:pt x="11586" y="23133"/>
                  </a:lnTo>
                  <a:lnTo>
                    <a:pt x="11086" y="23441"/>
                  </a:lnTo>
                  <a:lnTo>
                    <a:pt x="10278" y="23980"/>
                  </a:lnTo>
                  <a:lnTo>
                    <a:pt x="9546" y="24519"/>
                  </a:lnTo>
                  <a:lnTo>
                    <a:pt x="8892" y="25096"/>
                  </a:lnTo>
                  <a:lnTo>
                    <a:pt x="8315" y="25712"/>
                  </a:lnTo>
                  <a:lnTo>
                    <a:pt x="7814" y="26366"/>
                  </a:lnTo>
                  <a:lnTo>
                    <a:pt x="7660" y="26597"/>
                  </a:lnTo>
                  <a:lnTo>
                    <a:pt x="7314" y="26443"/>
                  </a:lnTo>
                  <a:lnTo>
                    <a:pt x="6968" y="26289"/>
                  </a:lnTo>
                  <a:lnTo>
                    <a:pt x="6159" y="26059"/>
                  </a:lnTo>
                  <a:lnTo>
                    <a:pt x="5313" y="25866"/>
                  </a:lnTo>
                  <a:lnTo>
                    <a:pt x="4504" y="25751"/>
                  </a:lnTo>
                  <a:lnTo>
                    <a:pt x="3773" y="25674"/>
                  </a:lnTo>
                  <a:lnTo>
                    <a:pt x="3157" y="25674"/>
                  </a:lnTo>
                  <a:lnTo>
                    <a:pt x="2734" y="25712"/>
                  </a:lnTo>
                  <a:lnTo>
                    <a:pt x="2580" y="25751"/>
                  </a:lnTo>
                  <a:lnTo>
                    <a:pt x="2426" y="25866"/>
                  </a:lnTo>
                  <a:lnTo>
                    <a:pt x="2272" y="26020"/>
                  </a:lnTo>
                  <a:lnTo>
                    <a:pt x="2118" y="26174"/>
                  </a:lnTo>
                  <a:lnTo>
                    <a:pt x="1848" y="26597"/>
                  </a:lnTo>
                  <a:lnTo>
                    <a:pt x="1618" y="27021"/>
                  </a:lnTo>
                  <a:lnTo>
                    <a:pt x="1502" y="27406"/>
                  </a:lnTo>
                  <a:lnTo>
                    <a:pt x="1310" y="27406"/>
                  </a:lnTo>
                  <a:lnTo>
                    <a:pt x="1002" y="27444"/>
                  </a:lnTo>
                  <a:lnTo>
                    <a:pt x="1233" y="28214"/>
                  </a:lnTo>
                  <a:lnTo>
                    <a:pt x="1271" y="28291"/>
                  </a:lnTo>
                  <a:lnTo>
                    <a:pt x="1695" y="29677"/>
                  </a:lnTo>
                  <a:lnTo>
                    <a:pt x="1502" y="29677"/>
                  </a:lnTo>
                  <a:lnTo>
                    <a:pt x="1310" y="29715"/>
                  </a:lnTo>
                  <a:lnTo>
                    <a:pt x="1079" y="29754"/>
                  </a:lnTo>
                  <a:lnTo>
                    <a:pt x="809" y="29831"/>
                  </a:lnTo>
                  <a:lnTo>
                    <a:pt x="540" y="29985"/>
                  </a:lnTo>
                  <a:lnTo>
                    <a:pt x="270" y="30177"/>
                  </a:lnTo>
                  <a:lnTo>
                    <a:pt x="78" y="30446"/>
                  </a:lnTo>
                  <a:lnTo>
                    <a:pt x="1" y="30600"/>
                  </a:lnTo>
                  <a:lnTo>
                    <a:pt x="1" y="30716"/>
                  </a:lnTo>
                  <a:lnTo>
                    <a:pt x="1" y="30870"/>
                  </a:lnTo>
                  <a:lnTo>
                    <a:pt x="39" y="31024"/>
                  </a:lnTo>
                  <a:lnTo>
                    <a:pt x="78" y="31101"/>
                  </a:lnTo>
                  <a:lnTo>
                    <a:pt x="39" y="31139"/>
                  </a:lnTo>
                  <a:lnTo>
                    <a:pt x="155" y="31332"/>
                  </a:lnTo>
                  <a:lnTo>
                    <a:pt x="347" y="31524"/>
                  </a:lnTo>
                  <a:lnTo>
                    <a:pt x="540" y="31678"/>
                  </a:lnTo>
                  <a:lnTo>
                    <a:pt x="732" y="31794"/>
                  </a:lnTo>
                  <a:lnTo>
                    <a:pt x="848" y="31871"/>
                  </a:lnTo>
                  <a:lnTo>
                    <a:pt x="1040" y="31986"/>
                  </a:lnTo>
                  <a:lnTo>
                    <a:pt x="925" y="32063"/>
                  </a:lnTo>
                  <a:lnTo>
                    <a:pt x="886" y="32101"/>
                  </a:lnTo>
                  <a:lnTo>
                    <a:pt x="809" y="32217"/>
                  </a:lnTo>
                  <a:lnTo>
                    <a:pt x="771" y="32371"/>
                  </a:lnTo>
                  <a:lnTo>
                    <a:pt x="694" y="32602"/>
                  </a:lnTo>
                  <a:lnTo>
                    <a:pt x="694" y="32833"/>
                  </a:lnTo>
                  <a:lnTo>
                    <a:pt x="732" y="32987"/>
                  </a:lnTo>
                  <a:lnTo>
                    <a:pt x="694" y="32987"/>
                  </a:lnTo>
                  <a:lnTo>
                    <a:pt x="694" y="33025"/>
                  </a:lnTo>
                  <a:lnTo>
                    <a:pt x="771" y="33179"/>
                  </a:lnTo>
                  <a:lnTo>
                    <a:pt x="886" y="33333"/>
                  </a:lnTo>
                  <a:lnTo>
                    <a:pt x="1002" y="33410"/>
                  </a:lnTo>
                  <a:lnTo>
                    <a:pt x="1194" y="33526"/>
                  </a:lnTo>
                  <a:lnTo>
                    <a:pt x="1310" y="33603"/>
                  </a:lnTo>
                  <a:lnTo>
                    <a:pt x="1271" y="33603"/>
                  </a:lnTo>
                  <a:lnTo>
                    <a:pt x="1156" y="33718"/>
                  </a:lnTo>
                  <a:lnTo>
                    <a:pt x="1079" y="33910"/>
                  </a:lnTo>
                  <a:lnTo>
                    <a:pt x="1040" y="34257"/>
                  </a:lnTo>
                  <a:lnTo>
                    <a:pt x="1079" y="34449"/>
                  </a:lnTo>
                  <a:lnTo>
                    <a:pt x="1156" y="34642"/>
                  </a:lnTo>
                  <a:lnTo>
                    <a:pt x="1233" y="34719"/>
                  </a:lnTo>
                  <a:lnTo>
                    <a:pt x="1310" y="34834"/>
                  </a:lnTo>
                  <a:lnTo>
                    <a:pt x="1348" y="34873"/>
                  </a:lnTo>
                  <a:lnTo>
                    <a:pt x="1387" y="34911"/>
                  </a:lnTo>
                  <a:lnTo>
                    <a:pt x="1618" y="35065"/>
                  </a:lnTo>
                  <a:lnTo>
                    <a:pt x="1810" y="35335"/>
                  </a:lnTo>
                  <a:lnTo>
                    <a:pt x="2041" y="35566"/>
                  </a:lnTo>
                  <a:lnTo>
                    <a:pt x="2272" y="35681"/>
                  </a:lnTo>
                  <a:lnTo>
                    <a:pt x="2387" y="35758"/>
                  </a:lnTo>
                  <a:lnTo>
                    <a:pt x="2657" y="35873"/>
                  </a:lnTo>
                  <a:lnTo>
                    <a:pt x="2811" y="35912"/>
                  </a:lnTo>
                  <a:lnTo>
                    <a:pt x="2926" y="35912"/>
                  </a:lnTo>
                  <a:lnTo>
                    <a:pt x="3119" y="35873"/>
                  </a:lnTo>
                  <a:lnTo>
                    <a:pt x="3273" y="35835"/>
                  </a:lnTo>
                  <a:lnTo>
                    <a:pt x="3542" y="35720"/>
                  </a:lnTo>
                  <a:lnTo>
                    <a:pt x="5159" y="40954"/>
                  </a:lnTo>
                  <a:lnTo>
                    <a:pt x="6159" y="40916"/>
                  </a:lnTo>
                  <a:lnTo>
                    <a:pt x="7583" y="40916"/>
                  </a:lnTo>
                  <a:lnTo>
                    <a:pt x="8007" y="40954"/>
                  </a:lnTo>
                  <a:lnTo>
                    <a:pt x="8045" y="40954"/>
                  </a:lnTo>
                  <a:lnTo>
                    <a:pt x="8276" y="41839"/>
                  </a:lnTo>
                  <a:lnTo>
                    <a:pt x="9123" y="44726"/>
                  </a:lnTo>
                  <a:lnTo>
                    <a:pt x="9893" y="47228"/>
                  </a:lnTo>
                  <a:lnTo>
                    <a:pt x="10586" y="49037"/>
                  </a:lnTo>
                  <a:lnTo>
                    <a:pt x="10817" y="49653"/>
                  </a:lnTo>
                  <a:lnTo>
                    <a:pt x="11009" y="49999"/>
                  </a:lnTo>
                  <a:lnTo>
                    <a:pt x="11125" y="50115"/>
                  </a:lnTo>
                  <a:lnTo>
                    <a:pt x="11356" y="50192"/>
                  </a:lnTo>
                  <a:lnTo>
                    <a:pt x="11663" y="50269"/>
                  </a:lnTo>
                  <a:lnTo>
                    <a:pt x="12048" y="50346"/>
                  </a:lnTo>
                  <a:lnTo>
                    <a:pt x="13088" y="50461"/>
                  </a:lnTo>
                  <a:lnTo>
                    <a:pt x="14396" y="50538"/>
                  </a:lnTo>
                  <a:lnTo>
                    <a:pt x="15897" y="50577"/>
                  </a:lnTo>
                  <a:lnTo>
                    <a:pt x="17552" y="50615"/>
                  </a:lnTo>
                  <a:lnTo>
                    <a:pt x="19323" y="50577"/>
                  </a:lnTo>
                  <a:lnTo>
                    <a:pt x="21132" y="50538"/>
                  </a:lnTo>
                  <a:lnTo>
                    <a:pt x="22979" y="50461"/>
                  </a:lnTo>
                  <a:lnTo>
                    <a:pt x="24750" y="50384"/>
                  </a:lnTo>
                  <a:lnTo>
                    <a:pt x="26405" y="50269"/>
                  </a:lnTo>
                  <a:lnTo>
                    <a:pt x="27945" y="50115"/>
                  </a:lnTo>
                  <a:lnTo>
                    <a:pt x="29215" y="49961"/>
                  </a:lnTo>
                  <a:lnTo>
                    <a:pt x="30254" y="49768"/>
                  </a:lnTo>
                  <a:lnTo>
                    <a:pt x="30678" y="49691"/>
                  </a:lnTo>
                  <a:lnTo>
                    <a:pt x="30985" y="49576"/>
                  </a:lnTo>
                  <a:lnTo>
                    <a:pt x="31216" y="49460"/>
                  </a:lnTo>
                  <a:lnTo>
                    <a:pt x="31370" y="49383"/>
                  </a:lnTo>
                  <a:lnTo>
                    <a:pt x="31409" y="49268"/>
                  </a:lnTo>
                  <a:lnTo>
                    <a:pt x="31409" y="49153"/>
                  </a:lnTo>
                  <a:lnTo>
                    <a:pt x="31332" y="48729"/>
                  </a:lnTo>
                  <a:lnTo>
                    <a:pt x="31216" y="48113"/>
                  </a:lnTo>
                  <a:lnTo>
                    <a:pt x="31024" y="47382"/>
                  </a:lnTo>
                  <a:lnTo>
                    <a:pt x="29754" y="43187"/>
                  </a:lnTo>
                  <a:lnTo>
                    <a:pt x="29061" y="40646"/>
                  </a:lnTo>
                  <a:lnTo>
                    <a:pt x="28753" y="39299"/>
                  </a:lnTo>
                  <a:lnTo>
                    <a:pt x="28445" y="37990"/>
                  </a:lnTo>
                  <a:lnTo>
                    <a:pt x="28214" y="36643"/>
                  </a:lnTo>
                  <a:lnTo>
                    <a:pt x="28176" y="36297"/>
                  </a:lnTo>
                  <a:lnTo>
                    <a:pt x="28253" y="36335"/>
                  </a:lnTo>
                  <a:lnTo>
                    <a:pt x="28561" y="36412"/>
                  </a:lnTo>
                  <a:lnTo>
                    <a:pt x="28868" y="36489"/>
                  </a:lnTo>
                  <a:lnTo>
                    <a:pt x="29099" y="36489"/>
                  </a:lnTo>
                  <a:lnTo>
                    <a:pt x="29369" y="36451"/>
                  </a:lnTo>
                  <a:lnTo>
                    <a:pt x="29523" y="36374"/>
                  </a:lnTo>
                  <a:lnTo>
                    <a:pt x="29869" y="36720"/>
                  </a:lnTo>
                  <a:lnTo>
                    <a:pt x="30293" y="37028"/>
                  </a:lnTo>
                  <a:lnTo>
                    <a:pt x="30754" y="37336"/>
                  </a:lnTo>
                  <a:lnTo>
                    <a:pt x="31216" y="37567"/>
                  </a:lnTo>
                  <a:lnTo>
                    <a:pt x="31717" y="37798"/>
                  </a:lnTo>
                  <a:lnTo>
                    <a:pt x="32217" y="37913"/>
                  </a:lnTo>
                  <a:lnTo>
                    <a:pt x="32756" y="37952"/>
                  </a:lnTo>
                  <a:lnTo>
                    <a:pt x="33025" y="37952"/>
                  </a:lnTo>
                  <a:lnTo>
                    <a:pt x="33256" y="37913"/>
                  </a:lnTo>
                  <a:lnTo>
                    <a:pt x="33641" y="37798"/>
                  </a:lnTo>
                  <a:lnTo>
                    <a:pt x="33988" y="37644"/>
                  </a:lnTo>
                  <a:lnTo>
                    <a:pt x="34296" y="37413"/>
                  </a:lnTo>
                  <a:lnTo>
                    <a:pt x="34411" y="37298"/>
                  </a:lnTo>
                  <a:lnTo>
                    <a:pt x="34565" y="37144"/>
                  </a:lnTo>
                  <a:lnTo>
                    <a:pt x="34642" y="37067"/>
                  </a:lnTo>
                  <a:lnTo>
                    <a:pt x="34873" y="36759"/>
                  </a:lnTo>
                  <a:lnTo>
                    <a:pt x="34834" y="36759"/>
                  </a:lnTo>
                  <a:lnTo>
                    <a:pt x="34796" y="36836"/>
                  </a:lnTo>
                  <a:lnTo>
                    <a:pt x="34796" y="36797"/>
                  </a:lnTo>
                  <a:lnTo>
                    <a:pt x="34911" y="36451"/>
                  </a:lnTo>
                  <a:lnTo>
                    <a:pt x="34950" y="36104"/>
                  </a:lnTo>
                  <a:lnTo>
                    <a:pt x="34911" y="35681"/>
                  </a:lnTo>
                  <a:lnTo>
                    <a:pt x="34796" y="35258"/>
                  </a:lnTo>
                  <a:lnTo>
                    <a:pt x="34680" y="34796"/>
                  </a:lnTo>
                  <a:lnTo>
                    <a:pt x="34334" y="33910"/>
                  </a:lnTo>
                  <a:lnTo>
                    <a:pt x="33911" y="33064"/>
                  </a:lnTo>
                  <a:lnTo>
                    <a:pt x="33449" y="32294"/>
                  </a:lnTo>
                  <a:lnTo>
                    <a:pt x="32871" y="31563"/>
                  </a:lnTo>
                  <a:lnTo>
                    <a:pt x="32948" y="31447"/>
                  </a:lnTo>
                  <a:lnTo>
                    <a:pt x="33064" y="31216"/>
                  </a:lnTo>
                  <a:lnTo>
                    <a:pt x="33141" y="30947"/>
                  </a:lnTo>
                  <a:lnTo>
                    <a:pt x="33179" y="30677"/>
                  </a:lnTo>
                  <a:lnTo>
                    <a:pt x="33025" y="29869"/>
                  </a:lnTo>
                  <a:lnTo>
                    <a:pt x="32833" y="29176"/>
                  </a:lnTo>
                  <a:lnTo>
                    <a:pt x="32602" y="28560"/>
                  </a:lnTo>
                  <a:lnTo>
                    <a:pt x="32371" y="28022"/>
                  </a:lnTo>
                  <a:lnTo>
                    <a:pt x="32102" y="27521"/>
                  </a:lnTo>
                  <a:lnTo>
                    <a:pt x="31832" y="27098"/>
                  </a:lnTo>
                  <a:lnTo>
                    <a:pt x="31178" y="26251"/>
                  </a:lnTo>
                  <a:lnTo>
                    <a:pt x="30793" y="25789"/>
                  </a:lnTo>
                  <a:lnTo>
                    <a:pt x="30408" y="25327"/>
                  </a:lnTo>
                  <a:lnTo>
                    <a:pt x="29946" y="24904"/>
                  </a:lnTo>
                  <a:lnTo>
                    <a:pt x="29523" y="24519"/>
                  </a:lnTo>
                  <a:lnTo>
                    <a:pt x="29061" y="24173"/>
                  </a:lnTo>
                  <a:lnTo>
                    <a:pt x="28561" y="23826"/>
                  </a:lnTo>
                  <a:lnTo>
                    <a:pt x="28099" y="23480"/>
                  </a:lnTo>
                  <a:lnTo>
                    <a:pt x="27560" y="23172"/>
                  </a:lnTo>
                  <a:lnTo>
                    <a:pt x="26521" y="22633"/>
                  </a:lnTo>
                  <a:lnTo>
                    <a:pt x="25481" y="22171"/>
                  </a:lnTo>
                  <a:lnTo>
                    <a:pt x="24404" y="21748"/>
                  </a:lnTo>
                  <a:lnTo>
                    <a:pt x="23287" y="21440"/>
                  </a:lnTo>
                  <a:lnTo>
                    <a:pt x="22210" y="21209"/>
                  </a:lnTo>
                  <a:lnTo>
                    <a:pt x="21209" y="21016"/>
                  </a:lnTo>
                  <a:lnTo>
                    <a:pt x="21517" y="20747"/>
                  </a:lnTo>
                  <a:lnTo>
                    <a:pt x="22056" y="20054"/>
                  </a:lnTo>
                  <a:lnTo>
                    <a:pt x="22595" y="19361"/>
                  </a:lnTo>
                  <a:lnTo>
                    <a:pt x="23018" y="18591"/>
                  </a:lnTo>
                  <a:lnTo>
                    <a:pt x="23364" y="17822"/>
                  </a:lnTo>
                  <a:lnTo>
                    <a:pt x="23403" y="17668"/>
                  </a:lnTo>
                  <a:lnTo>
                    <a:pt x="23518" y="17706"/>
                  </a:lnTo>
                  <a:lnTo>
                    <a:pt x="23711" y="17745"/>
                  </a:lnTo>
                  <a:lnTo>
                    <a:pt x="23903" y="17745"/>
                  </a:lnTo>
                  <a:lnTo>
                    <a:pt x="24288" y="17706"/>
                  </a:lnTo>
                  <a:lnTo>
                    <a:pt x="24673" y="17552"/>
                  </a:lnTo>
                  <a:lnTo>
                    <a:pt x="25096" y="17360"/>
                  </a:lnTo>
                  <a:lnTo>
                    <a:pt x="25481" y="17052"/>
                  </a:lnTo>
                  <a:lnTo>
                    <a:pt x="25828" y="16667"/>
                  </a:lnTo>
                  <a:lnTo>
                    <a:pt x="26136" y="16205"/>
                  </a:lnTo>
                  <a:lnTo>
                    <a:pt x="26405" y="15743"/>
                  </a:lnTo>
                  <a:lnTo>
                    <a:pt x="26559" y="15243"/>
                  </a:lnTo>
                  <a:lnTo>
                    <a:pt x="26636" y="14742"/>
                  </a:lnTo>
                  <a:lnTo>
                    <a:pt x="26675" y="14281"/>
                  </a:lnTo>
                  <a:lnTo>
                    <a:pt x="26598" y="13857"/>
                  </a:lnTo>
                  <a:lnTo>
                    <a:pt x="26521" y="13665"/>
                  </a:lnTo>
                  <a:lnTo>
                    <a:pt x="26559" y="13588"/>
                  </a:lnTo>
                  <a:lnTo>
                    <a:pt x="26713" y="13280"/>
                  </a:lnTo>
                  <a:lnTo>
                    <a:pt x="26867" y="12933"/>
                  </a:lnTo>
                  <a:lnTo>
                    <a:pt x="27136" y="12048"/>
                  </a:lnTo>
                  <a:lnTo>
                    <a:pt x="27329" y="10970"/>
                  </a:lnTo>
                  <a:lnTo>
                    <a:pt x="27406" y="10393"/>
                  </a:lnTo>
                  <a:lnTo>
                    <a:pt x="27483" y="9816"/>
                  </a:lnTo>
                  <a:lnTo>
                    <a:pt x="27483" y="9200"/>
                  </a:lnTo>
                  <a:lnTo>
                    <a:pt x="27483" y="8623"/>
                  </a:lnTo>
                  <a:lnTo>
                    <a:pt x="27444" y="8045"/>
                  </a:lnTo>
                  <a:lnTo>
                    <a:pt x="27367" y="7468"/>
                  </a:lnTo>
                  <a:lnTo>
                    <a:pt x="27213" y="6968"/>
                  </a:lnTo>
                  <a:lnTo>
                    <a:pt x="27059" y="6467"/>
                  </a:lnTo>
                  <a:lnTo>
                    <a:pt x="26790" y="6044"/>
                  </a:lnTo>
                  <a:lnTo>
                    <a:pt x="26521" y="5659"/>
                  </a:lnTo>
                  <a:lnTo>
                    <a:pt x="26097" y="5235"/>
                  </a:lnTo>
                  <a:lnTo>
                    <a:pt x="25712" y="4889"/>
                  </a:lnTo>
                  <a:lnTo>
                    <a:pt x="25366" y="4658"/>
                  </a:lnTo>
                  <a:lnTo>
                    <a:pt x="25096" y="4504"/>
                  </a:lnTo>
                  <a:lnTo>
                    <a:pt x="24827" y="4389"/>
                  </a:lnTo>
                  <a:lnTo>
                    <a:pt x="24558" y="4312"/>
                  </a:lnTo>
                  <a:lnTo>
                    <a:pt x="24057" y="4196"/>
                  </a:lnTo>
                  <a:lnTo>
                    <a:pt x="23711" y="3657"/>
                  </a:lnTo>
                  <a:lnTo>
                    <a:pt x="23287" y="3157"/>
                  </a:lnTo>
                  <a:lnTo>
                    <a:pt x="22787" y="2695"/>
                  </a:lnTo>
                  <a:lnTo>
                    <a:pt x="22210" y="2272"/>
                  </a:lnTo>
                  <a:lnTo>
                    <a:pt x="21594" y="1848"/>
                  </a:lnTo>
                  <a:lnTo>
                    <a:pt x="20940" y="1502"/>
                  </a:lnTo>
                  <a:lnTo>
                    <a:pt x="20208" y="1156"/>
                  </a:lnTo>
                  <a:lnTo>
                    <a:pt x="19438" y="886"/>
                  </a:lnTo>
                  <a:lnTo>
                    <a:pt x="18630" y="617"/>
                  </a:lnTo>
                  <a:lnTo>
                    <a:pt x="17783" y="424"/>
                  </a:lnTo>
                  <a:lnTo>
                    <a:pt x="16898" y="270"/>
                  </a:lnTo>
                  <a:lnTo>
                    <a:pt x="16013" y="116"/>
                  </a:lnTo>
                  <a:lnTo>
                    <a:pt x="15089" y="39"/>
                  </a:lnTo>
                  <a:lnTo>
                    <a:pt x="14165" y="1"/>
                  </a:lnTo>
                  <a:close/>
                </a:path>
              </a:pathLst>
            </a:custGeom>
            <a:solidFill>
              <a:srgbClr val="FFFFFF"/>
            </a:solidFill>
            <a:ln w="76200" cap="flat" cmpd="sng">
              <a:solidFill>
                <a:srgbClr val="FFFFFF"/>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16" name="Google Shape;1478;p36"/>
            <p:cNvGrpSpPr/>
            <p:nvPr/>
          </p:nvGrpSpPr>
          <p:grpSpPr>
            <a:xfrm>
              <a:off x="6315110" y="2305135"/>
              <a:ext cx="2035663" cy="2948129"/>
              <a:chOff x="3140250" y="2010700"/>
              <a:chExt cx="873750" cy="1265400"/>
            </a:xfrm>
          </p:grpSpPr>
          <p:sp>
            <p:nvSpPr>
              <p:cNvPr id="17" name="Google Shape;1479;p36"/>
              <p:cNvSpPr/>
              <p:nvPr/>
            </p:nvSpPr>
            <p:spPr>
              <a:xfrm>
                <a:off x="3297100" y="2532250"/>
                <a:ext cx="672650" cy="743850"/>
              </a:xfrm>
              <a:custGeom>
                <a:avLst/>
                <a:gdLst/>
                <a:ahLst/>
                <a:cxnLst/>
                <a:rect l="l" t="t" r="r" b="b"/>
                <a:pathLst>
                  <a:path w="26906" h="29754" extrusionOk="0">
                    <a:moveTo>
                      <a:pt x="11971" y="0"/>
                    </a:moveTo>
                    <a:lnTo>
                      <a:pt x="11163" y="77"/>
                    </a:lnTo>
                    <a:lnTo>
                      <a:pt x="10393" y="193"/>
                    </a:lnTo>
                    <a:lnTo>
                      <a:pt x="9739" y="347"/>
                    </a:lnTo>
                    <a:lnTo>
                      <a:pt x="8623" y="770"/>
                    </a:lnTo>
                    <a:lnTo>
                      <a:pt x="7583" y="1155"/>
                    </a:lnTo>
                    <a:lnTo>
                      <a:pt x="6583" y="1617"/>
                    </a:lnTo>
                    <a:lnTo>
                      <a:pt x="5659" y="2079"/>
                    </a:lnTo>
                    <a:lnTo>
                      <a:pt x="4812" y="2579"/>
                    </a:lnTo>
                    <a:lnTo>
                      <a:pt x="4004" y="3118"/>
                    </a:lnTo>
                    <a:lnTo>
                      <a:pt x="3272" y="3657"/>
                    </a:lnTo>
                    <a:lnTo>
                      <a:pt x="2618" y="4234"/>
                    </a:lnTo>
                    <a:lnTo>
                      <a:pt x="2041" y="4850"/>
                    </a:lnTo>
                    <a:lnTo>
                      <a:pt x="1540" y="5504"/>
                    </a:lnTo>
                    <a:lnTo>
                      <a:pt x="1079" y="6197"/>
                    </a:lnTo>
                    <a:lnTo>
                      <a:pt x="732" y="6890"/>
                    </a:lnTo>
                    <a:lnTo>
                      <a:pt x="424" y="7660"/>
                    </a:lnTo>
                    <a:lnTo>
                      <a:pt x="193" y="8430"/>
                    </a:lnTo>
                    <a:lnTo>
                      <a:pt x="78" y="9276"/>
                    </a:lnTo>
                    <a:lnTo>
                      <a:pt x="1" y="10123"/>
                    </a:lnTo>
                    <a:lnTo>
                      <a:pt x="1" y="10585"/>
                    </a:lnTo>
                    <a:lnTo>
                      <a:pt x="1" y="11086"/>
                    </a:lnTo>
                    <a:lnTo>
                      <a:pt x="116" y="12240"/>
                    </a:lnTo>
                    <a:lnTo>
                      <a:pt x="309" y="13510"/>
                    </a:lnTo>
                    <a:lnTo>
                      <a:pt x="578" y="14896"/>
                    </a:lnTo>
                    <a:lnTo>
                      <a:pt x="886" y="16359"/>
                    </a:lnTo>
                    <a:lnTo>
                      <a:pt x="1233" y="17898"/>
                    </a:lnTo>
                    <a:lnTo>
                      <a:pt x="1617" y="19438"/>
                    </a:lnTo>
                    <a:lnTo>
                      <a:pt x="2002" y="20977"/>
                    </a:lnTo>
                    <a:lnTo>
                      <a:pt x="2849" y="23864"/>
                    </a:lnTo>
                    <a:lnTo>
                      <a:pt x="3619" y="26366"/>
                    </a:lnTo>
                    <a:lnTo>
                      <a:pt x="4312" y="28175"/>
                    </a:lnTo>
                    <a:lnTo>
                      <a:pt x="4543" y="28791"/>
                    </a:lnTo>
                    <a:lnTo>
                      <a:pt x="4735" y="29137"/>
                    </a:lnTo>
                    <a:lnTo>
                      <a:pt x="4851" y="29253"/>
                    </a:lnTo>
                    <a:lnTo>
                      <a:pt x="5082" y="29330"/>
                    </a:lnTo>
                    <a:lnTo>
                      <a:pt x="5389" y="29407"/>
                    </a:lnTo>
                    <a:lnTo>
                      <a:pt x="5774" y="29484"/>
                    </a:lnTo>
                    <a:lnTo>
                      <a:pt x="6814" y="29599"/>
                    </a:lnTo>
                    <a:lnTo>
                      <a:pt x="8122" y="29676"/>
                    </a:lnTo>
                    <a:lnTo>
                      <a:pt x="9623" y="29715"/>
                    </a:lnTo>
                    <a:lnTo>
                      <a:pt x="11278" y="29753"/>
                    </a:lnTo>
                    <a:lnTo>
                      <a:pt x="13049" y="29715"/>
                    </a:lnTo>
                    <a:lnTo>
                      <a:pt x="14858" y="29676"/>
                    </a:lnTo>
                    <a:lnTo>
                      <a:pt x="16705" y="29599"/>
                    </a:lnTo>
                    <a:lnTo>
                      <a:pt x="18476" y="29522"/>
                    </a:lnTo>
                    <a:lnTo>
                      <a:pt x="20131" y="29407"/>
                    </a:lnTo>
                    <a:lnTo>
                      <a:pt x="21671" y="29253"/>
                    </a:lnTo>
                    <a:lnTo>
                      <a:pt x="22941" y="29099"/>
                    </a:lnTo>
                    <a:lnTo>
                      <a:pt x="23980" y="28906"/>
                    </a:lnTo>
                    <a:lnTo>
                      <a:pt x="24404" y="28829"/>
                    </a:lnTo>
                    <a:lnTo>
                      <a:pt x="24711" y="28714"/>
                    </a:lnTo>
                    <a:lnTo>
                      <a:pt x="24942" y="28598"/>
                    </a:lnTo>
                    <a:lnTo>
                      <a:pt x="25096" y="28521"/>
                    </a:lnTo>
                    <a:lnTo>
                      <a:pt x="25135" y="28406"/>
                    </a:lnTo>
                    <a:lnTo>
                      <a:pt x="25135" y="28291"/>
                    </a:lnTo>
                    <a:lnTo>
                      <a:pt x="25058" y="27867"/>
                    </a:lnTo>
                    <a:lnTo>
                      <a:pt x="24942" y="27251"/>
                    </a:lnTo>
                    <a:lnTo>
                      <a:pt x="24750" y="26520"/>
                    </a:lnTo>
                    <a:lnTo>
                      <a:pt x="23480" y="22325"/>
                    </a:lnTo>
                    <a:lnTo>
                      <a:pt x="22787" y="19784"/>
                    </a:lnTo>
                    <a:lnTo>
                      <a:pt x="22479" y="18437"/>
                    </a:lnTo>
                    <a:lnTo>
                      <a:pt x="22171" y="17128"/>
                    </a:lnTo>
                    <a:lnTo>
                      <a:pt x="21940" y="15781"/>
                    </a:lnTo>
                    <a:lnTo>
                      <a:pt x="21786" y="14511"/>
                    </a:lnTo>
                    <a:lnTo>
                      <a:pt x="21671" y="13279"/>
                    </a:lnTo>
                    <a:lnTo>
                      <a:pt x="21632" y="12664"/>
                    </a:lnTo>
                    <a:lnTo>
                      <a:pt x="21632" y="12086"/>
                    </a:lnTo>
                    <a:lnTo>
                      <a:pt x="22210" y="12202"/>
                    </a:lnTo>
                    <a:lnTo>
                      <a:pt x="22748" y="12240"/>
                    </a:lnTo>
                    <a:lnTo>
                      <a:pt x="23287" y="12240"/>
                    </a:lnTo>
                    <a:lnTo>
                      <a:pt x="23749" y="12202"/>
                    </a:lnTo>
                    <a:lnTo>
                      <a:pt x="24211" y="12125"/>
                    </a:lnTo>
                    <a:lnTo>
                      <a:pt x="24673" y="12009"/>
                    </a:lnTo>
                    <a:lnTo>
                      <a:pt x="25058" y="11894"/>
                    </a:lnTo>
                    <a:lnTo>
                      <a:pt x="25443" y="11701"/>
                    </a:lnTo>
                    <a:lnTo>
                      <a:pt x="25751" y="11547"/>
                    </a:lnTo>
                    <a:lnTo>
                      <a:pt x="26059" y="11316"/>
                    </a:lnTo>
                    <a:lnTo>
                      <a:pt x="26290" y="11086"/>
                    </a:lnTo>
                    <a:lnTo>
                      <a:pt x="26520" y="10855"/>
                    </a:lnTo>
                    <a:lnTo>
                      <a:pt x="26674" y="10585"/>
                    </a:lnTo>
                    <a:lnTo>
                      <a:pt x="26790" y="10354"/>
                    </a:lnTo>
                    <a:lnTo>
                      <a:pt x="26867" y="10085"/>
                    </a:lnTo>
                    <a:lnTo>
                      <a:pt x="26905" y="9815"/>
                    </a:lnTo>
                    <a:lnTo>
                      <a:pt x="26751" y="9007"/>
                    </a:lnTo>
                    <a:lnTo>
                      <a:pt x="26559" y="8314"/>
                    </a:lnTo>
                    <a:lnTo>
                      <a:pt x="26328" y="7698"/>
                    </a:lnTo>
                    <a:lnTo>
                      <a:pt x="26097" y="7160"/>
                    </a:lnTo>
                    <a:lnTo>
                      <a:pt x="25828" y="6659"/>
                    </a:lnTo>
                    <a:lnTo>
                      <a:pt x="25558" y="6236"/>
                    </a:lnTo>
                    <a:lnTo>
                      <a:pt x="24904" y="5389"/>
                    </a:lnTo>
                    <a:lnTo>
                      <a:pt x="24519" y="4927"/>
                    </a:lnTo>
                    <a:lnTo>
                      <a:pt x="24134" y="4465"/>
                    </a:lnTo>
                    <a:lnTo>
                      <a:pt x="23672" y="4042"/>
                    </a:lnTo>
                    <a:lnTo>
                      <a:pt x="23249" y="3657"/>
                    </a:lnTo>
                    <a:lnTo>
                      <a:pt x="22787" y="3311"/>
                    </a:lnTo>
                    <a:lnTo>
                      <a:pt x="22287" y="2964"/>
                    </a:lnTo>
                    <a:lnTo>
                      <a:pt x="21825" y="2618"/>
                    </a:lnTo>
                    <a:lnTo>
                      <a:pt x="21286" y="2310"/>
                    </a:lnTo>
                    <a:lnTo>
                      <a:pt x="20247" y="1771"/>
                    </a:lnTo>
                    <a:lnTo>
                      <a:pt x="19207" y="1309"/>
                    </a:lnTo>
                    <a:lnTo>
                      <a:pt x="18130" y="886"/>
                    </a:lnTo>
                    <a:lnTo>
                      <a:pt x="17013" y="578"/>
                    </a:lnTo>
                    <a:lnTo>
                      <a:pt x="15936" y="347"/>
                    </a:lnTo>
                    <a:lnTo>
                      <a:pt x="14896" y="154"/>
                    </a:lnTo>
                    <a:lnTo>
                      <a:pt x="13857" y="39"/>
                    </a:lnTo>
                    <a:lnTo>
                      <a:pt x="12895" y="0"/>
                    </a:lnTo>
                    <a:close/>
                  </a:path>
                </a:pathLst>
              </a:custGeom>
              <a:solidFill>
                <a:srgbClr val="80C1C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1480;p36"/>
              <p:cNvSpPr/>
              <p:nvPr/>
            </p:nvSpPr>
            <p:spPr>
              <a:xfrm>
                <a:off x="3297100" y="2532250"/>
                <a:ext cx="672650" cy="743850"/>
              </a:xfrm>
              <a:custGeom>
                <a:avLst/>
                <a:gdLst/>
                <a:ahLst/>
                <a:cxnLst/>
                <a:rect l="l" t="t" r="r" b="b"/>
                <a:pathLst>
                  <a:path w="26906" h="29754" fill="none" extrusionOk="0">
                    <a:moveTo>
                      <a:pt x="9739" y="347"/>
                    </a:moveTo>
                    <a:lnTo>
                      <a:pt x="9739" y="347"/>
                    </a:lnTo>
                    <a:lnTo>
                      <a:pt x="8623" y="770"/>
                    </a:lnTo>
                    <a:lnTo>
                      <a:pt x="7583" y="1155"/>
                    </a:lnTo>
                    <a:lnTo>
                      <a:pt x="6583" y="1617"/>
                    </a:lnTo>
                    <a:lnTo>
                      <a:pt x="5659" y="2079"/>
                    </a:lnTo>
                    <a:lnTo>
                      <a:pt x="4812" y="2579"/>
                    </a:lnTo>
                    <a:lnTo>
                      <a:pt x="4004" y="3118"/>
                    </a:lnTo>
                    <a:lnTo>
                      <a:pt x="3272" y="3657"/>
                    </a:lnTo>
                    <a:lnTo>
                      <a:pt x="2618" y="4234"/>
                    </a:lnTo>
                    <a:lnTo>
                      <a:pt x="2041" y="4850"/>
                    </a:lnTo>
                    <a:lnTo>
                      <a:pt x="1540" y="5504"/>
                    </a:lnTo>
                    <a:lnTo>
                      <a:pt x="1079" y="6197"/>
                    </a:lnTo>
                    <a:lnTo>
                      <a:pt x="732" y="6890"/>
                    </a:lnTo>
                    <a:lnTo>
                      <a:pt x="424" y="7660"/>
                    </a:lnTo>
                    <a:lnTo>
                      <a:pt x="193" y="8430"/>
                    </a:lnTo>
                    <a:lnTo>
                      <a:pt x="78" y="9276"/>
                    </a:lnTo>
                    <a:lnTo>
                      <a:pt x="1" y="10123"/>
                    </a:lnTo>
                    <a:lnTo>
                      <a:pt x="1" y="10123"/>
                    </a:lnTo>
                    <a:lnTo>
                      <a:pt x="1" y="10585"/>
                    </a:lnTo>
                    <a:lnTo>
                      <a:pt x="1" y="11086"/>
                    </a:lnTo>
                    <a:lnTo>
                      <a:pt x="116" y="12240"/>
                    </a:lnTo>
                    <a:lnTo>
                      <a:pt x="309" y="13510"/>
                    </a:lnTo>
                    <a:lnTo>
                      <a:pt x="578" y="14896"/>
                    </a:lnTo>
                    <a:lnTo>
                      <a:pt x="886" y="16359"/>
                    </a:lnTo>
                    <a:lnTo>
                      <a:pt x="1233" y="17898"/>
                    </a:lnTo>
                    <a:lnTo>
                      <a:pt x="1617" y="19438"/>
                    </a:lnTo>
                    <a:lnTo>
                      <a:pt x="2002" y="20977"/>
                    </a:lnTo>
                    <a:lnTo>
                      <a:pt x="2849" y="23864"/>
                    </a:lnTo>
                    <a:lnTo>
                      <a:pt x="3619" y="26366"/>
                    </a:lnTo>
                    <a:lnTo>
                      <a:pt x="4312" y="28175"/>
                    </a:lnTo>
                    <a:lnTo>
                      <a:pt x="4543" y="28791"/>
                    </a:lnTo>
                    <a:lnTo>
                      <a:pt x="4735" y="29137"/>
                    </a:lnTo>
                    <a:lnTo>
                      <a:pt x="4735" y="29137"/>
                    </a:lnTo>
                    <a:lnTo>
                      <a:pt x="4851" y="29253"/>
                    </a:lnTo>
                    <a:lnTo>
                      <a:pt x="5082" y="29330"/>
                    </a:lnTo>
                    <a:lnTo>
                      <a:pt x="5389" y="29407"/>
                    </a:lnTo>
                    <a:lnTo>
                      <a:pt x="5774" y="29484"/>
                    </a:lnTo>
                    <a:lnTo>
                      <a:pt x="6814" y="29599"/>
                    </a:lnTo>
                    <a:lnTo>
                      <a:pt x="8122" y="29676"/>
                    </a:lnTo>
                    <a:lnTo>
                      <a:pt x="9623" y="29715"/>
                    </a:lnTo>
                    <a:lnTo>
                      <a:pt x="11278" y="29753"/>
                    </a:lnTo>
                    <a:lnTo>
                      <a:pt x="13049" y="29715"/>
                    </a:lnTo>
                    <a:lnTo>
                      <a:pt x="14858" y="29676"/>
                    </a:lnTo>
                    <a:lnTo>
                      <a:pt x="16705" y="29599"/>
                    </a:lnTo>
                    <a:lnTo>
                      <a:pt x="18476" y="29522"/>
                    </a:lnTo>
                    <a:lnTo>
                      <a:pt x="20131" y="29407"/>
                    </a:lnTo>
                    <a:lnTo>
                      <a:pt x="21671" y="29253"/>
                    </a:lnTo>
                    <a:lnTo>
                      <a:pt x="22941" y="29099"/>
                    </a:lnTo>
                    <a:lnTo>
                      <a:pt x="23980" y="28906"/>
                    </a:lnTo>
                    <a:lnTo>
                      <a:pt x="24404" y="28829"/>
                    </a:lnTo>
                    <a:lnTo>
                      <a:pt x="24711" y="28714"/>
                    </a:lnTo>
                    <a:lnTo>
                      <a:pt x="24942" y="28598"/>
                    </a:lnTo>
                    <a:lnTo>
                      <a:pt x="25096" y="28521"/>
                    </a:lnTo>
                    <a:lnTo>
                      <a:pt x="25096" y="28521"/>
                    </a:lnTo>
                    <a:lnTo>
                      <a:pt x="25135" y="28406"/>
                    </a:lnTo>
                    <a:lnTo>
                      <a:pt x="25135" y="28291"/>
                    </a:lnTo>
                    <a:lnTo>
                      <a:pt x="25058" y="27867"/>
                    </a:lnTo>
                    <a:lnTo>
                      <a:pt x="24942" y="27251"/>
                    </a:lnTo>
                    <a:lnTo>
                      <a:pt x="24750" y="26520"/>
                    </a:lnTo>
                    <a:lnTo>
                      <a:pt x="23480" y="22325"/>
                    </a:lnTo>
                    <a:lnTo>
                      <a:pt x="22787" y="19784"/>
                    </a:lnTo>
                    <a:lnTo>
                      <a:pt x="22479" y="18437"/>
                    </a:lnTo>
                    <a:lnTo>
                      <a:pt x="22171" y="17128"/>
                    </a:lnTo>
                    <a:lnTo>
                      <a:pt x="21940" y="15781"/>
                    </a:lnTo>
                    <a:lnTo>
                      <a:pt x="21786" y="14511"/>
                    </a:lnTo>
                    <a:lnTo>
                      <a:pt x="21671" y="13279"/>
                    </a:lnTo>
                    <a:lnTo>
                      <a:pt x="21632" y="12664"/>
                    </a:lnTo>
                    <a:lnTo>
                      <a:pt x="21632" y="12086"/>
                    </a:lnTo>
                    <a:lnTo>
                      <a:pt x="21632" y="12086"/>
                    </a:lnTo>
                    <a:lnTo>
                      <a:pt x="22210" y="12202"/>
                    </a:lnTo>
                    <a:lnTo>
                      <a:pt x="22748" y="12240"/>
                    </a:lnTo>
                    <a:lnTo>
                      <a:pt x="23287" y="12240"/>
                    </a:lnTo>
                    <a:lnTo>
                      <a:pt x="23749" y="12202"/>
                    </a:lnTo>
                    <a:lnTo>
                      <a:pt x="24211" y="12125"/>
                    </a:lnTo>
                    <a:lnTo>
                      <a:pt x="24673" y="12009"/>
                    </a:lnTo>
                    <a:lnTo>
                      <a:pt x="25058" y="11894"/>
                    </a:lnTo>
                    <a:lnTo>
                      <a:pt x="25443" y="11701"/>
                    </a:lnTo>
                    <a:lnTo>
                      <a:pt x="25751" y="11547"/>
                    </a:lnTo>
                    <a:lnTo>
                      <a:pt x="26059" y="11316"/>
                    </a:lnTo>
                    <a:lnTo>
                      <a:pt x="26290" y="11086"/>
                    </a:lnTo>
                    <a:lnTo>
                      <a:pt x="26520" y="10855"/>
                    </a:lnTo>
                    <a:lnTo>
                      <a:pt x="26674" y="10585"/>
                    </a:lnTo>
                    <a:lnTo>
                      <a:pt x="26790" y="10354"/>
                    </a:lnTo>
                    <a:lnTo>
                      <a:pt x="26867" y="10085"/>
                    </a:lnTo>
                    <a:lnTo>
                      <a:pt x="26905" y="9815"/>
                    </a:lnTo>
                    <a:lnTo>
                      <a:pt x="26905" y="9815"/>
                    </a:lnTo>
                    <a:lnTo>
                      <a:pt x="26751" y="9007"/>
                    </a:lnTo>
                    <a:lnTo>
                      <a:pt x="26559" y="8314"/>
                    </a:lnTo>
                    <a:lnTo>
                      <a:pt x="26328" y="7698"/>
                    </a:lnTo>
                    <a:lnTo>
                      <a:pt x="26097" y="7160"/>
                    </a:lnTo>
                    <a:lnTo>
                      <a:pt x="25828" y="6659"/>
                    </a:lnTo>
                    <a:lnTo>
                      <a:pt x="25558" y="6236"/>
                    </a:lnTo>
                    <a:lnTo>
                      <a:pt x="24904" y="5389"/>
                    </a:lnTo>
                    <a:lnTo>
                      <a:pt x="24904" y="5389"/>
                    </a:lnTo>
                    <a:lnTo>
                      <a:pt x="24519" y="4927"/>
                    </a:lnTo>
                    <a:lnTo>
                      <a:pt x="24134" y="4465"/>
                    </a:lnTo>
                    <a:lnTo>
                      <a:pt x="23672" y="4042"/>
                    </a:lnTo>
                    <a:lnTo>
                      <a:pt x="23249" y="3657"/>
                    </a:lnTo>
                    <a:lnTo>
                      <a:pt x="22787" y="3311"/>
                    </a:lnTo>
                    <a:lnTo>
                      <a:pt x="22287" y="2964"/>
                    </a:lnTo>
                    <a:lnTo>
                      <a:pt x="21825" y="2618"/>
                    </a:lnTo>
                    <a:lnTo>
                      <a:pt x="21286" y="2310"/>
                    </a:lnTo>
                    <a:lnTo>
                      <a:pt x="20247" y="1771"/>
                    </a:lnTo>
                    <a:lnTo>
                      <a:pt x="19207" y="1309"/>
                    </a:lnTo>
                    <a:lnTo>
                      <a:pt x="18130" y="886"/>
                    </a:lnTo>
                    <a:lnTo>
                      <a:pt x="17013" y="578"/>
                    </a:lnTo>
                    <a:lnTo>
                      <a:pt x="15936" y="347"/>
                    </a:lnTo>
                    <a:lnTo>
                      <a:pt x="14896" y="154"/>
                    </a:lnTo>
                    <a:lnTo>
                      <a:pt x="13857" y="39"/>
                    </a:lnTo>
                    <a:lnTo>
                      <a:pt x="12895" y="0"/>
                    </a:lnTo>
                    <a:lnTo>
                      <a:pt x="11971" y="0"/>
                    </a:lnTo>
                    <a:lnTo>
                      <a:pt x="11163" y="77"/>
                    </a:lnTo>
                    <a:lnTo>
                      <a:pt x="10393" y="193"/>
                    </a:lnTo>
                    <a:lnTo>
                      <a:pt x="9739" y="347"/>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1481;p36"/>
              <p:cNvSpPr/>
              <p:nvPr/>
            </p:nvSpPr>
            <p:spPr>
              <a:xfrm>
                <a:off x="3447225" y="2576500"/>
                <a:ext cx="189575" cy="90475"/>
              </a:xfrm>
              <a:custGeom>
                <a:avLst/>
                <a:gdLst/>
                <a:ahLst/>
                <a:cxnLst/>
                <a:rect l="l" t="t" r="r" b="b"/>
                <a:pathLst>
                  <a:path w="7583" h="3619" extrusionOk="0">
                    <a:moveTo>
                      <a:pt x="7467" y="1"/>
                    </a:moveTo>
                    <a:lnTo>
                      <a:pt x="7467" y="78"/>
                    </a:lnTo>
                    <a:lnTo>
                      <a:pt x="7429" y="347"/>
                    </a:lnTo>
                    <a:lnTo>
                      <a:pt x="7390" y="617"/>
                    </a:lnTo>
                    <a:lnTo>
                      <a:pt x="7313" y="848"/>
                    </a:lnTo>
                    <a:lnTo>
                      <a:pt x="7198" y="1117"/>
                    </a:lnTo>
                    <a:lnTo>
                      <a:pt x="6890" y="1579"/>
                    </a:lnTo>
                    <a:lnTo>
                      <a:pt x="6544" y="1964"/>
                    </a:lnTo>
                    <a:lnTo>
                      <a:pt x="6197" y="2310"/>
                    </a:lnTo>
                    <a:lnTo>
                      <a:pt x="5812" y="2657"/>
                    </a:lnTo>
                    <a:lnTo>
                      <a:pt x="5427" y="2926"/>
                    </a:lnTo>
                    <a:lnTo>
                      <a:pt x="4965" y="3157"/>
                    </a:lnTo>
                    <a:lnTo>
                      <a:pt x="4581" y="3311"/>
                    </a:lnTo>
                    <a:lnTo>
                      <a:pt x="4157" y="3427"/>
                    </a:lnTo>
                    <a:lnTo>
                      <a:pt x="3772" y="3465"/>
                    </a:lnTo>
                    <a:lnTo>
                      <a:pt x="3349" y="3504"/>
                    </a:lnTo>
                    <a:lnTo>
                      <a:pt x="2810" y="3465"/>
                    </a:lnTo>
                    <a:lnTo>
                      <a:pt x="2310" y="3350"/>
                    </a:lnTo>
                    <a:lnTo>
                      <a:pt x="1809" y="3157"/>
                    </a:lnTo>
                    <a:lnTo>
                      <a:pt x="1309" y="2888"/>
                    </a:lnTo>
                    <a:lnTo>
                      <a:pt x="886" y="2541"/>
                    </a:lnTo>
                    <a:lnTo>
                      <a:pt x="539" y="2156"/>
                    </a:lnTo>
                    <a:lnTo>
                      <a:pt x="270" y="1733"/>
                    </a:lnTo>
                    <a:lnTo>
                      <a:pt x="39" y="1233"/>
                    </a:lnTo>
                    <a:lnTo>
                      <a:pt x="0" y="1233"/>
                    </a:lnTo>
                    <a:lnTo>
                      <a:pt x="193" y="1694"/>
                    </a:lnTo>
                    <a:lnTo>
                      <a:pt x="424" y="2118"/>
                    </a:lnTo>
                    <a:lnTo>
                      <a:pt x="693" y="2503"/>
                    </a:lnTo>
                    <a:lnTo>
                      <a:pt x="1078" y="2811"/>
                    </a:lnTo>
                    <a:lnTo>
                      <a:pt x="1463" y="3080"/>
                    </a:lnTo>
                    <a:lnTo>
                      <a:pt x="1886" y="3311"/>
                    </a:lnTo>
                    <a:lnTo>
                      <a:pt x="2348" y="3465"/>
                    </a:lnTo>
                    <a:lnTo>
                      <a:pt x="2810" y="3581"/>
                    </a:lnTo>
                    <a:lnTo>
                      <a:pt x="3349" y="3619"/>
                    </a:lnTo>
                    <a:lnTo>
                      <a:pt x="3811" y="3619"/>
                    </a:lnTo>
                    <a:lnTo>
                      <a:pt x="4234" y="3542"/>
                    </a:lnTo>
                    <a:lnTo>
                      <a:pt x="4658" y="3388"/>
                    </a:lnTo>
                    <a:lnTo>
                      <a:pt x="5081" y="3234"/>
                    </a:lnTo>
                    <a:lnTo>
                      <a:pt x="5466" y="3042"/>
                    </a:lnTo>
                    <a:lnTo>
                      <a:pt x="5851" y="2811"/>
                    </a:lnTo>
                    <a:lnTo>
                      <a:pt x="6197" y="2503"/>
                    </a:lnTo>
                    <a:lnTo>
                      <a:pt x="6505" y="2233"/>
                    </a:lnTo>
                    <a:lnTo>
                      <a:pt x="6928" y="1771"/>
                    </a:lnTo>
                    <a:lnTo>
                      <a:pt x="7121" y="1502"/>
                    </a:lnTo>
                    <a:lnTo>
                      <a:pt x="7275" y="1233"/>
                    </a:lnTo>
                    <a:lnTo>
                      <a:pt x="7429" y="963"/>
                    </a:lnTo>
                    <a:lnTo>
                      <a:pt x="7544" y="694"/>
                    </a:lnTo>
                    <a:lnTo>
                      <a:pt x="7583" y="386"/>
                    </a:lnTo>
                    <a:lnTo>
                      <a:pt x="7583" y="78"/>
                    </a:lnTo>
                    <a:lnTo>
                      <a:pt x="7583" y="1"/>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1482;p36"/>
              <p:cNvSpPr/>
              <p:nvPr/>
            </p:nvSpPr>
            <p:spPr>
              <a:xfrm>
                <a:off x="3734925" y="2640025"/>
                <a:ext cx="36600" cy="95275"/>
              </a:xfrm>
              <a:custGeom>
                <a:avLst/>
                <a:gdLst/>
                <a:ahLst/>
                <a:cxnLst/>
                <a:rect l="l" t="t" r="r" b="b"/>
                <a:pathLst>
                  <a:path w="1464" h="3811" extrusionOk="0">
                    <a:moveTo>
                      <a:pt x="1425" y="0"/>
                    </a:moveTo>
                    <a:lnTo>
                      <a:pt x="1232" y="116"/>
                    </a:lnTo>
                    <a:lnTo>
                      <a:pt x="1079" y="270"/>
                    </a:lnTo>
                    <a:lnTo>
                      <a:pt x="771" y="655"/>
                    </a:lnTo>
                    <a:lnTo>
                      <a:pt x="540" y="1078"/>
                    </a:lnTo>
                    <a:lnTo>
                      <a:pt x="347" y="1501"/>
                    </a:lnTo>
                    <a:lnTo>
                      <a:pt x="193" y="2079"/>
                    </a:lnTo>
                    <a:lnTo>
                      <a:pt x="78" y="2656"/>
                    </a:lnTo>
                    <a:lnTo>
                      <a:pt x="1" y="3195"/>
                    </a:lnTo>
                    <a:lnTo>
                      <a:pt x="1" y="3503"/>
                    </a:lnTo>
                    <a:lnTo>
                      <a:pt x="1" y="3772"/>
                    </a:lnTo>
                    <a:lnTo>
                      <a:pt x="39" y="3811"/>
                    </a:lnTo>
                    <a:lnTo>
                      <a:pt x="78" y="3811"/>
                    </a:lnTo>
                    <a:lnTo>
                      <a:pt x="116" y="3772"/>
                    </a:lnTo>
                    <a:lnTo>
                      <a:pt x="155" y="3772"/>
                    </a:lnTo>
                    <a:lnTo>
                      <a:pt x="193" y="3503"/>
                    </a:lnTo>
                    <a:lnTo>
                      <a:pt x="193" y="3233"/>
                    </a:lnTo>
                    <a:lnTo>
                      <a:pt x="270" y="2695"/>
                    </a:lnTo>
                    <a:lnTo>
                      <a:pt x="347" y="2156"/>
                    </a:lnTo>
                    <a:lnTo>
                      <a:pt x="501" y="1617"/>
                    </a:lnTo>
                    <a:lnTo>
                      <a:pt x="655" y="1193"/>
                    </a:lnTo>
                    <a:lnTo>
                      <a:pt x="886" y="770"/>
                    </a:lnTo>
                    <a:lnTo>
                      <a:pt x="1155" y="385"/>
                    </a:lnTo>
                    <a:lnTo>
                      <a:pt x="1463"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1483;p36"/>
              <p:cNvSpPr/>
              <p:nvPr/>
            </p:nvSpPr>
            <p:spPr>
              <a:xfrm>
                <a:off x="3863875" y="2751650"/>
                <a:ext cx="89525" cy="35625"/>
              </a:xfrm>
              <a:custGeom>
                <a:avLst/>
                <a:gdLst/>
                <a:ahLst/>
                <a:cxnLst/>
                <a:rect l="l" t="t" r="r" b="b"/>
                <a:pathLst>
                  <a:path w="3581" h="1425" extrusionOk="0">
                    <a:moveTo>
                      <a:pt x="2656" y="0"/>
                    </a:moveTo>
                    <a:lnTo>
                      <a:pt x="2387" y="39"/>
                    </a:lnTo>
                    <a:lnTo>
                      <a:pt x="2156" y="77"/>
                    </a:lnTo>
                    <a:lnTo>
                      <a:pt x="1886" y="154"/>
                    </a:lnTo>
                    <a:lnTo>
                      <a:pt x="1617" y="231"/>
                    </a:lnTo>
                    <a:lnTo>
                      <a:pt x="1194" y="423"/>
                    </a:lnTo>
                    <a:lnTo>
                      <a:pt x="770" y="693"/>
                    </a:lnTo>
                    <a:lnTo>
                      <a:pt x="347" y="1001"/>
                    </a:lnTo>
                    <a:lnTo>
                      <a:pt x="154" y="1193"/>
                    </a:lnTo>
                    <a:lnTo>
                      <a:pt x="0" y="1347"/>
                    </a:lnTo>
                    <a:lnTo>
                      <a:pt x="0" y="1386"/>
                    </a:lnTo>
                    <a:lnTo>
                      <a:pt x="0" y="1424"/>
                    </a:lnTo>
                    <a:lnTo>
                      <a:pt x="39" y="1424"/>
                    </a:lnTo>
                    <a:lnTo>
                      <a:pt x="424" y="1116"/>
                    </a:lnTo>
                    <a:lnTo>
                      <a:pt x="770" y="808"/>
                    </a:lnTo>
                    <a:lnTo>
                      <a:pt x="1155" y="539"/>
                    </a:lnTo>
                    <a:lnTo>
                      <a:pt x="1540" y="347"/>
                    </a:lnTo>
                    <a:lnTo>
                      <a:pt x="1848" y="231"/>
                    </a:lnTo>
                    <a:lnTo>
                      <a:pt x="2156" y="154"/>
                    </a:lnTo>
                    <a:lnTo>
                      <a:pt x="2464" y="77"/>
                    </a:lnTo>
                    <a:lnTo>
                      <a:pt x="2772" y="77"/>
                    </a:lnTo>
                    <a:lnTo>
                      <a:pt x="3157" y="116"/>
                    </a:lnTo>
                    <a:lnTo>
                      <a:pt x="3580" y="231"/>
                    </a:lnTo>
                    <a:lnTo>
                      <a:pt x="3580" y="193"/>
                    </a:lnTo>
                    <a:lnTo>
                      <a:pt x="3349" y="116"/>
                    </a:lnTo>
                    <a:lnTo>
                      <a:pt x="3118" y="77"/>
                    </a:lnTo>
                    <a:lnTo>
                      <a:pt x="2887" y="39"/>
                    </a:lnTo>
                    <a:lnTo>
                      <a:pt x="2656"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1484;p36"/>
              <p:cNvSpPr/>
              <p:nvPr/>
            </p:nvSpPr>
            <p:spPr>
              <a:xfrm>
                <a:off x="3171050" y="2643875"/>
                <a:ext cx="621650" cy="357000"/>
              </a:xfrm>
              <a:custGeom>
                <a:avLst/>
                <a:gdLst/>
                <a:ahLst/>
                <a:cxnLst/>
                <a:rect l="l" t="t" r="r" b="b"/>
                <a:pathLst>
                  <a:path w="24866" h="14280" extrusionOk="0">
                    <a:moveTo>
                      <a:pt x="21401" y="0"/>
                    </a:moveTo>
                    <a:lnTo>
                      <a:pt x="20939" y="39"/>
                    </a:lnTo>
                    <a:lnTo>
                      <a:pt x="19708" y="231"/>
                    </a:lnTo>
                    <a:lnTo>
                      <a:pt x="18861" y="385"/>
                    </a:lnTo>
                    <a:lnTo>
                      <a:pt x="17937" y="539"/>
                    </a:lnTo>
                    <a:lnTo>
                      <a:pt x="16936" y="809"/>
                    </a:lnTo>
                    <a:lnTo>
                      <a:pt x="15897" y="1078"/>
                    </a:lnTo>
                    <a:lnTo>
                      <a:pt x="15397" y="1270"/>
                    </a:lnTo>
                    <a:lnTo>
                      <a:pt x="14858" y="1463"/>
                    </a:lnTo>
                    <a:lnTo>
                      <a:pt x="14319" y="1732"/>
                    </a:lnTo>
                    <a:lnTo>
                      <a:pt x="13780" y="2002"/>
                    </a:lnTo>
                    <a:lnTo>
                      <a:pt x="12741" y="2579"/>
                    </a:lnTo>
                    <a:lnTo>
                      <a:pt x="11779" y="3156"/>
                    </a:lnTo>
                    <a:lnTo>
                      <a:pt x="10970" y="3734"/>
                    </a:lnTo>
                    <a:lnTo>
                      <a:pt x="10316" y="4196"/>
                    </a:lnTo>
                    <a:lnTo>
                      <a:pt x="9739" y="4619"/>
                    </a:lnTo>
                    <a:lnTo>
                      <a:pt x="9508" y="4311"/>
                    </a:lnTo>
                    <a:lnTo>
                      <a:pt x="8892" y="3503"/>
                    </a:lnTo>
                    <a:lnTo>
                      <a:pt x="8468" y="3002"/>
                    </a:lnTo>
                    <a:lnTo>
                      <a:pt x="8045" y="2502"/>
                    </a:lnTo>
                    <a:lnTo>
                      <a:pt x="7545" y="2040"/>
                    </a:lnTo>
                    <a:lnTo>
                      <a:pt x="7044" y="1617"/>
                    </a:lnTo>
                    <a:lnTo>
                      <a:pt x="6775" y="1463"/>
                    </a:lnTo>
                    <a:lnTo>
                      <a:pt x="6428" y="1270"/>
                    </a:lnTo>
                    <a:lnTo>
                      <a:pt x="6082" y="1116"/>
                    </a:lnTo>
                    <a:lnTo>
                      <a:pt x="5736" y="962"/>
                    </a:lnTo>
                    <a:lnTo>
                      <a:pt x="4927" y="732"/>
                    </a:lnTo>
                    <a:lnTo>
                      <a:pt x="4081" y="539"/>
                    </a:lnTo>
                    <a:lnTo>
                      <a:pt x="3272" y="424"/>
                    </a:lnTo>
                    <a:lnTo>
                      <a:pt x="2541" y="347"/>
                    </a:lnTo>
                    <a:lnTo>
                      <a:pt x="1925" y="347"/>
                    </a:lnTo>
                    <a:lnTo>
                      <a:pt x="1502" y="385"/>
                    </a:lnTo>
                    <a:lnTo>
                      <a:pt x="1348" y="424"/>
                    </a:lnTo>
                    <a:lnTo>
                      <a:pt x="1194" y="539"/>
                    </a:lnTo>
                    <a:lnTo>
                      <a:pt x="1040" y="693"/>
                    </a:lnTo>
                    <a:lnTo>
                      <a:pt x="886" y="847"/>
                    </a:lnTo>
                    <a:lnTo>
                      <a:pt x="616" y="1270"/>
                    </a:lnTo>
                    <a:lnTo>
                      <a:pt x="386" y="1694"/>
                    </a:lnTo>
                    <a:lnTo>
                      <a:pt x="232" y="2156"/>
                    </a:lnTo>
                    <a:lnTo>
                      <a:pt x="78" y="2502"/>
                    </a:lnTo>
                    <a:lnTo>
                      <a:pt x="1" y="2887"/>
                    </a:lnTo>
                    <a:lnTo>
                      <a:pt x="4619" y="14280"/>
                    </a:lnTo>
                    <a:lnTo>
                      <a:pt x="20554" y="11817"/>
                    </a:lnTo>
                    <a:lnTo>
                      <a:pt x="23980" y="13895"/>
                    </a:lnTo>
                    <a:lnTo>
                      <a:pt x="24865" y="12356"/>
                    </a:lnTo>
                    <a:lnTo>
                      <a:pt x="2140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1485;p36"/>
              <p:cNvSpPr/>
              <p:nvPr/>
            </p:nvSpPr>
            <p:spPr>
              <a:xfrm>
                <a:off x="3171050" y="2643875"/>
                <a:ext cx="621650" cy="357000"/>
              </a:xfrm>
              <a:custGeom>
                <a:avLst/>
                <a:gdLst/>
                <a:ahLst/>
                <a:cxnLst/>
                <a:rect l="l" t="t" r="r" b="b"/>
                <a:pathLst>
                  <a:path w="24866" h="14280" fill="none" extrusionOk="0">
                    <a:moveTo>
                      <a:pt x="1" y="2887"/>
                    </a:moveTo>
                    <a:lnTo>
                      <a:pt x="1" y="2887"/>
                    </a:lnTo>
                    <a:lnTo>
                      <a:pt x="78" y="2502"/>
                    </a:lnTo>
                    <a:lnTo>
                      <a:pt x="232" y="2156"/>
                    </a:lnTo>
                    <a:lnTo>
                      <a:pt x="386" y="1694"/>
                    </a:lnTo>
                    <a:lnTo>
                      <a:pt x="616" y="1270"/>
                    </a:lnTo>
                    <a:lnTo>
                      <a:pt x="886" y="847"/>
                    </a:lnTo>
                    <a:lnTo>
                      <a:pt x="1040" y="693"/>
                    </a:lnTo>
                    <a:lnTo>
                      <a:pt x="1194" y="539"/>
                    </a:lnTo>
                    <a:lnTo>
                      <a:pt x="1348" y="424"/>
                    </a:lnTo>
                    <a:lnTo>
                      <a:pt x="1502" y="385"/>
                    </a:lnTo>
                    <a:lnTo>
                      <a:pt x="1502" y="385"/>
                    </a:lnTo>
                    <a:lnTo>
                      <a:pt x="1925" y="347"/>
                    </a:lnTo>
                    <a:lnTo>
                      <a:pt x="2541" y="347"/>
                    </a:lnTo>
                    <a:lnTo>
                      <a:pt x="3272" y="424"/>
                    </a:lnTo>
                    <a:lnTo>
                      <a:pt x="4081" y="539"/>
                    </a:lnTo>
                    <a:lnTo>
                      <a:pt x="4927" y="732"/>
                    </a:lnTo>
                    <a:lnTo>
                      <a:pt x="5736" y="962"/>
                    </a:lnTo>
                    <a:lnTo>
                      <a:pt x="6082" y="1116"/>
                    </a:lnTo>
                    <a:lnTo>
                      <a:pt x="6428" y="1270"/>
                    </a:lnTo>
                    <a:lnTo>
                      <a:pt x="6775" y="1463"/>
                    </a:lnTo>
                    <a:lnTo>
                      <a:pt x="7044" y="1617"/>
                    </a:lnTo>
                    <a:lnTo>
                      <a:pt x="7044" y="1617"/>
                    </a:lnTo>
                    <a:lnTo>
                      <a:pt x="7545" y="2040"/>
                    </a:lnTo>
                    <a:lnTo>
                      <a:pt x="8045" y="2502"/>
                    </a:lnTo>
                    <a:lnTo>
                      <a:pt x="8468" y="3002"/>
                    </a:lnTo>
                    <a:lnTo>
                      <a:pt x="8892" y="3503"/>
                    </a:lnTo>
                    <a:lnTo>
                      <a:pt x="9508" y="4311"/>
                    </a:lnTo>
                    <a:lnTo>
                      <a:pt x="9739" y="4619"/>
                    </a:lnTo>
                    <a:lnTo>
                      <a:pt x="9739" y="4619"/>
                    </a:lnTo>
                    <a:lnTo>
                      <a:pt x="10316" y="4196"/>
                    </a:lnTo>
                    <a:lnTo>
                      <a:pt x="10970" y="3734"/>
                    </a:lnTo>
                    <a:lnTo>
                      <a:pt x="11779" y="3156"/>
                    </a:lnTo>
                    <a:lnTo>
                      <a:pt x="12741" y="2579"/>
                    </a:lnTo>
                    <a:lnTo>
                      <a:pt x="13780" y="2002"/>
                    </a:lnTo>
                    <a:lnTo>
                      <a:pt x="14319" y="1732"/>
                    </a:lnTo>
                    <a:lnTo>
                      <a:pt x="14858" y="1463"/>
                    </a:lnTo>
                    <a:lnTo>
                      <a:pt x="15397" y="1270"/>
                    </a:lnTo>
                    <a:lnTo>
                      <a:pt x="15897" y="1078"/>
                    </a:lnTo>
                    <a:lnTo>
                      <a:pt x="15897" y="1078"/>
                    </a:lnTo>
                    <a:lnTo>
                      <a:pt x="16936" y="809"/>
                    </a:lnTo>
                    <a:lnTo>
                      <a:pt x="17937" y="539"/>
                    </a:lnTo>
                    <a:lnTo>
                      <a:pt x="18861" y="385"/>
                    </a:lnTo>
                    <a:lnTo>
                      <a:pt x="19708" y="231"/>
                    </a:lnTo>
                    <a:lnTo>
                      <a:pt x="20939" y="39"/>
                    </a:lnTo>
                    <a:lnTo>
                      <a:pt x="21401" y="0"/>
                    </a:lnTo>
                    <a:lnTo>
                      <a:pt x="24865" y="12356"/>
                    </a:lnTo>
                    <a:lnTo>
                      <a:pt x="23980" y="13895"/>
                    </a:lnTo>
                    <a:lnTo>
                      <a:pt x="20554" y="11817"/>
                    </a:lnTo>
                    <a:lnTo>
                      <a:pt x="4619" y="14280"/>
                    </a:lnTo>
                    <a:lnTo>
                      <a:pt x="1" y="2887"/>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1486;p36"/>
              <p:cNvSpPr/>
              <p:nvPr/>
            </p:nvSpPr>
            <p:spPr>
              <a:xfrm>
                <a:off x="3165275" y="2670800"/>
                <a:ext cx="605275" cy="418625"/>
              </a:xfrm>
              <a:custGeom>
                <a:avLst/>
                <a:gdLst/>
                <a:ahLst/>
                <a:cxnLst/>
                <a:rect l="l" t="t" r="r" b="b"/>
                <a:pathLst>
                  <a:path w="24211" h="16745" extrusionOk="0">
                    <a:moveTo>
                      <a:pt x="20593" y="1"/>
                    </a:moveTo>
                    <a:lnTo>
                      <a:pt x="20016" y="155"/>
                    </a:lnTo>
                    <a:lnTo>
                      <a:pt x="19361" y="386"/>
                    </a:lnTo>
                    <a:lnTo>
                      <a:pt x="18553" y="655"/>
                    </a:lnTo>
                    <a:lnTo>
                      <a:pt x="17552" y="1040"/>
                    </a:lnTo>
                    <a:lnTo>
                      <a:pt x="16513" y="1541"/>
                    </a:lnTo>
                    <a:lnTo>
                      <a:pt x="15397" y="2118"/>
                    </a:lnTo>
                    <a:lnTo>
                      <a:pt x="14858" y="2426"/>
                    </a:lnTo>
                    <a:lnTo>
                      <a:pt x="14319" y="2772"/>
                    </a:lnTo>
                    <a:lnTo>
                      <a:pt x="11394" y="4697"/>
                    </a:lnTo>
                    <a:lnTo>
                      <a:pt x="11278" y="4851"/>
                    </a:lnTo>
                    <a:lnTo>
                      <a:pt x="11124" y="5005"/>
                    </a:lnTo>
                    <a:lnTo>
                      <a:pt x="10932" y="5197"/>
                    </a:lnTo>
                    <a:lnTo>
                      <a:pt x="10662" y="5351"/>
                    </a:lnTo>
                    <a:lnTo>
                      <a:pt x="10316" y="5505"/>
                    </a:lnTo>
                    <a:lnTo>
                      <a:pt x="9893" y="5620"/>
                    </a:lnTo>
                    <a:lnTo>
                      <a:pt x="9392" y="5659"/>
                    </a:lnTo>
                    <a:lnTo>
                      <a:pt x="9084" y="5659"/>
                    </a:lnTo>
                    <a:lnTo>
                      <a:pt x="8853" y="5544"/>
                    </a:lnTo>
                    <a:lnTo>
                      <a:pt x="8622" y="5467"/>
                    </a:lnTo>
                    <a:lnTo>
                      <a:pt x="8468" y="5313"/>
                    </a:lnTo>
                    <a:lnTo>
                      <a:pt x="8238" y="5082"/>
                    </a:lnTo>
                    <a:lnTo>
                      <a:pt x="8161" y="4966"/>
                    </a:lnTo>
                    <a:lnTo>
                      <a:pt x="7853" y="4504"/>
                    </a:lnTo>
                    <a:lnTo>
                      <a:pt x="7506" y="4042"/>
                    </a:lnTo>
                    <a:lnTo>
                      <a:pt x="7006" y="3504"/>
                    </a:lnTo>
                    <a:lnTo>
                      <a:pt x="6429" y="2888"/>
                    </a:lnTo>
                    <a:lnTo>
                      <a:pt x="6082" y="2618"/>
                    </a:lnTo>
                    <a:lnTo>
                      <a:pt x="5736" y="2310"/>
                    </a:lnTo>
                    <a:lnTo>
                      <a:pt x="5351" y="2079"/>
                    </a:lnTo>
                    <a:lnTo>
                      <a:pt x="4966" y="1848"/>
                    </a:lnTo>
                    <a:lnTo>
                      <a:pt x="4543" y="1656"/>
                    </a:lnTo>
                    <a:lnTo>
                      <a:pt x="4119" y="1502"/>
                    </a:lnTo>
                    <a:lnTo>
                      <a:pt x="3272" y="1271"/>
                    </a:lnTo>
                    <a:lnTo>
                      <a:pt x="2503" y="1117"/>
                    </a:lnTo>
                    <a:lnTo>
                      <a:pt x="1771" y="1040"/>
                    </a:lnTo>
                    <a:lnTo>
                      <a:pt x="1194" y="1002"/>
                    </a:lnTo>
                    <a:lnTo>
                      <a:pt x="309" y="1002"/>
                    </a:lnTo>
                    <a:lnTo>
                      <a:pt x="1" y="1040"/>
                    </a:lnTo>
                    <a:lnTo>
                      <a:pt x="4158" y="14550"/>
                    </a:lnTo>
                    <a:lnTo>
                      <a:pt x="5158" y="14512"/>
                    </a:lnTo>
                    <a:lnTo>
                      <a:pt x="6582" y="14512"/>
                    </a:lnTo>
                    <a:lnTo>
                      <a:pt x="7006" y="14550"/>
                    </a:lnTo>
                    <a:lnTo>
                      <a:pt x="7391" y="14627"/>
                    </a:lnTo>
                    <a:lnTo>
                      <a:pt x="7776" y="14704"/>
                    </a:lnTo>
                    <a:lnTo>
                      <a:pt x="8468" y="14897"/>
                    </a:lnTo>
                    <a:lnTo>
                      <a:pt x="9046" y="15128"/>
                    </a:lnTo>
                    <a:lnTo>
                      <a:pt x="9546" y="15397"/>
                    </a:lnTo>
                    <a:lnTo>
                      <a:pt x="9931" y="15628"/>
                    </a:lnTo>
                    <a:lnTo>
                      <a:pt x="10201" y="15820"/>
                    </a:lnTo>
                    <a:lnTo>
                      <a:pt x="10431" y="16051"/>
                    </a:lnTo>
                    <a:lnTo>
                      <a:pt x="10508" y="16128"/>
                    </a:lnTo>
                    <a:lnTo>
                      <a:pt x="10739" y="16398"/>
                    </a:lnTo>
                    <a:lnTo>
                      <a:pt x="10932" y="16513"/>
                    </a:lnTo>
                    <a:lnTo>
                      <a:pt x="11124" y="16629"/>
                    </a:lnTo>
                    <a:lnTo>
                      <a:pt x="11355" y="16706"/>
                    </a:lnTo>
                    <a:lnTo>
                      <a:pt x="11625" y="16744"/>
                    </a:lnTo>
                    <a:lnTo>
                      <a:pt x="11933" y="16706"/>
                    </a:lnTo>
                    <a:lnTo>
                      <a:pt x="12164" y="16590"/>
                    </a:lnTo>
                    <a:lnTo>
                      <a:pt x="12317" y="16475"/>
                    </a:lnTo>
                    <a:lnTo>
                      <a:pt x="12433" y="16282"/>
                    </a:lnTo>
                    <a:lnTo>
                      <a:pt x="12510" y="16128"/>
                    </a:lnTo>
                    <a:lnTo>
                      <a:pt x="12548" y="15974"/>
                    </a:lnTo>
                    <a:lnTo>
                      <a:pt x="12548" y="15859"/>
                    </a:lnTo>
                    <a:lnTo>
                      <a:pt x="12818" y="15589"/>
                    </a:lnTo>
                    <a:lnTo>
                      <a:pt x="13164" y="15358"/>
                    </a:lnTo>
                    <a:lnTo>
                      <a:pt x="13703" y="15012"/>
                    </a:lnTo>
                    <a:lnTo>
                      <a:pt x="14434" y="14589"/>
                    </a:lnTo>
                    <a:lnTo>
                      <a:pt x="15397" y="14165"/>
                    </a:lnTo>
                    <a:lnTo>
                      <a:pt x="16590" y="13703"/>
                    </a:lnTo>
                    <a:lnTo>
                      <a:pt x="17283" y="13472"/>
                    </a:lnTo>
                    <a:lnTo>
                      <a:pt x="18053" y="13280"/>
                    </a:lnTo>
                    <a:lnTo>
                      <a:pt x="18668" y="13126"/>
                    </a:lnTo>
                    <a:lnTo>
                      <a:pt x="19246" y="12972"/>
                    </a:lnTo>
                    <a:lnTo>
                      <a:pt x="20400" y="12818"/>
                    </a:lnTo>
                    <a:lnTo>
                      <a:pt x="21440" y="12741"/>
                    </a:lnTo>
                    <a:lnTo>
                      <a:pt x="22325" y="12703"/>
                    </a:lnTo>
                    <a:lnTo>
                      <a:pt x="23095" y="12703"/>
                    </a:lnTo>
                    <a:lnTo>
                      <a:pt x="23711" y="12741"/>
                    </a:lnTo>
                    <a:lnTo>
                      <a:pt x="24211" y="12818"/>
                    </a:lnTo>
                    <a:lnTo>
                      <a:pt x="20593" y="1"/>
                    </a:lnTo>
                    <a:close/>
                  </a:path>
                </a:pathLst>
              </a:custGeom>
              <a:solidFill>
                <a:srgbClr val="6688C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487;p36"/>
              <p:cNvSpPr/>
              <p:nvPr/>
            </p:nvSpPr>
            <p:spPr>
              <a:xfrm>
                <a:off x="3165275" y="2670800"/>
                <a:ext cx="605275" cy="418625"/>
              </a:xfrm>
              <a:custGeom>
                <a:avLst/>
                <a:gdLst/>
                <a:ahLst/>
                <a:cxnLst/>
                <a:rect l="l" t="t" r="r" b="b"/>
                <a:pathLst>
                  <a:path w="24211" h="16745" fill="none" extrusionOk="0">
                    <a:moveTo>
                      <a:pt x="9392" y="5659"/>
                    </a:moveTo>
                    <a:lnTo>
                      <a:pt x="9392" y="5659"/>
                    </a:lnTo>
                    <a:lnTo>
                      <a:pt x="9084" y="5659"/>
                    </a:lnTo>
                    <a:lnTo>
                      <a:pt x="8853" y="5544"/>
                    </a:lnTo>
                    <a:lnTo>
                      <a:pt x="8622" y="5467"/>
                    </a:lnTo>
                    <a:lnTo>
                      <a:pt x="8468" y="5313"/>
                    </a:lnTo>
                    <a:lnTo>
                      <a:pt x="8238" y="5082"/>
                    </a:lnTo>
                    <a:lnTo>
                      <a:pt x="8161" y="4966"/>
                    </a:lnTo>
                    <a:lnTo>
                      <a:pt x="8161" y="4966"/>
                    </a:lnTo>
                    <a:lnTo>
                      <a:pt x="7853" y="4504"/>
                    </a:lnTo>
                    <a:lnTo>
                      <a:pt x="7506" y="4042"/>
                    </a:lnTo>
                    <a:lnTo>
                      <a:pt x="7006" y="3504"/>
                    </a:lnTo>
                    <a:lnTo>
                      <a:pt x="6429" y="2888"/>
                    </a:lnTo>
                    <a:lnTo>
                      <a:pt x="6082" y="2618"/>
                    </a:lnTo>
                    <a:lnTo>
                      <a:pt x="5736" y="2310"/>
                    </a:lnTo>
                    <a:lnTo>
                      <a:pt x="5351" y="2079"/>
                    </a:lnTo>
                    <a:lnTo>
                      <a:pt x="4966" y="1848"/>
                    </a:lnTo>
                    <a:lnTo>
                      <a:pt x="4543" y="1656"/>
                    </a:lnTo>
                    <a:lnTo>
                      <a:pt x="4119" y="1502"/>
                    </a:lnTo>
                    <a:lnTo>
                      <a:pt x="4119" y="1502"/>
                    </a:lnTo>
                    <a:lnTo>
                      <a:pt x="3272" y="1271"/>
                    </a:lnTo>
                    <a:lnTo>
                      <a:pt x="2503" y="1117"/>
                    </a:lnTo>
                    <a:lnTo>
                      <a:pt x="1771" y="1040"/>
                    </a:lnTo>
                    <a:lnTo>
                      <a:pt x="1194" y="1002"/>
                    </a:lnTo>
                    <a:lnTo>
                      <a:pt x="694" y="1002"/>
                    </a:lnTo>
                    <a:lnTo>
                      <a:pt x="309" y="1002"/>
                    </a:lnTo>
                    <a:lnTo>
                      <a:pt x="1" y="1040"/>
                    </a:lnTo>
                    <a:lnTo>
                      <a:pt x="4158" y="14550"/>
                    </a:lnTo>
                    <a:lnTo>
                      <a:pt x="4158" y="14550"/>
                    </a:lnTo>
                    <a:lnTo>
                      <a:pt x="5158" y="14512"/>
                    </a:lnTo>
                    <a:lnTo>
                      <a:pt x="6082" y="14512"/>
                    </a:lnTo>
                    <a:lnTo>
                      <a:pt x="6582" y="14512"/>
                    </a:lnTo>
                    <a:lnTo>
                      <a:pt x="7006" y="14550"/>
                    </a:lnTo>
                    <a:lnTo>
                      <a:pt x="7006" y="14550"/>
                    </a:lnTo>
                    <a:lnTo>
                      <a:pt x="7391" y="14627"/>
                    </a:lnTo>
                    <a:lnTo>
                      <a:pt x="7776" y="14704"/>
                    </a:lnTo>
                    <a:lnTo>
                      <a:pt x="8468" y="14897"/>
                    </a:lnTo>
                    <a:lnTo>
                      <a:pt x="9046" y="15128"/>
                    </a:lnTo>
                    <a:lnTo>
                      <a:pt x="9546" y="15397"/>
                    </a:lnTo>
                    <a:lnTo>
                      <a:pt x="9931" y="15628"/>
                    </a:lnTo>
                    <a:lnTo>
                      <a:pt x="10201" y="15820"/>
                    </a:lnTo>
                    <a:lnTo>
                      <a:pt x="10431" y="16051"/>
                    </a:lnTo>
                    <a:lnTo>
                      <a:pt x="10431" y="16051"/>
                    </a:lnTo>
                    <a:lnTo>
                      <a:pt x="10508" y="16128"/>
                    </a:lnTo>
                    <a:lnTo>
                      <a:pt x="10739" y="16398"/>
                    </a:lnTo>
                    <a:lnTo>
                      <a:pt x="10932" y="16513"/>
                    </a:lnTo>
                    <a:lnTo>
                      <a:pt x="11124" y="16629"/>
                    </a:lnTo>
                    <a:lnTo>
                      <a:pt x="11355" y="16706"/>
                    </a:lnTo>
                    <a:lnTo>
                      <a:pt x="11625" y="16744"/>
                    </a:lnTo>
                    <a:lnTo>
                      <a:pt x="11625" y="16744"/>
                    </a:lnTo>
                    <a:lnTo>
                      <a:pt x="11933" y="16706"/>
                    </a:lnTo>
                    <a:lnTo>
                      <a:pt x="12164" y="16590"/>
                    </a:lnTo>
                    <a:lnTo>
                      <a:pt x="12317" y="16475"/>
                    </a:lnTo>
                    <a:lnTo>
                      <a:pt x="12433" y="16282"/>
                    </a:lnTo>
                    <a:lnTo>
                      <a:pt x="12510" y="16128"/>
                    </a:lnTo>
                    <a:lnTo>
                      <a:pt x="12548" y="15974"/>
                    </a:lnTo>
                    <a:lnTo>
                      <a:pt x="12548" y="15859"/>
                    </a:lnTo>
                    <a:lnTo>
                      <a:pt x="12548" y="15859"/>
                    </a:lnTo>
                    <a:lnTo>
                      <a:pt x="12818" y="15589"/>
                    </a:lnTo>
                    <a:lnTo>
                      <a:pt x="13164" y="15358"/>
                    </a:lnTo>
                    <a:lnTo>
                      <a:pt x="13703" y="15012"/>
                    </a:lnTo>
                    <a:lnTo>
                      <a:pt x="14434" y="14589"/>
                    </a:lnTo>
                    <a:lnTo>
                      <a:pt x="15397" y="14165"/>
                    </a:lnTo>
                    <a:lnTo>
                      <a:pt x="16590" y="13703"/>
                    </a:lnTo>
                    <a:lnTo>
                      <a:pt x="17283" y="13472"/>
                    </a:lnTo>
                    <a:lnTo>
                      <a:pt x="18053" y="13280"/>
                    </a:lnTo>
                    <a:lnTo>
                      <a:pt x="18053" y="13280"/>
                    </a:lnTo>
                    <a:lnTo>
                      <a:pt x="18668" y="13126"/>
                    </a:lnTo>
                    <a:lnTo>
                      <a:pt x="19246" y="12972"/>
                    </a:lnTo>
                    <a:lnTo>
                      <a:pt x="20400" y="12818"/>
                    </a:lnTo>
                    <a:lnTo>
                      <a:pt x="21440" y="12741"/>
                    </a:lnTo>
                    <a:lnTo>
                      <a:pt x="22325" y="12703"/>
                    </a:lnTo>
                    <a:lnTo>
                      <a:pt x="23095" y="12703"/>
                    </a:lnTo>
                    <a:lnTo>
                      <a:pt x="23711" y="12741"/>
                    </a:lnTo>
                    <a:lnTo>
                      <a:pt x="24211" y="12818"/>
                    </a:lnTo>
                    <a:lnTo>
                      <a:pt x="20593" y="1"/>
                    </a:lnTo>
                    <a:lnTo>
                      <a:pt x="20593" y="1"/>
                    </a:lnTo>
                    <a:lnTo>
                      <a:pt x="20016" y="155"/>
                    </a:lnTo>
                    <a:lnTo>
                      <a:pt x="19361" y="386"/>
                    </a:lnTo>
                    <a:lnTo>
                      <a:pt x="18553" y="655"/>
                    </a:lnTo>
                    <a:lnTo>
                      <a:pt x="17552" y="1040"/>
                    </a:lnTo>
                    <a:lnTo>
                      <a:pt x="16513" y="1541"/>
                    </a:lnTo>
                    <a:lnTo>
                      <a:pt x="15397" y="2118"/>
                    </a:lnTo>
                    <a:lnTo>
                      <a:pt x="14858" y="2426"/>
                    </a:lnTo>
                    <a:lnTo>
                      <a:pt x="14319" y="2772"/>
                    </a:lnTo>
                    <a:lnTo>
                      <a:pt x="14319" y="2772"/>
                    </a:lnTo>
                    <a:lnTo>
                      <a:pt x="11394" y="4697"/>
                    </a:lnTo>
                    <a:lnTo>
                      <a:pt x="11394" y="4697"/>
                    </a:lnTo>
                    <a:lnTo>
                      <a:pt x="11278" y="4851"/>
                    </a:lnTo>
                    <a:lnTo>
                      <a:pt x="11124" y="5005"/>
                    </a:lnTo>
                    <a:lnTo>
                      <a:pt x="10932" y="5197"/>
                    </a:lnTo>
                    <a:lnTo>
                      <a:pt x="10662" y="5351"/>
                    </a:lnTo>
                    <a:lnTo>
                      <a:pt x="10316" y="5505"/>
                    </a:lnTo>
                    <a:lnTo>
                      <a:pt x="9893" y="5620"/>
                    </a:lnTo>
                    <a:lnTo>
                      <a:pt x="9392" y="5659"/>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488;p36"/>
              <p:cNvSpPr/>
              <p:nvPr/>
            </p:nvSpPr>
            <p:spPr>
              <a:xfrm>
                <a:off x="3376975" y="2774725"/>
                <a:ext cx="67375" cy="13500"/>
              </a:xfrm>
              <a:custGeom>
                <a:avLst/>
                <a:gdLst/>
                <a:ahLst/>
                <a:cxnLst/>
                <a:rect l="l" t="t" r="r" b="b"/>
                <a:pathLst>
                  <a:path w="2695" h="540" extrusionOk="0">
                    <a:moveTo>
                      <a:pt x="1656" y="1"/>
                    </a:moveTo>
                    <a:lnTo>
                      <a:pt x="1232" y="39"/>
                    </a:lnTo>
                    <a:lnTo>
                      <a:pt x="809" y="155"/>
                    </a:lnTo>
                    <a:lnTo>
                      <a:pt x="385" y="309"/>
                    </a:lnTo>
                    <a:lnTo>
                      <a:pt x="0" y="463"/>
                    </a:lnTo>
                    <a:lnTo>
                      <a:pt x="0" y="540"/>
                    </a:lnTo>
                    <a:lnTo>
                      <a:pt x="39" y="540"/>
                    </a:lnTo>
                    <a:lnTo>
                      <a:pt x="693" y="270"/>
                    </a:lnTo>
                    <a:lnTo>
                      <a:pt x="1040" y="155"/>
                    </a:lnTo>
                    <a:lnTo>
                      <a:pt x="1386" y="116"/>
                    </a:lnTo>
                    <a:lnTo>
                      <a:pt x="1617" y="78"/>
                    </a:lnTo>
                    <a:lnTo>
                      <a:pt x="1887" y="116"/>
                    </a:lnTo>
                    <a:lnTo>
                      <a:pt x="2156" y="155"/>
                    </a:lnTo>
                    <a:lnTo>
                      <a:pt x="2387" y="270"/>
                    </a:lnTo>
                    <a:lnTo>
                      <a:pt x="2579" y="424"/>
                    </a:lnTo>
                    <a:lnTo>
                      <a:pt x="2618" y="424"/>
                    </a:lnTo>
                    <a:lnTo>
                      <a:pt x="2695" y="386"/>
                    </a:lnTo>
                    <a:lnTo>
                      <a:pt x="2695" y="347"/>
                    </a:lnTo>
                    <a:lnTo>
                      <a:pt x="2656" y="347"/>
                    </a:lnTo>
                    <a:lnTo>
                      <a:pt x="2425" y="155"/>
                    </a:lnTo>
                    <a:lnTo>
                      <a:pt x="2194" y="78"/>
                    </a:lnTo>
                    <a:lnTo>
                      <a:pt x="1925" y="1"/>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1489;p36"/>
              <p:cNvSpPr/>
              <p:nvPr/>
            </p:nvSpPr>
            <p:spPr>
              <a:xfrm>
                <a:off x="3208575" y="2673700"/>
                <a:ext cx="174200" cy="98175"/>
              </a:xfrm>
              <a:custGeom>
                <a:avLst/>
                <a:gdLst/>
                <a:ahLst/>
                <a:cxnLst/>
                <a:rect l="l" t="t" r="r" b="b"/>
                <a:pathLst>
                  <a:path w="6968" h="3927" extrusionOk="0">
                    <a:moveTo>
                      <a:pt x="1" y="0"/>
                    </a:moveTo>
                    <a:lnTo>
                      <a:pt x="1" y="39"/>
                    </a:lnTo>
                    <a:lnTo>
                      <a:pt x="809" y="77"/>
                    </a:lnTo>
                    <a:lnTo>
                      <a:pt x="1617" y="193"/>
                    </a:lnTo>
                    <a:lnTo>
                      <a:pt x="2387" y="385"/>
                    </a:lnTo>
                    <a:lnTo>
                      <a:pt x="3157" y="655"/>
                    </a:lnTo>
                    <a:lnTo>
                      <a:pt x="3888" y="1001"/>
                    </a:lnTo>
                    <a:lnTo>
                      <a:pt x="4543" y="1425"/>
                    </a:lnTo>
                    <a:lnTo>
                      <a:pt x="5197" y="1886"/>
                    </a:lnTo>
                    <a:lnTo>
                      <a:pt x="5774" y="2425"/>
                    </a:lnTo>
                    <a:lnTo>
                      <a:pt x="6082" y="2772"/>
                    </a:lnTo>
                    <a:lnTo>
                      <a:pt x="6390" y="3157"/>
                    </a:lnTo>
                    <a:lnTo>
                      <a:pt x="6621" y="3541"/>
                    </a:lnTo>
                    <a:lnTo>
                      <a:pt x="6890" y="3926"/>
                    </a:lnTo>
                    <a:lnTo>
                      <a:pt x="6929" y="3926"/>
                    </a:lnTo>
                    <a:lnTo>
                      <a:pt x="6967" y="3888"/>
                    </a:lnTo>
                    <a:lnTo>
                      <a:pt x="6736" y="3541"/>
                    </a:lnTo>
                    <a:lnTo>
                      <a:pt x="6506" y="3195"/>
                    </a:lnTo>
                    <a:lnTo>
                      <a:pt x="6005" y="2541"/>
                    </a:lnTo>
                    <a:lnTo>
                      <a:pt x="5428" y="2002"/>
                    </a:lnTo>
                    <a:lnTo>
                      <a:pt x="4812" y="1463"/>
                    </a:lnTo>
                    <a:lnTo>
                      <a:pt x="4119" y="1040"/>
                    </a:lnTo>
                    <a:lnTo>
                      <a:pt x="3388" y="655"/>
                    </a:lnTo>
                    <a:lnTo>
                      <a:pt x="2618" y="385"/>
                    </a:lnTo>
                    <a:lnTo>
                      <a:pt x="1848" y="154"/>
                    </a:lnTo>
                    <a:lnTo>
                      <a:pt x="1155" y="39"/>
                    </a:lnTo>
                    <a:lnTo>
                      <a:pt x="424"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1490;p36"/>
              <p:cNvSpPr/>
              <p:nvPr/>
            </p:nvSpPr>
            <p:spPr>
              <a:xfrm>
                <a:off x="3308650" y="2679475"/>
                <a:ext cx="81825" cy="68350"/>
              </a:xfrm>
              <a:custGeom>
                <a:avLst/>
                <a:gdLst/>
                <a:ahLst/>
                <a:cxnLst/>
                <a:rect l="l" t="t" r="r" b="b"/>
                <a:pathLst>
                  <a:path w="3273" h="2734" extrusionOk="0">
                    <a:moveTo>
                      <a:pt x="1" y="0"/>
                    </a:moveTo>
                    <a:lnTo>
                      <a:pt x="463" y="231"/>
                    </a:lnTo>
                    <a:lnTo>
                      <a:pt x="924" y="501"/>
                    </a:lnTo>
                    <a:lnTo>
                      <a:pt x="1386" y="809"/>
                    </a:lnTo>
                    <a:lnTo>
                      <a:pt x="1810" y="1155"/>
                    </a:lnTo>
                    <a:lnTo>
                      <a:pt x="2195" y="1501"/>
                    </a:lnTo>
                    <a:lnTo>
                      <a:pt x="2541" y="1886"/>
                    </a:lnTo>
                    <a:lnTo>
                      <a:pt x="2887" y="2271"/>
                    </a:lnTo>
                    <a:lnTo>
                      <a:pt x="3234" y="2695"/>
                    </a:lnTo>
                    <a:lnTo>
                      <a:pt x="3234" y="2733"/>
                    </a:lnTo>
                    <a:lnTo>
                      <a:pt x="3272" y="2695"/>
                    </a:lnTo>
                    <a:lnTo>
                      <a:pt x="3272" y="2656"/>
                    </a:lnTo>
                    <a:lnTo>
                      <a:pt x="3003" y="2233"/>
                    </a:lnTo>
                    <a:lnTo>
                      <a:pt x="2657" y="1809"/>
                    </a:lnTo>
                    <a:lnTo>
                      <a:pt x="2272" y="1424"/>
                    </a:lnTo>
                    <a:lnTo>
                      <a:pt x="1848" y="1078"/>
                    </a:lnTo>
                    <a:lnTo>
                      <a:pt x="1425" y="770"/>
                    </a:lnTo>
                    <a:lnTo>
                      <a:pt x="963" y="462"/>
                    </a:lnTo>
                    <a:lnTo>
                      <a:pt x="501" y="193"/>
                    </a:lnTo>
                    <a:lnTo>
                      <a:pt x="1"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 name="Google Shape;1491;p36"/>
              <p:cNvSpPr/>
              <p:nvPr/>
            </p:nvSpPr>
            <p:spPr>
              <a:xfrm>
                <a:off x="3447225" y="2675625"/>
                <a:ext cx="175150" cy="87575"/>
              </a:xfrm>
              <a:custGeom>
                <a:avLst/>
                <a:gdLst/>
                <a:ahLst/>
                <a:cxnLst/>
                <a:rect l="l" t="t" r="r" b="b"/>
                <a:pathLst>
                  <a:path w="7006" h="3503" extrusionOk="0">
                    <a:moveTo>
                      <a:pt x="7005" y="0"/>
                    </a:moveTo>
                    <a:lnTo>
                      <a:pt x="6236" y="154"/>
                    </a:lnTo>
                    <a:lnTo>
                      <a:pt x="5504" y="347"/>
                    </a:lnTo>
                    <a:lnTo>
                      <a:pt x="4773" y="616"/>
                    </a:lnTo>
                    <a:lnTo>
                      <a:pt x="4042" y="886"/>
                    </a:lnTo>
                    <a:lnTo>
                      <a:pt x="3349" y="1232"/>
                    </a:lnTo>
                    <a:lnTo>
                      <a:pt x="2656" y="1578"/>
                    </a:lnTo>
                    <a:lnTo>
                      <a:pt x="1963" y="2002"/>
                    </a:lnTo>
                    <a:lnTo>
                      <a:pt x="1347" y="2425"/>
                    </a:lnTo>
                    <a:lnTo>
                      <a:pt x="655" y="2926"/>
                    </a:lnTo>
                    <a:lnTo>
                      <a:pt x="0" y="3503"/>
                    </a:lnTo>
                    <a:lnTo>
                      <a:pt x="770" y="2887"/>
                    </a:lnTo>
                    <a:lnTo>
                      <a:pt x="1578" y="2310"/>
                    </a:lnTo>
                    <a:lnTo>
                      <a:pt x="2425" y="1809"/>
                    </a:lnTo>
                    <a:lnTo>
                      <a:pt x="3310" y="1348"/>
                    </a:lnTo>
                    <a:lnTo>
                      <a:pt x="4196" y="924"/>
                    </a:lnTo>
                    <a:lnTo>
                      <a:pt x="5119" y="578"/>
                    </a:lnTo>
                    <a:lnTo>
                      <a:pt x="6043" y="270"/>
                    </a:lnTo>
                    <a:lnTo>
                      <a:pt x="7005"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1492;p36"/>
              <p:cNvSpPr/>
              <p:nvPr/>
            </p:nvSpPr>
            <p:spPr>
              <a:xfrm>
                <a:off x="3462625" y="2740100"/>
                <a:ext cx="40425" cy="26950"/>
              </a:xfrm>
              <a:custGeom>
                <a:avLst/>
                <a:gdLst/>
                <a:ahLst/>
                <a:cxnLst/>
                <a:rect l="l" t="t" r="r" b="b"/>
                <a:pathLst>
                  <a:path w="1617" h="1078" extrusionOk="0">
                    <a:moveTo>
                      <a:pt x="1540" y="0"/>
                    </a:moveTo>
                    <a:lnTo>
                      <a:pt x="1155" y="231"/>
                    </a:lnTo>
                    <a:lnTo>
                      <a:pt x="731" y="462"/>
                    </a:lnTo>
                    <a:lnTo>
                      <a:pt x="385" y="732"/>
                    </a:lnTo>
                    <a:lnTo>
                      <a:pt x="0" y="1039"/>
                    </a:lnTo>
                    <a:lnTo>
                      <a:pt x="39" y="1078"/>
                    </a:lnTo>
                    <a:lnTo>
                      <a:pt x="385" y="770"/>
                    </a:lnTo>
                    <a:lnTo>
                      <a:pt x="770" y="501"/>
                    </a:lnTo>
                    <a:lnTo>
                      <a:pt x="1193" y="270"/>
                    </a:lnTo>
                    <a:lnTo>
                      <a:pt x="1578" y="39"/>
                    </a:lnTo>
                    <a:lnTo>
                      <a:pt x="1617" y="39"/>
                    </a:lnTo>
                    <a:lnTo>
                      <a:pt x="1578"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1493;p36"/>
              <p:cNvSpPr/>
              <p:nvPr/>
            </p:nvSpPr>
            <p:spPr>
              <a:xfrm>
                <a:off x="3433750" y="2716025"/>
                <a:ext cx="57750" cy="37575"/>
              </a:xfrm>
              <a:custGeom>
                <a:avLst/>
                <a:gdLst/>
                <a:ahLst/>
                <a:cxnLst/>
                <a:rect l="l" t="t" r="r" b="b"/>
                <a:pathLst>
                  <a:path w="2310" h="1503" extrusionOk="0">
                    <a:moveTo>
                      <a:pt x="2271" y="1"/>
                    </a:moveTo>
                    <a:lnTo>
                      <a:pt x="1963" y="116"/>
                    </a:lnTo>
                    <a:lnTo>
                      <a:pt x="1617" y="232"/>
                    </a:lnTo>
                    <a:lnTo>
                      <a:pt x="1309" y="386"/>
                    </a:lnTo>
                    <a:lnTo>
                      <a:pt x="1040" y="578"/>
                    </a:lnTo>
                    <a:lnTo>
                      <a:pt x="732" y="771"/>
                    </a:lnTo>
                    <a:lnTo>
                      <a:pt x="462" y="1002"/>
                    </a:lnTo>
                    <a:lnTo>
                      <a:pt x="231" y="1233"/>
                    </a:lnTo>
                    <a:lnTo>
                      <a:pt x="0" y="1502"/>
                    </a:lnTo>
                    <a:lnTo>
                      <a:pt x="39" y="1502"/>
                    </a:lnTo>
                    <a:lnTo>
                      <a:pt x="501" y="1040"/>
                    </a:lnTo>
                    <a:lnTo>
                      <a:pt x="770" y="809"/>
                    </a:lnTo>
                    <a:lnTo>
                      <a:pt x="1040" y="617"/>
                    </a:lnTo>
                    <a:lnTo>
                      <a:pt x="1348" y="463"/>
                    </a:lnTo>
                    <a:lnTo>
                      <a:pt x="1655" y="309"/>
                    </a:lnTo>
                    <a:lnTo>
                      <a:pt x="2271" y="78"/>
                    </a:lnTo>
                    <a:lnTo>
                      <a:pt x="2310" y="39"/>
                    </a:lnTo>
                    <a:lnTo>
                      <a:pt x="2271" y="1"/>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1494;p36"/>
              <p:cNvSpPr/>
              <p:nvPr/>
            </p:nvSpPr>
            <p:spPr>
              <a:xfrm>
                <a:off x="3368325" y="2802650"/>
                <a:ext cx="53900" cy="254050"/>
              </a:xfrm>
              <a:custGeom>
                <a:avLst/>
                <a:gdLst/>
                <a:ahLst/>
                <a:cxnLst/>
                <a:rect l="l" t="t" r="r" b="b"/>
                <a:pathLst>
                  <a:path w="2156" h="10162" extrusionOk="0">
                    <a:moveTo>
                      <a:pt x="39" y="0"/>
                    </a:moveTo>
                    <a:lnTo>
                      <a:pt x="0" y="39"/>
                    </a:lnTo>
                    <a:lnTo>
                      <a:pt x="77" y="500"/>
                    </a:lnTo>
                    <a:lnTo>
                      <a:pt x="154" y="1001"/>
                    </a:lnTo>
                    <a:lnTo>
                      <a:pt x="346" y="1963"/>
                    </a:lnTo>
                    <a:lnTo>
                      <a:pt x="731" y="3888"/>
                    </a:lnTo>
                    <a:lnTo>
                      <a:pt x="1540" y="7852"/>
                    </a:lnTo>
                    <a:lnTo>
                      <a:pt x="2002" y="10084"/>
                    </a:lnTo>
                    <a:lnTo>
                      <a:pt x="2040" y="10123"/>
                    </a:lnTo>
                    <a:lnTo>
                      <a:pt x="2079" y="10161"/>
                    </a:lnTo>
                    <a:lnTo>
                      <a:pt x="2117" y="10123"/>
                    </a:lnTo>
                    <a:lnTo>
                      <a:pt x="2156" y="10046"/>
                    </a:lnTo>
                    <a:lnTo>
                      <a:pt x="1347" y="6158"/>
                    </a:lnTo>
                    <a:lnTo>
                      <a:pt x="539" y="2232"/>
                    </a:lnTo>
                    <a:lnTo>
                      <a:pt x="308" y="1116"/>
                    </a:lnTo>
                    <a:lnTo>
                      <a:pt x="193" y="577"/>
                    </a:lnTo>
                    <a:lnTo>
                      <a:pt x="39" y="39"/>
                    </a:lnTo>
                    <a:lnTo>
                      <a:pt x="39"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1495;p36"/>
              <p:cNvSpPr/>
              <p:nvPr/>
            </p:nvSpPr>
            <p:spPr>
              <a:xfrm>
                <a:off x="3443375" y="2812250"/>
                <a:ext cx="28875" cy="242525"/>
              </a:xfrm>
              <a:custGeom>
                <a:avLst/>
                <a:gdLst/>
                <a:ahLst/>
                <a:cxnLst/>
                <a:rect l="l" t="t" r="r" b="b"/>
                <a:pathLst>
                  <a:path w="1155" h="9701" extrusionOk="0">
                    <a:moveTo>
                      <a:pt x="0" y="1"/>
                    </a:moveTo>
                    <a:lnTo>
                      <a:pt x="0" y="39"/>
                    </a:lnTo>
                    <a:lnTo>
                      <a:pt x="0" y="963"/>
                    </a:lnTo>
                    <a:lnTo>
                      <a:pt x="39" y="1925"/>
                    </a:lnTo>
                    <a:lnTo>
                      <a:pt x="231" y="3811"/>
                    </a:lnTo>
                    <a:lnTo>
                      <a:pt x="424" y="5659"/>
                    </a:lnTo>
                    <a:lnTo>
                      <a:pt x="655" y="7507"/>
                    </a:lnTo>
                    <a:lnTo>
                      <a:pt x="1001" y="9662"/>
                    </a:lnTo>
                    <a:lnTo>
                      <a:pt x="1040" y="9700"/>
                    </a:lnTo>
                    <a:lnTo>
                      <a:pt x="1117" y="9700"/>
                    </a:lnTo>
                    <a:lnTo>
                      <a:pt x="1155" y="9623"/>
                    </a:lnTo>
                    <a:lnTo>
                      <a:pt x="847" y="7776"/>
                    </a:lnTo>
                    <a:lnTo>
                      <a:pt x="578" y="5890"/>
                    </a:lnTo>
                    <a:lnTo>
                      <a:pt x="347" y="4042"/>
                    </a:lnTo>
                    <a:lnTo>
                      <a:pt x="193" y="2156"/>
                    </a:lnTo>
                    <a:lnTo>
                      <a:pt x="39" y="39"/>
                    </a:lnTo>
                    <a:lnTo>
                      <a:pt x="0" y="1"/>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1496;p36"/>
              <p:cNvSpPr/>
              <p:nvPr/>
            </p:nvSpPr>
            <p:spPr>
              <a:xfrm>
                <a:off x="3304800" y="2144450"/>
                <a:ext cx="435925" cy="455175"/>
              </a:xfrm>
              <a:custGeom>
                <a:avLst/>
                <a:gdLst/>
                <a:ahLst/>
                <a:cxnLst/>
                <a:rect l="l" t="t" r="r" b="b"/>
                <a:pathLst>
                  <a:path w="17437" h="18207" extrusionOk="0">
                    <a:moveTo>
                      <a:pt x="8199" y="1"/>
                    </a:moveTo>
                    <a:lnTo>
                      <a:pt x="7737" y="39"/>
                    </a:lnTo>
                    <a:lnTo>
                      <a:pt x="7275" y="78"/>
                    </a:lnTo>
                    <a:lnTo>
                      <a:pt x="6544" y="193"/>
                    </a:lnTo>
                    <a:lnTo>
                      <a:pt x="5851" y="309"/>
                    </a:lnTo>
                    <a:lnTo>
                      <a:pt x="5197" y="501"/>
                    </a:lnTo>
                    <a:lnTo>
                      <a:pt x="4620" y="694"/>
                    </a:lnTo>
                    <a:lnTo>
                      <a:pt x="4081" y="886"/>
                    </a:lnTo>
                    <a:lnTo>
                      <a:pt x="3580" y="1156"/>
                    </a:lnTo>
                    <a:lnTo>
                      <a:pt x="3157" y="1387"/>
                    </a:lnTo>
                    <a:lnTo>
                      <a:pt x="2734" y="1695"/>
                    </a:lnTo>
                    <a:lnTo>
                      <a:pt x="2387" y="2002"/>
                    </a:lnTo>
                    <a:lnTo>
                      <a:pt x="2041" y="2310"/>
                    </a:lnTo>
                    <a:lnTo>
                      <a:pt x="1771" y="2657"/>
                    </a:lnTo>
                    <a:lnTo>
                      <a:pt x="1502" y="3003"/>
                    </a:lnTo>
                    <a:lnTo>
                      <a:pt x="1271" y="3388"/>
                    </a:lnTo>
                    <a:lnTo>
                      <a:pt x="1078" y="3773"/>
                    </a:lnTo>
                    <a:lnTo>
                      <a:pt x="886" y="4158"/>
                    </a:lnTo>
                    <a:lnTo>
                      <a:pt x="732" y="4581"/>
                    </a:lnTo>
                    <a:lnTo>
                      <a:pt x="540" y="5390"/>
                    </a:lnTo>
                    <a:lnTo>
                      <a:pt x="347" y="6236"/>
                    </a:lnTo>
                    <a:lnTo>
                      <a:pt x="270" y="7122"/>
                    </a:lnTo>
                    <a:lnTo>
                      <a:pt x="193" y="7968"/>
                    </a:lnTo>
                    <a:lnTo>
                      <a:pt x="155" y="9662"/>
                    </a:lnTo>
                    <a:lnTo>
                      <a:pt x="116" y="10470"/>
                    </a:lnTo>
                    <a:lnTo>
                      <a:pt x="39" y="11202"/>
                    </a:lnTo>
                    <a:lnTo>
                      <a:pt x="1" y="11663"/>
                    </a:lnTo>
                    <a:lnTo>
                      <a:pt x="1" y="12125"/>
                    </a:lnTo>
                    <a:lnTo>
                      <a:pt x="39" y="12549"/>
                    </a:lnTo>
                    <a:lnTo>
                      <a:pt x="78" y="12972"/>
                    </a:lnTo>
                    <a:lnTo>
                      <a:pt x="155" y="13357"/>
                    </a:lnTo>
                    <a:lnTo>
                      <a:pt x="270" y="13742"/>
                    </a:lnTo>
                    <a:lnTo>
                      <a:pt x="424" y="14127"/>
                    </a:lnTo>
                    <a:lnTo>
                      <a:pt x="578" y="14473"/>
                    </a:lnTo>
                    <a:lnTo>
                      <a:pt x="771" y="14820"/>
                    </a:lnTo>
                    <a:lnTo>
                      <a:pt x="963" y="15127"/>
                    </a:lnTo>
                    <a:lnTo>
                      <a:pt x="1194" y="15435"/>
                    </a:lnTo>
                    <a:lnTo>
                      <a:pt x="1463" y="15743"/>
                    </a:lnTo>
                    <a:lnTo>
                      <a:pt x="1733" y="16013"/>
                    </a:lnTo>
                    <a:lnTo>
                      <a:pt x="2002" y="16282"/>
                    </a:lnTo>
                    <a:lnTo>
                      <a:pt x="2310" y="16552"/>
                    </a:lnTo>
                    <a:lnTo>
                      <a:pt x="2657" y="16744"/>
                    </a:lnTo>
                    <a:lnTo>
                      <a:pt x="3349" y="17167"/>
                    </a:lnTo>
                    <a:lnTo>
                      <a:pt x="4119" y="17514"/>
                    </a:lnTo>
                    <a:lnTo>
                      <a:pt x="4927" y="17783"/>
                    </a:lnTo>
                    <a:lnTo>
                      <a:pt x="5774" y="18014"/>
                    </a:lnTo>
                    <a:lnTo>
                      <a:pt x="6660" y="18130"/>
                    </a:lnTo>
                    <a:lnTo>
                      <a:pt x="7583" y="18207"/>
                    </a:lnTo>
                    <a:lnTo>
                      <a:pt x="8507" y="18207"/>
                    </a:lnTo>
                    <a:lnTo>
                      <a:pt x="9431" y="18130"/>
                    </a:lnTo>
                    <a:lnTo>
                      <a:pt x="9893" y="18053"/>
                    </a:lnTo>
                    <a:lnTo>
                      <a:pt x="10355" y="17976"/>
                    </a:lnTo>
                    <a:lnTo>
                      <a:pt x="10778" y="17860"/>
                    </a:lnTo>
                    <a:lnTo>
                      <a:pt x="11240" y="17745"/>
                    </a:lnTo>
                    <a:lnTo>
                      <a:pt x="12048" y="17398"/>
                    </a:lnTo>
                    <a:lnTo>
                      <a:pt x="12856" y="17014"/>
                    </a:lnTo>
                    <a:lnTo>
                      <a:pt x="13588" y="16513"/>
                    </a:lnTo>
                    <a:lnTo>
                      <a:pt x="14281" y="15974"/>
                    </a:lnTo>
                    <a:lnTo>
                      <a:pt x="14935" y="15397"/>
                    </a:lnTo>
                    <a:lnTo>
                      <a:pt x="15474" y="14704"/>
                    </a:lnTo>
                    <a:lnTo>
                      <a:pt x="16013" y="14011"/>
                    </a:lnTo>
                    <a:lnTo>
                      <a:pt x="16436" y="13241"/>
                    </a:lnTo>
                    <a:lnTo>
                      <a:pt x="16782" y="12472"/>
                    </a:lnTo>
                    <a:lnTo>
                      <a:pt x="17090" y="11625"/>
                    </a:lnTo>
                    <a:lnTo>
                      <a:pt x="17283" y="10740"/>
                    </a:lnTo>
                    <a:lnTo>
                      <a:pt x="17398" y="9854"/>
                    </a:lnTo>
                    <a:lnTo>
                      <a:pt x="17437" y="9392"/>
                    </a:lnTo>
                    <a:lnTo>
                      <a:pt x="17437" y="8969"/>
                    </a:lnTo>
                    <a:lnTo>
                      <a:pt x="17398" y="8507"/>
                    </a:lnTo>
                    <a:lnTo>
                      <a:pt x="17360" y="8007"/>
                    </a:lnTo>
                    <a:lnTo>
                      <a:pt x="17321" y="7545"/>
                    </a:lnTo>
                    <a:lnTo>
                      <a:pt x="17206" y="7122"/>
                    </a:lnTo>
                    <a:lnTo>
                      <a:pt x="17090" y="6660"/>
                    </a:lnTo>
                    <a:lnTo>
                      <a:pt x="16975" y="6236"/>
                    </a:lnTo>
                    <a:lnTo>
                      <a:pt x="16628" y="5390"/>
                    </a:lnTo>
                    <a:lnTo>
                      <a:pt x="16244" y="4581"/>
                    </a:lnTo>
                    <a:lnTo>
                      <a:pt x="15782" y="3850"/>
                    </a:lnTo>
                    <a:lnTo>
                      <a:pt x="15243" y="3157"/>
                    </a:lnTo>
                    <a:lnTo>
                      <a:pt x="14627" y="2541"/>
                    </a:lnTo>
                    <a:lnTo>
                      <a:pt x="13973" y="1964"/>
                    </a:lnTo>
                    <a:lnTo>
                      <a:pt x="13241" y="1464"/>
                    </a:lnTo>
                    <a:lnTo>
                      <a:pt x="12510" y="1002"/>
                    </a:lnTo>
                    <a:lnTo>
                      <a:pt x="11702" y="655"/>
                    </a:lnTo>
                    <a:lnTo>
                      <a:pt x="10855" y="386"/>
                    </a:lnTo>
                    <a:lnTo>
                      <a:pt x="10008" y="155"/>
                    </a:lnTo>
                    <a:lnTo>
                      <a:pt x="9123" y="39"/>
                    </a:lnTo>
                    <a:lnTo>
                      <a:pt x="8661" y="1"/>
                    </a:lnTo>
                    <a:close/>
                  </a:path>
                </a:pathLst>
              </a:custGeom>
              <a:solidFill>
                <a:srgbClr val="FCB38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1497;p36"/>
              <p:cNvSpPr/>
              <p:nvPr/>
            </p:nvSpPr>
            <p:spPr>
              <a:xfrm>
                <a:off x="3304800" y="2144450"/>
                <a:ext cx="435925" cy="455175"/>
              </a:xfrm>
              <a:custGeom>
                <a:avLst/>
                <a:gdLst/>
                <a:ahLst/>
                <a:cxnLst/>
                <a:rect l="l" t="t" r="r" b="b"/>
                <a:pathLst>
                  <a:path w="17437" h="18207" fill="none" extrusionOk="0">
                    <a:moveTo>
                      <a:pt x="17360" y="8007"/>
                    </a:moveTo>
                    <a:lnTo>
                      <a:pt x="17360" y="8007"/>
                    </a:lnTo>
                    <a:lnTo>
                      <a:pt x="17321" y="7545"/>
                    </a:lnTo>
                    <a:lnTo>
                      <a:pt x="17206" y="7122"/>
                    </a:lnTo>
                    <a:lnTo>
                      <a:pt x="17090" y="6660"/>
                    </a:lnTo>
                    <a:lnTo>
                      <a:pt x="16975" y="6236"/>
                    </a:lnTo>
                    <a:lnTo>
                      <a:pt x="16628" y="5390"/>
                    </a:lnTo>
                    <a:lnTo>
                      <a:pt x="16244" y="4581"/>
                    </a:lnTo>
                    <a:lnTo>
                      <a:pt x="15782" y="3850"/>
                    </a:lnTo>
                    <a:lnTo>
                      <a:pt x="15243" y="3157"/>
                    </a:lnTo>
                    <a:lnTo>
                      <a:pt x="14627" y="2541"/>
                    </a:lnTo>
                    <a:lnTo>
                      <a:pt x="13973" y="1964"/>
                    </a:lnTo>
                    <a:lnTo>
                      <a:pt x="13241" y="1464"/>
                    </a:lnTo>
                    <a:lnTo>
                      <a:pt x="12510" y="1002"/>
                    </a:lnTo>
                    <a:lnTo>
                      <a:pt x="11702" y="655"/>
                    </a:lnTo>
                    <a:lnTo>
                      <a:pt x="10855" y="386"/>
                    </a:lnTo>
                    <a:lnTo>
                      <a:pt x="10008" y="155"/>
                    </a:lnTo>
                    <a:lnTo>
                      <a:pt x="9123" y="39"/>
                    </a:lnTo>
                    <a:lnTo>
                      <a:pt x="8661" y="1"/>
                    </a:lnTo>
                    <a:lnTo>
                      <a:pt x="8199" y="1"/>
                    </a:lnTo>
                    <a:lnTo>
                      <a:pt x="7737" y="39"/>
                    </a:lnTo>
                    <a:lnTo>
                      <a:pt x="7275" y="78"/>
                    </a:lnTo>
                    <a:lnTo>
                      <a:pt x="7275" y="78"/>
                    </a:lnTo>
                    <a:lnTo>
                      <a:pt x="6544" y="193"/>
                    </a:lnTo>
                    <a:lnTo>
                      <a:pt x="5851" y="309"/>
                    </a:lnTo>
                    <a:lnTo>
                      <a:pt x="5197" y="501"/>
                    </a:lnTo>
                    <a:lnTo>
                      <a:pt x="4620" y="694"/>
                    </a:lnTo>
                    <a:lnTo>
                      <a:pt x="4081" y="886"/>
                    </a:lnTo>
                    <a:lnTo>
                      <a:pt x="3580" y="1156"/>
                    </a:lnTo>
                    <a:lnTo>
                      <a:pt x="3157" y="1387"/>
                    </a:lnTo>
                    <a:lnTo>
                      <a:pt x="2734" y="1695"/>
                    </a:lnTo>
                    <a:lnTo>
                      <a:pt x="2387" y="2002"/>
                    </a:lnTo>
                    <a:lnTo>
                      <a:pt x="2041" y="2310"/>
                    </a:lnTo>
                    <a:lnTo>
                      <a:pt x="1771" y="2657"/>
                    </a:lnTo>
                    <a:lnTo>
                      <a:pt x="1502" y="3003"/>
                    </a:lnTo>
                    <a:lnTo>
                      <a:pt x="1271" y="3388"/>
                    </a:lnTo>
                    <a:lnTo>
                      <a:pt x="1078" y="3773"/>
                    </a:lnTo>
                    <a:lnTo>
                      <a:pt x="886" y="4158"/>
                    </a:lnTo>
                    <a:lnTo>
                      <a:pt x="732" y="4581"/>
                    </a:lnTo>
                    <a:lnTo>
                      <a:pt x="540" y="5390"/>
                    </a:lnTo>
                    <a:lnTo>
                      <a:pt x="347" y="6236"/>
                    </a:lnTo>
                    <a:lnTo>
                      <a:pt x="270" y="7122"/>
                    </a:lnTo>
                    <a:lnTo>
                      <a:pt x="193" y="7968"/>
                    </a:lnTo>
                    <a:lnTo>
                      <a:pt x="155" y="9662"/>
                    </a:lnTo>
                    <a:lnTo>
                      <a:pt x="116" y="10470"/>
                    </a:lnTo>
                    <a:lnTo>
                      <a:pt x="39" y="11202"/>
                    </a:lnTo>
                    <a:lnTo>
                      <a:pt x="39" y="11202"/>
                    </a:lnTo>
                    <a:lnTo>
                      <a:pt x="1" y="11663"/>
                    </a:lnTo>
                    <a:lnTo>
                      <a:pt x="1" y="12125"/>
                    </a:lnTo>
                    <a:lnTo>
                      <a:pt x="39" y="12549"/>
                    </a:lnTo>
                    <a:lnTo>
                      <a:pt x="78" y="12972"/>
                    </a:lnTo>
                    <a:lnTo>
                      <a:pt x="155" y="13357"/>
                    </a:lnTo>
                    <a:lnTo>
                      <a:pt x="270" y="13742"/>
                    </a:lnTo>
                    <a:lnTo>
                      <a:pt x="424" y="14127"/>
                    </a:lnTo>
                    <a:lnTo>
                      <a:pt x="578" y="14473"/>
                    </a:lnTo>
                    <a:lnTo>
                      <a:pt x="771" y="14820"/>
                    </a:lnTo>
                    <a:lnTo>
                      <a:pt x="963" y="15127"/>
                    </a:lnTo>
                    <a:lnTo>
                      <a:pt x="1194" y="15435"/>
                    </a:lnTo>
                    <a:lnTo>
                      <a:pt x="1463" y="15743"/>
                    </a:lnTo>
                    <a:lnTo>
                      <a:pt x="1733" y="16013"/>
                    </a:lnTo>
                    <a:lnTo>
                      <a:pt x="2002" y="16282"/>
                    </a:lnTo>
                    <a:lnTo>
                      <a:pt x="2310" y="16552"/>
                    </a:lnTo>
                    <a:lnTo>
                      <a:pt x="2657" y="16744"/>
                    </a:lnTo>
                    <a:lnTo>
                      <a:pt x="3349" y="17167"/>
                    </a:lnTo>
                    <a:lnTo>
                      <a:pt x="4119" y="17514"/>
                    </a:lnTo>
                    <a:lnTo>
                      <a:pt x="4927" y="17783"/>
                    </a:lnTo>
                    <a:lnTo>
                      <a:pt x="5774" y="18014"/>
                    </a:lnTo>
                    <a:lnTo>
                      <a:pt x="6660" y="18130"/>
                    </a:lnTo>
                    <a:lnTo>
                      <a:pt x="7583" y="18207"/>
                    </a:lnTo>
                    <a:lnTo>
                      <a:pt x="8507" y="18207"/>
                    </a:lnTo>
                    <a:lnTo>
                      <a:pt x="9431" y="18130"/>
                    </a:lnTo>
                    <a:lnTo>
                      <a:pt x="9431" y="18130"/>
                    </a:lnTo>
                    <a:lnTo>
                      <a:pt x="9893" y="18053"/>
                    </a:lnTo>
                    <a:lnTo>
                      <a:pt x="10355" y="17976"/>
                    </a:lnTo>
                    <a:lnTo>
                      <a:pt x="10778" y="17860"/>
                    </a:lnTo>
                    <a:lnTo>
                      <a:pt x="11240" y="17745"/>
                    </a:lnTo>
                    <a:lnTo>
                      <a:pt x="12048" y="17398"/>
                    </a:lnTo>
                    <a:lnTo>
                      <a:pt x="12856" y="17014"/>
                    </a:lnTo>
                    <a:lnTo>
                      <a:pt x="13588" y="16513"/>
                    </a:lnTo>
                    <a:lnTo>
                      <a:pt x="14281" y="15974"/>
                    </a:lnTo>
                    <a:lnTo>
                      <a:pt x="14935" y="15397"/>
                    </a:lnTo>
                    <a:lnTo>
                      <a:pt x="15474" y="14704"/>
                    </a:lnTo>
                    <a:lnTo>
                      <a:pt x="16013" y="14011"/>
                    </a:lnTo>
                    <a:lnTo>
                      <a:pt x="16436" y="13241"/>
                    </a:lnTo>
                    <a:lnTo>
                      <a:pt x="16782" y="12472"/>
                    </a:lnTo>
                    <a:lnTo>
                      <a:pt x="17090" y="11625"/>
                    </a:lnTo>
                    <a:lnTo>
                      <a:pt x="17283" y="10740"/>
                    </a:lnTo>
                    <a:lnTo>
                      <a:pt x="17398" y="9854"/>
                    </a:lnTo>
                    <a:lnTo>
                      <a:pt x="17437" y="9392"/>
                    </a:lnTo>
                    <a:lnTo>
                      <a:pt x="17437" y="8969"/>
                    </a:lnTo>
                    <a:lnTo>
                      <a:pt x="17398" y="8507"/>
                    </a:lnTo>
                    <a:lnTo>
                      <a:pt x="17360" y="8007"/>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1498;p36"/>
              <p:cNvSpPr/>
              <p:nvPr/>
            </p:nvSpPr>
            <p:spPr>
              <a:xfrm>
                <a:off x="3243225" y="2358075"/>
                <a:ext cx="87575" cy="108775"/>
              </a:xfrm>
              <a:custGeom>
                <a:avLst/>
                <a:gdLst/>
                <a:ahLst/>
                <a:cxnLst/>
                <a:rect l="l" t="t" r="r" b="b"/>
                <a:pathLst>
                  <a:path w="3503" h="4351" extrusionOk="0">
                    <a:moveTo>
                      <a:pt x="1078" y="1"/>
                    </a:moveTo>
                    <a:lnTo>
                      <a:pt x="924" y="39"/>
                    </a:lnTo>
                    <a:lnTo>
                      <a:pt x="770" y="78"/>
                    </a:lnTo>
                    <a:lnTo>
                      <a:pt x="616" y="155"/>
                    </a:lnTo>
                    <a:lnTo>
                      <a:pt x="501" y="270"/>
                    </a:lnTo>
                    <a:lnTo>
                      <a:pt x="270" y="540"/>
                    </a:lnTo>
                    <a:lnTo>
                      <a:pt x="116" y="847"/>
                    </a:lnTo>
                    <a:lnTo>
                      <a:pt x="39" y="1194"/>
                    </a:lnTo>
                    <a:lnTo>
                      <a:pt x="0" y="1579"/>
                    </a:lnTo>
                    <a:lnTo>
                      <a:pt x="39" y="2002"/>
                    </a:lnTo>
                    <a:lnTo>
                      <a:pt x="154" y="2426"/>
                    </a:lnTo>
                    <a:lnTo>
                      <a:pt x="308" y="2849"/>
                    </a:lnTo>
                    <a:lnTo>
                      <a:pt x="539" y="3272"/>
                    </a:lnTo>
                    <a:lnTo>
                      <a:pt x="809" y="3619"/>
                    </a:lnTo>
                    <a:lnTo>
                      <a:pt x="1117" y="3888"/>
                    </a:lnTo>
                    <a:lnTo>
                      <a:pt x="1425" y="4119"/>
                    </a:lnTo>
                    <a:lnTo>
                      <a:pt x="1771" y="4273"/>
                    </a:lnTo>
                    <a:lnTo>
                      <a:pt x="2117" y="4350"/>
                    </a:lnTo>
                    <a:lnTo>
                      <a:pt x="2425" y="4350"/>
                    </a:lnTo>
                    <a:lnTo>
                      <a:pt x="2579" y="4312"/>
                    </a:lnTo>
                    <a:lnTo>
                      <a:pt x="2733" y="4273"/>
                    </a:lnTo>
                    <a:lnTo>
                      <a:pt x="2887" y="4196"/>
                    </a:lnTo>
                    <a:lnTo>
                      <a:pt x="3003" y="4081"/>
                    </a:lnTo>
                    <a:lnTo>
                      <a:pt x="3234" y="3850"/>
                    </a:lnTo>
                    <a:lnTo>
                      <a:pt x="3388" y="3542"/>
                    </a:lnTo>
                    <a:lnTo>
                      <a:pt x="3464" y="3157"/>
                    </a:lnTo>
                    <a:lnTo>
                      <a:pt x="3503" y="2772"/>
                    </a:lnTo>
                    <a:lnTo>
                      <a:pt x="3464" y="2349"/>
                    </a:lnTo>
                    <a:lnTo>
                      <a:pt x="3349" y="1925"/>
                    </a:lnTo>
                    <a:lnTo>
                      <a:pt x="3195" y="1502"/>
                    </a:lnTo>
                    <a:lnTo>
                      <a:pt x="2964" y="1078"/>
                    </a:lnTo>
                    <a:lnTo>
                      <a:pt x="2695" y="732"/>
                    </a:lnTo>
                    <a:lnTo>
                      <a:pt x="2387" y="463"/>
                    </a:lnTo>
                    <a:lnTo>
                      <a:pt x="2079" y="232"/>
                    </a:lnTo>
                    <a:lnTo>
                      <a:pt x="1732" y="78"/>
                    </a:lnTo>
                    <a:lnTo>
                      <a:pt x="1386" y="1"/>
                    </a:lnTo>
                    <a:close/>
                  </a:path>
                </a:pathLst>
              </a:custGeom>
              <a:solidFill>
                <a:srgbClr val="FCB38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1499;p36"/>
              <p:cNvSpPr/>
              <p:nvPr/>
            </p:nvSpPr>
            <p:spPr>
              <a:xfrm>
                <a:off x="3468400" y="2489900"/>
                <a:ext cx="148200" cy="154000"/>
              </a:xfrm>
              <a:custGeom>
                <a:avLst/>
                <a:gdLst/>
                <a:ahLst/>
                <a:cxnLst/>
                <a:rect l="l" t="t" r="r" b="b"/>
                <a:pathLst>
                  <a:path w="5928" h="6160" extrusionOk="0">
                    <a:moveTo>
                      <a:pt x="3195" y="1"/>
                    </a:moveTo>
                    <a:lnTo>
                      <a:pt x="2656" y="78"/>
                    </a:lnTo>
                    <a:lnTo>
                      <a:pt x="2155" y="155"/>
                    </a:lnTo>
                    <a:lnTo>
                      <a:pt x="1655" y="309"/>
                    </a:lnTo>
                    <a:lnTo>
                      <a:pt x="1193" y="501"/>
                    </a:lnTo>
                    <a:lnTo>
                      <a:pt x="808" y="694"/>
                    </a:lnTo>
                    <a:lnTo>
                      <a:pt x="231" y="1040"/>
                    </a:lnTo>
                    <a:lnTo>
                      <a:pt x="0" y="1156"/>
                    </a:lnTo>
                    <a:lnTo>
                      <a:pt x="77" y="1309"/>
                    </a:lnTo>
                    <a:lnTo>
                      <a:pt x="192" y="1733"/>
                    </a:lnTo>
                    <a:lnTo>
                      <a:pt x="269" y="2041"/>
                    </a:lnTo>
                    <a:lnTo>
                      <a:pt x="308" y="2349"/>
                    </a:lnTo>
                    <a:lnTo>
                      <a:pt x="269" y="2695"/>
                    </a:lnTo>
                    <a:lnTo>
                      <a:pt x="231" y="3080"/>
                    </a:lnTo>
                    <a:lnTo>
                      <a:pt x="116" y="3811"/>
                    </a:lnTo>
                    <a:lnTo>
                      <a:pt x="77" y="4119"/>
                    </a:lnTo>
                    <a:lnTo>
                      <a:pt x="77" y="4389"/>
                    </a:lnTo>
                    <a:lnTo>
                      <a:pt x="116" y="4658"/>
                    </a:lnTo>
                    <a:lnTo>
                      <a:pt x="192" y="4889"/>
                    </a:lnTo>
                    <a:lnTo>
                      <a:pt x="308" y="5082"/>
                    </a:lnTo>
                    <a:lnTo>
                      <a:pt x="500" y="5274"/>
                    </a:lnTo>
                    <a:lnTo>
                      <a:pt x="847" y="5543"/>
                    </a:lnTo>
                    <a:lnTo>
                      <a:pt x="1193" y="5736"/>
                    </a:lnTo>
                    <a:lnTo>
                      <a:pt x="1540" y="5890"/>
                    </a:lnTo>
                    <a:lnTo>
                      <a:pt x="1925" y="6005"/>
                    </a:lnTo>
                    <a:lnTo>
                      <a:pt x="2309" y="6121"/>
                    </a:lnTo>
                    <a:lnTo>
                      <a:pt x="2694" y="6159"/>
                    </a:lnTo>
                    <a:lnTo>
                      <a:pt x="3079" y="6121"/>
                    </a:lnTo>
                    <a:lnTo>
                      <a:pt x="3426" y="6082"/>
                    </a:lnTo>
                    <a:lnTo>
                      <a:pt x="3811" y="6005"/>
                    </a:lnTo>
                    <a:lnTo>
                      <a:pt x="4157" y="5928"/>
                    </a:lnTo>
                    <a:lnTo>
                      <a:pt x="4465" y="5774"/>
                    </a:lnTo>
                    <a:lnTo>
                      <a:pt x="4773" y="5620"/>
                    </a:lnTo>
                    <a:lnTo>
                      <a:pt x="5042" y="5389"/>
                    </a:lnTo>
                    <a:lnTo>
                      <a:pt x="5312" y="5158"/>
                    </a:lnTo>
                    <a:lnTo>
                      <a:pt x="5543" y="4928"/>
                    </a:lnTo>
                    <a:lnTo>
                      <a:pt x="5735" y="4658"/>
                    </a:lnTo>
                    <a:lnTo>
                      <a:pt x="5812" y="4466"/>
                    </a:lnTo>
                    <a:lnTo>
                      <a:pt x="5889" y="4273"/>
                    </a:lnTo>
                    <a:lnTo>
                      <a:pt x="5928" y="4081"/>
                    </a:lnTo>
                    <a:lnTo>
                      <a:pt x="5928" y="3888"/>
                    </a:lnTo>
                    <a:lnTo>
                      <a:pt x="5928" y="3503"/>
                    </a:lnTo>
                    <a:lnTo>
                      <a:pt x="5851" y="3119"/>
                    </a:lnTo>
                    <a:lnTo>
                      <a:pt x="5581" y="2426"/>
                    </a:lnTo>
                    <a:lnTo>
                      <a:pt x="5466" y="2079"/>
                    </a:lnTo>
                    <a:lnTo>
                      <a:pt x="5389" y="1733"/>
                    </a:lnTo>
                    <a:lnTo>
                      <a:pt x="5273" y="1117"/>
                    </a:lnTo>
                    <a:lnTo>
                      <a:pt x="5273" y="578"/>
                    </a:lnTo>
                    <a:lnTo>
                      <a:pt x="5312" y="39"/>
                    </a:lnTo>
                    <a:lnTo>
                      <a:pt x="5081" y="1"/>
                    </a:lnTo>
                    <a:close/>
                  </a:path>
                </a:pathLst>
              </a:custGeom>
              <a:solidFill>
                <a:srgbClr val="FCB38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1500;p36"/>
              <p:cNvSpPr/>
              <p:nvPr/>
            </p:nvSpPr>
            <p:spPr>
              <a:xfrm>
                <a:off x="3195100" y="2010700"/>
                <a:ext cx="632225" cy="398400"/>
              </a:xfrm>
              <a:custGeom>
                <a:avLst/>
                <a:gdLst/>
                <a:ahLst/>
                <a:cxnLst/>
                <a:rect l="l" t="t" r="r" b="b"/>
                <a:pathLst>
                  <a:path w="25289" h="15936" extrusionOk="0">
                    <a:moveTo>
                      <a:pt x="11048" y="1"/>
                    </a:moveTo>
                    <a:lnTo>
                      <a:pt x="10124" y="39"/>
                    </a:lnTo>
                    <a:lnTo>
                      <a:pt x="9200" y="116"/>
                    </a:lnTo>
                    <a:lnTo>
                      <a:pt x="8315" y="270"/>
                    </a:lnTo>
                    <a:lnTo>
                      <a:pt x="7429" y="463"/>
                    </a:lnTo>
                    <a:lnTo>
                      <a:pt x="6544" y="694"/>
                    </a:lnTo>
                    <a:lnTo>
                      <a:pt x="5697" y="963"/>
                    </a:lnTo>
                    <a:lnTo>
                      <a:pt x="4889" y="1271"/>
                    </a:lnTo>
                    <a:lnTo>
                      <a:pt x="4158" y="1656"/>
                    </a:lnTo>
                    <a:lnTo>
                      <a:pt x="3426" y="2118"/>
                    </a:lnTo>
                    <a:lnTo>
                      <a:pt x="2772" y="2580"/>
                    </a:lnTo>
                    <a:lnTo>
                      <a:pt x="2156" y="3119"/>
                    </a:lnTo>
                    <a:lnTo>
                      <a:pt x="1617" y="3696"/>
                    </a:lnTo>
                    <a:lnTo>
                      <a:pt x="1156" y="4350"/>
                    </a:lnTo>
                    <a:lnTo>
                      <a:pt x="925" y="4697"/>
                    </a:lnTo>
                    <a:lnTo>
                      <a:pt x="732" y="5043"/>
                    </a:lnTo>
                    <a:lnTo>
                      <a:pt x="578" y="5428"/>
                    </a:lnTo>
                    <a:lnTo>
                      <a:pt x="424" y="5813"/>
                    </a:lnTo>
                    <a:lnTo>
                      <a:pt x="270" y="6198"/>
                    </a:lnTo>
                    <a:lnTo>
                      <a:pt x="193" y="6621"/>
                    </a:lnTo>
                    <a:lnTo>
                      <a:pt x="78" y="7045"/>
                    </a:lnTo>
                    <a:lnTo>
                      <a:pt x="39" y="7506"/>
                    </a:lnTo>
                    <a:lnTo>
                      <a:pt x="1" y="7930"/>
                    </a:lnTo>
                    <a:lnTo>
                      <a:pt x="39" y="8353"/>
                    </a:lnTo>
                    <a:lnTo>
                      <a:pt x="78" y="8700"/>
                    </a:lnTo>
                    <a:lnTo>
                      <a:pt x="193" y="9046"/>
                    </a:lnTo>
                    <a:lnTo>
                      <a:pt x="309" y="9392"/>
                    </a:lnTo>
                    <a:lnTo>
                      <a:pt x="501" y="9662"/>
                    </a:lnTo>
                    <a:lnTo>
                      <a:pt x="694" y="9931"/>
                    </a:lnTo>
                    <a:lnTo>
                      <a:pt x="925" y="10162"/>
                    </a:lnTo>
                    <a:lnTo>
                      <a:pt x="1194" y="10393"/>
                    </a:lnTo>
                    <a:lnTo>
                      <a:pt x="1463" y="10547"/>
                    </a:lnTo>
                    <a:lnTo>
                      <a:pt x="1771" y="10740"/>
                    </a:lnTo>
                    <a:lnTo>
                      <a:pt x="2118" y="10855"/>
                    </a:lnTo>
                    <a:lnTo>
                      <a:pt x="2464" y="10970"/>
                    </a:lnTo>
                    <a:lnTo>
                      <a:pt x="2811" y="11086"/>
                    </a:lnTo>
                    <a:lnTo>
                      <a:pt x="3580" y="11240"/>
                    </a:lnTo>
                    <a:lnTo>
                      <a:pt x="4389" y="11317"/>
                    </a:lnTo>
                    <a:lnTo>
                      <a:pt x="5197" y="11355"/>
                    </a:lnTo>
                    <a:lnTo>
                      <a:pt x="6005" y="11317"/>
                    </a:lnTo>
                    <a:lnTo>
                      <a:pt x="6814" y="11278"/>
                    </a:lnTo>
                    <a:lnTo>
                      <a:pt x="7545" y="11163"/>
                    </a:lnTo>
                    <a:lnTo>
                      <a:pt x="8238" y="11047"/>
                    </a:lnTo>
                    <a:lnTo>
                      <a:pt x="8854" y="10932"/>
                    </a:lnTo>
                    <a:lnTo>
                      <a:pt x="9354" y="10817"/>
                    </a:lnTo>
                    <a:lnTo>
                      <a:pt x="10316" y="10470"/>
                    </a:lnTo>
                    <a:lnTo>
                      <a:pt x="11548" y="10008"/>
                    </a:lnTo>
                    <a:lnTo>
                      <a:pt x="14281" y="8854"/>
                    </a:lnTo>
                    <a:lnTo>
                      <a:pt x="16667" y="7853"/>
                    </a:lnTo>
                    <a:lnTo>
                      <a:pt x="17629" y="7391"/>
                    </a:lnTo>
                    <a:lnTo>
                      <a:pt x="17475" y="7814"/>
                    </a:lnTo>
                    <a:lnTo>
                      <a:pt x="17321" y="8276"/>
                    </a:lnTo>
                    <a:lnTo>
                      <a:pt x="17206" y="8815"/>
                    </a:lnTo>
                    <a:lnTo>
                      <a:pt x="17090" y="9392"/>
                    </a:lnTo>
                    <a:lnTo>
                      <a:pt x="17090" y="9662"/>
                    </a:lnTo>
                    <a:lnTo>
                      <a:pt x="17090" y="9931"/>
                    </a:lnTo>
                    <a:lnTo>
                      <a:pt x="17167" y="10201"/>
                    </a:lnTo>
                    <a:lnTo>
                      <a:pt x="17244" y="10432"/>
                    </a:lnTo>
                    <a:lnTo>
                      <a:pt x="17360" y="10624"/>
                    </a:lnTo>
                    <a:lnTo>
                      <a:pt x="17552" y="10778"/>
                    </a:lnTo>
                    <a:lnTo>
                      <a:pt x="17745" y="10894"/>
                    </a:lnTo>
                    <a:lnTo>
                      <a:pt x="17937" y="10970"/>
                    </a:lnTo>
                    <a:lnTo>
                      <a:pt x="18130" y="11009"/>
                    </a:lnTo>
                    <a:lnTo>
                      <a:pt x="18322" y="11047"/>
                    </a:lnTo>
                    <a:lnTo>
                      <a:pt x="18669" y="11009"/>
                    </a:lnTo>
                    <a:lnTo>
                      <a:pt x="18938" y="10932"/>
                    </a:lnTo>
                    <a:lnTo>
                      <a:pt x="19169" y="10817"/>
                    </a:lnTo>
                    <a:lnTo>
                      <a:pt x="19361" y="10663"/>
                    </a:lnTo>
                    <a:lnTo>
                      <a:pt x="19515" y="10547"/>
                    </a:lnTo>
                    <a:lnTo>
                      <a:pt x="19515" y="10547"/>
                    </a:lnTo>
                    <a:lnTo>
                      <a:pt x="19361" y="11163"/>
                    </a:lnTo>
                    <a:lnTo>
                      <a:pt x="19169" y="11817"/>
                    </a:lnTo>
                    <a:lnTo>
                      <a:pt x="19053" y="12626"/>
                    </a:lnTo>
                    <a:lnTo>
                      <a:pt x="19015" y="13049"/>
                    </a:lnTo>
                    <a:lnTo>
                      <a:pt x="18976" y="13472"/>
                    </a:lnTo>
                    <a:lnTo>
                      <a:pt x="19015" y="13896"/>
                    </a:lnTo>
                    <a:lnTo>
                      <a:pt x="19053" y="14281"/>
                    </a:lnTo>
                    <a:lnTo>
                      <a:pt x="19130" y="14666"/>
                    </a:lnTo>
                    <a:lnTo>
                      <a:pt x="19246" y="15012"/>
                    </a:lnTo>
                    <a:lnTo>
                      <a:pt x="19438" y="15320"/>
                    </a:lnTo>
                    <a:lnTo>
                      <a:pt x="19708" y="15589"/>
                    </a:lnTo>
                    <a:lnTo>
                      <a:pt x="19977" y="15743"/>
                    </a:lnTo>
                    <a:lnTo>
                      <a:pt x="20285" y="15859"/>
                    </a:lnTo>
                    <a:lnTo>
                      <a:pt x="20632" y="15936"/>
                    </a:lnTo>
                    <a:lnTo>
                      <a:pt x="20939" y="15936"/>
                    </a:lnTo>
                    <a:lnTo>
                      <a:pt x="21286" y="15897"/>
                    </a:lnTo>
                    <a:lnTo>
                      <a:pt x="21632" y="15820"/>
                    </a:lnTo>
                    <a:lnTo>
                      <a:pt x="21979" y="15705"/>
                    </a:lnTo>
                    <a:lnTo>
                      <a:pt x="22325" y="15512"/>
                    </a:lnTo>
                    <a:lnTo>
                      <a:pt x="22672" y="15320"/>
                    </a:lnTo>
                    <a:lnTo>
                      <a:pt x="22979" y="15127"/>
                    </a:lnTo>
                    <a:lnTo>
                      <a:pt x="23287" y="14896"/>
                    </a:lnTo>
                    <a:lnTo>
                      <a:pt x="23557" y="14627"/>
                    </a:lnTo>
                    <a:lnTo>
                      <a:pt x="23826" y="14396"/>
                    </a:lnTo>
                    <a:lnTo>
                      <a:pt x="24057" y="14127"/>
                    </a:lnTo>
                    <a:lnTo>
                      <a:pt x="24211" y="13857"/>
                    </a:lnTo>
                    <a:lnTo>
                      <a:pt x="24365" y="13588"/>
                    </a:lnTo>
                    <a:lnTo>
                      <a:pt x="24519" y="13280"/>
                    </a:lnTo>
                    <a:lnTo>
                      <a:pt x="24673" y="12933"/>
                    </a:lnTo>
                    <a:lnTo>
                      <a:pt x="24942" y="12048"/>
                    </a:lnTo>
                    <a:lnTo>
                      <a:pt x="25135" y="10970"/>
                    </a:lnTo>
                    <a:lnTo>
                      <a:pt x="25212" y="10393"/>
                    </a:lnTo>
                    <a:lnTo>
                      <a:pt x="25289" y="9816"/>
                    </a:lnTo>
                    <a:lnTo>
                      <a:pt x="25289" y="9200"/>
                    </a:lnTo>
                    <a:lnTo>
                      <a:pt x="25289" y="8623"/>
                    </a:lnTo>
                    <a:lnTo>
                      <a:pt x="25250" y="8045"/>
                    </a:lnTo>
                    <a:lnTo>
                      <a:pt x="25173" y="7468"/>
                    </a:lnTo>
                    <a:lnTo>
                      <a:pt x="25019" y="6968"/>
                    </a:lnTo>
                    <a:lnTo>
                      <a:pt x="24865" y="6467"/>
                    </a:lnTo>
                    <a:lnTo>
                      <a:pt x="24596" y="6044"/>
                    </a:lnTo>
                    <a:lnTo>
                      <a:pt x="24327" y="5659"/>
                    </a:lnTo>
                    <a:lnTo>
                      <a:pt x="23903" y="5235"/>
                    </a:lnTo>
                    <a:lnTo>
                      <a:pt x="23518" y="4889"/>
                    </a:lnTo>
                    <a:lnTo>
                      <a:pt x="23172" y="4658"/>
                    </a:lnTo>
                    <a:lnTo>
                      <a:pt x="22902" y="4504"/>
                    </a:lnTo>
                    <a:lnTo>
                      <a:pt x="22633" y="4389"/>
                    </a:lnTo>
                    <a:lnTo>
                      <a:pt x="22364" y="4312"/>
                    </a:lnTo>
                    <a:lnTo>
                      <a:pt x="21863" y="4196"/>
                    </a:lnTo>
                    <a:lnTo>
                      <a:pt x="21517" y="3657"/>
                    </a:lnTo>
                    <a:lnTo>
                      <a:pt x="21093" y="3157"/>
                    </a:lnTo>
                    <a:lnTo>
                      <a:pt x="20593" y="2695"/>
                    </a:lnTo>
                    <a:lnTo>
                      <a:pt x="20016" y="2272"/>
                    </a:lnTo>
                    <a:lnTo>
                      <a:pt x="19400" y="1848"/>
                    </a:lnTo>
                    <a:lnTo>
                      <a:pt x="18746" y="1502"/>
                    </a:lnTo>
                    <a:lnTo>
                      <a:pt x="18014" y="1156"/>
                    </a:lnTo>
                    <a:lnTo>
                      <a:pt x="17244" y="886"/>
                    </a:lnTo>
                    <a:lnTo>
                      <a:pt x="16436" y="617"/>
                    </a:lnTo>
                    <a:lnTo>
                      <a:pt x="15589" y="424"/>
                    </a:lnTo>
                    <a:lnTo>
                      <a:pt x="14704" y="270"/>
                    </a:lnTo>
                    <a:lnTo>
                      <a:pt x="13819" y="116"/>
                    </a:lnTo>
                    <a:lnTo>
                      <a:pt x="12895" y="39"/>
                    </a:lnTo>
                    <a:lnTo>
                      <a:pt x="11971"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1501;p36"/>
              <p:cNvSpPr/>
              <p:nvPr/>
            </p:nvSpPr>
            <p:spPr>
              <a:xfrm>
                <a:off x="3195100" y="2010700"/>
                <a:ext cx="632225" cy="398400"/>
              </a:xfrm>
              <a:custGeom>
                <a:avLst/>
                <a:gdLst/>
                <a:ahLst/>
                <a:cxnLst/>
                <a:rect l="l" t="t" r="r" b="b"/>
                <a:pathLst>
                  <a:path w="25289" h="15936" fill="none" extrusionOk="0">
                    <a:moveTo>
                      <a:pt x="17629" y="7391"/>
                    </a:moveTo>
                    <a:lnTo>
                      <a:pt x="17629" y="7391"/>
                    </a:lnTo>
                    <a:lnTo>
                      <a:pt x="17475" y="7814"/>
                    </a:lnTo>
                    <a:lnTo>
                      <a:pt x="17321" y="8276"/>
                    </a:lnTo>
                    <a:lnTo>
                      <a:pt x="17206" y="8815"/>
                    </a:lnTo>
                    <a:lnTo>
                      <a:pt x="17090" y="9392"/>
                    </a:lnTo>
                    <a:lnTo>
                      <a:pt x="17090" y="9662"/>
                    </a:lnTo>
                    <a:lnTo>
                      <a:pt x="17090" y="9931"/>
                    </a:lnTo>
                    <a:lnTo>
                      <a:pt x="17167" y="10201"/>
                    </a:lnTo>
                    <a:lnTo>
                      <a:pt x="17244" y="10432"/>
                    </a:lnTo>
                    <a:lnTo>
                      <a:pt x="17360" y="10624"/>
                    </a:lnTo>
                    <a:lnTo>
                      <a:pt x="17552" y="10778"/>
                    </a:lnTo>
                    <a:lnTo>
                      <a:pt x="17552" y="10778"/>
                    </a:lnTo>
                    <a:lnTo>
                      <a:pt x="17745" y="10894"/>
                    </a:lnTo>
                    <a:lnTo>
                      <a:pt x="17937" y="10970"/>
                    </a:lnTo>
                    <a:lnTo>
                      <a:pt x="18130" y="11009"/>
                    </a:lnTo>
                    <a:lnTo>
                      <a:pt x="18322" y="11047"/>
                    </a:lnTo>
                    <a:lnTo>
                      <a:pt x="18669" y="11009"/>
                    </a:lnTo>
                    <a:lnTo>
                      <a:pt x="18938" y="10932"/>
                    </a:lnTo>
                    <a:lnTo>
                      <a:pt x="19169" y="10817"/>
                    </a:lnTo>
                    <a:lnTo>
                      <a:pt x="19361" y="10663"/>
                    </a:lnTo>
                    <a:lnTo>
                      <a:pt x="19515" y="10547"/>
                    </a:lnTo>
                    <a:lnTo>
                      <a:pt x="19515" y="10547"/>
                    </a:lnTo>
                    <a:lnTo>
                      <a:pt x="19361" y="11163"/>
                    </a:lnTo>
                    <a:lnTo>
                      <a:pt x="19169" y="11817"/>
                    </a:lnTo>
                    <a:lnTo>
                      <a:pt x="19053" y="12626"/>
                    </a:lnTo>
                    <a:lnTo>
                      <a:pt x="19015" y="13049"/>
                    </a:lnTo>
                    <a:lnTo>
                      <a:pt x="18976" y="13472"/>
                    </a:lnTo>
                    <a:lnTo>
                      <a:pt x="19015" y="13896"/>
                    </a:lnTo>
                    <a:lnTo>
                      <a:pt x="19053" y="14281"/>
                    </a:lnTo>
                    <a:lnTo>
                      <a:pt x="19130" y="14666"/>
                    </a:lnTo>
                    <a:lnTo>
                      <a:pt x="19246" y="15012"/>
                    </a:lnTo>
                    <a:lnTo>
                      <a:pt x="19438" y="15320"/>
                    </a:lnTo>
                    <a:lnTo>
                      <a:pt x="19708" y="15589"/>
                    </a:lnTo>
                    <a:lnTo>
                      <a:pt x="19708" y="15589"/>
                    </a:lnTo>
                    <a:lnTo>
                      <a:pt x="19977" y="15743"/>
                    </a:lnTo>
                    <a:lnTo>
                      <a:pt x="20285" y="15859"/>
                    </a:lnTo>
                    <a:lnTo>
                      <a:pt x="20632" y="15936"/>
                    </a:lnTo>
                    <a:lnTo>
                      <a:pt x="20939" y="15936"/>
                    </a:lnTo>
                    <a:lnTo>
                      <a:pt x="21286" y="15897"/>
                    </a:lnTo>
                    <a:lnTo>
                      <a:pt x="21632" y="15820"/>
                    </a:lnTo>
                    <a:lnTo>
                      <a:pt x="21979" y="15705"/>
                    </a:lnTo>
                    <a:lnTo>
                      <a:pt x="22325" y="15512"/>
                    </a:lnTo>
                    <a:lnTo>
                      <a:pt x="22672" y="15320"/>
                    </a:lnTo>
                    <a:lnTo>
                      <a:pt x="22979" y="15127"/>
                    </a:lnTo>
                    <a:lnTo>
                      <a:pt x="23287" y="14896"/>
                    </a:lnTo>
                    <a:lnTo>
                      <a:pt x="23557" y="14627"/>
                    </a:lnTo>
                    <a:lnTo>
                      <a:pt x="23826" y="14396"/>
                    </a:lnTo>
                    <a:lnTo>
                      <a:pt x="24057" y="14127"/>
                    </a:lnTo>
                    <a:lnTo>
                      <a:pt x="24211" y="13857"/>
                    </a:lnTo>
                    <a:lnTo>
                      <a:pt x="24365" y="13588"/>
                    </a:lnTo>
                    <a:lnTo>
                      <a:pt x="24365" y="13588"/>
                    </a:lnTo>
                    <a:lnTo>
                      <a:pt x="24519" y="13280"/>
                    </a:lnTo>
                    <a:lnTo>
                      <a:pt x="24673" y="12933"/>
                    </a:lnTo>
                    <a:lnTo>
                      <a:pt x="24942" y="12048"/>
                    </a:lnTo>
                    <a:lnTo>
                      <a:pt x="25135" y="10970"/>
                    </a:lnTo>
                    <a:lnTo>
                      <a:pt x="25212" y="10393"/>
                    </a:lnTo>
                    <a:lnTo>
                      <a:pt x="25289" y="9816"/>
                    </a:lnTo>
                    <a:lnTo>
                      <a:pt x="25289" y="9200"/>
                    </a:lnTo>
                    <a:lnTo>
                      <a:pt x="25289" y="8623"/>
                    </a:lnTo>
                    <a:lnTo>
                      <a:pt x="25250" y="8045"/>
                    </a:lnTo>
                    <a:lnTo>
                      <a:pt x="25173" y="7468"/>
                    </a:lnTo>
                    <a:lnTo>
                      <a:pt x="25019" y="6968"/>
                    </a:lnTo>
                    <a:lnTo>
                      <a:pt x="24865" y="6467"/>
                    </a:lnTo>
                    <a:lnTo>
                      <a:pt x="24596" y="6044"/>
                    </a:lnTo>
                    <a:lnTo>
                      <a:pt x="24327" y="5659"/>
                    </a:lnTo>
                    <a:lnTo>
                      <a:pt x="24327" y="5659"/>
                    </a:lnTo>
                    <a:lnTo>
                      <a:pt x="23903" y="5235"/>
                    </a:lnTo>
                    <a:lnTo>
                      <a:pt x="23518" y="4889"/>
                    </a:lnTo>
                    <a:lnTo>
                      <a:pt x="23172" y="4658"/>
                    </a:lnTo>
                    <a:lnTo>
                      <a:pt x="22902" y="4504"/>
                    </a:lnTo>
                    <a:lnTo>
                      <a:pt x="22633" y="4389"/>
                    </a:lnTo>
                    <a:lnTo>
                      <a:pt x="22364" y="4312"/>
                    </a:lnTo>
                    <a:lnTo>
                      <a:pt x="21863" y="4196"/>
                    </a:lnTo>
                    <a:lnTo>
                      <a:pt x="21863" y="4196"/>
                    </a:lnTo>
                    <a:lnTo>
                      <a:pt x="21517" y="3657"/>
                    </a:lnTo>
                    <a:lnTo>
                      <a:pt x="21093" y="3157"/>
                    </a:lnTo>
                    <a:lnTo>
                      <a:pt x="20593" y="2695"/>
                    </a:lnTo>
                    <a:lnTo>
                      <a:pt x="20016" y="2272"/>
                    </a:lnTo>
                    <a:lnTo>
                      <a:pt x="19400" y="1848"/>
                    </a:lnTo>
                    <a:lnTo>
                      <a:pt x="18746" y="1502"/>
                    </a:lnTo>
                    <a:lnTo>
                      <a:pt x="18014" y="1156"/>
                    </a:lnTo>
                    <a:lnTo>
                      <a:pt x="17244" y="886"/>
                    </a:lnTo>
                    <a:lnTo>
                      <a:pt x="16436" y="617"/>
                    </a:lnTo>
                    <a:lnTo>
                      <a:pt x="15589" y="424"/>
                    </a:lnTo>
                    <a:lnTo>
                      <a:pt x="14704" y="270"/>
                    </a:lnTo>
                    <a:lnTo>
                      <a:pt x="13819" y="116"/>
                    </a:lnTo>
                    <a:lnTo>
                      <a:pt x="12895" y="39"/>
                    </a:lnTo>
                    <a:lnTo>
                      <a:pt x="11971" y="1"/>
                    </a:lnTo>
                    <a:lnTo>
                      <a:pt x="11048" y="1"/>
                    </a:lnTo>
                    <a:lnTo>
                      <a:pt x="10124" y="39"/>
                    </a:lnTo>
                    <a:lnTo>
                      <a:pt x="9200" y="116"/>
                    </a:lnTo>
                    <a:lnTo>
                      <a:pt x="8315" y="270"/>
                    </a:lnTo>
                    <a:lnTo>
                      <a:pt x="7429" y="463"/>
                    </a:lnTo>
                    <a:lnTo>
                      <a:pt x="6544" y="694"/>
                    </a:lnTo>
                    <a:lnTo>
                      <a:pt x="5697" y="963"/>
                    </a:lnTo>
                    <a:lnTo>
                      <a:pt x="4889" y="1271"/>
                    </a:lnTo>
                    <a:lnTo>
                      <a:pt x="4158" y="1656"/>
                    </a:lnTo>
                    <a:lnTo>
                      <a:pt x="3426" y="2118"/>
                    </a:lnTo>
                    <a:lnTo>
                      <a:pt x="2772" y="2580"/>
                    </a:lnTo>
                    <a:lnTo>
                      <a:pt x="2156" y="3119"/>
                    </a:lnTo>
                    <a:lnTo>
                      <a:pt x="1617" y="3696"/>
                    </a:lnTo>
                    <a:lnTo>
                      <a:pt x="1156" y="4350"/>
                    </a:lnTo>
                    <a:lnTo>
                      <a:pt x="925" y="4697"/>
                    </a:lnTo>
                    <a:lnTo>
                      <a:pt x="732" y="5043"/>
                    </a:lnTo>
                    <a:lnTo>
                      <a:pt x="578" y="5428"/>
                    </a:lnTo>
                    <a:lnTo>
                      <a:pt x="424" y="5813"/>
                    </a:lnTo>
                    <a:lnTo>
                      <a:pt x="270" y="6198"/>
                    </a:lnTo>
                    <a:lnTo>
                      <a:pt x="193" y="6621"/>
                    </a:lnTo>
                    <a:lnTo>
                      <a:pt x="78" y="7045"/>
                    </a:lnTo>
                    <a:lnTo>
                      <a:pt x="39" y="7506"/>
                    </a:lnTo>
                    <a:lnTo>
                      <a:pt x="39" y="7506"/>
                    </a:lnTo>
                    <a:lnTo>
                      <a:pt x="1" y="7930"/>
                    </a:lnTo>
                    <a:lnTo>
                      <a:pt x="39" y="8353"/>
                    </a:lnTo>
                    <a:lnTo>
                      <a:pt x="78" y="8700"/>
                    </a:lnTo>
                    <a:lnTo>
                      <a:pt x="193" y="9046"/>
                    </a:lnTo>
                    <a:lnTo>
                      <a:pt x="309" y="9392"/>
                    </a:lnTo>
                    <a:lnTo>
                      <a:pt x="501" y="9662"/>
                    </a:lnTo>
                    <a:lnTo>
                      <a:pt x="694" y="9931"/>
                    </a:lnTo>
                    <a:lnTo>
                      <a:pt x="925" y="10162"/>
                    </a:lnTo>
                    <a:lnTo>
                      <a:pt x="1194" y="10393"/>
                    </a:lnTo>
                    <a:lnTo>
                      <a:pt x="1463" y="10547"/>
                    </a:lnTo>
                    <a:lnTo>
                      <a:pt x="1771" y="10740"/>
                    </a:lnTo>
                    <a:lnTo>
                      <a:pt x="2118" y="10855"/>
                    </a:lnTo>
                    <a:lnTo>
                      <a:pt x="2464" y="10970"/>
                    </a:lnTo>
                    <a:lnTo>
                      <a:pt x="2811" y="11086"/>
                    </a:lnTo>
                    <a:lnTo>
                      <a:pt x="3580" y="11240"/>
                    </a:lnTo>
                    <a:lnTo>
                      <a:pt x="4389" y="11317"/>
                    </a:lnTo>
                    <a:lnTo>
                      <a:pt x="5197" y="11355"/>
                    </a:lnTo>
                    <a:lnTo>
                      <a:pt x="6005" y="11317"/>
                    </a:lnTo>
                    <a:lnTo>
                      <a:pt x="6814" y="11278"/>
                    </a:lnTo>
                    <a:lnTo>
                      <a:pt x="7545" y="11163"/>
                    </a:lnTo>
                    <a:lnTo>
                      <a:pt x="8238" y="11047"/>
                    </a:lnTo>
                    <a:lnTo>
                      <a:pt x="8854" y="10932"/>
                    </a:lnTo>
                    <a:lnTo>
                      <a:pt x="9354" y="10817"/>
                    </a:lnTo>
                    <a:lnTo>
                      <a:pt x="9354" y="10817"/>
                    </a:lnTo>
                    <a:lnTo>
                      <a:pt x="10316" y="10470"/>
                    </a:lnTo>
                    <a:lnTo>
                      <a:pt x="11548" y="10008"/>
                    </a:lnTo>
                    <a:lnTo>
                      <a:pt x="14281" y="8854"/>
                    </a:lnTo>
                    <a:lnTo>
                      <a:pt x="16667" y="7853"/>
                    </a:lnTo>
                    <a:lnTo>
                      <a:pt x="17629" y="7391"/>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1502;p36"/>
              <p:cNvSpPr/>
              <p:nvPr/>
            </p:nvSpPr>
            <p:spPr>
              <a:xfrm>
                <a:off x="3701250" y="2329225"/>
                <a:ext cx="105875" cy="125100"/>
              </a:xfrm>
              <a:custGeom>
                <a:avLst/>
                <a:gdLst/>
                <a:ahLst/>
                <a:cxnLst/>
                <a:rect l="l" t="t" r="r" b="b"/>
                <a:pathLst>
                  <a:path w="4235" h="5004" extrusionOk="0">
                    <a:moveTo>
                      <a:pt x="2772" y="0"/>
                    </a:moveTo>
                    <a:lnTo>
                      <a:pt x="2387" y="77"/>
                    </a:lnTo>
                    <a:lnTo>
                      <a:pt x="1964" y="192"/>
                    </a:lnTo>
                    <a:lnTo>
                      <a:pt x="1579" y="423"/>
                    </a:lnTo>
                    <a:lnTo>
                      <a:pt x="1194" y="731"/>
                    </a:lnTo>
                    <a:lnTo>
                      <a:pt x="847" y="1116"/>
                    </a:lnTo>
                    <a:lnTo>
                      <a:pt x="539" y="1540"/>
                    </a:lnTo>
                    <a:lnTo>
                      <a:pt x="270" y="2040"/>
                    </a:lnTo>
                    <a:lnTo>
                      <a:pt x="116" y="2540"/>
                    </a:lnTo>
                    <a:lnTo>
                      <a:pt x="1" y="3002"/>
                    </a:lnTo>
                    <a:lnTo>
                      <a:pt x="1" y="3464"/>
                    </a:lnTo>
                    <a:lnTo>
                      <a:pt x="78" y="3888"/>
                    </a:lnTo>
                    <a:lnTo>
                      <a:pt x="193" y="4272"/>
                    </a:lnTo>
                    <a:lnTo>
                      <a:pt x="309" y="4426"/>
                    </a:lnTo>
                    <a:lnTo>
                      <a:pt x="424" y="4580"/>
                    </a:lnTo>
                    <a:lnTo>
                      <a:pt x="578" y="4696"/>
                    </a:lnTo>
                    <a:lnTo>
                      <a:pt x="732" y="4811"/>
                    </a:lnTo>
                    <a:lnTo>
                      <a:pt x="886" y="4927"/>
                    </a:lnTo>
                    <a:lnTo>
                      <a:pt x="1078" y="4965"/>
                    </a:lnTo>
                    <a:lnTo>
                      <a:pt x="1271" y="5004"/>
                    </a:lnTo>
                    <a:lnTo>
                      <a:pt x="1463" y="5004"/>
                    </a:lnTo>
                    <a:lnTo>
                      <a:pt x="1848" y="4965"/>
                    </a:lnTo>
                    <a:lnTo>
                      <a:pt x="2233" y="4811"/>
                    </a:lnTo>
                    <a:lnTo>
                      <a:pt x="2656" y="4619"/>
                    </a:lnTo>
                    <a:lnTo>
                      <a:pt x="3041" y="4311"/>
                    </a:lnTo>
                    <a:lnTo>
                      <a:pt x="3388" y="3926"/>
                    </a:lnTo>
                    <a:lnTo>
                      <a:pt x="3696" y="3464"/>
                    </a:lnTo>
                    <a:lnTo>
                      <a:pt x="3965" y="3002"/>
                    </a:lnTo>
                    <a:lnTo>
                      <a:pt x="4119" y="2502"/>
                    </a:lnTo>
                    <a:lnTo>
                      <a:pt x="4196" y="2001"/>
                    </a:lnTo>
                    <a:lnTo>
                      <a:pt x="4235" y="1540"/>
                    </a:lnTo>
                    <a:lnTo>
                      <a:pt x="4158" y="1116"/>
                    </a:lnTo>
                    <a:lnTo>
                      <a:pt x="4004" y="770"/>
                    </a:lnTo>
                    <a:lnTo>
                      <a:pt x="3927" y="577"/>
                    </a:lnTo>
                    <a:lnTo>
                      <a:pt x="3811" y="462"/>
                    </a:lnTo>
                    <a:lnTo>
                      <a:pt x="3657" y="308"/>
                    </a:lnTo>
                    <a:lnTo>
                      <a:pt x="3503" y="192"/>
                    </a:lnTo>
                    <a:lnTo>
                      <a:pt x="3349" y="115"/>
                    </a:lnTo>
                    <a:lnTo>
                      <a:pt x="3157" y="77"/>
                    </a:lnTo>
                    <a:lnTo>
                      <a:pt x="2964" y="39"/>
                    </a:lnTo>
                    <a:lnTo>
                      <a:pt x="2772" y="0"/>
                    </a:lnTo>
                    <a:close/>
                  </a:path>
                </a:pathLst>
              </a:custGeom>
              <a:solidFill>
                <a:srgbClr val="FCB38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1503;p36"/>
              <p:cNvSpPr/>
              <p:nvPr/>
            </p:nvSpPr>
            <p:spPr>
              <a:xfrm>
                <a:off x="3300950" y="2353275"/>
                <a:ext cx="9650" cy="113575"/>
              </a:xfrm>
              <a:custGeom>
                <a:avLst/>
                <a:gdLst/>
                <a:ahLst/>
                <a:cxnLst/>
                <a:rect l="l" t="t" r="r" b="b"/>
                <a:pathLst>
                  <a:path w="386" h="4543" extrusionOk="0">
                    <a:moveTo>
                      <a:pt x="347" y="0"/>
                    </a:moveTo>
                    <a:lnTo>
                      <a:pt x="309" y="39"/>
                    </a:lnTo>
                    <a:lnTo>
                      <a:pt x="155" y="578"/>
                    </a:lnTo>
                    <a:lnTo>
                      <a:pt x="78" y="1155"/>
                    </a:lnTo>
                    <a:lnTo>
                      <a:pt x="39" y="1732"/>
                    </a:lnTo>
                    <a:lnTo>
                      <a:pt x="1" y="2310"/>
                    </a:lnTo>
                    <a:lnTo>
                      <a:pt x="39" y="2849"/>
                    </a:lnTo>
                    <a:lnTo>
                      <a:pt x="78" y="3426"/>
                    </a:lnTo>
                    <a:lnTo>
                      <a:pt x="116" y="4003"/>
                    </a:lnTo>
                    <a:lnTo>
                      <a:pt x="193" y="4273"/>
                    </a:lnTo>
                    <a:lnTo>
                      <a:pt x="270" y="4542"/>
                    </a:lnTo>
                    <a:lnTo>
                      <a:pt x="155" y="3464"/>
                    </a:lnTo>
                    <a:lnTo>
                      <a:pt x="116" y="2887"/>
                    </a:lnTo>
                    <a:lnTo>
                      <a:pt x="116" y="2348"/>
                    </a:lnTo>
                    <a:lnTo>
                      <a:pt x="155" y="1771"/>
                    </a:lnTo>
                    <a:lnTo>
                      <a:pt x="193" y="1193"/>
                    </a:lnTo>
                    <a:lnTo>
                      <a:pt x="386" y="77"/>
                    </a:lnTo>
                    <a:lnTo>
                      <a:pt x="386" y="39"/>
                    </a:lnTo>
                    <a:lnTo>
                      <a:pt x="347"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1504;p36"/>
              <p:cNvSpPr/>
              <p:nvPr/>
            </p:nvSpPr>
            <p:spPr>
              <a:xfrm>
                <a:off x="3263425" y="2379250"/>
                <a:ext cx="23125" cy="57750"/>
              </a:xfrm>
              <a:custGeom>
                <a:avLst/>
                <a:gdLst/>
                <a:ahLst/>
                <a:cxnLst/>
                <a:rect l="l" t="t" r="r" b="b"/>
                <a:pathLst>
                  <a:path w="925" h="2310" extrusionOk="0">
                    <a:moveTo>
                      <a:pt x="193" y="0"/>
                    </a:moveTo>
                    <a:lnTo>
                      <a:pt x="116" y="116"/>
                    </a:lnTo>
                    <a:lnTo>
                      <a:pt x="39" y="270"/>
                    </a:lnTo>
                    <a:lnTo>
                      <a:pt x="1" y="424"/>
                    </a:lnTo>
                    <a:lnTo>
                      <a:pt x="1" y="770"/>
                    </a:lnTo>
                    <a:lnTo>
                      <a:pt x="39" y="1155"/>
                    </a:lnTo>
                    <a:lnTo>
                      <a:pt x="155" y="1502"/>
                    </a:lnTo>
                    <a:lnTo>
                      <a:pt x="309" y="1810"/>
                    </a:lnTo>
                    <a:lnTo>
                      <a:pt x="540" y="2117"/>
                    </a:lnTo>
                    <a:lnTo>
                      <a:pt x="693" y="2233"/>
                    </a:lnTo>
                    <a:lnTo>
                      <a:pt x="847" y="2310"/>
                    </a:lnTo>
                    <a:lnTo>
                      <a:pt x="924" y="2310"/>
                    </a:lnTo>
                    <a:lnTo>
                      <a:pt x="924" y="2271"/>
                    </a:lnTo>
                    <a:lnTo>
                      <a:pt x="924" y="2233"/>
                    </a:lnTo>
                    <a:lnTo>
                      <a:pt x="693" y="2002"/>
                    </a:lnTo>
                    <a:lnTo>
                      <a:pt x="501" y="1771"/>
                    </a:lnTo>
                    <a:lnTo>
                      <a:pt x="347" y="1502"/>
                    </a:lnTo>
                    <a:lnTo>
                      <a:pt x="232" y="1232"/>
                    </a:lnTo>
                    <a:lnTo>
                      <a:pt x="155" y="963"/>
                    </a:lnTo>
                    <a:lnTo>
                      <a:pt x="155" y="655"/>
                    </a:lnTo>
                    <a:lnTo>
                      <a:pt x="155" y="308"/>
                    </a:lnTo>
                    <a:lnTo>
                      <a:pt x="232" y="154"/>
                    </a:lnTo>
                    <a:lnTo>
                      <a:pt x="270" y="116"/>
                    </a:lnTo>
                    <a:lnTo>
                      <a:pt x="347" y="77"/>
                    </a:lnTo>
                    <a:lnTo>
                      <a:pt x="386" y="39"/>
                    </a:lnTo>
                    <a:lnTo>
                      <a:pt x="386"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1505;p36"/>
              <p:cNvSpPr/>
              <p:nvPr/>
            </p:nvSpPr>
            <p:spPr>
              <a:xfrm>
                <a:off x="3759000" y="2349425"/>
                <a:ext cx="28875" cy="78925"/>
              </a:xfrm>
              <a:custGeom>
                <a:avLst/>
                <a:gdLst/>
                <a:ahLst/>
                <a:cxnLst/>
                <a:rect l="l" t="t" r="r" b="b"/>
                <a:pathLst>
                  <a:path w="1155" h="3157" extrusionOk="0">
                    <a:moveTo>
                      <a:pt x="577" y="0"/>
                    </a:moveTo>
                    <a:lnTo>
                      <a:pt x="577" y="39"/>
                    </a:lnTo>
                    <a:lnTo>
                      <a:pt x="731" y="231"/>
                    </a:lnTo>
                    <a:lnTo>
                      <a:pt x="847" y="424"/>
                    </a:lnTo>
                    <a:lnTo>
                      <a:pt x="924" y="616"/>
                    </a:lnTo>
                    <a:lnTo>
                      <a:pt x="1001" y="809"/>
                    </a:lnTo>
                    <a:lnTo>
                      <a:pt x="1001" y="1040"/>
                    </a:lnTo>
                    <a:lnTo>
                      <a:pt x="1001" y="1270"/>
                    </a:lnTo>
                    <a:lnTo>
                      <a:pt x="962" y="1463"/>
                    </a:lnTo>
                    <a:lnTo>
                      <a:pt x="924" y="1694"/>
                    </a:lnTo>
                    <a:lnTo>
                      <a:pt x="770" y="2117"/>
                    </a:lnTo>
                    <a:lnTo>
                      <a:pt x="577" y="2502"/>
                    </a:lnTo>
                    <a:lnTo>
                      <a:pt x="462" y="2656"/>
                    </a:lnTo>
                    <a:lnTo>
                      <a:pt x="346" y="2810"/>
                    </a:lnTo>
                    <a:lnTo>
                      <a:pt x="192" y="2926"/>
                    </a:lnTo>
                    <a:lnTo>
                      <a:pt x="0" y="3003"/>
                    </a:lnTo>
                    <a:lnTo>
                      <a:pt x="0" y="3041"/>
                    </a:lnTo>
                    <a:lnTo>
                      <a:pt x="0" y="3080"/>
                    </a:lnTo>
                    <a:lnTo>
                      <a:pt x="39" y="3118"/>
                    </a:lnTo>
                    <a:lnTo>
                      <a:pt x="77" y="3156"/>
                    </a:lnTo>
                    <a:lnTo>
                      <a:pt x="154" y="3118"/>
                    </a:lnTo>
                    <a:lnTo>
                      <a:pt x="269" y="3118"/>
                    </a:lnTo>
                    <a:lnTo>
                      <a:pt x="462" y="2964"/>
                    </a:lnTo>
                    <a:lnTo>
                      <a:pt x="616" y="2810"/>
                    </a:lnTo>
                    <a:lnTo>
                      <a:pt x="731" y="2656"/>
                    </a:lnTo>
                    <a:lnTo>
                      <a:pt x="847" y="2425"/>
                    </a:lnTo>
                    <a:lnTo>
                      <a:pt x="962" y="2194"/>
                    </a:lnTo>
                    <a:lnTo>
                      <a:pt x="1116" y="1694"/>
                    </a:lnTo>
                    <a:lnTo>
                      <a:pt x="1155" y="1463"/>
                    </a:lnTo>
                    <a:lnTo>
                      <a:pt x="1155" y="1232"/>
                    </a:lnTo>
                    <a:lnTo>
                      <a:pt x="1155" y="1001"/>
                    </a:lnTo>
                    <a:lnTo>
                      <a:pt x="1116" y="732"/>
                    </a:lnTo>
                    <a:lnTo>
                      <a:pt x="1078" y="501"/>
                    </a:lnTo>
                    <a:lnTo>
                      <a:pt x="962" y="308"/>
                    </a:lnTo>
                    <a:lnTo>
                      <a:pt x="808" y="116"/>
                    </a:lnTo>
                    <a:lnTo>
                      <a:pt x="616"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1506;p36"/>
              <p:cNvSpPr/>
              <p:nvPr/>
            </p:nvSpPr>
            <p:spPr>
              <a:xfrm>
                <a:off x="3485700" y="2583250"/>
                <a:ext cx="107800" cy="22150"/>
              </a:xfrm>
              <a:custGeom>
                <a:avLst/>
                <a:gdLst/>
                <a:ahLst/>
                <a:cxnLst/>
                <a:rect l="l" t="t" r="r" b="b"/>
                <a:pathLst>
                  <a:path w="4312" h="886" extrusionOk="0">
                    <a:moveTo>
                      <a:pt x="4235" y="0"/>
                    </a:moveTo>
                    <a:lnTo>
                      <a:pt x="3734" y="193"/>
                    </a:lnTo>
                    <a:lnTo>
                      <a:pt x="3234" y="385"/>
                    </a:lnTo>
                    <a:lnTo>
                      <a:pt x="2695" y="539"/>
                    </a:lnTo>
                    <a:lnTo>
                      <a:pt x="2195" y="655"/>
                    </a:lnTo>
                    <a:lnTo>
                      <a:pt x="1656" y="732"/>
                    </a:lnTo>
                    <a:lnTo>
                      <a:pt x="1079" y="770"/>
                    </a:lnTo>
                    <a:lnTo>
                      <a:pt x="1" y="809"/>
                    </a:lnTo>
                    <a:lnTo>
                      <a:pt x="1" y="847"/>
                    </a:lnTo>
                    <a:lnTo>
                      <a:pt x="540" y="886"/>
                    </a:lnTo>
                    <a:lnTo>
                      <a:pt x="1079" y="886"/>
                    </a:lnTo>
                    <a:lnTo>
                      <a:pt x="1617" y="847"/>
                    </a:lnTo>
                    <a:lnTo>
                      <a:pt x="2156" y="770"/>
                    </a:lnTo>
                    <a:lnTo>
                      <a:pt x="2695" y="655"/>
                    </a:lnTo>
                    <a:lnTo>
                      <a:pt x="3234" y="539"/>
                    </a:lnTo>
                    <a:lnTo>
                      <a:pt x="3773" y="347"/>
                    </a:lnTo>
                    <a:lnTo>
                      <a:pt x="4273" y="154"/>
                    </a:lnTo>
                    <a:lnTo>
                      <a:pt x="4312" y="116"/>
                    </a:lnTo>
                    <a:lnTo>
                      <a:pt x="4312" y="39"/>
                    </a:lnTo>
                    <a:lnTo>
                      <a:pt x="4273"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1507;p36"/>
              <p:cNvSpPr/>
              <p:nvPr/>
            </p:nvSpPr>
            <p:spPr>
              <a:xfrm>
                <a:off x="3411625" y="2385025"/>
                <a:ext cx="32725" cy="77000"/>
              </a:xfrm>
              <a:custGeom>
                <a:avLst/>
                <a:gdLst/>
                <a:ahLst/>
                <a:cxnLst/>
                <a:rect l="l" t="t" r="r" b="b"/>
                <a:pathLst>
                  <a:path w="1309" h="3080" extrusionOk="0">
                    <a:moveTo>
                      <a:pt x="1232" y="0"/>
                    </a:moveTo>
                    <a:lnTo>
                      <a:pt x="1193" y="39"/>
                    </a:lnTo>
                    <a:lnTo>
                      <a:pt x="1193" y="77"/>
                    </a:lnTo>
                    <a:lnTo>
                      <a:pt x="1078" y="1078"/>
                    </a:lnTo>
                    <a:lnTo>
                      <a:pt x="924" y="1886"/>
                    </a:lnTo>
                    <a:lnTo>
                      <a:pt x="808" y="1809"/>
                    </a:lnTo>
                    <a:lnTo>
                      <a:pt x="693" y="1771"/>
                    </a:lnTo>
                    <a:lnTo>
                      <a:pt x="462" y="1771"/>
                    </a:lnTo>
                    <a:lnTo>
                      <a:pt x="270" y="1848"/>
                    </a:lnTo>
                    <a:lnTo>
                      <a:pt x="116" y="1963"/>
                    </a:lnTo>
                    <a:lnTo>
                      <a:pt x="39" y="2117"/>
                    </a:lnTo>
                    <a:lnTo>
                      <a:pt x="0" y="2310"/>
                    </a:lnTo>
                    <a:lnTo>
                      <a:pt x="0" y="2541"/>
                    </a:lnTo>
                    <a:lnTo>
                      <a:pt x="77" y="2733"/>
                    </a:lnTo>
                    <a:lnTo>
                      <a:pt x="193" y="2887"/>
                    </a:lnTo>
                    <a:lnTo>
                      <a:pt x="347" y="3003"/>
                    </a:lnTo>
                    <a:lnTo>
                      <a:pt x="577" y="3080"/>
                    </a:lnTo>
                    <a:lnTo>
                      <a:pt x="808" y="3080"/>
                    </a:lnTo>
                    <a:lnTo>
                      <a:pt x="1001" y="3041"/>
                    </a:lnTo>
                    <a:lnTo>
                      <a:pt x="1078" y="3003"/>
                    </a:lnTo>
                    <a:lnTo>
                      <a:pt x="1155" y="2926"/>
                    </a:lnTo>
                    <a:lnTo>
                      <a:pt x="1155" y="2887"/>
                    </a:lnTo>
                    <a:lnTo>
                      <a:pt x="1078" y="2849"/>
                    </a:lnTo>
                    <a:lnTo>
                      <a:pt x="1039" y="2810"/>
                    </a:lnTo>
                    <a:lnTo>
                      <a:pt x="962" y="2849"/>
                    </a:lnTo>
                    <a:lnTo>
                      <a:pt x="847" y="2887"/>
                    </a:lnTo>
                    <a:lnTo>
                      <a:pt x="654" y="2887"/>
                    </a:lnTo>
                    <a:lnTo>
                      <a:pt x="501" y="2849"/>
                    </a:lnTo>
                    <a:lnTo>
                      <a:pt x="385" y="2772"/>
                    </a:lnTo>
                    <a:lnTo>
                      <a:pt x="270" y="2656"/>
                    </a:lnTo>
                    <a:lnTo>
                      <a:pt x="231" y="2541"/>
                    </a:lnTo>
                    <a:lnTo>
                      <a:pt x="193" y="2387"/>
                    </a:lnTo>
                    <a:lnTo>
                      <a:pt x="231" y="2271"/>
                    </a:lnTo>
                    <a:lnTo>
                      <a:pt x="270" y="2156"/>
                    </a:lnTo>
                    <a:lnTo>
                      <a:pt x="347" y="2040"/>
                    </a:lnTo>
                    <a:lnTo>
                      <a:pt x="462" y="2002"/>
                    </a:lnTo>
                    <a:lnTo>
                      <a:pt x="616" y="1963"/>
                    </a:lnTo>
                    <a:lnTo>
                      <a:pt x="731" y="2002"/>
                    </a:lnTo>
                    <a:lnTo>
                      <a:pt x="808" y="2079"/>
                    </a:lnTo>
                    <a:lnTo>
                      <a:pt x="885" y="2156"/>
                    </a:lnTo>
                    <a:lnTo>
                      <a:pt x="962" y="2233"/>
                    </a:lnTo>
                    <a:lnTo>
                      <a:pt x="1001" y="2233"/>
                    </a:lnTo>
                    <a:lnTo>
                      <a:pt x="1078" y="2194"/>
                    </a:lnTo>
                    <a:lnTo>
                      <a:pt x="1116" y="2156"/>
                    </a:lnTo>
                    <a:lnTo>
                      <a:pt x="1193" y="1656"/>
                    </a:lnTo>
                    <a:lnTo>
                      <a:pt x="1270" y="1117"/>
                    </a:lnTo>
                    <a:lnTo>
                      <a:pt x="1309" y="578"/>
                    </a:lnTo>
                    <a:lnTo>
                      <a:pt x="1309" y="77"/>
                    </a:lnTo>
                    <a:lnTo>
                      <a:pt x="1270" y="39"/>
                    </a:lnTo>
                    <a:lnTo>
                      <a:pt x="1232"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1508;p36"/>
              <p:cNvSpPr/>
              <p:nvPr/>
            </p:nvSpPr>
            <p:spPr>
              <a:xfrm>
                <a:off x="3417400" y="2487025"/>
                <a:ext cx="33700" cy="16375"/>
              </a:xfrm>
              <a:custGeom>
                <a:avLst/>
                <a:gdLst/>
                <a:ahLst/>
                <a:cxnLst/>
                <a:rect l="l" t="t" r="r" b="b"/>
                <a:pathLst>
                  <a:path w="1348" h="655" extrusionOk="0">
                    <a:moveTo>
                      <a:pt x="39" y="0"/>
                    </a:moveTo>
                    <a:lnTo>
                      <a:pt x="0" y="39"/>
                    </a:lnTo>
                    <a:lnTo>
                      <a:pt x="116" y="270"/>
                    </a:lnTo>
                    <a:lnTo>
                      <a:pt x="270" y="462"/>
                    </a:lnTo>
                    <a:lnTo>
                      <a:pt x="462" y="578"/>
                    </a:lnTo>
                    <a:lnTo>
                      <a:pt x="577" y="616"/>
                    </a:lnTo>
                    <a:lnTo>
                      <a:pt x="693" y="655"/>
                    </a:lnTo>
                    <a:lnTo>
                      <a:pt x="924" y="616"/>
                    </a:lnTo>
                    <a:lnTo>
                      <a:pt x="1155" y="539"/>
                    </a:lnTo>
                    <a:lnTo>
                      <a:pt x="1309" y="347"/>
                    </a:lnTo>
                    <a:lnTo>
                      <a:pt x="1347" y="270"/>
                    </a:lnTo>
                    <a:lnTo>
                      <a:pt x="1347" y="154"/>
                    </a:lnTo>
                    <a:lnTo>
                      <a:pt x="1347" y="77"/>
                    </a:lnTo>
                    <a:lnTo>
                      <a:pt x="1232" y="77"/>
                    </a:lnTo>
                    <a:lnTo>
                      <a:pt x="1193" y="116"/>
                    </a:lnTo>
                    <a:lnTo>
                      <a:pt x="1155" y="270"/>
                    </a:lnTo>
                    <a:lnTo>
                      <a:pt x="1039" y="424"/>
                    </a:lnTo>
                    <a:lnTo>
                      <a:pt x="885" y="501"/>
                    </a:lnTo>
                    <a:lnTo>
                      <a:pt x="693" y="501"/>
                    </a:lnTo>
                    <a:lnTo>
                      <a:pt x="500" y="424"/>
                    </a:lnTo>
                    <a:lnTo>
                      <a:pt x="346" y="308"/>
                    </a:lnTo>
                    <a:lnTo>
                      <a:pt x="193" y="154"/>
                    </a:lnTo>
                    <a:lnTo>
                      <a:pt x="77"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1509;p36"/>
              <p:cNvSpPr/>
              <p:nvPr/>
            </p:nvSpPr>
            <p:spPr>
              <a:xfrm>
                <a:off x="3696450" y="2177175"/>
                <a:ext cx="90475" cy="92400"/>
              </a:xfrm>
              <a:custGeom>
                <a:avLst/>
                <a:gdLst/>
                <a:ahLst/>
                <a:cxnLst/>
                <a:rect l="l" t="t" r="r" b="b"/>
                <a:pathLst>
                  <a:path w="3619" h="3696" extrusionOk="0">
                    <a:moveTo>
                      <a:pt x="578" y="1"/>
                    </a:moveTo>
                    <a:lnTo>
                      <a:pt x="308" y="424"/>
                    </a:lnTo>
                    <a:lnTo>
                      <a:pt x="193" y="655"/>
                    </a:lnTo>
                    <a:lnTo>
                      <a:pt x="77" y="886"/>
                    </a:lnTo>
                    <a:lnTo>
                      <a:pt x="39" y="1155"/>
                    </a:lnTo>
                    <a:lnTo>
                      <a:pt x="0" y="1386"/>
                    </a:lnTo>
                    <a:lnTo>
                      <a:pt x="77" y="1617"/>
                    </a:lnTo>
                    <a:lnTo>
                      <a:pt x="193" y="1887"/>
                    </a:lnTo>
                    <a:lnTo>
                      <a:pt x="270" y="1964"/>
                    </a:lnTo>
                    <a:lnTo>
                      <a:pt x="347" y="2041"/>
                    </a:lnTo>
                    <a:lnTo>
                      <a:pt x="462" y="2118"/>
                    </a:lnTo>
                    <a:lnTo>
                      <a:pt x="578" y="2118"/>
                    </a:lnTo>
                    <a:lnTo>
                      <a:pt x="731" y="2079"/>
                    </a:lnTo>
                    <a:lnTo>
                      <a:pt x="847" y="1964"/>
                    </a:lnTo>
                    <a:lnTo>
                      <a:pt x="962" y="1848"/>
                    </a:lnTo>
                    <a:lnTo>
                      <a:pt x="1078" y="1733"/>
                    </a:lnTo>
                    <a:lnTo>
                      <a:pt x="1193" y="1617"/>
                    </a:lnTo>
                    <a:lnTo>
                      <a:pt x="1270" y="2233"/>
                    </a:lnTo>
                    <a:lnTo>
                      <a:pt x="1309" y="2579"/>
                    </a:lnTo>
                    <a:lnTo>
                      <a:pt x="1424" y="2887"/>
                    </a:lnTo>
                    <a:lnTo>
                      <a:pt x="1540" y="3195"/>
                    </a:lnTo>
                    <a:lnTo>
                      <a:pt x="1694" y="3426"/>
                    </a:lnTo>
                    <a:lnTo>
                      <a:pt x="1809" y="3503"/>
                    </a:lnTo>
                    <a:lnTo>
                      <a:pt x="1963" y="3580"/>
                    </a:lnTo>
                    <a:lnTo>
                      <a:pt x="2079" y="3657"/>
                    </a:lnTo>
                    <a:lnTo>
                      <a:pt x="2271" y="3696"/>
                    </a:lnTo>
                    <a:lnTo>
                      <a:pt x="2348" y="3696"/>
                    </a:lnTo>
                    <a:lnTo>
                      <a:pt x="2464" y="3657"/>
                    </a:lnTo>
                    <a:lnTo>
                      <a:pt x="2618" y="3619"/>
                    </a:lnTo>
                    <a:lnTo>
                      <a:pt x="2848" y="3503"/>
                    </a:lnTo>
                    <a:lnTo>
                      <a:pt x="3079" y="3311"/>
                    </a:lnTo>
                    <a:lnTo>
                      <a:pt x="3272" y="3080"/>
                    </a:lnTo>
                    <a:lnTo>
                      <a:pt x="3426" y="2849"/>
                    </a:lnTo>
                    <a:lnTo>
                      <a:pt x="3541" y="2579"/>
                    </a:lnTo>
                    <a:lnTo>
                      <a:pt x="3618" y="2272"/>
                    </a:lnTo>
                    <a:lnTo>
                      <a:pt x="3618" y="2156"/>
                    </a:lnTo>
                    <a:lnTo>
                      <a:pt x="3580" y="2002"/>
                    </a:lnTo>
                    <a:lnTo>
                      <a:pt x="3580" y="1964"/>
                    </a:lnTo>
                    <a:lnTo>
                      <a:pt x="3503" y="1964"/>
                    </a:lnTo>
                    <a:lnTo>
                      <a:pt x="3503" y="2002"/>
                    </a:lnTo>
                    <a:lnTo>
                      <a:pt x="3464" y="2272"/>
                    </a:lnTo>
                    <a:lnTo>
                      <a:pt x="3426" y="2541"/>
                    </a:lnTo>
                    <a:lnTo>
                      <a:pt x="3310" y="2772"/>
                    </a:lnTo>
                    <a:lnTo>
                      <a:pt x="3156" y="3003"/>
                    </a:lnTo>
                    <a:lnTo>
                      <a:pt x="3002" y="3195"/>
                    </a:lnTo>
                    <a:lnTo>
                      <a:pt x="2810" y="3349"/>
                    </a:lnTo>
                    <a:lnTo>
                      <a:pt x="2579" y="3503"/>
                    </a:lnTo>
                    <a:lnTo>
                      <a:pt x="2464" y="3542"/>
                    </a:lnTo>
                    <a:lnTo>
                      <a:pt x="2348" y="3542"/>
                    </a:lnTo>
                    <a:lnTo>
                      <a:pt x="2156" y="3503"/>
                    </a:lnTo>
                    <a:lnTo>
                      <a:pt x="2040" y="3465"/>
                    </a:lnTo>
                    <a:lnTo>
                      <a:pt x="1886" y="3388"/>
                    </a:lnTo>
                    <a:lnTo>
                      <a:pt x="1694" y="3195"/>
                    </a:lnTo>
                    <a:lnTo>
                      <a:pt x="1578" y="2926"/>
                    </a:lnTo>
                    <a:lnTo>
                      <a:pt x="1463" y="2656"/>
                    </a:lnTo>
                    <a:lnTo>
                      <a:pt x="1386" y="2348"/>
                    </a:lnTo>
                    <a:lnTo>
                      <a:pt x="1347" y="2041"/>
                    </a:lnTo>
                    <a:lnTo>
                      <a:pt x="1309" y="1502"/>
                    </a:lnTo>
                    <a:lnTo>
                      <a:pt x="1270" y="1463"/>
                    </a:lnTo>
                    <a:lnTo>
                      <a:pt x="1193" y="1463"/>
                    </a:lnTo>
                    <a:lnTo>
                      <a:pt x="1078" y="1540"/>
                    </a:lnTo>
                    <a:lnTo>
                      <a:pt x="1001" y="1617"/>
                    </a:lnTo>
                    <a:lnTo>
                      <a:pt x="808" y="1848"/>
                    </a:lnTo>
                    <a:lnTo>
                      <a:pt x="731" y="1925"/>
                    </a:lnTo>
                    <a:lnTo>
                      <a:pt x="616" y="2002"/>
                    </a:lnTo>
                    <a:lnTo>
                      <a:pt x="539" y="2002"/>
                    </a:lnTo>
                    <a:lnTo>
                      <a:pt x="462" y="1964"/>
                    </a:lnTo>
                    <a:lnTo>
                      <a:pt x="347" y="1925"/>
                    </a:lnTo>
                    <a:lnTo>
                      <a:pt x="231" y="1733"/>
                    </a:lnTo>
                    <a:lnTo>
                      <a:pt x="154" y="1502"/>
                    </a:lnTo>
                    <a:lnTo>
                      <a:pt x="116" y="1271"/>
                    </a:lnTo>
                    <a:lnTo>
                      <a:pt x="154" y="1040"/>
                    </a:lnTo>
                    <a:lnTo>
                      <a:pt x="193" y="847"/>
                    </a:lnTo>
                    <a:lnTo>
                      <a:pt x="385" y="424"/>
                    </a:lnTo>
                    <a:lnTo>
                      <a:pt x="616" y="1"/>
                    </a:lnTo>
                    <a:close/>
                  </a:path>
                </a:pathLst>
              </a:custGeom>
              <a:solidFill>
                <a:srgbClr val="FFFFFF">
                  <a:alpha val="166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8" name="Google Shape;1510;p36"/>
              <p:cNvSpPr/>
              <p:nvPr/>
            </p:nvSpPr>
            <p:spPr>
              <a:xfrm>
                <a:off x="3494375" y="2387900"/>
                <a:ext cx="32725" cy="46225"/>
              </a:xfrm>
              <a:custGeom>
                <a:avLst/>
                <a:gdLst/>
                <a:ahLst/>
                <a:cxnLst/>
                <a:rect l="l" t="t" r="r" b="b"/>
                <a:pathLst>
                  <a:path w="1309" h="1849" extrusionOk="0">
                    <a:moveTo>
                      <a:pt x="693" y="1"/>
                    </a:moveTo>
                    <a:lnTo>
                      <a:pt x="578" y="39"/>
                    </a:lnTo>
                    <a:lnTo>
                      <a:pt x="424" y="78"/>
                    </a:lnTo>
                    <a:lnTo>
                      <a:pt x="308" y="155"/>
                    </a:lnTo>
                    <a:lnTo>
                      <a:pt x="231" y="270"/>
                    </a:lnTo>
                    <a:lnTo>
                      <a:pt x="154" y="386"/>
                    </a:lnTo>
                    <a:lnTo>
                      <a:pt x="77" y="540"/>
                    </a:lnTo>
                    <a:lnTo>
                      <a:pt x="39" y="694"/>
                    </a:lnTo>
                    <a:lnTo>
                      <a:pt x="0" y="886"/>
                    </a:lnTo>
                    <a:lnTo>
                      <a:pt x="0" y="1079"/>
                    </a:lnTo>
                    <a:lnTo>
                      <a:pt x="39" y="1271"/>
                    </a:lnTo>
                    <a:lnTo>
                      <a:pt x="77" y="1425"/>
                    </a:lnTo>
                    <a:lnTo>
                      <a:pt x="154" y="1541"/>
                    </a:lnTo>
                    <a:lnTo>
                      <a:pt x="231" y="1656"/>
                    </a:lnTo>
                    <a:lnTo>
                      <a:pt x="347" y="1771"/>
                    </a:lnTo>
                    <a:lnTo>
                      <a:pt x="462" y="1810"/>
                    </a:lnTo>
                    <a:lnTo>
                      <a:pt x="578" y="1848"/>
                    </a:lnTo>
                    <a:lnTo>
                      <a:pt x="732" y="1848"/>
                    </a:lnTo>
                    <a:lnTo>
                      <a:pt x="847" y="1771"/>
                    </a:lnTo>
                    <a:lnTo>
                      <a:pt x="963" y="1694"/>
                    </a:lnTo>
                    <a:lnTo>
                      <a:pt x="1078" y="1617"/>
                    </a:lnTo>
                    <a:lnTo>
                      <a:pt x="1155" y="1464"/>
                    </a:lnTo>
                    <a:lnTo>
                      <a:pt x="1232" y="1310"/>
                    </a:lnTo>
                    <a:lnTo>
                      <a:pt x="1270" y="1156"/>
                    </a:lnTo>
                    <a:lnTo>
                      <a:pt x="1309" y="963"/>
                    </a:lnTo>
                    <a:lnTo>
                      <a:pt x="1309" y="771"/>
                    </a:lnTo>
                    <a:lnTo>
                      <a:pt x="1270" y="617"/>
                    </a:lnTo>
                    <a:lnTo>
                      <a:pt x="1232" y="463"/>
                    </a:lnTo>
                    <a:lnTo>
                      <a:pt x="1155" y="309"/>
                    </a:lnTo>
                    <a:lnTo>
                      <a:pt x="1040" y="193"/>
                    </a:lnTo>
                    <a:lnTo>
                      <a:pt x="963" y="116"/>
                    </a:lnTo>
                    <a:lnTo>
                      <a:pt x="847" y="39"/>
                    </a:lnTo>
                    <a:lnTo>
                      <a:pt x="693"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1511;p36"/>
              <p:cNvSpPr/>
              <p:nvPr/>
            </p:nvSpPr>
            <p:spPr>
              <a:xfrm>
                <a:off x="3517475" y="2367700"/>
                <a:ext cx="28875" cy="25050"/>
              </a:xfrm>
              <a:custGeom>
                <a:avLst/>
                <a:gdLst/>
                <a:ahLst/>
                <a:cxnLst/>
                <a:rect l="l" t="t" r="r" b="b"/>
                <a:pathLst>
                  <a:path w="1155" h="1002" extrusionOk="0">
                    <a:moveTo>
                      <a:pt x="39" y="1"/>
                    </a:moveTo>
                    <a:lnTo>
                      <a:pt x="0" y="78"/>
                    </a:lnTo>
                    <a:lnTo>
                      <a:pt x="39" y="116"/>
                    </a:lnTo>
                    <a:lnTo>
                      <a:pt x="77" y="155"/>
                    </a:lnTo>
                    <a:lnTo>
                      <a:pt x="269" y="155"/>
                    </a:lnTo>
                    <a:lnTo>
                      <a:pt x="423" y="193"/>
                    </a:lnTo>
                    <a:lnTo>
                      <a:pt x="616" y="270"/>
                    </a:lnTo>
                    <a:lnTo>
                      <a:pt x="731" y="386"/>
                    </a:lnTo>
                    <a:lnTo>
                      <a:pt x="885" y="501"/>
                    </a:lnTo>
                    <a:lnTo>
                      <a:pt x="1001" y="655"/>
                    </a:lnTo>
                    <a:lnTo>
                      <a:pt x="1078" y="809"/>
                    </a:lnTo>
                    <a:lnTo>
                      <a:pt x="1116" y="1001"/>
                    </a:lnTo>
                    <a:lnTo>
                      <a:pt x="1155" y="1001"/>
                    </a:lnTo>
                    <a:lnTo>
                      <a:pt x="1116" y="770"/>
                    </a:lnTo>
                    <a:lnTo>
                      <a:pt x="1078" y="616"/>
                    </a:lnTo>
                    <a:lnTo>
                      <a:pt x="962" y="424"/>
                    </a:lnTo>
                    <a:lnTo>
                      <a:pt x="847" y="270"/>
                    </a:lnTo>
                    <a:lnTo>
                      <a:pt x="654" y="155"/>
                    </a:lnTo>
                    <a:lnTo>
                      <a:pt x="500" y="78"/>
                    </a:lnTo>
                    <a:lnTo>
                      <a:pt x="308"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1512;p36"/>
              <p:cNvSpPr/>
              <p:nvPr/>
            </p:nvSpPr>
            <p:spPr>
              <a:xfrm>
                <a:off x="3358700" y="2367700"/>
                <a:ext cx="33700" cy="45250"/>
              </a:xfrm>
              <a:custGeom>
                <a:avLst/>
                <a:gdLst/>
                <a:ahLst/>
                <a:cxnLst/>
                <a:rect l="l" t="t" r="r" b="b"/>
                <a:pathLst>
                  <a:path w="1348" h="1810" extrusionOk="0">
                    <a:moveTo>
                      <a:pt x="655" y="1"/>
                    </a:moveTo>
                    <a:lnTo>
                      <a:pt x="501" y="78"/>
                    </a:lnTo>
                    <a:lnTo>
                      <a:pt x="385" y="155"/>
                    </a:lnTo>
                    <a:lnTo>
                      <a:pt x="270" y="270"/>
                    </a:lnTo>
                    <a:lnTo>
                      <a:pt x="193" y="386"/>
                    </a:lnTo>
                    <a:lnTo>
                      <a:pt x="116" y="539"/>
                    </a:lnTo>
                    <a:lnTo>
                      <a:pt x="39" y="732"/>
                    </a:lnTo>
                    <a:lnTo>
                      <a:pt x="0" y="924"/>
                    </a:lnTo>
                    <a:lnTo>
                      <a:pt x="0" y="1078"/>
                    </a:lnTo>
                    <a:lnTo>
                      <a:pt x="39" y="1271"/>
                    </a:lnTo>
                    <a:lnTo>
                      <a:pt x="77" y="1425"/>
                    </a:lnTo>
                    <a:lnTo>
                      <a:pt x="154" y="1540"/>
                    </a:lnTo>
                    <a:lnTo>
                      <a:pt x="231" y="1656"/>
                    </a:lnTo>
                    <a:lnTo>
                      <a:pt x="347" y="1733"/>
                    </a:lnTo>
                    <a:lnTo>
                      <a:pt x="462" y="1771"/>
                    </a:lnTo>
                    <a:lnTo>
                      <a:pt x="578" y="1810"/>
                    </a:lnTo>
                    <a:lnTo>
                      <a:pt x="731" y="1771"/>
                    </a:lnTo>
                    <a:lnTo>
                      <a:pt x="847" y="1733"/>
                    </a:lnTo>
                    <a:lnTo>
                      <a:pt x="962" y="1656"/>
                    </a:lnTo>
                    <a:lnTo>
                      <a:pt x="1078" y="1540"/>
                    </a:lnTo>
                    <a:lnTo>
                      <a:pt x="1155" y="1386"/>
                    </a:lnTo>
                    <a:lnTo>
                      <a:pt x="1270" y="1232"/>
                    </a:lnTo>
                    <a:lnTo>
                      <a:pt x="1309" y="1078"/>
                    </a:lnTo>
                    <a:lnTo>
                      <a:pt x="1347" y="886"/>
                    </a:lnTo>
                    <a:lnTo>
                      <a:pt x="1347" y="693"/>
                    </a:lnTo>
                    <a:lnTo>
                      <a:pt x="1347" y="539"/>
                    </a:lnTo>
                    <a:lnTo>
                      <a:pt x="1270" y="386"/>
                    </a:lnTo>
                    <a:lnTo>
                      <a:pt x="1232" y="270"/>
                    </a:lnTo>
                    <a:lnTo>
                      <a:pt x="1155" y="155"/>
                    </a:lnTo>
                    <a:lnTo>
                      <a:pt x="1039" y="78"/>
                    </a:lnTo>
                    <a:lnTo>
                      <a:pt x="924"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1513;p36"/>
              <p:cNvSpPr/>
              <p:nvPr/>
            </p:nvSpPr>
            <p:spPr>
              <a:xfrm>
                <a:off x="3347150" y="2344600"/>
                <a:ext cx="34650" cy="17350"/>
              </a:xfrm>
              <a:custGeom>
                <a:avLst/>
                <a:gdLst/>
                <a:ahLst/>
                <a:cxnLst/>
                <a:rect l="l" t="t" r="r" b="b"/>
                <a:pathLst>
                  <a:path w="1386" h="694" extrusionOk="0">
                    <a:moveTo>
                      <a:pt x="924" y="1"/>
                    </a:moveTo>
                    <a:lnTo>
                      <a:pt x="732" y="39"/>
                    </a:lnTo>
                    <a:lnTo>
                      <a:pt x="539" y="78"/>
                    </a:lnTo>
                    <a:lnTo>
                      <a:pt x="347" y="193"/>
                    </a:lnTo>
                    <a:lnTo>
                      <a:pt x="193" y="347"/>
                    </a:lnTo>
                    <a:lnTo>
                      <a:pt x="77" y="501"/>
                    </a:lnTo>
                    <a:lnTo>
                      <a:pt x="0" y="655"/>
                    </a:lnTo>
                    <a:lnTo>
                      <a:pt x="0" y="694"/>
                    </a:lnTo>
                    <a:lnTo>
                      <a:pt x="39" y="694"/>
                    </a:lnTo>
                    <a:lnTo>
                      <a:pt x="154" y="540"/>
                    </a:lnTo>
                    <a:lnTo>
                      <a:pt x="270" y="386"/>
                    </a:lnTo>
                    <a:lnTo>
                      <a:pt x="424" y="309"/>
                    </a:lnTo>
                    <a:lnTo>
                      <a:pt x="578" y="232"/>
                    </a:lnTo>
                    <a:lnTo>
                      <a:pt x="770" y="155"/>
                    </a:lnTo>
                    <a:lnTo>
                      <a:pt x="1117" y="155"/>
                    </a:lnTo>
                    <a:lnTo>
                      <a:pt x="1270" y="193"/>
                    </a:lnTo>
                    <a:lnTo>
                      <a:pt x="1347" y="193"/>
                    </a:lnTo>
                    <a:lnTo>
                      <a:pt x="1386" y="116"/>
                    </a:lnTo>
                    <a:lnTo>
                      <a:pt x="1386" y="78"/>
                    </a:lnTo>
                    <a:lnTo>
                      <a:pt x="1309" y="39"/>
                    </a:lnTo>
                    <a:lnTo>
                      <a:pt x="1117"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1514;p36"/>
              <p:cNvSpPr/>
              <p:nvPr/>
            </p:nvSpPr>
            <p:spPr>
              <a:xfrm>
                <a:off x="3140250" y="2752600"/>
                <a:ext cx="92400" cy="155900"/>
              </a:xfrm>
              <a:custGeom>
                <a:avLst/>
                <a:gdLst/>
                <a:ahLst/>
                <a:cxnLst/>
                <a:rect l="l" t="t" r="r" b="b"/>
                <a:pathLst>
                  <a:path w="3696" h="6236" extrusionOk="0">
                    <a:moveTo>
                      <a:pt x="1502" y="1"/>
                    </a:moveTo>
                    <a:lnTo>
                      <a:pt x="1310" y="39"/>
                    </a:lnTo>
                    <a:lnTo>
                      <a:pt x="1079" y="78"/>
                    </a:lnTo>
                    <a:lnTo>
                      <a:pt x="809" y="155"/>
                    </a:lnTo>
                    <a:lnTo>
                      <a:pt x="540" y="309"/>
                    </a:lnTo>
                    <a:lnTo>
                      <a:pt x="270" y="501"/>
                    </a:lnTo>
                    <a:lnTo>
                      <a:pt x="78" y="770"/>
                    </a:lnTo>
                    <a:lnTo>
                      <a:pt x="1" y="924"/>
                    </a:lnTo>
                    <a:lnTo>
                      <a:pt x="1" y="1040"/>
                    </a:lnTo>
                    <a:lnTo>
                      <a:pt x="1" y="1194"/>
                    </a:lnTo>
                    <a:lnTo>
                      <a:pt x="39" y="1348"/>
                    </a:lnTo>
                    <a:lnTo>
                      <a:pt x="193" y="1617"/>
                    </a:lnTo>
                    <a:lnTo>
                      <a:pt x="386" y="1848"/>
                    </a:lnTo>
                    <a:lnTo>
                      <a:pt x="617" y="2041"/>
                    </a:lnTo>
                    <a:lnTo>
                      <a:pt x="848" y="2195"/>
                    </a:lnTo>
                    <a:lnTo>
                      <a:pt x="1031" y="2316"/>
                    </a:lnTo>
                    <a:lnTo>
                      <a:pt x="1031" y="2316"/>
                    </a:lnTo>
                    <a:lnTo>
                      <a:pt x="925" y="2387"/>
                    </a:lnTo>
                    <a:lnTo>
                      <a:pt x="886" y="2425"/>
                    </a:lnTo>
                    <a:lnTo>
                      <a:pt x="809" y="2541"/>
                    </a:lnTo>
                    <a:lnTo>
                      <a:pt x="771" y="2695"/>
                    </a:lnTo>
                    <a:lnTo>
                      <a:pt x="694" y="2926"/>
                    </a:lnTo>
                    <a:lnTo>
                      <a:pt x="694" y="3157"/>
                    </a:lnTo>
                    <a:lnTo>
                      <a:pt x="732" y="3349"/>
                    </a:lnTo>
                    <a:lnTo>
                      <a:pt x="809" y="3542"/>
                    </a:lnTo>
                    <a:lnTo>
                      <a:pt x="925" y="3657"/>
                    </a:lnTo>
                    <a:lnTo>
                      <a:pt x="1194" y="3850"/>
                    </a:lnTo>
                    <a:lnTo>
                      <a:pt x="1310" y="3927"/>
                    </a:lnTo>
                    <a:lnTo>
                      <a:pt x="1271" y="3927"/>
                    </a:lnTo>
                    <a:lnTo>
                      <a:pt x="1156" y="4042"/>
                    </a:lnTo>
                    <a:lnTo>
                      <a:pt x="1079" y="4234"/>
                    </a:lnTo>
                    <a:lnTo>
                      <a:pt x="1040" y="4581"/>
                    </a:lnTo>
                    <a:lnTo>
                      <a:pt x="1079" y="4773"/>
                    </a:lnTo>
                    <a:lnTo>
                      <a:pt x="1156" y="4966"/>
                    </a:lnTo>
                    <a:lnTo>
                      <a:pt x="1271" y="5081"/>
                    </a:lnTo>
                    <a:lnTo>
                      <a:pt x="1387" y="5235"/>
                    </a:lnTo>
                    <a:lnTo>
                      <a:pt x="1618" y="5389"/>
                    </a:lnTo>
                    <a:lnTo>
                      <a:pt x="1733" y="5428"/>
                    </a:lnTo>
                    <a:lnTo>
                      <a:pt x="1848" y="5620"/>
                    </a:lnTo>
                    <a:lnTo>
                      <a:pt x="2002" y="5774"/>
                    </a:lnTo>
                    <a:lnTo>
                      <a:pt x="2156" y="5928"/>
                    </a:lnTo>
                    <a:lnTo>
                      <a:pt x="2387" y="6082"/>
                    </a:lnTo>
                    <a:lnTo>
                      <a:pt x="2657" y="6197"/>
                    </a:lnTo>
                    <a:lnTo>
                      <a:pt x="2811" y="6236"/>
                    </a:lnTo>
                    <a:lnTo>
                      <a:pt x="2926" y="6236"/>
                    </a:lnTo>
                    <a:lnTo>
                      <a:pt x="3119" y="6197"/>
                    </a:lnTo>
                    <a:lnTo>
                      <a:pt x="3273" y="6159"/>
                    </a:lnTo>
                    <a:lnTo>
                      <a:pt x="3427" y="6082"/>
                    </a:lnTo>
                    <a:lnTo>
                      <a:pt x="3542" y="6044"/>
                    </a:lnTo>
                    <a:lnTo>
                      <a:pt x="3619" y="5928"/>
                    </a:lnTo>
                    <a:lnTo>
                      <a:pt x="3657" y="5851"/>
                    </a:lnTo>
                    <a:lnTo>
                      <a:pt x="3696" y="5774"/>
                    </a:lnTo>
                    <a:lnTo>
                      <a:pt x="3696" y="5659"/>
                    </a:lnTo>
                    <a:lnTo>
                      <a:pt x="3657" y="5466"/>
                    </a:lnTo>
                    <a:lnTo>
                      <a:pt x="3542" y="5312"/>
                    </a:lnTo>
                    <a:lnTo>
                      <a:pt x="3465" y="5158"/>
                    </a:lnTo>
                    <a:lnTo>
                      <a:pt x="3311" y="5004"/>
                    </a:lnTo>
                    <a:lnTo>
                      <a:pt x="3388" y="5004"/>
                    </a:lnTo>
                    <a:lnTo>
                      <a:pt x="3504" y="4927"/>
                    </a:lnTo>
                    <a:lnTo>
                      <a:pt x="3542" y="4850"/>
                    </a:lnTo>
                    <a:lnTo>
                      <a:pt x="3619" y="4735"/>
                    </a:lnTo>
                    <a:lnTo>
                      <a:pt x="3657" y="4619"/>
                    </a:lnTo>
                    <a:lnTo>
                      <a:pt x="3657" y="4427"/>
                    </a:lnTo>
                    <a:lnTo>
                      <a:pt x="3619" y="4273"/>
                    </a:lnTo>
                    <a:lnTo>
                      <a:pt x="3581" y="4119"/>
                    </a:lnTo>
                    <a:lnTo>
                      <a:pt x="3504" y="4042"/>
                    </a:lnTo>
                    <a:lnTo>
                      <a:pt x="3388" y="3965"/>
                    </a:lnTo>
                    <a:lnTo>
                      <a:pt x="3234" y="3888"/>
                    </a:lnTo>
                    <a:lnTo>
                      <a:pt x="3157" y="3850"/>
                    </a:lnTo>
                    <a:lnTo>
                      <a:pt x="3196" y="3850"/>
                    </a:lnTo>
                    <a:lnTo>
                      <a:pt x="3311" y="3773"/>
                    </a:lnTo>
                    <a:lnTo>
                      <a:pt x="3388" y="3696"/>
                    </a:lnTo>
                    <a:lnTo>
                      <a:pt x="3427" y="3580"/>
                    </a:lnTo>
                    <a:lnTo>
                      <a:pt x="3465" y="3465"/>
                    </a:lnTo>
                    <a:lnTo>
                      <a:pt x="3465" y="3272"/>
                    </a:lnTo>
                    <a:lnTo>
                      <a:pt x="3388" y="3080"/>
                    </a:lnTo>
                    <a:lnTo>
                      <a:pt x="3350" y="2964"/>
                    </a:lnTo>
                    <a:lnTo>
                      <a:pt x="3234" y="2849"/>
                    </a:lnTo>
                    <a:lnTo>
                      <a:pt x="3119" y="2772"/>
                    </a:lnTo>
                    <a:lnTo>
                      <a:pt x="2965" y="2733"/>
                    </a:lnTo>
                    <a:lnTo>
                      <a:pt x="2888" y="2695"/>
                    </a:lnTo>
                    <a:lnTo>
                      <a:pt x="2926" y="2695"/>
                    </a:lnTo>
                    <a:lnTo>
                      <a:pt x="3042" y="2618"/>
                    </a:lnTo>
                    <a:lnTo>
                      <a:pt x="3080" y="2541"/>
                    </a:lnTo>
                    <a:lnTo>
                      <a:pt x="3119" y="2387"/>
                    </a:lnTo>
                    <a:lnTo>
                      <a:pt x="3119" y="2195"/>
                    </a:lnTo>
                    <a:lnTo>
                      <a:pt x="3119" y="1925"/>
                    </a:lnTo>
                    <a:lnTo>
                      <a:pt x="3080" y="1810"/>
                    </a:lnTo>
                    <a:lnTo>
                      <a:pt x="3042" y="1694"/>
                    </a:lnTo>
                    <a:lnTo>
                      <a:pt x="2888" y="1463"/>
                    </a:lnTo>
                    <a:lnTo>
                      <a:pt x="2734" y="1271"/>
                    </a:lnTo>
                    <a:lnTo>
                      <a:pt x="2503" y="1155"/>
                    </a:lnTo>
                    <a:lnTo>
                      <a:pt x="2156" y="963"/>
                    </a:lnTo>
                    <a:lnTo>
                      <a:pt x="1964" y="924"/>
                    </a:lnTo>
                    <a:lnTo>
                      <a:pt x="1695" y="1"/>
                    </a:lnTo>
                    <a:close/>
                  </a:path>
                </a:pathLst>
              </a:custGeom>
              <a:solidFill>
                <a:srgbClr val="FCB38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1515;p36"/>
              <p:cNvSpPr/>
              <p:nvPr/>
            </p:nvSpPr>
            <p:spPr>
              <a:xfrm>
                <a:off x="3168175" y="2770875"/>
                <a:ext cx="51975" cy="42375"/>
              </a:xfrm>
              <a:custGeom>
                <a:avLst/>
                <a:gdLst/>
                <a:ahLst/>
                <a:cxnLst/>
                <a:rect l="l" t="t" r="r" b="b"/>
                <a:pathLst>
                  <a:path w="2079" h="1695" extrusionOk="0">
                    <a:moveTo>
                      <a:pt x="39" y="1"/>
                    </a:moveTo>
                    <a:lnTo>
                      <a:pt x="0" y="39"/>
                    </a:lnTo>
                    <a:lnTo>
                      <a:pt x="39" y="78"/>
                    </a:lnTo>
                    <a:lnTo>
                      <a:pt x="424" y="155"/>
                    </a:lnTo>
                    <a:lnTo>
                      <a:pt x="808" y="232"/>
                    </a:lnTo>
                    <a:lnTo>
                      <a:pt x="1116" y="309"/>
                    </a:lnTo>
                    <a:lnTo>
                      <a:pt x="1463" y="501"/>
                    </a:lnTo>
                    <a:lnTo>
                      <a:pt x="1732" y="694"/>
                    </a:lnTo>
                    <a:lnTo>
                      <a:pt x="1848" y="848"/>
                    </a:lnTo>
                    <a:lnTo>
                      <a:pt x="1925" y="1002"/>
                    </a:lnTo>
                    <a:lnTo>
                      <a:pt x="2002" y="1156"/>
                    </a:lnTo>
                    <a:lnTo>
                      <a:pt x="2040" y="1310"/>
                    </a:lnTo>
                    <a:lnTo>
                      <a:pt x="2040" y="1502"/>
                    </a:lnTo>
                    <a:lnTo>
                      <a:pt x="2002" y="1694"/>
                    </a:lnTo>
                    <a:lnTo>
                      <a:pt x="2079" y="1541"/>
                    </a:lnTo>
                    <a:lnTo>
                      <a:pt x="2079" y="1387"/>
                    </a:lnTo>
                    <a:lnTo>
                      <a:pt x="2040" y="1194"/>
                    </a:lnTo>
                    <a:lnTo>
                      <a:pt x="2002" y="1040"/>
                    </a:lnTo>
                    <a:lnTo>
                      <a:pt x="1925" y="886"/>
                    </a:lnTo>
                    <a:lnTo>
                      <a:pt x="1848" y="732"/>
                    </a:lnTo>
                    <a:lnTo>
                      <a:pt x="1732" y="578"/>
                    </a:lnTo>
                    <a:lnTo>
                      <a:pt x="1578" y="463"/>
                    </a:lnTo>
                    <a:lnTo>
                      <a:pt x="1270" y="270"/>
                    </a:lnTo>
                    <a:lnTo>
                      <a:pt x="924" y="155"/>
                    </a:lnTo>
                    <a:lnTo>
                      <a:pt x="462" y="78"/>
                    </a:lnTo>
                    <a:lnTo>
                      <a:pt x="39"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1516;p36"/>
              <p:cNvSpPr/>
              <p:nvPr/>
            </p:nvSpPr>
            <p:spPr>
              <a:xfrm>
                <a:off x="3141225" y="2788200"/>
                <a:ext cx="85675" cy="57775"/>
              </a:xfrm>
              <a:custGeom>
                <a:avLst/>
                <a:gdLst/>
                <a:ahLst/>
                <a:cxnLst/>
                <a:rect l="l" t="t" r="r" b="b"/>
                <a:pathLst>
                  <a:path w="3427" h="2311" extrusionOk="0">
                    <a:moveTo>
                      <a:pt x="39" y="1"/>
                    </a:moveTo>
                    <a:lnTo>
                      <a:pt x="0" y="39"/>
                    </a:lnTo>
                    <a:lnTo>
                      <a:pt x="116" y="232"/>
                    </a:lnTo>
                    <a:lnTo>
                      <a:pt x="308" y="424"/>
                    </a:lnTo>
                    <a:lnTo>
                      <a:pt x="501" y="578"/>
                    </a:lnTo>
                    <a:lnTo>
                      <a:pt x="693" y="694"/>
                    </a:lnTo>
                    <a:lnTo>
                      <a:pt x="963" y="848"/>
                    </a:lnTo>
                    <a:lnTo>
                      <a:pt x="1232" y="924"/>
                    </a:lnTo>
                    <a:lnTo>
                      <a:pt x="1809" y="1040"/>
                    </a:lnTo>
                    <a:lnTo>
                      <a:pt x="2387" y="1155"/>
                    </a:lnTo>
                    <a:lnTo>
                      <a:pt x="2695" y="1232"/>
                    </a:lnTo>
                    <a:lnTo>
                      <a:pt x="2964" y="1348"/>
                    </a:lnTo>
                    <a:lnTo>
                      <a:pt x="3157" y="1502"/>
                    </a:lnTo>
                    <a:lnTo>
                      <a:pt x="3311" y="1733"/>
                    </a:lnTo>
                    <a:lnTo>
                      <a:pt x="3388" y="1887"/>
                    </a:lnTo>
                    <a:lnTo>
                      <a:pt x="3388" y="2002"/>
                    </a:lnTo>
                    <a:lnTo>
                      <a:pt x="3388" y="2156"/>
                    </a:lnTo>
                    <a:lnTo>
                      <a:pt x="3349" y="2310"/>
                    </a:lnTo>
                    <a:lnTo>
                      <a:pt x="3388" y="2233"/>
                    </a:lnTo>
                    <a:lnTo>
                      <a:pt x="3426" y="2118"/>
                    </a:lnTo>
                    <a:lnTo>
                      <a:pt x="3426" y="1887"/>
                    </a:lnTo>
                    <a:lnTo>
                      <a:pt x="3388" y="1694"/>
                    </a:lnTo>
                    <a:lnTo>
                      <a:pt x="3272" y="1502"/>
                    </a:lnTo>
                    <a:lnTo>
                      <a:pt x="3118" y="1309"/>
                    </a:lnTo>
                    <a:lnTo>
                      <a:pt x="2887" y="1194"/>
                    </a:lnTo>
                    <a:lnTo>
                      <a:pt x="2656" y="1078"/>
                    </a:lnTo>
                    <a:lnTo>
                      <a:pt x="2387" y="1040"/>
                    </a:lnTo>
                    <a:lnTo>
                      <a:pt x="1694" y="924"/>
                    </a:lnTo>
                    <a:lnTo>
                      <a:pt x="1386" y="848"/>
                    </a:lnTo>
                    <a:lnTo>
                      <a:pt x="1040" y="771"/>
                    </a:lnTo>
                    <a:lnTo>
                      <a:pt x="770" y="617"/>
                    </a:lnTo>
                    <a:lnTo>
                      <a:pt x="501" y="463"/>
                    </a:lnTo>
                    <a:lnTo>
                      <a:pt x="270" y="232"/>
                    </a:lnTo>
                    <a:lnTo>
                      <a:pt x="77"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1517;p36"/>
              <p:cNvSpPr/>
              <p:nvPr/>
            </p:nvSpPr>
            <p:spPr>
              <a:xfrm>
                <a:off x="3157575" y="2835350"/>
                <a:ext cx="74125" cy="39475"/>
              </a:xfrm>
              <a:custGeom>
                <a:avLst/>
                <a:gdLst/>
                <a:ahLst/>
                <a:cxnLst/>
                <a:rect l="l" t="t" r="r" b="b"/>
                <a:pathLst>
                  <a:path w="2965" h="1579" extrusionOk="0">
                    <a:moveTo>
                      <a:pt x="1" y="1"/>
                    </a:moveTo>
                    <a:lnTo>
                      <a:pt x="1" y="39"/>
                    </a:lnTo>
                    <a:lnTo>
                      <a:pt x="78" y="193"/>
                    </a:lnTo>
                    <a:lnTo>
                      <a:pt x="193" y="347"/>
                    </a:lnTo>
                    <a:lnTo>
                      <a:pt x="347" y="424"/>
                    </a:lnTo>
                    <a:lnTo>
                      <a:pt x="540" y="540"/>
                    </a:lnTo>
                    <a:lnTo>
                      <a:pt x="771" y="578"/>
                    </a:lnTo>
                    <a:lnTo>
                      <a:pt x="1002" y="578"/>
                    </a:lnTo>
                    <a:lnTo>
                      <a:pt x="1425" y="540"/>
                    </a:lnTo>
                    <a:lnTo>
                      <a:pt x="1694" y="501"/>
                    </a:lnTo>
                    <a:lnTo>
                      <a:pt x="2002" y="540"/>
                    </a:lnTo>
                    <a:lnTo>
                      <a:pt x="2233" y="578"/>
                    </a:lnTo>
                    <a:lnTo>
                      <a:pt x="2503" y="655"/>
                    </a:lnTo>
                    <a:lnTo>
                      <a:pt x="2657" y="732"/>
                    </a:lnTo>
                    <a:lnTo>
                      <a:pt x="2772" y="809"/>
                    </a:lnTo>
                    <a:lnTo>
                      <a:pt x="2849" y="924"/>
                    </a:lnTo>
                    <a:lnTo>
                      <a:pt x="2888" y="1078"/>
                    </a:lnTo>
                    <a:lnTo>
                      <a:pt x="2888" y="1309"/>
                    </a:lnTo>
                    <a:lnTo>
                      <a:pt x="2811" y="1579"/>
                    </a:lnTo>
                    <a:lnTo>
                      <a:pt x="2849" y="1579"/>
                    </a:lnTo>
                    <a:lnTo>
                      <a:pt x="2926" y="1386"/>
                    </a:lnTo>
                    <a:lnTo>
                      <a:pt x="2964" y="1155"/>
                    </a:lnTo>
                    <a:lnTo>
                      <a:pt x="2926" y="963"/>
                    </a:lnTo>
                    <a:lnTo>
                      <a:pt x="2849" y="771"/>
                    </a:lnTo>
                    <a:lnTo>
                      <a:pt x="2657" y="617"/>
                    </a:lnTo>
                    <a:lnTo>
                      <a:pt x="2464" y="540"/>
                    </a:lnTo>
                    <a:lnTo>
                      <a:pt x="2233" y="463"/>
                    </a:lnTo>
                    <a:lnTo>
                      <a:pt x="2002" y="424"/>
                    </a:lnTo>
                    <a:lnTo>
                      <a:pt x="1463" y="424"/>
                    </a:lnTo>
                    <a:lnTo>
                      <a:pt x="1194" y="463"/>
                    </a:lnTo>
                    <a:lnTo>
                      <a:pt x="655" y="463"/>
                    </a:lnTo>
                    <a:lnTo>
                      <a:pt x="386" y="347"/>
                    </a:lnTo>
                    <a:lnTo>
                      <a:pt x="193" y="193"/>
                    </a:lnTo>
                    <a:lnTo>
                      <a:pt x="39"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1518;p36"/>
              <p:cNvSpPr/>
              <p:nvPr/>
            </p:nvSpPr>
            <p:spPr>
              <a:xfrm>
                <a:off x="3171050" y="2876725"/>
                <a:ext cx="61600" cy="30825"/>
              </a:xfrm>
              <a:custGeom>
                <a:avLst/>
                <a:gdLst/>
                <a:ahLst/>
                <a:cxnLst/>
                <a:rect l="l" t="t" r="r" b="b"/>
                <a:pathLst>
                  <a:path w="2464" h="1233" extrusionOk="0">
                    <a:moveTo>
                      <a:pt x="2079" y="1"/>
                    </a:moveTo>
                    <a:lnTo>
                      <a:pt x="1810" y="78"/>
                    </a:lnTo>
                    <a:lnTo>
                      <a:pt x="1502" y="193"/>
                    </a:lnTo>
                    <a:lnTo>
                      <a:pt x="1232" y="309"/>
                    </a:lnTo>
                    <a:lnTo>
                      <a:pt x="924" y="347"/>
                    </a:lnTo>
                    <a:lnTo>
                      <a:pt x="693" y="347"/>
                    </a:lnTo>
                    <a:lnTo>
                      <a:pt x="463" y="309"/>
                    </a:lnTo>
                    <a:lnTo>
                      <a:pt x="232" y="232"/>
                    </a:lnTo>
                    <a:lnTo>
                      <a:pt x="39" y="78"/>
                    </a:lnTo>
                    <a:lnTo>
                      <a:pt x="1" y="78"/>
                    </a:lnTo>
                    <a:lnTo>
                      <a:pt x="78" y="193"/>
                    </a:lnTo>
                    <a:lnTo>
                      <a:pt x="193" y="270"/>
                    </a:lnTo>
                    <a:lnTo>
                      <a:pt x="386" y="386"/>
                    </a:lnTo>
                    <a:lnTo>
                      <a:pt x="386" y="424"/>
                    </a:lnTo>
                    <a:lnTo>
                      <a:pt x="578" y="694"/>
                    </a:lnTo>
                    <a:lnTo>
                      <a:pt x="809" y="925"/>
                    </a:lnTo>
                    <a:lnTo>
                      <a:pt x="1117" y="1079"/>
                    </a:lnTo>
                    <a:lnTo>
                      <a:pt x="1425" y="1194"/>
                    </a:lnTo>
                    <a:lnTo>
                      <a:pt x="1733" y="1232"/>
                    </a:lnTo>
                    <a:lnTo>
                      <a:pt x="1887" y="1232"/>
                    </a:lnTo>
                    <a:lnTo>
                      <a:pt x="2041" y="1194"/>
                    </a:lnTo>
                    <a:lnTo>
                      <a:pt x="2310" y="1079"/>
                    </a:lnTo>
                    <a:lnTo>
                      <a:pt x="2387" y="1002"/>
                    </a:lnTo>
                    <a:lnTo>
                      <a:pt x="2464" y="886"/>
                    </a:lnTo>
                    <a:lnTo>
                      <a:pt x="2425" y="886"/>
                    </a:lnTo>
                    <a:lnTo>
                      <a:pt x="2349" y="1002"/>
                    </a:lnTo>
                    <a:lnTo>
                      <a:pt x="2233" y="1079"/>
                    </a:lnTo>
                    <a:lnTo>
                      <a:pt x="2079" y="1117"/>
                    </a:lnTo>
                    <a:lnTo>
                      <a:pt x="1925" y="1156"/>
                    </a:lnTo>
                    <a:lnTo>
                      <a:pt x="1617" y="1156"/>
                    </a:lnTo>
                    <a:lnTo>
                      <a:pt x="1309" y="1079"/>
                    </a:lnTo>
                    <a:lnTo>
                      <a:pt x="1040" y="963"/>
                    </a:lnTo>
                    <a:lnTo>
                      <a:pt x="809" y="809"/>
                    </a:lnTo>
                    <a:lnTo>
                      <a:pt x="616" y="617"/>
                    </a:lnTo>
                    <a:lnTo>
                      <a:pt x="463" y="386"/>
                    </a:lnTo>
                    <a:lnTo>
                      <a:pt x="655" y="463"/>
                    </a:lnTo>
                    <a:lnTo>
                      <a:pt x="847" y="463"/>
                    </a:lnTo>
                    <a:lnTo>
                      <a:pt x="1194" y="424"/>
                    </a:lnTo>
                    <a:lnTo>
                      <a:pt x="1502" y="309"/>
                    </a:lnTo>
                    <a:lnTo>
                      <a:pt x="2118" y="78"/>
                    </a:lnTo>
                    <a:lnTo>
                      <a:pt x="2118" y="39"/>
                    </a:lnTo>
                    <a:lnTo>
                      <a:pt x="2118"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1519;p36"/>
              <p:cNvSpPr/>
              <p:nvPr/>
            </p:nvSpPr>
            <p:spPr>
              <a:xfrm>
                <a:off x="3686825" y="2780500"/>
                <a:ext cx="327175" cy="179000"/>
              </a:xfrm>
              <a:custGeom>
                <a:avLst/>
                <a:gdLst/>
                <a:ahLst/>
                <a:cxnLst/>
                <a:rect l="l" t="t" r="r" b="b"/>
                <a:pathLst>
                  <a:path w="13087" h="7160" extrusionOk="0">
                    <a:moveTo>
                      <a:pt x="3426" y="1"/>
                    </a:moveTo>
                    <a:lnTo>
                      <a:pt x="3079" y="39"/>
                    </a:lnTo>
                    <a:lnTo>
                      <a:pt x="2656" y="116"/>
                    </a:lnTo>
                    <a:lnTo>
                      <a:pt x="2233" y="193"/>
                    </a:lnTo>
                    <a:lnTo>
                      <a:pt x="1424" y="424"/>
                    </a:lnTo>
                    <a:lnTo>
                      <a:pt x="1116" y="501"/>
                    </a:lnTo>
                    <a:lnTo>
                      <a:pt x="847" y="655"/>
                    </a:lnTo>
                    <a:lnTo>
                      <a:pt x="539" y="809"/>
                    </a:lnTo>
                    <a:lnTo>
                      <a:pt x="308" y="1002"/>
                    </a:lnTo>
                    <a:lnTo>
                      <a:pt x="154" y="1194"/>
                    </a:lnTo>
                    <a:lnTo>
                      <a:pt x="39" y="1425"/>
                    </a:lnTo>
                    <a:lnTo>
                      <a:pt x="0" y="1540"/>
                    </a:lnTo>
                    <a:lnTo>
                      <a:pt x="0" y="1656"/>
                    </a:lnTo>
                    <a:lnTo>
                      <a:pt x="39" y="1771"/>
                    </a:lnTo>
                    <a:lnTo>
                      <a:pt x="116" y="1887"/>
                    </a:lnTo>
                    <a:lnTo>
                      <a:pt x="231" y="1964"/>
                    </a:lnTo>
                    <a:lnTo>
                      <a:pt x="385" y="2002"/>
                    </a:lnTo>
                    <a:lnTo>
                      <a:pt x="539" y="2002"/>
                    </a:lnTo>
                    <a:lnTo>
                      <a:pt x="693" y="1964"/>
                    </a:lnTo>
                    <a:lnTo>
                      <a:pt x="1001" y="1848"/>
                    </a:lnTo>
                    <a:lnTo>
                      <a:pt x="1270" y="1733"/>
                    </a:lnTo>
                    <a:lnTo>
                      <a:pt x="1886" y="1579"/>
                    </a:lnTo>
                    <a:lnTo>
                      <a:pt x="2541" y="1463"/>
                    </a:lnTo>
                    <a:lnTo>
                      <a:pt x="2002" y="1579"/>
                    </a:lnTo>
                    <a:lnTo>
                      <a:pt x="1501" y="1733"/>
                    </a:lnTo>
                    <a:lnTo>
                      <a:pt x="1116" y="1848"/>
                    </a:lnTo>
                    <a:lnTo>
                      <a:pt x="770" y="2002"/>
                    </a:lnTo>
                    <a:lnTo>
                      <a:pt x="616" y="2079"/>
                    </a:lnTo>
                    <a:lnTo>
                      <a:pt x="462" y="2195"/>
                    </a:lnTo>
                    <a:lnTo>
                      <a:pt x="347" y="2349"/>
                    </a:lnTo>
                    <a:lnTo>
                      <a:pt x="270" y="2541"/>
                    </a:lnTo>
                    <a:lnTo>
                      <a:pt x="231" y="2695"/>
                    </a:lnTo>
                    <a:lnTo>
                      <a:pt x="231" y="2888"/>
                    </a:lnTo>
                    <a:lnTo>
                      <a:pt x="270" y="3003"/>
                    </a:lnTo>
                    <a:lnTo>
                      <a:pt x="347" y="3157"/>
                    </a:lnTo>
                    <a:lnTo>
                      <a:pt x="462" y="3234"/>
                    </a:lnTo>
                    <a:lnTo>
                      <a:pt x="578" y="3311"/>
                    </a:lnTo>
                    <a:lnTo>
                      <a:pt x="732" y="3388"/>
                    </a:lnTo>
                    <a:lnTo>
                      <a:pt x="886" y="3426"/>
                    </a:lnTo>
                    <a:lnTo>
                      <a:pt x="1116" y="3388"/>
                    </a:lnTo>
                    <a:lnTo>
                      <a:pt x="1347" y="3349"/>
                    </a:lnTo>
                    <a:lnTo>
                      <a:pt x="1771" y="3195"/>
                    </a:lnTo>
                    <a:lnTo>
                      <a:pt x="1463" y="3388"/>
                    </a:lnTo>
                    <a:lnTo>
                      <a:pt x="1347" y="3503"/>
                    </a:lnTo>
                    <a:lnTo>
                      <a:pt x="1232" y="3619"/>
                    </a:lnTo>
                    <a:lnTo>
                      <a:pt x="1155" y="3734"/>
                    </a:lnTo>
                    <a:lnTo>
                      <a:pt x="1116" y="3888"/>
                    </a:lnTo>
                    <a:lnTo>
                      <a:pt x="1078" y="4004"/>
                    </a:lnTo>
                    <a:lnTo>
                      <a:pt x="1116" y="4158"/>
                    </a:lnTo>
                    <a:lnTo>
                      <a:pt x="1155" y="4273"/>
                    </a:lnTo>
                    <a:lnTo>
                      <a:pt x="1232" y="4389"/>
                    </a:lnTo>
                    <a:lnTo>
                      <a:pt x="1347" y="4466"/>
                    </a:lnTo>
                    <a:lnTo>
                      <a:pt x="1501" y="4504"/>
                    </a:lnTo>
                    <a:lnTo>
                      <a:pt x="1732" y="4581"/>
                    </a:lnTo>
                    <a:lnTo>
                      <a:pt x="2002" y="4581"/>
                    </a:lnTo>
                    <a:lnTo>
                      <a:pt x="2002" y="4735"/>
                    </a:lnTo>
                    <a:lnTo>
                      <a:pt x="2040" y="4889"/>
                    </a:lnTo>
                    <a:lnTo>
                      <a:pt x="2117" y="5005"/>
                    </a:lnTo>
                    <a:lnTo>
                      <a:pt x="2233" y="5120"/>
                    </a:lnTo>
                    <a:lnTo>
                      <a:pt x="2387" y="5197"/>
                    </a:lnTo>
                    <a:lnTo>
                      <a:pt x="2502" y="5274"/>
                    </a:lnTo>
                    <a:lnTo>
                      <a:pt x="2810" y="5351"/>
                    </a:lnTo>
                    <a:lnTo>
                      <a:pt x="3233" y="5389"/>
                    </a:lnTo>
                    <a:lnTo>
                      <a:pt x="3618" y="5389"/>
                    </a:lnTo>
                    <a:lnTo>
                      <a:pt x="4388" y="5274"/>
                    </a:lnTo>
                    <a:lnTo>
                      <a:pt x="4812" y="5235"/>
                    </a:lnTo>
                    <a:lnTo>
                      <a:pt x="5235" y="5235"/>
                    </a:lnTo>
                    <a:lnTo>
                      <a:pt x="5658" y="5312"/>
                    </a:lnTo>
                    <a:lnTo>
                      <a:pt x="6082" y="5428"/>
                    </a:lnTo>
                    <a:lnTo>
                      <a:pt x="6390" y="5543"/>
                    </a:lnTo>
                    <a:lnTo>
                      <a:pt x="6698" y="5620"/>
                    </a:lnTo>
                    <a:lnTo>
                      <a:pt x="7005" y="5697"/>
                    </a:lnTo>
                    <a:lnTo>
                      <a:pt x="7352" y="5659"/>
                    </a:lnTo>
                    <a:lnTo>
                      <a:pt x="7621" y="5582"/>
                    </a:lnTo>
                    <a:lnTo>
                      <a:pt x="8006" y="5928"/>
                    </a:lnTo>
                    <a:lnTo>
                      <a:pt x="8430" y="6236"/>
                    </a:lnTo>
                    <a:lnTo>
                      <a:pt x="8891" y="6544"/>
                    </a:lnTo>
                    <a:lnTo>
                      <a:pt x="9353" y="6775"/>
                    </a:lnTo>
                    <a:lnTo>
                      <a:pt x="9854" y="7006"/>
                    </a:lnTo>
                    <a:lnTo>
                      <a:pt x="10354" y="7121"/>
                    </a:lnTo>
                    <a:lnTo>
                      <a:pt x="10893" y="7160"/>
                    </a:lnTo>
                    <a:lnTo>
                      <a:pt x="11162" y="7160"/>
                    </a:lnTo>
                    <a:lnTo>
                      <a:pt x="11393" y="7121"/>
                    </a:lnTo>
                    <a:lnTo>
                      <a:pt x="11778" y="7006"/>
                    </a:lnTo>
                    <a:lnTo>
                      <a:pt x="12125" y="6852"/>
                    </a:lnTo>
                    <a:lnTo>
                      <a:pt x="12433" y="6621"/>
                    </a:lnTo>
                    <a:lnTo>
                      <a:pt x="12702" y="6352"/>
                    </a:lnTo>
                    <a:lnTo>
                      <a:pt x="12933" y="6005"/>
                    </a:lnTo>
                    <a:lnTo>
                      <a:pt x="13048" y="5659"/>
                    </a:lnTo>
                    <a:lnTo>
                      <a:pt x="13087" y="5312"/>
                    </a:lnTo>
                    <a:lnTo>
                      <a:pt x="13048" y="4889"/>
                    </a:lnTo>
                    <a:lnTo>
                      <a:pt x="12933" y="4466"/>
                    </a:lnTo>
                    <a:lnTo>
                      <a:pt x="12817" y="4004"/>
                    </a:lnTo>
                    <a:lnTo>
                      <a:pt x="12471" y="3118"/>
                    </a:lnTo>
                    <a:lnTo>
                      <a:pt x="12048" y="2272"/>
                    </a:lnTo>
                    <a:lnTo>
                      <a:pt x="11586" y="1502"/>
                    </a:lnTo>
                    <a:lnTo>
                      <a:pt x="11008" y="732"/>
                    </a:lnTo>
                    <a:lnTo>
                      <a:pt x="10777" y="424"/>
                    </a:lnTo>
                    <a:lnTo>
                      <a:pt x="10624" y="309"/>
                    </a:lnTo>
                    <a:lnTo>
                      <a:pt x="10470" y="193"/>
                    </a:lnTo>
                    <a:lnTo>
                      <a:pt x="10277" y="155"/>
                    </a:lnTo>
                    <a:lnTo>
                      <a:pt x="10046" y="155"/>
                    </a:lnTo>
                    <a:lnTo>
                      <a:pt x="9623" y="193"/>
                    </a:lnTo>
                    <a:lnTo>
                      <a:pt x="9238" y="270"/>
                    </a:lnTo>
                    <a:lnTo>
                      <a:pt x="8815" y="386"/>
                    </a:lnTo>
                    <a:lnTo>
                      <a:pt x="8430" y="617"/>
                    </a:lnTo>
                    <a:lnTo>
                      <a:pt x="8083" y="848"/>
                    </a:lnTo>
                    <a:lnTo>
                      <a:pt x="7775" y="1117"/>
                    </a:lnTo>
                    <a:lnTo>
                      <a:pt x="7621" y="1271"/>
                    </a:lnTo>
                    <a:lnTo>
                      <a:pt x="7506" y="1425"/>
                    </a:lnTo>
                    <a:lnTo>
                      <a:pt x="7467" y="1617"/>
                    </a:lnTo>
                    <a:lnTo>
                      <a:pt x="7467" y="1771"/>
                    </a:lnTo>
                    <a:lnTo>
                      <a:pt x="7467" y="1925"/>
                    </a:lnTo>
                    <a:lnTo>
                      <a:pt x="7544" y="2079"/>
                    </a:lnTo>
                    <a:lnTo>
                      <a:pt x="7236" y="1733"/>
                    </a:lnTo>
                    <a:lnTo>
                      <a:pt x="6967" y="1425"/>
                    </a:lnTo>
                    <a:lnTo>
                      <a:pt x="6659" y="1156"/>
                    </a:lnTo>
                    <a:lnTo>
                      <a:pt x="6313" y="886"/>
                    </a:lnTo>
                    <a:lnTo>
                      <a:pt x="5966" y="655"/>
                    </a:lnTo>
                    <a:lnTo>
                      <a:pt x="5620" y="501"/>
                    </a:lnTo>
                    <a:lnTo>
                      <a:pt x="5273" y="309"/>
                    </a:lnTo>
                    <a:lnTo>
                      <a:pt x="4927" y="193"/>
                    </a:lnTo>
                    <a:lnTo>
                      <a:pt x="4581" y="116"/>
                    </a:lnTo>
                    <a:lnTo>
                      <a:pt x="4196" y="39"/>
                    </a:lnTo>
                    <a:lnTo>
                      <a:pt x="3811" y="1"/>
                    </a:lnTo>
                    <a:close/>
                  </a:path>
                </a:pathLst>
              </a:custGeom>
              <a:solidFill>
                <a:srgbClr val="FCB38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1520;p36"/>
              <p:cNvSpPr/>
              <p:nvPr/>
            </p:nvSpPr>
            <p:spPr>
              <a:xfrm>
                <a:off x="3713775" y="2779550"/>
                <a:ext cx="244425" cy="76050"/>
              </a:xfrm>
              <a:custGeom>
                <a:avLst/>
                <a:gdLst/>
                <a:ahLst/>
                <a:cxnLst/>
                <a:rect l="l" t="t" r="r" b="b"/>
                <a:pathLst>
                  <a:path w="9777" h="3042" extrusionOk="0">
                    <a:moveTo>
                      <a:pt x="2155" y="0"/>
                    </a:moveTo>
                    <a:lnTo>
                      <a:pt x="1771" y="39"/>
                    </a:lnTo>
                    <a:lnTo>
                      <a:pt x="1309" y="154"/>
                    </a:lnTo>
                    <a:lnTo>
                      <a:pt x="885" y="270"/>
                    </a:lnTo>
                    <a:lnTo>
                      <a:pt x="0" y="578"/>
                    </a:lnTo>
                    <a:lnTo>
                      <a:pt x="38" y="616"/>
                    </a:lnTo>
                    <a:lnTo>
                      <a:pt x="1001" y="308"/>
                    </a:lnTo>
                    <a:lnTo>
                      <a:pt x="1463" y="193"/>
                    </a:lnTo>
                    <a:lnTo>
                      <a:pt x="1963" y="116"/>
                    </a:lnTo>
                    <a:lnTo>
                      <a:pt x="2386" y="77"/>
                    </a:lnTo>
                    <a:lnTo>
                      <a:pt x="2771" y="116"/>
                    </a:lnTo>
                    <a:lnTo>
                      <a:pt x="3195" y="154"/>
                    </a:lnTo>
                    <a:lnTo>
                      <a:pt x="3580" y="231"/>
                    </a:lnTo>
                    <a:lnTo>
                      <a:pt x="3964" y="347"/>
                    </a:lnTo>
                    <a:lnTo>
                      <a:pt x="4349" y="501"/>
                    </a:lnTo>
                    <a:lnTo>
                      <a:pt x="4696" y="693"/>
                    </a:lnTo>
                    <a:lnTo>
                      <a:pt x="5042" y="886"/>
                    </a:lnTo>
                    <a:lnTo>
                      <a:pt x="5581" y="1270"/>
                    </a:lnTo>
                    <a:lnTo>
                      <a:pt x="6043" y="1694"/>
                    </a:lnTo>
                    <a:lnTo>
                      <a:pt x="6081" y="1732"/>
                    </a:lnTo>
                    <a:lnTo>
                      <a:pt x="6081" y="1771"/>
                    </a:lnTo>
                    <a:lnTo>
                      <a:pt x="6197" y="1886"/>
                    </a:lnTo>
                    <a:lnTo>
                      <a:pt x="6697" y="2464"/>
                    </a:lnTo>
                    <a:lnTo>
                      <a:pt x="7159" y="3041"/>
                    </a:lnTo>
                    <a:lnTo>
                      <a:pt x="7198" y="3041"/>
                    </a:lnTo>
                    <a:lnTo>
                      <a:pt x="7005" y="2695"/>
                    </a:lnTo>
                    <a:lnTo>
                      <a:pt x="6774" y="2387"/>
                    </a:lnTo>
                    <a:lnTo>
                      <a:pt x="6543" y="2040"/>
                    </a:lnTo>
                    <a:lnTo>
                      <a:pt x="6274" y="1771"/>
                    </a:lnTo>
                    <a:lnTo>
                      <a:pt x="6928" y="1771"/>
                    </a:lnTo>
                    <a:lnTo>
                      <a:pt x="7352" y="1848"/>
                    </a:lnTo>
                    <a:lnTo>
                      <a:pt x="7813" y="1886"/>
                    </a:lnTo>
                    <a:lnTo>
                      <a:pt x="7852" y="1886"/>
                    </a:lnTo>
                    <a:lnTo>
                      <a:pt x="7813" y="1848"/>
                    </a:lnTo>
                    <a:lnTo>
                      <a:pt x="7390" y="1732"/>
                    </a:lnTo>
                    <a:lnTo>
                      <a:pt x="6967" y="1655"/>
                    </a:lnTo>
                    <a:lnTo>
                      <a:pt x="6505" y="1617"/>
                    </a:lnTo>
                    <a:lnTo>
                      <a:pt x="6274" y="1655"/>
                    </a:lnTo>
                    <a:lnTo>
                      <a:pt x="6197" y="1655"/>
                    </a:lnTo>
                    <a:lnTo>
                      <a:pt x="6197" y="1617"/>
                    </a:lnTo>
                    <a:lnTo>
                      <a:pt x="6235" y="1617"/>
                    </a:lnTo>
                    <a:lnTo>
                      <a:pt x="6235" y="1578"/>
                    </a:lnTo>
                    <a:lnTo>
                      <a:pt x="6274" y="1578"/>
                    </a:lnTo>
                    <a:lnTo>
                      <a:pt x="6582" y="1232"/>
                    </a:lnTo>
                    <a:lnTo>
                      <a:pt x="6967" y="963"/>
                    </a:lnTo>
                    <a:lnTo>
                      <a:pt x="7352" y="732"/>
                    </a:lnTo>
                    <a:lnTo>
                      <a:pt x="7775" y="578"/>
                    </a:lnTo>
                    <a:lnTo>
                      <a:pt x="8275" y="385"/>
                    </a:lnTo>
                    <a:lnTo>
                      <a:pt x="8776" y="270"/>
                    </a:lnTo>
                    <a:lnTo>
                      <a:pt x="9276" y="193"/>
                    </a:lnTo>
                    <a:lnTo>
                      <a:pt x="9776" y="154"/>
                    </a:lnTo>
                    <a:lnTo>
                      <a:pt x="9507" y="77"/>
                    </a:lnTo>
                    <a:lnTo>
                      <a:pt x="9238" y="77"/>
                    </a:lnTo>
                    <a:lnTo>
                      <a:pt x="8930" y="116"/>
                    </a:lnTo>
                    <a:lnTo>
                      <a:pt x="8660" y="193"/>
                    </a:lnTo>
                    <a:lnTo>
                      <a:pt x="8198" y="308"/>
                    </a:lnTo>
                    <a:lnTo>
                      <a:pt x="7698" y="462"/>
                    </a:lnTo>
                    <a:lnTo>
                      <a:pt x="7275" y="655"/>
                    </a:lnTo>
                    <a:lnTo>
                      <a:pt x="6851" y="886"/>
                    </a:lnTo>
                    <a:lnTo>
                      <a:pt x="6505" y="1155"/>
                    </a:lnTo>
                    <a:lnTo>
                      <a:pt x="6312" y="1309"/>
                    </a:lnTo>
                    <a:lnTo>
                      <a:pt x="6158" y="1501"/>
                    </a:lnTo>
                    <a:lnTo>
                      <a:pt x="6158" y="1540"/>
                    </a:lnTo>
                    <a:lnTo>
                      <a:pt x="6158" y="1578"/>
                    </a:lnTo>
                    <a:lnTo>
                      <a:pt x="6120" y="1617"/>
                    </a:lnTo>
                    <a:lnTo>
                      <a:pt x="5812" y="1347"/>
                    </a:lnTo>
                    <a:lnTo>
                      <a:pt x="5504" y="1078"/>
                    </a:lnTo>
                    <a:lnTo>
                      <a:pt x="5196" y="847"/>
                    </a:lnTo>
                    <a:lnTo>
                      <a:pt x="4850" y="655"/>
                    </a:lnTo>
                    <a:lnTo>
                      <a:pt x="4503" y="462"/>
                    </a:lnTo>
                    <a:lnTo>
                      <a:pt x="4118" y="308"/>
                    </a:lnTo>
                    <a:lnTo>
                      <a:pt x="3734" y="154"/>
                    </a:lnTo>
                    <a:lnTo>
                      <a:pt x="3349" y="77"/>
                    </a:lnTo>
                    <a:lnTo>
                      <a:pt x="2964"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1521;p36"/>
              <p:cNvSpPr/>
              <p:nvPr/>
            </p:nvSpPr>
            <p:spPr>
              <a:xfrm>
                <a:off x="3737825" y="2895025"/>
                <a:ext cx="274250" cy="62550"/>
              </a:xfrm>
              <a:custGeom>
                <a:avLst/>
                <a:gdLst/>
                <a:ahLst/>
                <a:cxnLst/>
                <a:rect l="l" t="t" r="r" b="b"/>
                <a:pathLst>
                  <a:path w="10970" h="2502" extrusionOk="0">
                    <a:moveTo>
                      <a:pt x="0" y="0"/>
                    </a:moveTo>
                    <a:lnTo>
                      <a:pt x="0" y="39"/>
                    </a:lnTo>
                    <a:lnTo>
                      <a:pt x="77" y="193"/>
                    </a:lnTo>
                    <a:lnTo>
                      <a:pt x="193" y="347"/>
                    </a:lnTo>
                    <a:lnTo>
                      <a:pt x="347" y="462"/>
                    </a:lnTo>
                    <a:lnTo>
                      <a:pt x="501" y="539"/>
                    </a:lnTo>
                    <a:lnTo>
                      <a:pt x="847" y="654"/>
                    </a:lnTo>
                    <a:lnTo>
                      <a:pt x="1193" y="693"/>
                    </a:lnTo>
                    <a:lnTo>
                      <a:pt x="1694" y="654"/>
                    </a:lnTo>
                    <a:lnTo>
                      <a:pt x="2233" y="616"/>
                    </a:lnTo>
                    <a:lnTo>
                      <a:pt x="2733" y="616"/>
                    </a:lnTo>
                    <a:lnTo>
                      <a:pt x="3233" y="654"/>
                    </a:lnTo>
                    <a:lnTo>
                      <a:pt x="3772" y="731"/>
                    </a:lnTo>
                    <a:lnTo>
                      <a:pt x="4273" y="885"/>
                    </a:lnTo>
                    <a:lnTo>
                      <a:pt x="4735" y="1039"/>
                    </a:lnTo>
                    <a:lnTo>
                      <a:pt x="4965" y="1078"/>
                    </a:lnTo>
                    <a:lnTo>
                      <a:pt x="5196" y="1116"/>
                    </a:lnTo>
                    <a:lnTo>
                      <a:pt x="5466" y="1078"/>
                    </a:lnTo>
                    <a:lnTo>
                      <a:pt x="5735" y="962"/>
                    </a:lnTo>
                    <a:lnTo>
                      <a:pt x="6043" y="1270"/>
                    </a:lnTo>
                    <a:lnTo>
                      <a:pt x="6351" y="1501"/>
                    </a:lnTo>
                    <a:lnTo>
                      <a:pt x="6659" y="1771"/>
                    </a:lnTo>
                    <a:lnTo>
                      <a:pt x="7005" y="1963"/>
                    </a:lnTo>
                    <a:lnTo>
                      <a:pt x="7390" y="2156"/>
                    </a:lnTo>
                    <a:lnTo>
                      <a:pt x="7737" y="2310"/>
                    </a:lnTo>
                    <a:lnTo>
                      <a:pt x="8122" y="2425"/>
                    </a:lnTo>
                    <a:lnTo>
                      <a:pt x="8545" y="2502"/>
                    </a:lnTo>
                    <a:lnTo>
                      <a:pt x="8891" y="2502"/>
                    </a:lnTo>
                    <a:lnTo>
                      <a:pt x="9238" y="2463"/>
                    </a:lnTo>
                    <a:lnTo>
                      <a:pt x="9584" y="2386"/>
                    </a:lnTo>
                    <a:lnTo>
                      <a:pt x="9892" y="2271"/>
                    </a:lnTo>
                    <a:lnTo>
                      <a:pt x="10239" y="2117"/>
                    </a:lnTo>
                    <a:lnTo>
                      <a:pt x="10508" y="1925"/>
                    </a:lnTo>
                    <a:lnTo>
                      <a:pt x="10739" y="1694"/>
                    </a:lnTo>
                    <a:lnTo>
                      <a:pt x="10970" y="1386"/>
                    </a:lnTo>
                    <a:lnTo>
                      <a:pt x="10931" y="1386"/>
                    </a:lnTo>
                    <a:lnTo>
                      <a:pt x="10700" y="1655"/>
                    </a:lnTo>
                    <a:lnTo>
                      <a:pt x="10431" y="1886"/>
                    </a:lnTo>
                    <a:lnTo>
                      <a:pt x="10162" y="2040"/>
                    </a:lnTo>
                    <a:lnTo>
                      <a:pt x="9854" y="2194"/>
                    </a:lnTo>
                    <a:lnTo>
                      <a:pt x="9507" y="2310"/>
                    </a:lnTo>
                    <a:lnTo>
                      <a:pt x="9161" y="2348"/>
                    </a:lnTo>
                    <a:lnTo>
                      <a:pt x="8814" y="2386"/>
                    </a:lnTo>
                    <a:lnTo>
                      <a:pt x="8468" y="2348"/>
                    </a:lnTo>
                    <a:lnTo>
                      <a:pt x="8083" y="2310"/>
                    </a:lnTo>
                    <a:lnTo>
                      <a:pt x="7737" y="2194"/>
                    </a:lnTo>
                    <a:lnTo>
                      <a:pt x="7390" y="2040"/>
                    </a:lnTo>
                    <a:lnTo>
                      <a:pt x="7044" y="1848"/>
                    </a:lnTo>
                    <a:lnTo>
                      <a:pt x="6736" y="1617"/>
                    </a:lnTo>
                    <a:lnTo>
                      <a:pt x="6428" y="1386"/>
                    </a:lnTo>
                    <a:lnTo>
                      <a:pt x="5851" y="885"/>
                    </a:lnTo>
                    <a:lnTo>
                      <a:pt x="5966" y="770"/>
                    </a:lnTo>
                    <a:lnTo>
                      <a:pt x="6082" y="616"/>
                    </a:lnTo>
                    <a:lnTo>
                      <a:pt x="6197" y="462"/>
                    </a:lnTo>
                    <a:lnTo>
                      <a:pt x="6274" y="308"/>
                    </a:lnTo>
                    <a:lnTo>
                      <a:pt x="6274" y="270"/>
                    </a:lnTo>
                    <a:lnTo>
                      <a:pt x="6236" y="270"/>
                    </a:lnTo>
                    <a:lnTo>
                      <a:pt x="6005" y="577"/>
                    </a:lnTo>
                    <a:lnTo>
                      <a:pt x="5851" y="731"/>
                    </a:lnTo>
                    <a:lnTo>
                      <a:pt x="5697" y="847"/>
                    </a:lnTo>
                    <a:lnTo>
                      <a:pt x="5504" y="924"/>
                    </a:lnTo>
                    <a:lnTo>
                      <a:pt x="5273" y="962"/>
                    </a:lnTo>
                    <a:lnTo>
                      <a:pt x="5042" y="962"/>
                    </a:lnTo>
                    <a:lnTo>
                      <a:pt x="4812" y="924"/>
                    </a:lnTo>
                    <a:lnTo>
                      <a:pt x="4388" y="808"/>
                    </a:lnTo>
                    <a:lnTo>
                      <a:pt x="4003" y="654"/>
                    </a:lnTo>
                    <a:lnTo>
                      <a:pt x="3580" y="577"/>
                    </a:lnTo>
                    <a:lnTo>
                      <a:pt x="3195" y="539"/>
                    </a:lnTo>
                    <a:lnTo>
                      <a:pt x="2772" y="500"/>
                    </a:lnTo>
                    <a:lnTo>
                      <a:pt x="2348" y="500"/>
                    </a:lnTo>
                    <a:lnTo>
                      <a:pt x="1463" y="577"/>
                    </a:lnTo>
                    <a:lnTo>
                      <a:pt x="1078" y="577"/>
                    </a:lnTo>
                    <a:lnTo>
                      <a:pt x="847" y="539"/>
                    </a:lnTo>
                    <a:lnTo>
                      <a:pt x="655" y="500"/>
                    </a:lnTo>
                    <a:lnTo>
                      <a:pt x="462" y="424"/>
                    </a:lnTo>
                    <a:lnTo>
                      <a:pt x="308" y="308"/>
                    </a:lnTo>
                    <a:lnTo>
                      <a:pt x="154" y="193"/>
                    </a:lnTo>
                    <a:lnTo>
                      <a:pt x="39"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1522;p36"/>
              <p:cNvSpPr/>
              <p:nvPr/>
            </p:nvSpPr>
            <p:spPr>
              <a:xfrm>
                <a:off x="3713775" y="2874800"/>
                <a:ext cx="98150" cy="18325"/>
              </a:xfrm>
              <a:custGeom>
                <a:avLst/>
                <a:gdLst/>
                <a:ahLst/>
                <a:cxnLst/>
                <a:rect l="l" t="t" r="r" b="b"/>
                <a:pathLst>
                  <a:path w="3926" h="733" extrusionOk="0">
                    <a:moveTo>
                      <a:pt x="77" y="1"/>
                    </a:moveTo>
                    <a:lnTo>
                      <a:pt x="38" y="39"/>
                    </a:lnTo>
                    <a:lnTo>
                      <a:pt x="0" y="116"/>
                    </a:lnTo>
                    <a:lnTo>
                      <a:pt x="0" y="193"/>
                    </a:lnTo>
                    <a:lnTo>
                      <a:pt x="38" y="347"/>
                    </a:lnTo>
                    <a:lnTo>
                      <a:pt x="154" y="501"/>
                    </a:lnTo>
                    <a:lnTo>
                      <a:pt x="269" y="617"/>
                    </a:lnTo>
                    <a:lnTo>
                      <a:pt x="500" y="694"/>
                    </a:lnTo>
                    <a:lnTo>
                      <a:pt x="770" y="732"/>
                    </a:lnTo>
                    <a:lnTo>
                      <a:pt x="1232" y="655"/>
                    </a:lnTo>
                    <a:lnTo>
                      <a:pt x="1925" y="578"/>
                    </a:lnTo>
                    <a:lnTo>
                      <a:pt x="2579" y="501"/>
                    </a:lnTo>
                    <a:lnTo>
                      <a:pt x="3887" y="424"/>
                    </a:lnTo>
                    <a:lnTo>
                      <a:pt x="3926" y="386"/>
                    </a:lnTo>
                    <a:lnTo>
                      <a:pt x="3887" y="386"/>
                    </a:lnTo>
                    <a:lnTo>
                      <a:pt x="3387" y="347"/>
                    </a:lnTo>
                    <a:lnTo>
                      <a:pt x="2848" y="386"/>
                    </a:lnTo>
                    <a:lnTo>
                      <a:pt x="1771" y="463"/>
                    </a:lnTo>
                    <a:lnTo>
                      <a:pt x="1270" y="540"/>
                    </a:lnTo>
                    <a:lnTo>
                      <a:pt x="770" y="617"/>
                    </a:lnTo>
                    <a:lnTo>
                      <a:pt x="500" y="578"/>
                    </a:lnTo>
                    <a:lnTo>
                      <a:pt x="385" y="540"/>
                    </a:lnTo>
                    <a:lnTo>
                      <a:pt x="269" y="463"/>
                    </a:lnTo>
                    <a:lnTo>
                      <a:pt x="192" y="386"/>
                    </a:lnTo>
                    <a:lnTo>
                      <a:pt x="115" y="270"/>
                    </a:lnTo>
                    <a:lnTo>
                      <a:pt x="115" y="39"/>
                    </a:lnTo>
                    <a:lnTo>
                      <a:pt x="77"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1523;p36"/>
              <p:cNvSpPr/>
              <p:nvPr/>
            </p:nvSpPr>
            <p:spPr>
              <a:xfrm>
                <a:off x="3693550" y="2837275"/>
                <a:ext cx="108775" cy="27925"/>
              </a:xfrm>
              <a:custGeom>
                <a:avLst/>
                <a:gdLst/>
                <a:ahLst/>
                <a:cxnLst/>
                <a:rect l="l" t="t" r="r" b="b"/>
                <a:pathLst>
                  <a:path w="4351" h="1117" extrusionOk="0">
                    <a:moveTo>
                      <a:pt x="270" y="1"/>
                    </a:moveTo>
                    <a:lnTo>
                      <a:pt x="155" y="39"/>
                    </a:lnTo>
                    <a:lnTo>
                      <a:pt x="78" y="155"/>
                    </a:lnTo>
                    <a:lnTo>
                      <a:pt x="39" y="232"/>
                    </a:lnTo>
                    <a:lnTo>
                      <a:pt x="1" y="347"/>
                    </a:lnTo>
                    <a:lnTo>
                      <a:pt x="1" y="540"/>
                    </a:lnTo>
                    <a:lnTo>
                      <a:pt x="78" y="771"/>
                    </a:lnTo>
                    <a:lnTo>
                      <a:pt x="155" y="847"/>
                    </a:lnTo>
                    <a:lnTo>
                      <a:pt x="270" y="963"/>
                    </a:lnTo>
                    <a:lnTo>
                      <a:pt x="386" y="1040"/>
                    </a:lnTo>
                    <a:lnTo>
                      <a:pt x="501" y="1078"/>
                    </a:lnTo>
                    <a:lnTo>
                      <a:pt x="771" y="1117"/>
                    </a:lnTo>
                    <a:lnTo>
                      <a:pt x="1078" y="1117"/>
                    </a:lnTo>
                    <a:lnTo>
                      <a:pt x="1463" y="1001"/>
                    </a:lnTo>
                    <a:lnTo>
                      <a:pt x="1810" y="886"/>
                    </a:lnTo>
                    <a:lnTo>
                      <a:pt x="2618" y="694"/>
                    </a:lnTo>
                    <a:lnTo>
                      <a:pt x="3041" y="655"/>
                    </a:lnTo>
                    <a:lnTo>
                      <a:pt x="3465" y="578"/>
                    </a:lnTo>
                    <a:lnTo>
                      <a:pt x="4312" y="501"/>
                    </a:lnTo>
                    <a:lnTo>
                      <a:pt x="4350" y="501"/>
                    </a:lnTo>
                    <a:lnTo>
                      <a:pt x="4312" y="463"/>
                    </a:lnTo>
                    <a:lnTo>
                      <a:pt x="3657" y="463"/>
                    </a:lnTo>
                    <a:lnTo>
                      <a:pt x="3003" y="540"/>
                    </a:lnTo>
                    <a:lnTo>
                      <a:pt x="2387" y="655"/>
                    </a:lnTo>
                    <a:lnTo>
                      <a:pt x="1771" y="809"/>
                    </a:lnTo>
                    <a:lnTo>
                      <a:pt x="1463" y="886"/>
                    </a:lnTo>
                    <a:lnTo>
                      <a:pt x="1155" y="963"/>
                    </a:lnTo>
                    <a:lnTo>
                      <a:pt x="847" y="1001"/>
                    </a:lnTo>
                    <a:lnTo>
                      <a:pt x="655" y="1001"/>
                    </a:lnTo>
                    <a:lnTo>
                      <a:pt x="501" y="963"/>
                    </a:lnTo>
                    <a:lnTo>
                      <a:pt x="386" y="886"/>
                    </a:lnTo>
                    <a:lnTo>
                      <a:pt x="270" y="809"/>
                    </a:lnTo>
                    <a:lnTo>
                      <a:pt x="155" y="694"/>
                    </a:lnTo>
                    <a:lnTo>
                      <a:pt x="116" y="540"/>
                    </a:lnTo>
                    <a:lnTo>
                      <a:pt x="78" y="424"/>
                    </a:lnTo>
                    <a:lnTo>
                      <a:pt x="116" y="270"/>
                    </a:lnTo>
                    <a:lnTo>
                      <a:pt x="155" y="155"/>
                    </a:lnTo>
                    <a:lnTo>
                      <a:pt x="270" y="39"/>
                    </a:lnTo>
                    <a:lnTo>
                      <a:pt x="270"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1524;p36"/>
              <p:cNvSpPr/>
              <p:nvPr/>
            </p:nvSpPr>
            <p:spPr>
              <a:xfrm>
                <a:off x="3686825" y="2809375"/>
                <a:ext cx="106825" cy="21200"/>
              </a:xfrm>
              <a:custGeom>
                <a:avLst/>
                <a:gdLst/>
                <a:ahLst/>
                <a:cxnLst/>
                <a:rect l="l" t="t" r="r" b="b"/>
                <a:pathLst>
                  <a:path w="4273" h="848" extrusionOk="0">
                    <a:moveTo>
                      <a:pt x="3695" y="1"/>
                    </a:moveTo>
                    <a:lnTo>
                      <a:pt x="3156" y="39"/>
                    </a:lnTo>
                    <a:lnTo>
                      <a:pt x="2618" y="116"/>
                    </a:lnTo>
                    <a:lnTo>
                      <a:pt x="2079" y="231"/>
                    </a:lnTo>
                    <a:lnTo>
                      <a:pt x="1540" y="424"/>
                    </a:lnTo>
                    <a:lnTo>
                      <a:pt x="1001" y="655"/>
                    </a:lnTo>
                    <a:lnTo>
                      <a:pt x="732" y="732"/>
                    </a:lnTo>
                    <a:lnTo>
                      <a:pt x="578" y="732"/>
                    </a:lnTo>
                    <a:lnTo>
                      <a:pt x="462" y="693"/>
                    </a:lnTo>
                    <a:lnTo>
                      <a:pt x="308" y="655"/>
                    </a:lnTo>
                    <a:lnTo>
                      <a:pt x="193" y="539"/>
                    </a:lnTo>
                    <a:lnTo>
                      <a:pt x="116" y="424"/>
                    </a:lnTo>
                    <a:lnTo>
                      <a:pt x="116" y="270"/>
                    </a:lnTo>
                    <a:lnTo>
                      <a:pt x="77" y="231"/>
                    </a:lnTo>
                    <a:lnTo>
                      <a:pt x="39" y="231"/>
                    </a:lnTo>
                    <a:lnTo>
                      <a:pt x="0" y="270"/>
                    </a:lnTo>
                    <a:lnTo>
                      <a:pt x="0" y="385"/>
                    </a:lnTo>
                    <a:lnTo>
                      <a:pt x="39" y="501"/>
                    </a:lnTo>
                    <a:lnTo>
                      <a:pt x="154" y="655"/>
                    </a:lnTo>
                    <a:lnTo>
                      <a:pt x="308" y="770"/>
                    </a:lnTo>
                    <a:lnTo>
                      <a:pt x="501" y="847"/>
                    </a:lnTo>
                    <a:lnTo>
                      <a:pt x="770" y="847"/>
                    </a:lnTo>
                    <a:lnTo>
                      <a:pt x="1078" y="732"/>
                    </a:lnTo>
                    <a:lnTo>
                      <a:pt x="1578" y="539"/>
                    </a:lnTo>
                    <a:lnTo>
                      <a:pt x="2233" y="308"/>
                    </a:lnTo>
                    <a:lnTo>
                      <a:pt x="2887" y="154"/>
                    </a:lnTo>
                    <a:lnTo>
                      <a:pt x="3541" y="116"/>
                    </a:lnTo>
                    <a:lnTo>
                      <a:pt x="4234" y="77"/>
                    </a:lnTo>
                    <a:lnTo>
                      <a:pt x="4273" y="77"/>
                    </a:lnTo>
                    <a:lnTo>
                      <a:pt x="4234" y="39"/>
                    </a:lnTo>
                    <a:lnTo>
                      <a:pt x="3695"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1525;p36"/>
              <p:cNvSpPr/>
              <p:nvPr/>
            </p:nvSpPr>
            <p:spPr>
              <a:xfrm>
                <a:off x="3278825" y="2054000"/>
                <a:ext cx="263675" cy="192475"/>
              </a:xfrm>
              <a:custGeom>
                <a:avLst/>
                <a:gdLst/>
                <a:ahLst/>
                <a:cxnLst/>
                <a:rect l="l" t="t" r="r" b="b"/>
                <a:pathLst>
                  <a:path w="10547" h="7699" extrusionOk="0">
                    <a:moveTo>
                      <a:pt x="7044" y="1"/>
                    </a:moveTo>
                    <a:lnTo>
                      <a:pt x="6197" y="39"/>
                    </a:lnTo>
                    <a:lnTo>
                      <a:pt x="5389" y="155"/>
                    </a:lnTo>
                    <a:lnTo>
                      <a:pt x="4581" y="309"/>
                    </a:lnTo>
                    <a:lnTo>
                      <a:pt x="3773" y="501"/>
                    </a:lnTo>
                    <a:lnTo>
                      <a:pt x="3003" y="771"/>
                    </a:lnTo>
                    <a:lnTo>
                      <a:pt x="2233" y="1117"/>
                    </a:lnTo>
                    <a:lnTo>
                      <a:pt x="1848" y="1310"/>
                    </a:lnTo>
                    <a:lnTo>
                      <a:pt x="1502" y="1502"/>
                    </a:lnTo>
                    <a:lnTo>
                      <a:pt x="1194" y="1771"/>
                    </a:lnTo>
                    <a:lnTo>
                      <a:pt x="886" y="2002"/>
                    </a:lnTo>
                    <a:lnTo>
                      <a:pt x="616" y="2272"/>
                    </a:lnTo>
                    <a:lnTo>
                      <a:pt x="424" y="2541"/>
                    </a:lnTo>
                    <a:lnTo>
                      <a:pt x="231" y="2849"/>
                    </a:lnTo>
                    <a:lnTo>
                      <a:pt x="116" y="3157"/>
                    </a:lnTo>
                    <a:lnTo>
                      <a:pt x="39" y="3503"/>
                    </a:lnTo>
                    <a:lnTo>
                      <a:pt x="1" y="3850"/>
                    </a:lnTo>
                    <a:lnTo>
                      <a:pt x="77" y="4196"/>
                    </a:lnTo>
                    <a:lnTo>
                      <a:pt x="154" y="4543"/>
                    </a:lnTo>
                    <a:lnTo>
                      <a:pt x="308" y="4774"/>
                    </a:lnTo>
                    <a:lnTo>
                      <a:pt x="462" y="5005"/>
                    </a:lnTo>
                    <a:lnTo>
                      <a:pt x="655" y="5159"/>
                    </a:lnTo>
                    <a:lnTo>
                      <a:pt x="847" y="5274"/>
                    </a:lnTo>
                    <a:lnTo>
                      <a:pt x="1078" y="5351"/>
                    </a:lnTo>
                    <a:lnTo>
                      <a:pt x="1348" y="5428"/>
                    </a:lnTo>
                    <a:lnTo>
                      <a:pt x="1579" y="5466"/>
                    </a:lnTo>
                    <a:lnTo>
                      <a:pt x="1848" y="5466"/>
                    </a:lnTo>
                    <a:lnTo>
                      <a:pt x="2310" y="5428"/>
                    </a:lnTo>
                    <a:lnTo>
                      <a:pt x="2733" y="5389"/>
                    </a:lnTo>
                    <a:lnTo>
                      <a:pt x="2618" y="5582"/>
                    </a:lnTo>
                    <a:lnTo>
                      <a:pt x="2502" y="5774"/>
                    </a:lnTo>
                    <a:lnTo>
                      <a:pt x="2425" y="6005"/>
                    </a:lnTo>
                    <a:lnTo>
                      <a:pt x="2387" y="6236"/>
                    </a:lnTo>
                    <a:lnTo>
                      <a:pt x="2387" y="6467"/>
                    </a:lnTo>
                    <a:lnTo>
                      <a:pt x="2387" y="6698"/>
                    </a:lnTo>
                    <a:lnTo>
                      <a:pt x="2464" y="6929"/>
                    </a:lnTo>
                    <a:lnTo>
                      <a:pt x="2579" y="7122"/>
                    </a:lnTo>
                    <a:lnTo>
                      <a:pt x="2810" y="7352"/>
                    </a:lnTo>
                    <a:lnTo>
                      <a:pt x="3080" y="7545"/>
                    </a:lnTo>
                    <a:lnTo>
                      <a:pt x="3388" y="7660"/>
                    </a:lnTo>
                    <a:lnTo>
                      <a:pt x="3734" y="7699"/>
                    </a:lnTo>
                    <a:lnTo>
                      <a:pt x="3926" y="7660"/>
                    </a:lnTo>
                    <a:lnTo>
                      <a:pt x="4119" y="7622"/>
                    </a:lnTo>
                    <a:lnTo>
                      <a:pt x="4311" y="7545"/>
                    </a:lnTo>
                    <a:lnTo>
                      <a:pt x="4504" y="7468"/>
                    </a:lnTo>
                    <a:lnTo>
                      <a:pt x="4504" y="7391"/>
                    </a:lnTo>
                    <a:lnTo>
                      <a:pt x="4465" y="7352"/>
                    </a:lnTo>
                    <a:lnTo>
                      <a:pt x="4465" y="7391"/>
                    </a:lnTo>
                    <a:lnTo>
                      <a:pt x="4311" y="7468"/>
                    </a:lnTo>
                    <a:lnTo>
                      <a:pt x="4119" y="7506"/>
                    </a:lnTo>
                    <a:lnTo>
                      <a:pt x="3926" y="7545"/>
                    </a:lnTo>
                    <a:lnTo>
                      <a:pt x="3465" y="7545"/>
                    </a:lnTo>
                    <a:lnTo>
                      <a:pt x="3157" y="7429"/>
                    </a:lnTo>
                    <a:lnTo>
                      <a:pt x="2926" y="7275"/>
                    </a:lnTo>
                    <a:lnTo>
                      <a:pt x="2733" y="7045"/>
                    </a:lnTo>
                    <a:lnTo>
                      <a:pt x="2618" y="6852"/>
                    </a:lnTo>
                    <a:lnTo>
                      <a:pt x="2541" y="6621"/>
                    </a:lnTo>
                    <a:lnTo>
                      <a:pt x="2502" y="6352"/>
                    </a:lnTo>
                    <a:lnTo>
                      <a:pt x="2541" y="6121"/>
                    </a:lnTo>
                    <a:lnTo>
                      <a:pt x="2579" y="5890"/>
                    </a:lnTo>
                    <a:lnTo>
                      <a:pt x="2695" y="5659"/>
                    </a:lnTo>
                    <a:lnTo>
                      <a:pt x="2849" y="5466"/>
                    </a:lnTo>
                    <a:lnTo>
                      <a:pt x="3003" y="5313"/>
                    </a:lnTo>
                    <a:lnTo>
                      <a:pt x="3041" y="5274"/>
                    </a:lnTo>
                    <a:lnTo>
                      <a:pt x="3041" y="5236"/>
                    </a:lnTo>
                    <a:lnTo>
                      <a:pt x="3041" y="5197"/>
                    </a:lnTo>
                    <a:lnTo>
                      <a:pt x="2964" y="5197"/>
                    </a:lnTo>
                    <a:lnTo>
                      <a:pt x="2425" y="5274"/>
                    </a:lnTo>
                    <a:lnTo>
                      <a:pt x="1848" y="5313"/>
                    </a:lnTo>
                    <a:lnTo>
                      <a:pt x="1386" y="5274"/>
                    </a:lnTo>
                    <a:lnTo>
                      <a:pt x="1194" y="5236"/>
                    </a:lnTo>
                    <a:lnTo>
                      <a:pt x="963" y="5159"/>
                    </a:lnTo>
                    <a:lnTo>
                      <a:pt x="809" y="5043"/>
                    </a:lnTo>
                    <a:lnTo>
                      <a:pt x="616" y="4928"/>
                    </a:lnTo>
                    <a:lnTo>
                      <a:pt x="462" y="4774"/>
                    </a:lnTo>
                    <a:lnTo>
                      <a:pt x="347" y="4543"/>
                    </a:lnTo>
                    <a:lnTo>
                      <a:pt x="231" y="4196"/>
                    </a:lnTo>
                    <a:lnTo>
                      <a:pt x="193" y="3888"/>
                    </a:lnTo>
                    <a:lnTo>
                      <a:pt x="193" y="3542"/>
                    </a:lnTo>
                    <a:lnTo>
                      <a:pt x="308" y="3196"/>
                    </a:lnTo>
                    <a:lnTo>
                      <a:pt x="424" y="2888"/>
                    </a:lnTo>
                    <a:lnTo>
                      <a:pt x="616" y="2580"/>
                    </a:lnTo>
                    <a:lnTo>
                      <a:pt x="847" y="2310"/>
                    </a:lnTo>
                    <a:lnTo>
                      <a:pt x="1078" y="2079"/>
                    </a:lnTo>
                    <a:lnTo>
                      <a:pt x="1386" y="1810"/>
                    </a:lnTo>
                    <a:lnTo>
                      <a:pt x="1694" y="1617"/>
                    </a:lnTo>
                    <a:lnTo>
                      <a:pt x="2040" y="1387"/>
                    </a:lnTo>
                    <a:lnTo>
                      <a:pt x="2387" y="1233"/>
                    </a:lnTo>
                    <a:lnTo>
                      <a:pt x="3118" y="925"/>
                    </a:lnTo>
                    <a:lnTo>
                      <a:pt x="3850" y="655"/>
                    </a:lnTo>
                    <a:lnTo>
                      <a:pt x="4619" y="463"/>
                    </a:lnTo>
                    <a:lnTo>
                      <a:pt x="5389" y="309"/>
                    </a:lnTo>
                    <a:lnTo>
                      <a:pt x="6197" y="193"/>
                    </a:lnTo>
                    <a:lnTo>
                      <a:pt x="6967" y="155"/>
                    </a:lnTo>
                    <a:lnTo>
                      <a:pt x="7083" y="155"/>
                    </a:lnTo>
                    <a:lnTo>
                      <a:pt x="7968" y="193"/>
                    </a:lnTo>
                    <a:lnTo>
                      <a:pt x="8815" y="309"/>
                    </a:lnTo>
                    <a:lnTo>
                      <a:pt x="9662" y="463"/>
                    </a:lnTo>
                    <a:lnTo>
                      <a:pt x="10547" y="694"/>
                    </a:lnTo>
                    <a:lnTo>
                      <a:pt x="10547" y="655"/>
                    </a:lnTo>
                    <a:lnTo>
                      <a:pt x="10162" y="501"/>
                    </a:lnTo>
                    <a:lnTo>
                      <a:pt x="9738" y="347"/>
                    </a:lnTo>
                    <a:lnTo>
                      <a:pt x="8892" y="155"/>
                    </a:lnTo>
                    <a:lnTo>
                      <a:pt x="8045" y="39"/>
                    </a:lnTo>
                    <a:lnTo>
                      <a:pt x="7160" y="1"/>
                    </a:lnTo>
                    <a:close/>
                  </a:path>
                </a:pathLst>
              </a:custGeom>
              <a:solidFill>
                <a:srgbClr val="FFFFFF">
                  <a:alpha val="166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grpSp>
        <p:nvGrpSpPr>
          <p:cNvPr id="64" name="Google Shape;1526;p36"/>
          <p:cNvGrpSpPr/>
          <p:nvPr/>
        </p:nvGrpSpPr>
        <p:grpSpPr>
          <a:xfrm rot="629050">
            <a:off x="6957661" y="5374946"/>
            <a:ext cx="580516" cy="755903"/>
            <a:chOff x="4061750" y="4525100"/>
            <a:chExt cx="299300" cy="389725"/>
          </a:xfrm>
        </p:grpSpPr>
        <p:sp>
          <p:nvSpPr>
            <p:cNvPr id="65" name="Google Shape;1527;p36"/>
            <p:cNvSpPr/>
            <p:nvPr/>
          </p:nvSpPr>
          <p:spPr>
            <a:xfrm>
              <a:off x="4061750" y="4525100"/>
              <a:ext cx="299300" cy="389725"/>
            </a:xfrm>
            <a:custGeom>
              <a:avLst/>
              <a:gdLst/>
              <a:ahLst/>
              <a:cxnLst/>
              <a:rect l="l" t="t" r="r" b="b"/>
              <a:pathLst>
                <a:path w="11972" h="15589" extrusionOk="0">
                  <a:moveTo>
                    <a:pt x="5043" y="0"/>
                  </a:moveTo>
                  <a:lnTo>
                    <a:pt x="4928" y="39"/>
                  </a:lnTo>
                  <a:lnTo>
                    <a:pt x="4774" y="154"/>
                  </a:lnTo>
                  <a:lnTo>
                    <a:pt x="4658" y="308"/>
                  </a:lnTo>
                  <a:lnTo>
                    <a:pt x="4620" y="501"/>
                  </a:lnTo>
                  <a:lnTo>
                    <a:pt x="4658" y="693"/>
                  </a:lnTo>
                  <a:lnTo>
                    <a:pt x="4735" y="847"/>
                  </a:lnTo>
                  <a:lnTo>
                    <a:pt x="4889" y="1001"/>
                  </a:lnTo>
                  <a:lnTo>
                    <a:pt x="4966" y="1040"/>
                  </a:lnTo>
                  <a:lnTo>
                    <a:pt x="5082" y="1040"/>
                  </a:lnTo>
                  <a:lnTo>
                    <a:pt x="5543" y="1078"/>
                  </a:lnTo>
                  <a:lnTo>
                    <a:pt x="5274" y="5581"/>
                  </a:lnTo>
                  <a:lnTo>
                    <a:pt x="4350" y="6775"/>
                  </a:lnTo>
                  <a:lnTo>
                    <a:pt x="3426" y="8006"/>
                  </a:lnTo>
                  <a:lnTo>
                    <a:pt x="2387" y="9507"/>
                  </a:lnTo>
                  <a:lnTo>
                    <a:pt x="1386" y="11008"/>
                  </a:lnTo>
                  <a:lnTo>
                    <a:pt x="925" y="11740"/>
                  </a:lnTo>
                  <a:lnTo>
                    <a:pt x="578" y="12433"/>
                  </a:lnTo>
                  <a:lnTo>
                    <a:pt x="270" y="13048"/>
                  </a:lnTo>
                  <a:lnTo>
                    <a:pt x="78" y="13549"/>
                  </a:lnTo>
                  <a:lnTo>
                    <a:pt x="39" y="13780"/>
                  </a:lnTo>
                  <a:lnTo>
                    <a:pt x="1" y="13972"/>
                  </a:lnTo>
                  <a:lnTo>
                    <a:pt x="39" y="14126"/>
                  </a:lnTo>
                  <a:lnTo>
                    <a:pt x="78" y="14280"/>
                  </a:lnTo>
                  <a:lnTo>
                    <a:pt x="270" y="14472"/>
                  </a:lnTo>
                  <a:lnTo>
                    <a:pt x="501" y="14665"/>
                  </a:lnTo>
                  <a:lnTo>
                    <a:pt x="771" y="14819"/>
                  </a:lnTo>
                  <a:lnTo>
                    <a:pt x="1117" y="14934"/>
                  </a:lnTo>
                  <a:lnTo>
                    <a:pt x="1463" y="15050"/>
                  </a:lnTo>
                  <a:lnTo>
                    <a:pt x="1887" y="15165"/>
                  </a:lnTo>
                  <a:lnTo>
                    <a:pt x="2772" y="15319"/>
                  </a:lnTo>
                  <a:lnTo>
                    <a:pt x="3657" y="15396"/>
                  </a:lnTo>
                  <a:lnTo>
                    <a:pt x="4581" y="15473"/>
                  </a:lnTo>
                  <a:lnTo>
                    <a:pt x="6082" y="15550"/>
                  </a:lnTo>
                  <a:lnTo>
                    <a:pt x="7660" y="15589"/>
                  </a:lnTo>
                  <a:lnTo>
                    <a:pt x="8623" y="15589"/>
                  </a:lnTo>
                  <a:lnTo>
                    <a:pt x="9546" y="15550"/>
                  </a:lnTo>
                  <a:lnTo>
                    <a:pt x="10432" y="15473"/>
                  </a:lnTo>
                  <a:lnTo>
                    <a:pt x="11163" y="15358"/>
                  </a:lnTo>
                  <a:lnTo>
                    <a:pt x="11471" y="15281"/>
                  </a:lnTo>
                  <a:lnTo>
                    <a:pt x="11702" y="15165"/>
                  </a:lnTo>
                  <a:lnTo>
                    <a:pt x="11856" y="15050"/>
                  </a:lnTo>
                  <a:lnTo>
                    <a:pt x="11971" y="14896"/>
                  </a:lnTo>
                  <a:lnTo>
                    <a:pt x="11971" y="14819"/>
                  </a:lnTo>
                  <a:lnTo>
                    <a:pt x="11933" y="14665"/>
                  </a:lnTo>
                  <a:lnTo>
                    <a:pt x="11856" y="14280"/>
                  </a:lnTo>
                  <a:lnTo>
                    <a:pt x="11663" y="13741"/>
                  </a:lnTo>
                  <a:lnTo>
                    <a:pt x="11432" y="13125"/>
                  </a:lnTo>
                  <a:lnTo>
                    <a:pt x="10778" y="11624"/>
                  </a:lnTo>
                  <a:lnTo>
                    <a:pt x="10008" y="10008"/>
                  </a:lnTo>
                  <a:lnTo>
                    <a:pt x="8546" y="7005"/>
                  </a:lnTo>
                  <a:lnTo>
                    <a:pt x="7891" y="5697"/>
                  </a:lnTo>
                  <a:lnTo>
                    <a:pt x="8161" y="1193"/>
                  </a:lnTo>
                  <a:lnTo>
                    <a:pt x="8584" y="1232"/>
                  </a:lnTo>
                  <a:lnTo>
                    <a:pt x="8738" y="1193"/>
                  </a:lnTo>
                  <a:lnTo>
                    <a:pt x="8854" y="1078"/>
                  </a:lnTo>
                  <a:lnTo>
                    <a:pt x="8969" y="924"/>
                  </a:lnTo>
                  <a:lnTo>
                    <a:pt x="9007" y="732"/>
                  </a:lnTo>
                  <a:lnTo>
                    <a:pt x="8969" y="539"/>
                  </a:lnTo>
                  <a:lnTo>
                    <a:pt x="8892" y="385"/>
                  </a:lnTo>
                  <a:lnTo>
                    <a:pt x="8815" y="308"/>
                  </a:lnTo>
                  <a:lnTo>
                    <a:pt x="8738" y="270"/>
                  </a:lnTo>
                  <a:lnTo>
                    <a:pt x="8623" y="231"/>
                  </a:lnTo>
                  <a:lnTo>
                    <a:pt x="8469" y="193"/>
                  </a:lnTo>
                  <a:lnTo>
                    <a:pt x="5158" y="0"/>
                  </a:lnTo>
                  <a:close/>
                </a:path>
              </a:pathLst>
            </a:custGeom>
            <a:solidFill>
              <a:srgbClr val="FFFFFF"/>
            </a:solidFill>
            <a:ln w="76200" cap="flat" cmpd="sng">
              <a:solidFill>
                <a:srgbClr val="FFFFFF"/>
              </a:solidFill>
              <a:prstDash val="solid"/>
              <a:round/>
              <a:headEnd type="none" w="sm" len="sm"/>
              <a:tailEnd type="none" w="sm" len="sm"/>
            </a:ln>
            <a:effectLst>
              <a:outerShdw dist="47625" dir="8820000" algn="bl" rotWithShape="0">
                <a:srgbClr val="000000">
                  <a:alpha val="20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6" name="Google Shape;1528;p36"/>
            <p:cNvSpPr/>
            <p:nvPr/>
          </p:nvSpPr>
          <p:spPr>
            <a:xfrm>
              <a:off x="4061750" y="4546275"/>
              <a:ext cx="299300" cy="368550"/>
            </a:xfrm>
            <a:custGeom>
              <a:avLst/>
              <a:gdLst/>
              <a:ahLst/>
              <a:cxnLst/>
              <a:rect l="l" t="t" r="r" b="b"/>
              <a:pathLst>
                <a:path w="11972" h="14742" extrusionOk="0">
                  <a:moveTo>
                    <a:pt x="5543" y="0"/>
                  </a:move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close/>
                </a:path>
              </a:pathLst>
            </a:custGeom>
            <a:solidFill>
              <a:srgbClr val="80C1C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7" name="Google Shape;1529;p36"/>
            <p:cNvSpPr/>
            <p:nvPr/>
          </p:nvSpPr>
          <p:spPr>
            <a:xfrm>
              <a:off x="4061750" y="4546275"/>
              <a:ext cx="299300" cy="368550"/>
            </a:xfrm>
            <a:custGeom>
              <a:avLst/>
              <a:gdLst/>
              <a:ahLst/>
              <a:cxnLst/>
              <a:rect l="l" t="t" r="r" b="b"/>
              <a:pathLst>
                <a:path w="11972" h="14742" fill="none" extrusionOk="0">
                  <a:moveTo>
                    <a:pt x="5543" y="0"/>
                  </a:moveTo>
                  <a:lnTo>
                    <a:pt x="5274" y="4734"/>
                  </a:lnTo>
                  <a:lnTo>
                    <a:pt x="5274" y="4734"/>
                  </a:lnTo>
                  <a:lnTo>
                    <a:pt x="4350" y="5928"/>
                  </a:lnTo>
                  <a:lnTo>
                    <a:pt x="3426" y="7159"/>
                  </a:lnTo>
                  <a:lnTo>
                    <a:pt x="2387" y="8660"/>
                  </a:lnTo>
                  <a:lnTo>
                    <a:pt x="1386" y="10161"/>
                  </a:lnTo>
                  <a:lnTo>
                    <a:pt x="925" y="10893"/>
                  </a:lnTo>
                  <a:lnTo>
                    <a:pt x="578" y="11586"/>
                  </a:lnTo>
                  <a:lnTo>
                    <a:pt x="270" y="12201"/>
                  </a:lnTo>
                  <a:lnTo>
                    <a:pt x="78" y="12702"/>
                  </a:lnTo>
                  <a:lnTo>
                    <a:pt x="39" y="12933"/>
                  </a:lnTo>
                  <a:lnTo>
                    <a:pt x="1" y="13125"/>
                  </a:lnTo>
                  <a:lnTo>
                    <a:pt x="39" y="13279"/>
                  </a:lnTo>
                  <a:lnTo>
                    <a:pt x="78" y="13433"/>
                  </a:lnTo>
                  <a:lnTo>
                    <a:pt x="78" y="13433"/>
                  </a:lnTo>
                  <a:lnTo>
                    <a:pt x="270" y="13625"/>
                  </a:lnTo>
                  <a:lnTo>
                    <a:pt x="501" y="13818"/>
                  </a:lnTo>
                  <a:lnTo>
                    <a:pt x="771" y="13972"/>
                  </a:lnTo>
                  <a:lnTo>
                    <a:pt x="1117" y="14087"/>
                  </a:lnTo>
                  <a:lnTo>
                    <a:pt x="1463" y="14203"/>
                  </a:lnTo>
                  <a:lnTo>
                    <a:pt x="1887" y="14318"/>
                  </a:lnTo>
                  <a:lnTo>
                    <a:pt x="2772" y="14472"/>
                  </a:lnTo>
                  <a:lnTo>
                    <a:pt x="3657" y="14549"/>
                  </a:lnTo>
                  <a:lnTo>
                    <a:pt x="4581" y="14626"/>
                  </a:lnTo>
                  <a:lnTo>
                    <a:pt x="6082" y="14703"/>
                  </a:lnTo>
                  <a:lnTo>
                    <a:pt x="6082" y="14703"/>
                  </a:lnTo>
                  <a:lnTo>
                    <a:pt x="7660" y="14742"/>
                  </a:lnTo>
                  <a:lnTo>
                    <a:pt x="8623" y="14742"/>
                  </a:lnTo>
                  <a:lnTo>
                    <a:pt x="9546" y="14703"/>
                  </a:lnTo>
                  <a:lnTo>
                    <a:pt x="10432" y="14626"/>
                  </a:lnTo>
                  <a:lnTo>
                    <a:pt x="11163" y="14511"/>
                  </a:lnTo>
                  <a:lnTo>
                    <a:pt x="11471" y="14434"/>
                  </a:lnTo>
                  <a:lnTo>
                    <a:pt x="11702" y="14318"/>
                  </a:lnTo>
                  <a:lnTo>
                    <a:pt x="11856" y="14203"/>
                  </a:lnTo>
                  <a:lnTo>
                    <a:pt x="11971" y="14049"/>
                  </a:lnTo>
                  <a:lnTo>
                    <a:pt x="11971" y="14049"/>
                  </a:lnTo>
                  <a:lnTo>
                    <a:pt x="11971" y="13972"/>
                  </a:lnTo>
                  <a:lnTo>
                    <a:pt x="11933" y="13818"/>
                  </a:lnTo>
                  <a:lnTo>
                    <a:pt x="11856" y="13433"/>
                  </a:lnTo>
                  <a:lnTo>
                    <a:pt x="11663" y="12894"/>
                  </a:lnTo>
                  <a:lnTo>
                    <a:pt x="11432" y="12278"/>
                  </a:lnTo>
                  <a:lnTo>
                    <a:pt x="10778" y="10777"/>
                  </a:lnTo>
                  <a:lnTo>
                    <a:pt x="10008" y="9161"/>
                  </a:lnTo>
                  <a:lnTo>
                    <a:pt x="8546" y="6158"/>
                  </a:lnTo>
                  <a:lnTo>
                    <a:pt x="7891" y="4850"/>
                  </a:lnTo>
                  <a:lnTo>
                    <a:pt x="8161" y="154"/>
                  </a:lnTo>
                  <a:lnTo>
                    <a:pt x="5543" y="0"/>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8" name="Google Shape;1530;p36"/>
            <p:cNvSpPr/>
            <p:nvPr/>
          </p:nvSpPr>
          <p:spPr>
            <a:xfrm>
              <a:off x="4177229" y="4525104"/>
              <a:ext cx="109725" cy="27270"/>
            </a:xfrm>
            <a:custGeom>
              <a:avLst/>
              <a:gdLst/>
              <a:ahLst/>
              <a:cxnLst/>
              <a:rect l="l" t="t" r="r" b="b"/>
              <a:pathLst>
                <a:path w="4389" h="1232" extrusionOk="0">
                  <a:moveTo>
                    <a:pt x="424" y="0"/>
                  </a:moveTo>
                  <a:lnTo>
                    <a:pt x="309" y="39"/>
                  </a:lnTo>
                  <a:lnTo>
                    <a:pt x="155" y="154"/>
                  </a:lnTo>
                  <a:lnTo>
                    <a:pt x="39" y="308"/>
                  </a:lnTo>
                  <a:lnTo>
                    <a:pt x="1" y="501"/>
                  </a:lnTo>
                  <a:lnTo>
                    <a:pt x="39" y="693"/>
                  </a:lnTo>
                  <a:lnTo>
                    <a:pt x="116" y="847"/>
                  </a:lnTo>
                  <a:lnTo>
                    <a:pt x="270" y="1001"/>
                  </a:lnTo>
                  <a:lnTo>
                    <a:pt x="347" y="1040"/>
                  </a:lnTo>
                  <a:lnTo>
                    <a:pt x="463" y="1040"/>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539" y="0"/>
                  </a:lnTo>
                  <a:close/>
                </a:path>
              </a:pathLst>
            </a:custGeom>
            <a:solidFill>
              <a:srgbClr val="80C1C1">
                <a:alpha val="6369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9" name="Google Shape;1531;p36"/>
            <p:cNvSpPr/>
            <p:nvPr/>
          </p:nvSpPr>
          <p:spPr>
            <a:xfrm>
              <a:off x="4177225" y="4525100"/>
              <a:ext cx="109725" cy="30800"/>
            </a:xfrm>
            <a:custGeom>
              <a:avLst/>
              <a:gdLst/>
              <a:ahLst/>
              <a:cxnLst/>
              <a:rect l="l" t="t" r="r" b="b"/>
              <a:pathLst>
                <a:path w="4389" h="1232" fill="none" extrusionOk="0">
                  <a:moveTo>
                    <a:pt x="463" y="1040"/>
                  </a:moveTo>
                  <a:lnTo>
                    <a:pt x="463" y="1040"/>
                  </a:lnTo>
                  <a:lnTo>
                    <a:pt x="3965" y="1232"/>
                  </a:lnTo>
                  <a:lnTo>
                    <a:pt x="3965" y="1232"/>
                  </a:lnTo>
                  <a:lnTo>
                    <a:pt x="4119" y="1193"/>
                  </a:lnTo>
                  <a:lnTo>
                    <a:pt x="4235" y="1078"/>
                  </a:lnTo>
                  <a:lnTo>
                    <a:pt x="4350" y="924"/>
                  </a:lnTo>
                  <a:lnTo>
                    <a:pt x="4388" y="732"/>
                  </a:lnTo>
                  <a:lnTo>
                    <a:pt x="4350" y="539"/>
                  </a:lnTo>
                  <a:lnTo>
                    <a:pt x="4273" y="385"/>
                  </a:lnTo>
                  <a:lnTo>
                    <a:pt x="4196" y="308"/>
                  </a:lnTo>
                  <a:lnTo>
                    <a:pt x="4119" y="270"/>
                  </a:lnTo>
                  <a:lnTo>
                    <a:pt x="4004" y="231"/>
                  </a:lnTo>
                  <a:lnTo>
                    <a:pt x="3850" y="193"/>
                  </a:lnTo>
                  <a:lnTo>
                    <a:pt x="3850" y="193"/>
                  </a:lnTo>
                  <a:lnTo>
                    <a:pt x="539" y="0"/>
                  </a:lnTo>
                  <a:lnTo>
                    <a:pt x="539" y="0"/>
                  </a:lnTo>
                  <a:lnTo>
                    <a:pt x="424" y="0"/>
                  </a:lnTo>
                  <a:lnTo>
                    <a:pt x="309" y="39"/>
                  </a:lnTo>
                  <a:lnTo>
                    <a:pt x="155" y="154"/>
                  </a:lnTo>
                  <a:lnTo>
                    <a:pt x="39" y="308"/>
                  </a:lnTo>
                  <a:lnTo>
                    <a:pt x="1" y="501"/>
                  </a:lnTo>
                  <a:lnTo>
                    <a:pt x="39" y="693"/>
                  </a:lnTo>
                  <a:lnTo>
                    <a:pt x="116" y="847"/>
                  </a:lnTo>
                  <a:lnTo>
                    <a:pt x="270" y="1001"/>
                  </a:lnTo>
                  <a:lnTo>
                    <a:pt x="347" y="1040"/>
                  </a:lnTo>
                  <a:lnTo>
                    <a:pt x="463" y="1040"/>
                  </a:lnTo>
                </a:path>
              </a:pathLst>
            </a:custGeom>
            <a:solidFill>
              <a:srgbClr val="80C1C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0" name="Google Shape;1532;p36"/>
            <p:cNvSpPr/>
            <p:nvPr/>
          </p:nvSpPr>
          <p:spPr>
            <a:xfrm>
              <a:off x="4083900" y="4749300"/>
              <a:ext cx="261750" cy="153025"/>
            </a:xfrm>
            <a:custGeom>
              <a:avLst/>
              <a:gdLst/>
              <a:ahLst/>
              <a:cxnLst/>
              <a:rect l="l" t="t" r="r" b="b"/>
              <a:pathLst>
                <a:path w="10470" h="6121" extrusionOk="0">
                  <a:moveTo>
                    <a:pt x="7506" y="0"/>
                  </a:moveTo>
                  <a:lnTo>
                    <a:pt x="7236" y="39"/>
                  </a:lnTo>
                  <a:lnTo>
                    <a:pt x="6928" y="154"/>
                  </a:lnTo>
                  <a:lnTo>
                    <a:pt x="6274" y="424"/>
                  </a:lnTo>
                  <a:lnTo>
                    <a:pt x="5889" y="578"/>
                  </a:lnTo>
                  <a:lnTo>
                    <a:pt x="5504" y="655"/>
                  </a:lnTo>
                  <a:lnTo>
                    <a:pt x="5158" y="655"/>
                  </a:lnTo>
                  <a:lnTo>
                    <a:pt x="4850" y="616"/>
                  </a:lnTo>
                  <a:lnTo>
                    <a:pt x="4503" y="539"/>
                  </a:lnTo>
                  <a:lnTo>
                    <a:pt x="4196" y="424"/>
                  </a:lnTo>
                  <a:lnTo>
                    <a:pt x="3734" y="270"/>
                  </a:lnTo>
                  <a:lnTo>
                    <a:pt x="3503" y="193"/>
                  </a:lnTo>
                  <a:lnTo>
                    <a:pt x="3272" y="154"/>
                  </a:lnTo>
                  <a:lnTo>
                    <a:pt x="3079" y="154"/>
                  </a:lnTo>
                  <a:lnTo>
                    <a:pt x="2887" y="193"/>
                  </a:lnTo>
                  <a:lnTo>
                    <a:pt x="2694" y="270"/>
                  </a:ln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852" y="154"/>
                  </a:lnTo>
                  <a:lnTo>
                    <a:pt x="7737" y="77"/>
                  </a:lnTo>
                  <a:lnTo>
                    <a:pt x="7660" y="39"/>
                  </a:lnTo>
                  <a:lnTo>
                    <a:pt x="7506" y="0"/>
                  </a:lnTo>
                  <a:close/>
                </a:path>
              </a:pathLst>
            </a:custGeom>
            <a:solidFill>
              <a:srgbClr val="FDD60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1" name="Google Shape;1533;p36"/>
            <p:cNvSpPr/>
            <p:nvPr/>
          </p:nvSpPr>
          <p:spPr>
            <a:xfrm>
              <a:off x="4083900" y="4749300"/>
              <a:ext cx="261750" cy="153025"/>
            </a:xfrm>
            <a:custGeom>
              <a:avLst/>
              <a:gdLst/>
              <a:ahLst/>
              <a:cxnLst/>
              <a:rect l="l" t="t" r="r" b="b"/>
              <a:pathLst>
                <a:path w="10470" h="6121" fill="none" extrusionOk="0">
                  <a:moveTo>
                    <a:pt x="2502" y="385"/>
                  </a:moveTo>
                  <a:lnTo>
                    <a:pt x="2502" y="385"/>
                  </a:lnTo>
                  <a:lnTo>
                    <a:pt x="2079" y="1001"/>
                  </a:lnTo>
                  <a:lnTo>
                    <a:pt x="1655" y="1617"/>
                  </a:lnTo>
                  <a:lnTo>
                    <a:pt x="1155" y="2348"/>
                  </a:lnTo>
                  <a:lnTo>
                    <a:pt x="693" y="3118"/>
                  </a:lnTo>
                  <a:lnTo>
                    <a:pt x="308" y="3888"/>
                  </a:lnTo>
                  <a:lnTo>
                    <a:pt x="154" y="4234"/>
                  </a:lnTo>
                  <a:lnTo>
                    <a:pt x="77" y="4542"/>
                  </a:lnTo>
                  <a:lnTo>
                    <a:pt x="0" y="4812"/>
                  </a:lnTo>
                  <a:lnTo>
                    <a:pt x="39" y="5043"/>
                  </a:lnTo>
                  <a:lnTo>
                    <a:pt x="39" y="5043"/>
                  </a:lnTo>
                  <a:lnTo>
                    <a:pt x="77" y="5120"/>
                  </a:lnTo>
                  <a:lnTo>
                    <a:pt x="193" y="5197"/>
                  </a:lnTo>
                  <a:lnTo>
                    <a:pt x="500" y="5351"/>
                  </a:lnTo>
                  <a:lnTo>
                    <a:pt x="1001" y="5504"/>
                  </a:lnTo>
                  <a:lnTo>
                    <a:pt x="1617" y="5658"/>
                  </a:lnTo>
                  <a:lnTo>
                    <a:pt x="2348" y="5774"/>
                  </a:lnTo>
                  <a:lnTo>
                    <a:pt x="3156" y="5851"/>
                  </a:lnTo>
                  <a:lnTo>
                    <a:pt x="4927" y="6005"/>
                  </a:lnTo>
                  <a:lnTo>
                    <a:pt x="6736" y="6082"/>
                  </a:lnTo>
                  <a:lnTo>
                    <a:pt x="8352" y="6120"/>
                  </a:lnTo>
                  <a:lnTo>
                    <a:pt x="9045" y="6082"/>
                  </a:lnTo>
                  <a:lnTo>
                    <a:pt x="9623" y="6043"/>
                  </a:lnTo>
                  <a:lnTo>
                    <a:pt x="10046" y="5966"/>
                  </a:lnTo>
                  <a:lnTo>
                    <a:pt x="10277" y="5889"/>
                  </a:lnTo>
                  <a:lnTo>
                    <a:pt x="10277" y="5889"/>
                  </a:lnTo>
                  <a:lnTo>
                    <a:pt x="10354" y="5812"/>
                  </a:lnTo>
                  <a:lnTo>
                    <a:pt x="10431" y="5735"/>
                  </a:lnTo>
                  <a:lnTo>
                    <a:pt x="10469" y="5504"/>
                  </a:lnTo>
                  <a:lnTo>
                    <a:pt x="10431" y="5235"/>
                  </a:lnTo>
                  <a:lnTo>
                    <a:pt x="10354" y="4889"/>
                  </a:lnTo>
                  <a:lnTo>
                    <a:pt x="10238" y="4465"/>
                  </a:lnTo>
                  <a:lnTo>
                    <a:pt x="10046" y="4042"/>
                  </a:lnTo>
                  <a:lnTo>
                    <a:pt x="9623" y="3118"/>
                  </a:lnTo>
                  <a:lnTo>
                    <a:pt x="9122" y="2194"/>
                  </a:lnTo>
                  <a:lnTo>
                    <a:pt x="8622" y="1309"/>
                  </a:lnTo>
                  <a:lnTo>
                    <a:pt x="7929" y="231"/>
                  </a:lnTo>
                  <a:lnTo>
                    <a:pt x="7929" y="231"/>
                  </a:lnTo>
                  <a:lnTo>
                    <a:pt x="7852" y="154"/>
                  </a:lnTo>
                  <a:lnTo>
                    <a:pt x="7737" y="77"/>
                  </a:lnTo>
                  <a:lnTo>
                    <a:pt x="7660" y="39"/>
                  </a:lnTo>
                  <a:lnTo>
                    <a:pt x="7506" y="0"/>
                  </a:lnTo>
                  <a:lnTo>
                    <a:pt x="7236" y="39"/>
                  </a:lnTo>
                  <a:lnTo>
                    <a:pt x="6928" y="154"/>
                  </a:lnTo>
                  <a:lnTo>
                    <a:pt x="6274" y="424"/>
                  </a:lnTo>
                  <a:lnTo>
                    <a:pt x="5889" y="578"/>
                  </a:lnTo>
                  <a:lnTo>
                    <a:pt x="5504" y="655"/>
                  </a:lnTo>
                  <a:lnTo>
                    <a:pt x="5504" y="655"/>
                  </a:lnTo>
                  <a:lnTo>
                    <a:pt x="5158" y="655"/>
                  </a:lnTo>
                  <a:lnTo>
                    <a:pt x="4850" y="616"/>
                  </a:lnTo>
                  <a:lnTo>
                    <a:pt x="4503" y="539"/>
                  </a:lnTo>
                  <a:lnTo>
                    <a:pt x="4196" y="424"/>
                  </a:lnTo>
                  <a:lnTo>
                    <a:pt x="4196" y="424"/>
                  </a:lnTo>
                  <a:lnTo>
                    <a:pt x="3734" y="270"/>
                  </a:lnTo>
                  <a:lnTo>
                    <a:pt x="3503" y="193"/>
                  </a:lnTo>
                  <a:lnTo>
                    <a:pt x="3272" y="154"/>
                  </a:lnTo>
                  <a:lnTo>
                    <a:pt x="3079" y="154"/>
                  </a:lnTo>
                  <a:lnTo>
                    <a:pt x="2887" y="193"/>
                  </a:lnTo>
                  <a:lnTo>
                    <a:pt x="2694" y="270"/>
                  </a:lnTo>
                  <a:lnTo>
                    <a:pt x="2502" y="385"/>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2" name="Google Shape;1534;p36"/>
            <p:cNvSpPr/>
            <p:nvPr/>
          </p:nvSpPr>
          <p:spPr>
            <a:xfrm>
              <a:off x="4206100" y="4552025"/>
              <a:ext cx="51975" cy="6775"/>
            </a:xfrm>
            <a:custGeom>
              <a:avLst/>
              <a:gdLst/>
              <a:ahLst/>
              <a:cxnLst/>
              <a:rect l="l" t="t" r="r" b="b"/>
              <a:pathLst>
                <a:path w="2079" h="271" extrusionOk="0">
                  <a:moveTo>
                    <a:pt x="0" y="1"/>
                  </a:moveTo>
                  <a:lnTo>
                    <a:pt x="462" y="116"/>
                  </a:lnTo>
                  <a:lnTo>
                    <a:pt x="886" y="193"/>
                  </a:lnTo>
                  <a:lnTo>
                    <a:pt x="1347" y="270"/>
                  </a:lnTo>
                  <a:lnTo>
                    <a:pt x="2040" y="270"/>
                  </a:lnTo>
                  <a:lnTo>
                    <a:pt x="2079" y="232"/>
                  </a:lnTo>
                  <a:lnTo>
                    <a:pt x="2079" y="193"/>
                  </a:lnTo>
                  <a:lnTo>
                    <a:pt x="2040" y="155"/>
                  </a:lnTo>
                  <a:lnTo>
                    <a:pt x="1771" y="193"/>
                  </a:lnTo>
                  <a:lnTo>
                    <a:pt x="1040" y="116"/>
                  </a:lnTo>
                  <a:lnTo>
                    <a:pt x="308" y="1"/>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3" name="Google Shape;1535;p36"/>
            <p:cNvSpPr/>
            <p:nvPr/>
          </p:nvSpPr>
          <p:spPr>
            <a:xfrm>
              <a:off x="4203200" y="4550125"/>
              <a:ext cx="10625" cy="1925"/>
            </a:xfrm>
            <a:custGeom>
              <a:avLst/>
              <a:gdLst/>
              <a:ahLst/>
              <a:cxnLst/>
              <a:rect l="l" t="t" r="r" b="b"/>
              <a:pathLst>
                <a:path w="425" h="77" extrusionOk="0">
                  <a:moveTo>
                    <a:pt x="1" y="0"/>
                  </a:moveTo>
                  <a:lnTo>
                    <a:pt x="1" y="39"/>
                  </a:lnTo>
                  <a:lnTo>
                    <a:pt x="116" y="77"/>
                  </a:lnTo>
                  <a:lnTo>
                    <a:pt x="424" y="77"/>
                  </a:lnTo>
                  <a:lnTo>
                    <a:pt x="1" y="0"/>
                  </a:lnTo>
                  <a:close/>
                </a:path>
              </a:pathLst>
            </a:custGeom>
            <a:solidFill>
              <a:srgbClr val="5BA6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4" name="Google Shape;1536;p36"/>
            <p:cNvSpPr/>
            <p:nvPr/>
          </p:nvSpPr>
          <p:spPr>
            <a:xfrm>
              <a:off x="4203200" y="4550125"/>
              <a:ext cx="10625" cy="1925"/>
            </a:xfrm>
            <a:custGeom>
              <a:avLst/>
              <a:gdLst/>
              <a:ahLst/>
              <a:cxnLst/>
              <a:rect l="l" t="t" r="r" b="b"/>
              <a:pathLst>
                <a:path w="425" h="77" fill="none" extrusionOk="0">
                  <a:moveTo>
                    <a:pt x="1" y="0"/>
                  </a:moveTo>
                  <a:lnTo>
                    <a:pt x="1" y="0"/>
                  </a:lnTo>
                  <a:lnTo>
                    <a:pt x="1" y="0"/>
                  </a:lnTo>
                  <a:lnTo>
                    <a:pt x="1" y="39"/>
                  </a:lnTo>
                  <a:lnTo>
                    <a:pt x="1" y="39"/>
                  </a:lnTo>
                  <a:lnTo>
                    <a:pt x="116" y="77"/>
                  </a:lnTo>
                  <a:lnTo>
                    <a:pt x="116" y="77"/>
                  </a:lnTo>
                  <a:lnTo>
                    <a:pt x="424" y="77"/>
                  </a:lnTo>
                  <a:lnTo>
                    <a:pt x="424" y="77"/>
                  </a:ln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5" name="Google Shape;1537;p36"/>
            <p:cNvSpPr/>
            <p:nvPr/>
          </p:nvSpPr>
          <p:spPr>
            <a:xfrm>
              <a:off x="4152200" y="4765650"/>
              <a:ext cx="127050" cy="32750"/>
            </a:xfrm>
            <a:custGeom>
              <a:avLst/>
              <a:gdLst/>
              <a:ahLst/>
              <a:cxnLst/>
              <a:rect l="l" t="t" r="r" b="b"/>
              <a:pathLst>
                <a:path w="5082" h="1310" extrusionOk="0">
                  <a:moveTo>
                    <a:pt x="1" y="1"/>
                  </a:moveTo>
                  <a:lnTo>
                    <a:pt x="1" y="39"/>
                  </a:lnTo>
                  <a:lnTo>
                    <a:pt x="1" y="78"/>
                  </a:lnTo>
                  <a:lnTo>
                    <a:pt x="270" y="347"/>
                  </a:lnTo>
                  <a:lnTo>
                    <a:pt x="578" y="578"/>
                  </a:lnTo>
                  <a:lnTo>
                    <a:pt x="886" y="809"/>
                  </a:lnTo>
                  <a:lnTo>
                    <a:pt x="1233" y="1002"/>
                  </a:lnTo>
                  <a:lnTo>
                    <a:pt x="1579" y="1117"/>
                  </a:lnTo>
                  <a:lnTo>
                    <a:pt x="1964" y="1232"/>
                  </a:lnTo>
                  <a:lnTo>
                    <a:pt x="2349" y="1271"/>
                  </a:lnTo>
                  <a:lnTo>
                    <a:pt x="2734" y="1309"/>
                  </a:lnTo>
                  <a:lnTo>
                    <a:pt x="3042" y="1271"/>
                  </a:lnTo>
                  <a:lnTo>
                    <a:pt x="3350" y="1232"/>
                  </a:lnTo>
                  <a:lnTo>
                    <a:pt x="3657" y="1155"/>
                  </a:lnTo>
                  <a:lnTo>
                    <a:pt x="3965" y="1078"/>
                  </a:lnTo>
                  <a:lnTo>
                    <a:pt x="4273" y="963"/>
                  </a:lnTo>
                  <a:lnTo>
                    <a:pt x="4543" y="809"/>
                  </a:lnTo>
                  <a:lnTo>
                    <a:pt x="4812" y="655"/>
                  </a:lnTo>
                  <a:lnTo>
                    <a:pt x="5043" y="463"/>
                  </a:lnTo>
                  <a:lnTo>
                    <a:pt x="5082" y="424"/>
                  </a:lnTo>
                  <a:lnTo>
                    <a:pt x="5082" y="386"/>
                  </a:lnTo>
                  <a:lnTo>
                    <a:pt x="5043" y="347"/>
                  </a:lnTo>
                  <a:lnTo>
                    <a:pt x="5005" y="309"/>
                  </a:lnTo>
                  <a:lnTo>
                    <a:pt x="4966" y="347"/>
                  </a:lnTo>
                  <a:lnTo>
                    <a:pt x="4697" y="540"/>
                  </a:lnTo>
                  <a:lnTo>
                    <a:pt x="4427" y="732"/>
                  </a:lnTo>
                  <a:lnTo>
                    <a:pt x="4119" y="848"/>
                  </a:lnTo>
                  <a:lnTo>
                    <a:pt x="3811" y="963"/>
                  </a:lnTo>
                  <a:lnTo>
                    <a:pt x="3234" y="1117"/>
                  </a:lnTo>
                  <a:lnTo>
                    <a:pt x="2965" y="1155"/>
                  </a:lnTo>
                  <a:lnTo>
                    <a:pt x="2464" y="1155"/>
                  </a:lnTo>
                  <a:lnTo>
                    <a:pt x="2118" y="1117"/>
                  </a:lnTo>
                  <a:lnTo>
                    <a:pt x="1771" y="1040"/>
                  </a:lnTo>
                  <a:lnTo>
                    <a:pt x="1464" y="963"/>
                  </a:lnTo>
                  <a:lnTo>
                    <a:pt x="1156" y="809"/>
                  </a:lnTo>
                  <a:lnTo>
                    <a:pt x="848" y="655"/>
                  </a:lnTo>
                  <a:lnTo>
                    <a:pt x="578" y="463"/>
                  </a:lnTo>
                  <a:lnTo>
                    <a:pt x="309" y="270"/>
                  </a:lnTo>
                  <a:lnTo>
                    <a:pt x="39" y="39"/>
                  </a:lnTo>
                  <a:lnTo>
                    <a:pt x="1" y="1"/>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6" name="Google Shape;1538;p36"/>
            <p:cNvSpPr/>
            <p:nvPr/>
          </p:nvSpPr>
          <p:spPr>
            <a:xfrm>
              <a:off x="4267675" y="4817625"/>
              <a:ext cx="4850" cy="3875"/>
            </a:xfrm>
            <a:custGeom>
              <a:avLst/>
              <a:gdLst/>
              <a:ahLst/>
              <a:cxnLst/>
              <a:rect l="l" t="t" r="r" b="b"/>
              <a:pathLst>
                <a:path w="194" h="155" extrusionOk="0">
                  <a:moveTo>
                    <a:pt x="39" y="0"/>
                  </a:moveTo>
                  <a:lnTo>
                    <a:pt x="1" y="39"/>
                  </a:lnTo>
                  <a:lnTo>
                    <a:pt x="1" y="77"/>
                  </a:lnTo>
                  <a:lnTo>
                    <a:pt x="1" y="116"/>
                  </a:lnTo>
                  <a:lnTo>
                    <a:pt x="39" y="116"/>
                  </a:lnTo>
                  <a:lnTo>
                    <a:pt x="78" y="154"/>
                  </a:lnTo>
                  <a:lnTo>
                    <a:pt x="155" y="154"/>
                  </a:lnTo>
                  <a:lnTo>
                    <a:pt x="155" y="116"/>
                  </a:lnTo>
                  <a:lnTo>
                    <a:pt x="193" y="116"/>
                  </a:lnTo>
                  <a:lnTo>
                    <a:pt x="193" y="39"/>
                  </a:lnTo>
                  <a:lnTo>
                    <a:pt x="155" y="39"/>
                  </a:lnTo>
                  <a:lnTo>
                    <a:pt x="155"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7" name="Google Shape;1539;p36"/>
            <p:cNvSpPr/>
            <p:nvPr/>
          </p:nvSpPr>
          <p:spPr>
            <a:xfrm>
              <a:off x="4289800" y="4812800"/>
              <a:ext cx="3875" cy="5800"/>
            </a:xfrm>
            <a:custGeom>
              <a:avLst/>
              <a:gdLst/>
              <a:ahLst/>
              <a:cxnLst/>
              <a:rect l="l" t="t" r="r" b="b"/>
              <a:pathLst>
                <a:path w="155" h="232" extrusionOk="0">
                  <a:moveTo>
                    <a:pt x="78" y="1"/>
                  </a:moveTo>
                  <a:lnTo>
                    <a:pt x="39" y="39"/>
                  </a:lnTo>
                  <a:lnTo>
                    <a:pt x="1" y="116"/>
                  </a:lnTo>
                  <a:lnTo>
                    <a:pt x="1" y="155"/>
                  </a:lnTo>
                  <a:lnTo>
                    <a:pt x="39" y="193"/>
                  </a:lnTo>
                  <a:lnTo>
                    <a:pt x="39" y="232"/>
                  </a:lnTo>
                  <a:lnTo>
                    <a:pt x="116" y="232"/>
                  </a:lnTo>
                  <a:lnTo>
                    <a:pt x="116" y="193"/>
                  </a:lnTo>
                  <a:lnTo>
                    <a:pt x="155" y="155"/>
                  </a:lnTo>
                  <a:lnTo>
                    <a:pt x="155" y="116"/>
                  </a:lnTo>
                  <a:lnTo>
                    <a:pt x="155" y="39"/>
                  </a:lnTo>
                  <a:lnTo>
                    <a:pt x="78" y="1"/>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8" name="Google Shape;1540;p36"/>
            <p:cNvSpPr/>
            <p:nvPr/>
          </p:nvSpPr>
          <p:spPr>
            <a:xfrm>
              <a:off x="4289800" y="4844550"/>
              <a:ext cx="5800" cy="4850"/>
            </a:xfrm>
            <a:custGeom>
              <a:avLst/>
              <a:gdLst/>
              <a:ahLst/>
              <a:cxnLst/>
              <a:rect l="l" t="t" r="r" b="b"/>
              <a:pathLst>
                <a:path w="232" h="194" extrusionOk="0">
                  <a:moveTo>
                    <a:pt x="39" y="1"/>
                  </a:moveTo>
                  <a:lnTo>
                    <a:pt x="39" y="39"/>
                  </a:lnTo>
                  <a:lnTo>
                    <a:pt x="1" y="78"/>
                  </a:lnTo>
                  <a:lnTo>
                    <a:pt x="39" y="116"/>
                  </a:lnTo>
                  <a:lnTo>
                    <a:pt x="116" y="193"/>
                  </a:lnTo>
                  <a:lnTo>
                    <a:pt x="193" y="193"/>
                  </a:lnTo>
                  <a:lnTo>
                    <a:pt x="193" y="155"/>
                  </a:lnTo>
                  <a:lnTo>
                    <a:pt x="232" y="155"/>
                  </a:lnTo>
                  <a:lnTo>
                    <a:pt x="232" y="116"/>
                  </a:lnTo>
                  <a:lnTo>
                    <a:pt x="193" y="116"/>
                  </a:lnTo>
                  <a:lnTo>
                    <a:pt x="193" y="78"/>
                  </a:lnTo>
                  <a:lnTo>
                    <a:pt x="155" y="39"/>
                  </a:lnTo>
                  <a:lnTo>
                    <a:pt x="116" y="1"/>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9" name="Google Shape;1541;p36"/>
            <p:cNvSpPr/>
            <p:nvPr/>
          </p:nvSpPr>
          <p:spPr>
            <a:xfrm>
              <a:off x="4129125" y="4869575"/>
              <a:ext cx="5800" cy="3875"/>
            </a:xfrm>
            <a:custGeom>
              <a:avLst/>
              <a:gdLst/>
              <a:ahLst/>
              <a:cxnLst/>
              <a:rect l="l" t="t" r="r" b="b"/>
              <a:pathLst>
                <a:path w="232" h="155" extrusionOk="0">
                  <a:moveTo>
                    <a:pt x="193" y="1"/>
                  </a:moveTo>
                  <a:lnTo>
                    <a:pt x="116" y="39"/>
                  </a:lnTo>
                  <a:lnTo>
                    <a:pt x="77" y="39"/>
                  </a:lnTo>
                  <a:lnTo>
                    <a:pt x="39" y="78"/>
                  </a:lnTo>
                  <a:lnTo>
                    <a:pt x="0" y="78"/>
                  </a:lnTo>
                  <a:lnTo>
                    <a:pt x="0" y="155"/>
                  </a:lnTo>
                  <a:lnTo>
                    <a:pt x="116" y="155"/>
                  </a:lnTo>
                  <a:lnTo>
                    <a:pt x="154" y="116"/>
                  </a:lnTo>
                  <a:lnTo>
                    <a:pt x="231" y="78"/>
                  </a:lnTo>
                  <a:lnTo>
                    <a:pt x="231" y="39"/>
                  </a:lnTo>
                  <a:lnTo>
                    <a:pt x="193" y="1"/>
                  </a:lnTo>
                  <a:close/>
                </a:path>
              </a:pathLst>
            </a:custGeom>
            <a:solidFill>
              <a:srgbClr val="FDB5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0" name="Google Shape;1542;p36"/>
            <p:cNvSpPr/>
            <p:nvPr/>
          </p:nvSpPr>
          <p:spPr>
            <a:xfrm>
              <a:off x="4132975" y="4872475"/>
              <a:ext cx="25" cy="25"/>
            </a:xfrm>
            <a:custGeom>
              <a:avLst/>
              <a:gdLst/>
              <a:ahLst/>
              <a:cxnLst/>
              <a:rect l="l" t="t" r="r" b="b"/>
              <a:pathLst>
                <a:path w="1" h="1" fill="none" extrusionOk="0">
                  <a:moveTo>
                    <a:pt x="0" y="0"/>
                  </a:moveTo>
                  <a:lnTo>
                    <a:pt x="0" y="0"/>
                  </a:lnTo>
                  <a:lnTo>
                    <a:pt x="0" y="0"/>
                  </a:lnTo>
                  <a:lnTo>
                    <a:pt x="0" y="0"/>
                  </a:lnTo>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1" name="Google Shape;1543;p36"/>
            <p:cNvSpPr/>
            <p:nvPr/>
          </p:nvSpPr>
          <p:spPr>
            <a:xfrm>
              <a:off x="4125275" y="4839750"/>
              <a:ext cx="5800" cy="1950"/>
            </a:xfrm>
            <a:custGeom>
              <a:avLst/>
              <a:gdLst/>
              <a:ahLst/>
              <a:cxnLst/>
              <a:rect l="l" t="t" r="r" b="b"/>
              <a:pathLst>
                <a:path w="232" h="78" extrusionOk="0">
                  <a:moveTo>
                    <a:pt x="0" y="0"/>
                  </a:moveTo>
                  <a:lnTo>
                    <a:pt x="0" y="39"/>
                  </a:lnTo>
                  <a:lnTo>
                    <a:pt x="0" y="77"/>
                  </a:lnTo>
                  <a:lnTo>
                    <a:pt x="193" y="77"/>
                  </a:lnTo>
                  <a:lnTo>
                    <a:pt x="231" y="39"/>
                  </a:lnTo>
                  <a:lnTo>
                    <a:pt x="193"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2" name="Google Shape;1544;p36"/>
            <p:cNvSpPr/>
            <p:nvPr/>
          </p:nvSpPr>
          <p:spPr>
            <a:xfrm>
              <a:off x="4152200" y="4855150"/>
              <a:ext cx="3875" cy="4825"/>
            </a:xfrm>
            <a:custGeom>
              <a:avLst/>
              <a:gdLst/>
              <a:ahLst/>
              <a:cxnLst/>
              <a:rect l="l" t="t" r="r" b="b"/>
              <a:pathLst>
                <a:path w="155" h="193" extrusionOk="0">
                  <a:moveTo>
                    <a:pt x="39" y="0"/>
                  </a:moveTo>
                  <a:lnTo>
                    <a:pt x="1" y="39"/>
                  </a:lnTo>
                  <a:lnTo>
                    <a:pt x="1" y="77"/>
                  </a:lnTo>
                  <a:lnTo>
                    <a:pt x="1" y="116"/>
                  </a:lnTo>
                  <a:lnTo>
                    <a:pt x="1" y="154"/>
                  </a:lnTo>
                  <a:lnTo>
                    <a:pt x="39" y="154"/>
                  </a:lnTo>
                  <a:lnTo>
                    <a:pt x="39" y="193"/>
                  </a:lnTo>
                  <a:lnTo>
                    <a:pt x="155" y="193"/>
                  </a:lnTo>
                  <a:lnTo>
                    <a:pt x="155" y="154"/>
                  </a:lnTo>
                  <a:lnTo>
                    <a:pt x="155" y="116"/>
                  </a:lnTo>
                  <a:lnTo>
                    <a:pt x="155" y="77"/>
                  </a:lnTo>
                  <a:lnTo>
                    <a:pt x="116" y="77"/>
                  </a:lnTo>
                  <a:lnTo>
                    <a:pt x="116" y="39"/>
                  </a:lnTo>
                  <a:lnTo>
                    <a:pt x="78" y="39"/>
                  </a:lnTo>
                  <a:lnTo>
                    <a:pt x="39" y="0"/>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3" name="Google Shape;1545;p36"/>
            <p:cNvSpPr/>
            <p:nvPr/>
          </p:nvSpPr>
          <p:spPr>
            <a:xfrm>
              <a:off x="4192625" y="4673275"/>
              <a:ext cx="48125" cy="12550"/>
            </a:xfrm>
            <a:custGeom>
              <a:avLst/>
              <a:gdLst/>
              <a:ahLst/>
              <a:cxnLst/>
              <a:rect l="l" t="t" r="r" b="b"/>
              <a:pathLst>
                <a:path w="1925" h="502" extrusionOk="0">
                  <a:moveTo>
                    <a:pt x="0" y="1"/>
                  </a:moveTo>
                  <a:lnTo>
                    <a:pt x="231" y="155"/>
                  </a:lnTo>
                  <a:lnTo>
                    <a:pt x="462" y="270"/>
                  </a:lnTo>
                  <a:lnTo>
                    <a:pt x="924" y="424"/>
                  </a:lnTo>
                  <a:lnTo>
                    <a:pt x="1425" y="501"/>
                  </a:lnTo>
                  <a:lnTo>
                    <a:pt x="1694" y="501"/>
                  </a:lnTo>
                  <a:lnTo>
                    <a:pt x="1925" y="463"/>
                  </a:lnTo>
                  <a:lnTo>
                    <a:pt x="1886" y="424"/>
                  </a:lnTo>
                  <a:lnTo>
                    <a:pt x="1425" y="424"/>
                  </a:lnTo>
                  <a:lnTo>
                    <a:pt x="924" y="347"/>
                  </a:lnTo>
                  <a:lnTo>
                    <a:pt x="462" y="193"/>
                  </a:lnTo>
                  <a:lnTo>
                    <a:pt x="0" y="1"/>
                  </a:lnTo>
                  <a:close/>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84" name="Google Shape;1546;p36"/>
          <p:cNvGrpSpPr/>
          <p:nvPr/>
        </p:nvGrpSpPr>
        <p:grpSpPr>
          <a:xfrm>
            <a:off x="10816142" y="3949986"/>
            <a:ext cx="1818664" cy="1742707"/>
            <a:chOff x="7790686" y="2857512"/>
            <a:chExt cx="1363998" cy="1307030"/>
          </a:xfrm>
        </p:grpSpPr>
        <p:sp>
          <p:nvSpPr>
            <p:cNvPr id="85" name="Google Shape;1547;p36"/>
            <p:cNvSpPr/>
            <p:nvPr/>
          </p:nvSpPr>
          <p:spPr>
            <a:xfrm rot="-9390104">
              <a:off x="7937757" y="3030978"/>
              <a:ext cx="1069856" cy="960097"/>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rgbClr val="FFFFFF"/>
            </a:solidFill>
            <a:ln w="76200" cap="flat" cmpd="sng">
              <a:solidFill>
                <a:srgbClr val="FFFFFF"/>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86" name="Google Shape;1548;p36"/>
            <p:cNvGrpSpPr/>
            <p:nvPr/>
          </p:nvGrpSpPr>
          <p:grpSpPr>
            <a:xfrm rot="-9391090">
              <a:off x="7939472" y="3030986"/>
              <a:ext cx="1066435" cy="960088"/>
              <a:chOff x="436325" y="4204625"/>
              <a:chExt cx="685150" cy="616825"/>
            </a:xfrm>
          </p:grpSpPr>
          <p:sp>
            <p:nvSpPr>
              <p:cNvPr id="87" name="Google Shape;1549;p36"/>
              <p:cNvSpPr/>
              <p:nvPr/>
            </p:nvSpPr>
            <p:spPr>
              <a:xfrm>
                <a:off x="436325" y="4204625"/>
                <a:ext cx="685150" cy="616825"/>
              </a:xfrm>
              <a:custGeom>
                <a:avLst/>
                <a:gdLst/>
                <a:ahLst/>
                <a:cxnLst/>
                <a:rect l="l" t="t" r="r" b="b"/>
                <a:pathLst>
                  <a:path w="27406" h="24673" extrusionOk="0">
                    <a:moveTo>
                      <a:pt x="19477" y="8238"/>
                    </a:moveTo>
                    <a:lnTo>
                      <a:pt x="19746" y="8276"/>
                    </a:lnTo>
                    <a:lnTo>
                      <a:pt x="20054" y="8353"/>
                    </a:lnTo>
                    <a:lnTo>
                      <a:pt x="20324" y="8469"/>
                    </a:lnTo>
                    <a:lnTo>
                      <a:pt x="20555" y="8584"/>
                    </a:lnTo>
                    <a:lnTo>
                      <a:pt x="20824" y="8738"/>
                    </a:lnTo>
                    <a:lnTo>
                      <a:pt x="21055" y="8892"/>
                    </a:lnTo>
                    <a:lnTo>
                      <a:pt x="21247" y="9085"/>
                    </a:lnTo>
                    <a:lnTo>
                      <a:pt x="21440" y="9277"/>
                    </a:lnTo>
                    <a:lnTo>
                      <a:pt x="21594" y="9508"/>
                    </a:lnTo>
                    <a:lnTo>
                      <a:pt x="21748" y="9777"/>
                    </a:lnTo>
                    <a:lnTo>
                      <a:pt x="21863" y="10008"/>
                    </a:lnTo>
                    <a:lnTo>
                      <a:pt x="21979" y="10278"/>
                    </a:lnTo>
                    <a:lnTo>
                      <a:pt x="22056" y="10586"/>
                    </a:lnTo>
                    <a:lnTo>
                      <a:pt x="22094" y="10855"/>
                    </a:lnTo>
                    <a:lnTo>
                      <a:pt x="22094" y="11163"/>
                    </a:lnTo>
                    <a:lnTo>
                      <a:pt x="22094" y="11471"/>
                    </a:lnTo>
                    <a:lnTo>
                      <a:pt x="22056" y="11779"/>
                    </a:lnTo>
                    <a:lnTo>
                      <a:pt x="21979" y="12048"/>
                    </a:lnTo>
                    <a:lnTo>
                      <a:pt x="21863" y="12318"/>
                    </a:lnTo>
                    <a:lnTo>
                      <a:pt x="21748" y="12587"/>
                    </a:lnTo>
                    <a:lnTo>
                      <a:pt x="21594" y="12818"/>
                    </a:lnTo>
                    <a:lnTo>
                      <a:pt x="21440" y="13049"/>
                    </a:lnTo>
                    <a:lnTo>
                      <a:pt x="21247" y="13280"/>
                    </a:lnTo>
                    <a:lnTo>
                      <a:pt x="21055" y="13434"/>
                    </a:lnTo>
                    <a:lnTo>
                      <a:pt x="20824" y="13626"/>
                    </a:lnTo>
                    <a:lnTo>
                      <a:pt x="20555" y="13780"/>
                    </a:lnTo>
                    <a:lnTo>
                      <a:pt x="20324" y="13896"/>
                    </a:lnTo>
                    <a:lnTo>
                      <a:pt x="20054" y="14011"/>
                    </a:lnTo>
                    <a:lnTo>
                      <a:pt x="19746" y="14050"/>
                    </a:lnTo>
                    <a:lnTo>
                      <a:pt x="19477" y="14127"/>
                    </a:lnTo>
                    <a:lnTo>
                      <a:pt x="18861" y="14127"/>
                    </a:lnTo>
                    <a:lnTo>
                      <a:pt x="18553" y="14050"/>
                    </a:lnTo>
                    <a:lnTo>
                      <a:pt x="18284" y="14011"/>
                    </a:lnTo>
                    <a:lnTo>
                      <a:pt x="18014" y="13896"/>
                    </a:lnTo>
                    <a:lnTo>
                      <a:pt x="17745" y="13780"/>
                    </a:lnTo>
                    <a:lnTo>
                      <a:pt x="17514" y="13626"/>
                    </a:lnTo>
                    <a:lnTo>
                      <a:pt x="17283" y="13434"/>
                    </a:lnTo>
                    <a:lnTo>
                      <a:pt x="17091" y="13280"/>
                    </a:lnTo>
                    <a:lnTo>
                      <a:pt x="16898" y="13049"/>
                    </a:lnTo>
                    <a:lnTo>
                      <a:pt x="16706" y="12818"/>
                    </a:lnTo>
                    <a:lnTo>
                      <a:pt x="16552" y="12587"/>
                    </a:lnTo>
                    <a:lnTo>
                      <a:pt x="16436" y="12318"/>
                    </a:lnTo>
                    <a:lnTo>
                      <a:pt x="16359" y="12048"/>
                    </a:lnTo>
                    <a:lnTo>
                      <a:pt x="16282" y="11779"/>
                    </a:lnTo>
                    <a:lnTo>
                      <a:pt x="16205" y="11471"/>
                    </a:lnTo>
                    <a:lnTo>
                      <a:pt x="16205" y="11163"/>
                    </a:lnTo>
                    <a:lnTo>
                      <a:pt x="16205" y="10855"/>
                    </a:lnTo>
                    <a:lnTo>
                      <a:pt x="16282" y="10586"/>
                    </a:lnTo>
                    <a:lnTo>
                      <a:pt x="16359" y="10278"/>
                    </a:lnTo>
                    <a:lnTo>
                      <a:pt x="16436" y="10008"/>
                    </a:lnTo>
                    <a:lnTo>
                      <a:pt x="16552" y="9777"/>
                    </a:lnTo>
                    <a:lnTo>
                      <a:pt x="16706" y="9508"/>
                    </a:lnTo>
                    <a:lnTo>
                      <a:pt x="16898" y="9277"/>
                    </a:lnTo>
                    <a:lnTo>
                      <a:pt x="17091" y="9085"/>
                    </a:lnTo>
                    <a:lnTo>
                      <a:pt x="17283" y="8892"/>
                    </a:lnTo>
                    <a:lnTo>
                      <a:pt x="17514" y="8738"/>
                    </a:lnTo>
                    <a:lnTo>
                      <a:pt x="17745" y="8584"/>
                    </a:lnTo>
                    <a:lnTo>
                      <a:pt x="18014" y="8469"/>
                    </a:lnTo>
                    <a:lnTo>
                      <a:pt x="18284" y="8353"/>
                    </a:lnTo>
                    <a:lnTo>
                      <a:pt x="18553" y="8276"/>
                    </a:lnTo>
                    <a:lnTo>
                      <a:pt x="18861" y="8238"/>
                    </a:lnTo>
                    <a:close/>
                    <a:moveTo>
                      <a:pt x="6352" y="1"/>
                    </a:moveTo>
                    <a:lnTo>
                      <a:pt x="6044" y="39"/>
                    </a:lnTo>
                    <a:lnTo>
                      <a:pt x="5697" y="78"/>
                    </a:lnTo>
                    <a:lnTo>
                      <a:pt x="5351" y="155"/>
                    </a:lnTo>
                    <a:lnTo>
                      <a:pt x="5005" y="309"/>
                    </a:lnTo>
                    <a:lnTo>
                      <a:pt x="4658" y="463"/>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lnTo>
                      <a:pt x="18322" y="4928"/>
                    </a:lnTo>
                    <a:lnTo>
                      <a:pt x="15358" y="4928"/>
                    </a:lnTo>
                    <a:lnTo>
                      <a:pt x="14550" y="4889"/>
                    </a:lnTo>
                    <a:lnTo>
                      <a:pt x="14204" y="4851"/>
                    </a:lnTo>
                    <a:lnTo>
                      <a:pt x="13896" y="4774"/>
                    </a:lnTo>
                    <a:lnTo>
                      <a:pt x="13549" y="4697"/>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close/>
                  </a:path>
                </a:pathLst>
              </a:custGeom>
              <a:solidFill>
                <a:srgbClr val="FCB38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8" name="Google Shape;1550;p36"/>
              <p:cNvSpPr/>
              <p:nvPr/>
            </p:nvSpPr>
            <p:spPr>
              <a:xfrm>
                <a:off x="436325" y="4204625"/>
                <a:ext cx="685150" cy="616825"/>
              </a:xfrm>
              <a:custGeom>
                <a:avLst/>
                <a:gdLst/>
                <a:ahLst/>
                <a:cxnLst/>
                <a:rect l="l" t="t" r="r" b="b"/>
                <a:pathLst>
                  <a:path w="27406" h="24673" fill="none" extrusionOk="0">
                    <a:moveTo>
                      <a:pt x="21017" y="5005"/>
                    </a:moveTo>
                    <a:lnTo>
                      <a:pt x="21017" y="5005"/>
                    </a:lnTo>
                    <a:lnTo>
                      <a:pt x="18322" y="4928"/>
                    </a:lnTo>
                    <a:lnTo>
                      <a:pt x="16475" y="4928"/>
                    </a:lnTo>
                    <a:lnTo>
                      <a:pt x="16475" y="4928"/>
                    </a:lnTo>
                    <a:lnTo>
                      <a:pt x="15358" y="4928"/>
                    </a:lnTo>
                    <a:lnTo>
                      <a:pt x="14550" y="4889"/>
                    </a:lnTo>
                    <a:lnTo>
                      <a:pt x="14204" y="4851"/>
                    </a:lnTo>
                    <a:lnTo>
                      <a:pt x="13896" y="4774"/>
                    </a:lnTo>
                    <a:lnTo>
                      <a:pt x="13549" y="4697"/>
                    </a:lnTo>
                    <a:lnTo>
                      <a:pt x="13242" y="4581"/>
                    </a:lnTo>
                    <a:lnTo>
                      <a:pt x="13242" y="4581"/>
                    </a:lnTo>
                    <a:lnTo>
                      <a:pt x="12703" y="4312"/>
                    </a:lnTo>
                    <a:lnTo>
                      <a:pt x="12164" y="3965"/>
                    </a:lnTo>
                    <a:lnTo>
                      <a:pt x="11663" y="3581"/>
                    </a:lnTo>
                    <a:lnTo>
                      <a:pt x="11163" y="3119"/>
                    </a:lnTo>
                    <a:lnTo>
                      <a:pt x="10201" y="2156"/>
                    </a:lnTo>
                    <a:lnTo>
                      <a:pt x="9700" y="1695"/>
                    </a:lnTo>
                    <a:lnTo>
                      <a:pt x="9200" y="1233"/>
                    </a:lnTo>
                    <a:lnTo>
                      <a:pt x="8661" y="848"/>
                    </a:lnTo>
                    <a:lnTo>
                      <a:pt x="8122" y="501"/>
                    </a:lnTo>
                    <a:lnTo>
                      <a:pt x="7583" y="232"/>
                    </a:lnTo>
                    <a:lnTo>
                      <a:pt x="7276" y="155"/>
                    </a:lnTo>
                    <a:lnTo>
                      <a:pt x="6968" y="78"/>
                    </a:lnTo>
                    <a:lnTo>
                      <a:pt x="6660" y="39"/>
                    </a:lnTo>
                    <a:lnTo>
                      <a:pt x="6352" y="1"/>
                    </a:lnTo>
                    <a:lnTo>
                      <a:pt x="6044" y="39"/>
                    </a:lnTo>
                    <a:lnTo>
                      <a:pt x="5697" y="78"/>
                    </a:lnTo>
                    <a:lnTo>
                      <a:pt x="5351" y="155"/>
                    </a:lnTo>
                    <a:lnTo>
                      <a:pt x="5005" y="309"/>
                    </a:lnTo>
                    <a:lnTo>
                      <a:pt x="4658" y="463"/>
                    </a:lnTo>
                    <a:lnTo>
                      <a:pt x="4273" y="655"/>
                    </a:lnTo>
                    <a:lnTo>
                      <a:pt x="4273" y="655"/>
                    </a:lnTo>
                    <a:lnTo>
                      <a:pt x="3888" y="925"/>
                    </a:lnTo>
                    <a:lnTo>
                      <a:pt x="3504" y="1194"/>
                    </a:lnTo>
                    <a:lnTo>
                      <a:pt x="3157" y="1541"/>
                    </a:lnTo>
                    <a:lnTo>
                      <a:pt x="2811" y="1887"/>
                    </a:lnTo>
                    <a:lnTo>
                      <a:pt x="2464" y="2272"/>
                    </a:lnTo>
                    <a:lnTo>
                      <a:pt x="2156" y="2695"/>
                    </a:lnTo>
                    <a:lnTo>
                      <a:pt x="1848" y="3157"/>
                    </a:lnTo>
                    <a:lnTo>
                      <a:pt x="1579" y="3619"/>
                    </a:lnTo>
                    <a:lnTo>
                      <a:pt x="1310" y="4158"/>
                    </a:lnTo>
                    <a:lnTo>
                      <a:pt x="1040" y="4658"/>
                    </a:lnTo>
                    <a:lnTo>
                      <a:pt x="848" y="5236"/>
                    </a:lnTo>
                    <a:lnTo>
                      <a:pt x="655" y="5813"/>
                    </a:lnTo>
                    <a:lnTo>
                      <a:pt x="463" y="6390"/>
                    </a:lnTo>
                    <a:lnTo>
                      <a:pt x="309" y="7006"/>
                    </a:lnTo>
                    <a:lnTo>
                      <a:pt x="193" y="7660"/>
                    </a:lnTo>
                    <a:lnTo>
                      <a:pt x="116" y="8315"/>
                    </a:lnTo>
                    <a:lnTo>
                      <a:pt x="39" y="8969"/>
                    </a:lnTo>
                    <a:lnTo>
                      <a:pt x="1" y="9623"/>
                    </a:lnTo>
                    <a:lnTo>
                      <a:pt x="1" y="10316"/>
                    </a:lnTo>
                    <a:lnTo>
                      <a:pt x="39" y="11009"/>
                    </a:lnTo>
                    <a:lnTo>
                      <a:pt x="116" y="11702"/>
                    </a:lnTo>
                    <a:lnTo>
                      <a:pt x="232" y="12433"/>
                    </a:lnTo>
                    <a:lnTo>
                      <a:pt x="386" y="13126"/>
                    </a:lnTo>
                    <a:lnTo>
                      <a:pt x="540" y="13857"/>
                    </a:lnTo>
                    <a:lnTo>
                      <a:pt x="771" y="14550"/>
                    </a:lnTo>
                    <a:lnTo>
                      <a:pt x="1040" y="15281"/>
                    </a:lnTo>
                    <a:lnTo>
                      <a:pt x="1348" y="16013"/>
                    </a:lnTo>
                    <a:lnTo>
                      <a:pt x="1695" y="16706"/>
                    </a:lnTo>
                    <a:lnTo>
                      <a:pt x="2079" y="17398"/>
                    </a:lnTo>
                    <a:lnTo>
                      <a:pt x="2541" y="18091"/>
                    </a:lnTo>
                    <a:lnTo>
                      <a:pt x="3042" y="18784"/>
                    </a:lnTo>
                    <a:lnTo>
                      <a:pt x="3581" y="19477"/>
                    </a:lnTo>
                    <a:lnTo>
                      <a:pt x="3581" y="19477"/>
                    </a:lnTo>
                    <a:lnTo>
                      <a:pt x="4158" y="20131"/>
                    </a:lnTo>
                    <a:lnTo>
                      <a:pt x="4774" y="20747"/>
                    </a:lnTo>
                    <a:lnTo>
                      <a:pt x="5467" y="21324"/>
                    </a:lnTo>
                    <a:lnTo>
                      <a:pt x="6159" y="21825"/>
                    </a:lnTo>
                    <a:lnTo>
                      <a:pt x="6891" y="22287"/>
                    </a:lnTo>
                    <a:lnTo>
                      <a:pt x="7660" y="22710"/>
                    </a:lnTo>
                    <a:lnTo>
                      <a:pt x="8430" y="23095"/>
                    </a:lnTo>
                    <a:lnTo>
                      <a:pt x="9239" y="23441"/>
                    </a:lnTo>
                    <a:lnTo>
                      <a:pt x="10047" y="23749"/>
                    </a:lnTo>
                    <a:lnTo>
                      <a:pt x="10894" y="24019"/>
                    </a:lnTo>
                    <a:lnTo>
                      <a:pt x="11740" y="24211"/>
                    </a:lnTo>
                    <a:lnTo>
                      <a:pt x="12587" y="24404"/>
                    </a:lnTo>
                    <a:lnTo>
                      <a:pt x="13472" y="24519"/>
                    </a:lnTo>
                    <a:lnTo>
                      <a:pt x="14319" y="24596"/>
                    </a:lnTo>
                    <a:lnTo>
                      <a:pt x="15166" y="24635"/>
                    </a:lnTo>
                    <a:lnTo>
                      <a:pt x="16013" y="24673"/>
                    </a:lnTo>
                    <a:lnTo>
                      <a:pt x="16860" y="24635"/>
                    </a:lnTo>
                    <a:lnTo>
                      <a:pt x="17706" y="24558"/>
                    </a:lnTo>
                    <a:lnTo>
                      <a:pt x="18515" y="24442"/>
                    </a:lnTo>
                    <a:lnTo>
                      <a:pt x="19323" y="24288"/>
                    </a:lnTo>
                    <a:lnTo>
                      <a:pt x="20093" y="24096"/>
                    </a:lnTo>
                    <a:lnTo>
                      <a:pt x="20824" y="23865"/>
                    </a:lnTo>
                    <a:lnTo>
                      <a:pt x="21555" y="23595"/>
                    </a:lnTo>
                    <a:lnTo>
                      <a:pt x="22248" y="23287"/>
                    </a:lnTo>
                    <a:lnTo>
                      <a:pt x="22903" y="22941"/>
                    </a:lnTo>
                    <a:lnTo>
                      <a:pt x="23518" y="22556"/>
                    </a:lnTo>
                    <a:lnTo>
                      <a:pt x="24057" y="22133"/>
                    </a:lnTo>
                    <a:lnTo>
                      <a:pt x="24596" y="21671"/>
                    </a:lnTo>
                    <a:lnTo>
                      <a:pt x="25058" y="21170"/>
                    </a:lnTo>
                    <a:lnTo>
                      <a:pt x="25481" y="20632"/>
                    </a:lnTo>
                    <a:lnTo>
                      <a:pt x="25866" y="20093"/>
                    </a:lnTo>
                    <a:lnTo>
                      <a:pt x="26174" y="19477"/>
                    </a:lnTo>
                    <a:lnTo>
                      <a:pt x="26174" y="19477"/>
                    </a:lnTo>
                    <a:lnTo>
                      <a:pt x="26444" y="18861"/>
                    </a:lnTo>
                    <a:lnTo>
                      <a:pt x="26636" y="18245"/>
                    </a:lnTo>
                    <a:lnTo>
                      <a:pt x="26867" y="17591"/>
                    </a:lnTo>
                    <a:lnTo>
                      <a:pt x="27021" y="16975"/>
                    </a:lnTo>
                    <a:lnTo>
                      <a:pt x="27136" y="16359"/>
                    </a:lnTo>
                    <a:lnTo>
                      <a:pt x="27252" y="15705"/>
                    </a:lnTo>
                    <a:lnTo>
                      <a:pt x="27329" y="15089"/>
                    </a:lnTo>
                    <a:lnTo>
                      <a:pt x="27367" y="14473"/>
                    </a:lnTo>
                    <a:lnTo>
                      <a:pt x="27406" y="13857"/>
                    </a:lnTo>
                    <a:lnTo>
                      <a:pt x="27367" y="13241"/>
                    </a:lnTo>
                    <a:lnTo>
                      <a:pt x="27329" y="12626"/>
                    </a:lnTo>
                    <a:lnTo>
                      <a:pt x="27290" y="12048"/>
                    </a:lnTo>
                    <a:lnTo>
                      <a:pt x="27175" y="11471"/>
                    </a:lnTo>
                    <a:lnTo>
                      <a:pt x="27059" y="10932"/>
                    </a:lnTo>
                    <a:lnTo>
                      <a:pt x="26944" y="10355"/>
                    </a:lnTo>
                    <a:lnTo>
                      <a:pt x="26752" y="9854"/>
                    </a:lnTo>
                    <a:lnTo>
                      <a:pt x="26559" y="9316"/>
                    </a:lnTo>
                    <a:lnTo>
                      <a:pt x="26328" y="8854"/>
                    </a:lnTo>
                    <a:lnTo>
                      <a:pt x="26097" y="8392"/>
                    </a:lnTo>
                    <a:lnTo>
                      <a:pt x="25828" y="7930"/>
                    </a:lnTo>
                    <a:lnTo>
                      <a:pt x="25558" y="7506"/>
                    </a:lnTo>
                    <a:lnTo>
                      <a:pt x="25250" y="7122"/>
                    </a:lnTo>
                    <a:lnTo>
                      <a:pt x="24904" y="6737"/>
                    </a:lnTo>
                    <a:lnTo>
                      <a:pt x="24558" y="6429"/>
                    </a:lnTo>
                    <a:lnTo>
                      <a:pt x="24173" y="6121"/>
                    </a:lnTo>
                    <a:lnTo>
                      <a:pt x="23788" y="5851"/>
                    </a:lnTo>
                    <a:lnTo>
                      <a:pt x="23364" y="5620"/>
                    </a:lnTo>
                    <a:lnTo>
                      <a:pt x="22941" y="5390"/>
                    </a:lnTo>
                    <a:lnTo>
                      <a:pt x="22479" y="5236"/>
                    </a:lnTo>
                    <a:lnTo>
                      <a:pt x="22017" y="5120"/>
                    </a:lnTo>
                    <a:lnTo>
                      <a:pt x="21517" y="5043"/>
                    </a:lnTo>
                    <a:lnTo>
                      <a:pt x="21017" y="5005"/>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9" name="Google Shape;1551;p36"/>
              <p:cNvSpPr/>
              <p:nvPr/>
            </p:nvSpPr>
            <p:spPr>
              <a:xfrm>
                <a:off x="841450" y="4410550"/>
                <a:ext cx="147250" cy="147250"/>
              </a:xfrm>
              <a:custGeom>
                <a:avLst/>
                <a:gdLst/>
                <a:ahLst/>
                <a:cxnLst/>
                <a:rect l="l" t="t" r="r" b="b"/>
                <a:pathLst>
                  <a:path w="5890" h="5890" fill="none" extrusionOk="0">
                    <a:moveTo>
                      <a:pt x="2964" y="5890"/>
                    </a:moveTo>
                    <a:lnTo>
                      <a:pt x="2964" y="5890"/>
                    </a:lnTo>
                    <a:lnTo>
                      <a:pt x="2656" y="5890"/>
                    </a:lnTo>
                    <a:lnTo>
                      <a:pt x="2348" y="5813"/>
                    </a:lnTo>
                    <a:lnTo>
                      <a:pt x="2079" y="5774"/>
                    </a:lnTo>
                    <a:lnTo>
                      <a:pt x="1809" y="5659"/>
                    </a:lnTo>
                    <a:lnTo>
                      <a:pt x="1540" y="5543"/>
                    </a:lnTo>
                    <a:lnTo>
                      <a:pt x="1309" y="5389"/>
                    </a:lnTo>
                    <a:lnTo>
                      <a:pt x="1078" y="5197"/>
                    </a:lnTo>
                    <a:lnTo>
                      <a:pt x="886" y="5043"/>
                    </a:lnTo>
                    <a:lnTo>
                      <a:pt x="693" y="4812"/>
                    </a:lnTo>
                    <a:lnTo>
                      <a:pt x="501" y="4581"/>
                    </a:lnTo>
                    <a:lnTo>
                      <a:pt x="347" y="4350"/>
                    </a:lnTo>
                    <a:lnTo>
                      <a:pt x="231" y="4081"/>
                    </a:lnTo>
                    <a:lnTo>
                      <a:pt x="154" y="3811"/>
                    </a:lnTo>
                    <a:lnTo>
                      <a:pt x="77" y="3542"/>
                    </a:lnTo>
                    <a:lnTo>
                      <a:pt x="0" y="3234"/>
                    </a:lnTo>
                    <a:lnTo>
                      <a:pt x="0" y="2926"/>
                    </a:lnTo>
                    <a:lnTo>
                      <a:pt x="0" y="2926"/>
                    </a:lnTo>
                    <a:lnTo>
                      <a:pt x="0" y="2618"/>
                    </a:lnTo>
                    <a:lnTo>
                      <a:pt x="77" y="2349"/>
                    </a:lnTo>
                    <a:lnTo>
                      <a:pt x="154" y="2041"/>
                    </a:lnTo>
                    <a:lnTo>
                      <a:pt x="231" y="1771"/>
                    </a:lnTo>
                    <a:lnTo>
                      <a:pt x="347" y="1540"/>
                    </a:lnTo>
                    <a:lnTo>
                      <a:pt x="501" y="1271"/>
                    </a:lnTo>
                    <a:lnTo>
                      <a:pt x="693" y="1040"/>
                    </a:lnTo>
                    <a:lnTo>
                      <a:pt x="886" y="848"/>
                    </a:lnTo>
                    <a:lnTo>
                      <a:pt x="1078" y="655"/>
                    </a:lnTo>
                    <a:lnTo>
                      <a:pt x="1309" y="501"/>
                    </a:lnTo>
                    <a:lnTo>
                      <a:pt x="1540" y="347"/>
                    </a:lnTo>
                    <a:lnTo>
                      <a:pt x="1809" y="232"/>
                    </a:lnTo>
                    <a:lnTo>
                      <a:pt x="2079" y="116"/>
                    </a:lnTo>
                    <a:lnTo>
                      <a:pt x="2348" y="39"/>
                    </a:lnTo>
                    <a:lnTo>
                      <a:pt x="2656" y="1"/>
                    </a:lnTo>
                    <a:lnTo>
                      <a:pt x="2964" y="1"/>
                    </a:lnTo>
                    <a:lnTo>
                      <a:pt x="2964" y="1"/>
                    </a:lnTo>
                    <a:lnTo>
                      <a:pt x="3272" y="1"/>
                    </a:lnTo>
                    <a:lnTo>
                      <a:pt x="3541" y="39"/>
                    </a:lnTo>
                    <a:lnTo>
                      <a:pt x="3849" y="116"/>
                    </a:lnTo>
                    <a:lnTo>
                      <a:pt x="4119" y="232"/>
                    </a:lnTo>
                    <a:lnTo>
                      <a:pt x="4350" y="347"/>
                    </a:lnTo>
                    <a:lnTo>
                      <a:pt x="4619" y="501"/>
                    </a:lnTo>
                    <a:lnTo>
                      <a:pt x="4850" y="655"/>
                    </a:lnTo>
                    <a:lnTo>
                      <a:pt x="5042" y="848"/>
                    </a:lnTo>
                    <a:lnTo>
                      <a:pt x="5235" y="1040"/>
                    </a:lnTo>
                    <a:lnTo>
                      <a:pt x="5389" y="1271"/>
                    </a:lnTo>
                    <a:lnTo>
                      <a:pt x="5543" y="1540"/>
                    </a:lnTo>
                    <a:lnTo>
                      <a:pt x="5658" y="1771"/>
                    </a:lnTo>
                    <a:lnTo>
                      <a:pt x="5774" y="2041"/>
                    </a:lnTo>
                    <a:lnTo>
                      <a:pt x="5851" y="2349"/>
                    </a:lnTo>
                    <a:lnTo>
                      <a:pt x="5889" y="2618"/>
                    </a:lnTo>
                    <a:lnTo>
                      <a:pt x="5889" y="2926"/>
                    </a:lnTo>
                    <a:lnTo>
                      <a:pt x="5889" y="2926"/>
                    </a:lnTo>
                    <a:lnTo>
                      <a:pt x="5889" y="3234"/>
                    </a:lnTo>
                    <a:lnTo>
                      <a:pt x="5851" y="3542"/>
                    </a:lnTo>
                    <a:lnTo>
                      <a:pt x="5774" y="3811"/>
                    </a:lnTo>
                    <a:lnTo>
                      <a:pt x="5658" y="4081"/>
                    </a:lnTo>
                    <a:lnTo>
                      <a:pt x="5543" y="4350"/>
                    </a:lnTo>
                    <a:lnTo>
                      <a:pt x="5389" y="4581"/>
                    </a:lnTo>
                    <a:lnTo>
                      <a:pt x="5235" y="4812"/>
                    </a:lnTo>
                    <a:lnTo>
                      <a:pt x="5042" y="5043"/>
                    </a:lnTo>
                    <a:lnTo>
                      <a:pt x="4850" y="5197"/>
                    </a:lnTo>
                    <a:lnTo>
                      <a:pt x="4619" y="5389"/>
                    </a:lnTo>
                    <a:lnTo>
                      <a:pt x="4350" y="5543"/>
                    </a:lnTo>
                    <a:lnTo>
                      <a:pt x="4119" y="5659"/>
                    </a:lnTo>
                    <a:lnTo>
                      <a:pt x="3849" y="5774"/>
                    </a:lnTo>
                    <a:lnTo>
                      <a:pt x="3541" y="5813"/>
                    </a:lnTo>
                    <a:lnTo>
                      <a:pt x="3272" y="5890"/>
                    </a:lnTo>
                    <a:lnTo>
                      <a:pt x="2964" y="5890"/>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0" name="Google Shape;1552;p36"/>
              <p:cNvSpPr/>
              <p:nvPr/>
            </p:nvSpPr>
            <p:spPr>
              <a:xfrm>
                <a:off x="785625" y="4665550"/>
                <a:ext cx="111650" cy="95300"/>
              </a:xfrm>
              <a:custGeom>
                <a:avLst/>
                <a:gdLst/>
                <a:ahLst/>
                <a:cxnLst/>
                <a:rect l="l" t="t" r="r" b="b"/>
                <a:pathLst>
                  <a:path w="4466" h="3812" extrusionOk="0">
                    <a:moveTo>
                      <a:pt x="3196" y="1"/>
                    </a:moveTo>
                    <a:lnTo>
                      <a:pt x="3003" y="39"/>
                    </a:lnTo>
                    <a:lnTo>
                      <a:pt x="2772" y="116"/>
                    </a:lnTo>
                    <a:lnTo>
                      <a:pt x="2387" y="270"/>
                    </a:lnTo>
                    <a:lnTo>
                      <a:pt x="2041" y="463"/>
                    </a:lnTo>
                    <a:lnTo>
                      <a:pt x="1733" y="693"/>
                    </a:lnTo>
                    <a:lnTo>
                      <a:pt x="1540" y="539"/>
                    </a:lnTo>
                    <a:lnTo>
                      <a:pt x="1348" y="424"/>
                    </a:lnTo>
                    <a:lnTo>
                      <a:pt x="1117" y="309"/>
                    </a:lnTo>
                    <a:lnTo>
                      <a:pt x="848" y="232"/>
                    </a:lnTo>
                    <a:lnTo>
                      <a:pt x="578" y="232"/>
                    </a:lnTo>
                    <a:lnTo>
                      <a:pt x="463" y="309"/>
                    </a:lnTo>
                    <a:lnTo>
                      <a:pt x="309" y="386"/>
                    </a:lnTo>
                    <a:lnTo>
                      <a:pt x="232" y="501"/>
                    </a:lnTo>
                    <a:lnTo>
                      <a:pt x="116" y="693"/>
                    </a:lnTo>
                    <a:lnTo>
                      <a:pt x="39" y="847"/>
                    </a:lnTo>
                    <a:lnTo>
                      <a:pt x="1" y="1040"/>
                    </a:lnTo>
                    <a:lnTo>
                      <a:pt x="1" y="1155"/>
                    </a:lnTo>
                    <a:lnTo>
                      <a:pt x="1" y="1309"/>
                    </a:lnTo>
                    <a:lnTo>
                      <a:pt x="78" y="1502"/>
                    </a:lnTo>
                    <a:lnTo>
                      <a:pt x="193" y="1656"/>
                    </a:lnTo>
                    <a:lnTo>
                      <a:pt x="347" y="1733"/>
                    </a:lnTo>
                    <a:lnTo>
                      <a:pt x="501" y="1810"/>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1040" y="3734"/>
                    </a:lnTo>
                    <a:lnTo>
                      <a:pt x="1233" y="3811"/>
                    </a:lnTo>
                    <a:lnTo>
                      <a:pt x="1579" y="3811"/>
                    </a:lnTo>
                    <a:lnTo>
                      <a:pt x="1887" y="3773"/>
                    </a:lnTo>
                    <a:lnTo>
                      <a:pt x="2195" y="3619"/>
                    </a:lnTo>
                    <a:lnTo>
                      <a:pt x="2426" y="3465"/>
                    </a:lnTo>
                    <a:lnTo>
                      <a:pt x="2618" y="3311"/>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4081" y="1617"/>
                    </a:lnTo>
                    <a:lnTo>
                      <a:pt x="4196" y="1617"/>
                    </a:lnTo>
                    <a:lnTo>
                      <a:pt x="4312" y="1579"/>
                    </a:lnTo>
                    <a:lnTo>
                      <a:pt x="4389" y="1463"/>
                    </a:lnTo>
                    <a:lnTo>
                      <a:pt x="4466" y="1309"/>
                    </a:lnTo>
                    <a:lnTo>
                      <a:pt x="4427" y="1040"/>
                    </a:lnTo>
                    <a:lnTo>
                      <a:pt x="4312" y="693"/>
                    </a:lnTo>
                    <a:lnTo>
                      <a:pt x="4158" y="424"/>
                    </a:lnTo>
                    <a:lnTo>
                      <a:pt x="4004" y="232"/>
                    </a:lnTo>
                    <a:lnTo>
                      <a:pt x="3811" y="116"/>
                    </a:lnTo>
                    <a:lnTo>
                      <a:pt x="3619" y="39"/>
                    </a:lnTo>
                    <a:lnTo>
                      <a:pt x="3426" y="1"/>
                    </a:lnTo>
                    <a:close/>
                  </a:path>
                </a:pathLst>
              </a:custGeom>
              <a:solidFill>
                <a:srgbClr val="6688C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1" name="Google Shape;1553;p36"/>
              <p:cNvSpPr/>
              <p:nvPr/>
            </p:nvSpPr>
            <p:spPr>
              <a:xfrm>
                <a:off x="785625" y="4665550"/>
                <a:ext cx="111650" cy="95300"/>
              </a:xfrm>
              <a:custGeom>
                <a:avLst/>
                <a:gdLst/>
                <a:ahLst/>
                <a:cxnLst/>
                <a:rect l="l" t="t" r="r" b="b"/>
                <a:pathLst>
                  <a:path w="4466" h="3812" fill="none" extrusionOk="0">
                    <a:moveTo>
                      <a:pt x="4312" y="693"/>
                    </a:moveTo>
                    <a:lnTo>
                      <a:pt x="4312" y="693"/>
                    </a:lnTo>
                    <a:lnTo>
                      <a:pt x="4158" y="424"/>
                    </a:lnTo>
                    <a:lnTo>
                      <a:pt x="4004" y="232"/>
                    </a:lnTo>
                    <a:lnTo>
                      <a:pt x="3811" y="116"/>
                    </a:lnTo>
                    <a:lnTo>
                      <a:pt x="3619" y="39"/>
                    </a:lnTo>
                    <a:lnTo>
                      <a:pt x="3426" y="1"/>
                    </a:lnTo>
                    <a:lnTo>
                      <a:pt x="3196" y="1"/>
                    </a:lnTo>
                    <a:lnTo>
                      <a:pt x="3003" y="39"/>
                    </a:lnTo>
                    <a:lnTo>
                      <a:pt x="2772" y="116"/>
                    </a:lnTo>
                    <a:lnTo>
                      <a:pt x="2387" y="270"/>
                    </a:lnTo>
                    <a:lnTo>
                      <a:pt x="2041" y="463"/>
                    </a:lnTo>
                    <a:lnTo>
                      <a:pt x="1733" y="693"/>
                    </a:lnTo>
                    <a:lnTo>
                      <a:pt x="1733" y="693"/>
                    </a:lnTo>
                    <a:lnTo>
                      <a:pt x="1540" y="539"/>
                    </a:lnTo>
                    <a:lnTo>
                      <a:pt x="1348" y="424"/>
                    </a:lnTo>
                    <a:lnTo>
                      <a:pt x="1117" y="309"/>
                    </a:lnTo>
                    <a:lnTo>
                      <a:pt x="848" y="232"/>
                    </a:lnTo>
                    <a:lnTo>
                      <a:pt x="694" y="232"/>
                    </a:lnTo>
                    <a:lnTo>
                      <a:pt x="578" y="232"/>
                    </a:lnTo>
                    <a:lnTo>
                      <a:pt x="463" y="309"/>
                    </a:lnTo>
                    <a:lnTo>
                      <a:pt x="309" y="386"/>
                    </a:lnTo>
                    <a:lnTo>
                      <a:pt x="232" y="501"/>
                    </a:lnTo>
                    <a:lnTo>
                      <a:pt x="116" y="693"/>
                    </a:lnTo>
                    <a:lnTo>
                      <a:pt x="116" y="693"/>
                    </a:lnTo>
                    <a:lnTo>
                      <a:pt x="39" y="847"/>
                    </a:lnTo>
                    <a:lnTo>
                      <a:pt x="1" y="1040"/>
                    </a:lnTo>
                    <a:lnTo>
                      <a:pt x="1" y="1155"/>
                    </a:lnTo>
                    <a:lnTo>
                      <a:pt x="1" y="1309"/>
                    </a:lnTo>
                    <a:lnTo>
                      <a:pt x="78" y="1502"/>
                    </a:lnTo>
                    <a:lnTo>
                      <a:pt x="193" y="1656"/>
                    </a:lnTo>
                    <a:lnTo>
                      <a:pt x="347" y="1733"/>
                    </a:lnTo>
                    <a:lnTo>
                      <a:pt x="501" y="1810"/>
                    </a:lnTo>
                    <a:lnTo>
                      <a:pt x="655" y="1848"/>
                    </a:lnTo>
                    <a:lnTo>
                      <a:pt x="655" y="1848"/>
                    </a:lnTo>
                    <a:lnTo>
                      <a:pt x="578" y="2041"/>
                    </a:lnTo>
                    <a:lnTo>
                      <a:pt x="463" y="2233"/>
                    </a:lnTo>
                    <a:lnTo>
                      <a:pt x="424" y="2502"/>
                    </a:lnTo>
                    <a:lnTo>
                      <a:pt x="386" y="2810"/>
                    </a:lnTo>
                    <a:lnTo>
                      <a:pt x="386" y="2964"/>
                    </a:lnTo>
                    <a:lnTo>
                      <a:pt x="424" y="3080"/>
                    </a:lnTo>
                    <a:lnTo>
                      <a:pt x="501" y="3234"/>
                    </a:lnTo>
                    <a:lnTo>
                      <a:pt x="578" y="3388"/>
                    </a:lnTo>
                    <a:lnTo>
                      <a:pt x="694" y="3503"/>
                    </a:lnTo>
                    <a:lnTo>
                      <a:pt x="886" y="3619"/>
                    </a:lnTo>
                    <a:lnTo>
                      <a:pt x="886" y="3619"/>
                    </a:lnTo>
                    <a:lnTo>
                      <a:pt x="1040" y="3734"/>
                    </a:lnTo>
                    <a:lnTo>
                      <a:pt x="1233" y="3811"/>
                    </a:lnTo>
                    <a:lnTo>
                      <a:pt x="1425" y="3811"/>
                    </a:lnTo>
                    <a:lnTo>
                      <a:pt x="1579" y="3811"/>
                    </a:lnTo>
                    <a:lnTo>
                      <a:pt x="1887" y="3773"/>
                    </a:lnTo>
                    <a:lnTo>
                      <a:pt x="2195" y="3619"/>
                    </a:lnTo>
                    <a:lnTo>
                      <a:pt x="2426" y="3465"/>
                    </a:lnTo>
                    <a:lnTo>
                      <a:pt x="2618" y="3311"/>
                    </a:lnTo>
                    <a:lnTo>
                      <a:pt x="2811" y="3157"/>
                    </a:lnTo>
                    <a:lnTo>
                      <a:pt x="2811" y="3157"/>
                    </a:lnTo>
                    <a:lnTo>
                      <a:pt x="2965" y="3234"/>
                    </a:lnTo>
                    <a:lnTo>
                      <a:pt x="3119" y="3349"/>
                    </a:lnTo>
                    <a:lnTo>
                      <a:pt x="3349" y="3426"/>
                    </a:lnTo>
                    <a:lnTo>
                      <a:pt x="3580" y="3465"/>
                    </a:lnTo>
                    <a:lnTo>
                      <a:pt x="3850" y="3426"/>
                    </a:lnTo>
                    <a:lnTo>
                      <a:pt x="3965" y="3426"/>
                    </a:lnTo>
                    <a:lnTo>
                      <a:pt x="4081" y="3349"/>
                    </a:lnTo>
                    <a:lnTo>
                      <a:pt x="4196" y="3272"/>
                    </a:lnTo>
                    <a:lnTo>
                      <a:pt x="4312" y="3157"/>
                    </a:lnTo>
                    <a:lnTo>
                      <a:pt x="4312" y="3157"/>
                    </a:lnTo>
                    <a:lnTo>
                      <a:pt x="4389" y="3041"/>
                    </a:lnTo>
                    <a:lnTo>
                      <a:pt x="4466" y="2887"/>
                    </a:lnTo>
                    <a:lnTo>
                      <a:pt x="4466" y="2772"/>
                    </a:lnTo>
                    <a:lnTo>
                      <a:pt x="4466" y="2618"/>
                    </a:lnTo>
                    <a:lnTo>
                      <a:pt x="4427" y="2349"/>
                    </a:lnTo>
                    <a:lnTo>
                      <a:pt x="4350" y="2118"/>
                    </a:lnTo>
                    <a:lnTo>
                      <a:pt x="4196" y="1887"/>
                    </a:lnTo>
                    <a:lnTo>
                      <a:pt x="4081" y="1733"/>
                    </a:lnTo>
                    <a:lnTo>
                      <a:pt x="3965" y="1579"/>
                    </a:lnTo>
                    <a:lnTo>
                      <a:pt x="3965" y="1579"/>
                    </a:lnTo>
                    <a:lnTo>
                      <a:pt x="4081" y="1617"/>
                    </a:lnTo>
                    <a:lnTo>
                      <a:pt x="4196" y="1617"/>
                    </a:lnTo>
                    <a:lnTo>
                      <a:pt x="4312" y="1579"/>
                    </a:lnTo>
                    <a:lnTo>
                      <a:pt x="4389" y="1463"/>
                    </a:lnTo>
                    <a:lnTo>
                      <a:pt x="4466" y="1309"/>
                    </a:lnTo>
                    <a:lnTo>
                      <a:pt x="4427" y="1040"/>
                    </a:lnTo>
                    <a:lnTo>
                      <a:pt x="4312" y="693"/>
                    </a:lnTo>
                  </a:path>
                </a:pathLst>
              </a:custGeom>
              <a:solidFill>
                <a:srgbClr val="6688C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2" name="Google Shape;1554;p36"/>
              <p:cNvSpPr/>
              <p:nvPr/>
            </p:nvSpPr>
            <p:spPr>
              <a:xfrm>
                <a:off x="496000" y="4292200"/>
                <a:ext cx="111650" cy="128975"/>
              </a:xfrm>
              <a:custGeom>
                <a:avLst/>
                <a:gdLst/>
                <a:ahLst/>
                <a:cxnLst/>
                <a:rect l="l" t="t" r="r" b="b"/>
                <a:pathLst>
                  <a:path w="4466" h="5159" extrusionOk="0">
                    <a:moveTo>
                      <a:pt x="2002" y="1"/>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463" y="4504"/>
                    </a:lnTo>
                    <a:lnTo>
                      <a:pt x="1540" y="4658"/>
                    </a:lnTo>
                    <a:lnTo>
                      <a:pt x="1694" y="4850"/>
                    </a:lnTo>
                    <a:lnTo>
                      <a:pt x="1886" y="5043"/>
                    </a:lnTo>
                    <a:lnTo>
                      <a:pt x="2002" y="5081"/>
                    </a:lnTo>
                    <a:lnTo>
                      <a:pt x="2156" y="5158"/>
                    </a:lnTo>
                    <a:lnTo>
                      <a:pt x="2464" y="5158"/>
                    </a:lnTo>
                    <a:lnTo>
                      <a:pt x="2618" y="5120"/>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926" y="924"/>
                    </a:lnTo>
                    <a:lnTo>
                      <a:pt x="2926" y="732"/>
                    </a:lnTo>
                    <a:lnTo>
                      <a:pt x="2849" y="501"/>
                    </a:lnTo>
                    <a:lnTo>
                      <a:pt x="2733" y="270"/>
                    </a:lnTo>
                    <a:lnTo>
                      <a:pt x="2656" y="193"/>
                    </a:lnTo>
                    <a:lnTo>
                      <a:pt x="2541" y="116"/>
                    </a:lnTo>
                    <a:lnTo>
                      <a:pt x="2387" y="39"/>
                    </a:lnTo>
                    <a:lnTo>
                      <a:pt x="2194" y="1"/>
                    </a:lnTo>
                    <a:close/>
                  </a:path>
                </a:pathLst>
              </a:custGeom>
              <a:solidFill>
                <a:srgbClr val="FDD60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3" name="Google Shape;1555;p36"/>
              <p:cNvSpPr/>
              <p:nvPr/>
            </p:nvSpPr>
            <p:spPr>
              <a:xfrm>
                <a:off x="496000" y="4292200"/>
                <a:ext cx="111650" cy="128975"/>
              </a:xfrm>
              <a:custGeom>
                <a:avLst/>
                <a:gdLst/>
                <a:ahLst/>
                <a:cxnLst/>
                <a:rect l="l" t="t" r="r" b="b"/>
                <a:pathLst>
                  <a:path w="4466" h="5159" fill="none" extrusionOk="0">
                    <a:moveTo>
                      <a:pt x="1732" y="39"/>
                    </a:moveTo>
                    <a:lnTo>
                      <a:pt x="1732" y="39"/>
                    </a:lnTo>
                    <a:lnTo>
                      <a:pt x="1540" y="116"/>
                    </a:lnTo>
                    <a:lnTo>
                      <a:pt x="1386" y="154"/>
                    </a:lnTo>
                    <a:lnTo>
                      <a:pt x="1232" y="270"/>
                    </a:lnTo>
                    <a:lnTo>
                      <a:pt x="1155" y="347"/>
                    </a:lnTo>
                    <a:lnTo>
                      <a:pt x="1078" y="462"/>
                    </a:lnTo>
                    <a:lnTo>
                      <a:pt x="1040" y="578"/>
                    </a:lnTo>
                    <a:lnTo>
                      <a:pt x="1001" y="770"/>
                    </a:lnTo>
                    <a:lnTo>
                      <a:pt x="1001" y="1001"/>
                    </a:lnTo>
                    <a:lnTo>
                      <a:pt x="1040" y="1194"/>
                    </a:lnTo>
                    <a:lnTo>
                      <a:pt x="1117" y="1348"/>
                    </a:lnTo>
                    <a:lnTo>
                      <a:pt x="1117" y="1348"/>
                    </a:lnTo>
                    <a:lnTo>
                      <a:pt x="924" y="1425"/>
                    </a:lnTo>
                    <a:lnTo>
                      <a:pt x="770" y="1502"/>
                    </a:lnTo>
                    <a:lnTo>
                      <a:pt x="539" y="1617"/>
                    </a:lnTo>
                    <a:lnTo>
                      <a:pt x="347" y="1810"/>
                    </a:lnTo>
                    <a:lnTo>
                      <a:pt x="154" y="2079"/>
                    </a:lnTo>
                    <a:lnTo>
                      <a:pt x="77" y="2233"/>
                    </a:lnTo>
                    <a:lnTo>
                      <a:pt x="39" y="2387"/>
                    </a:lnTo>
                    <a:lnTo>
                      <a:pt x="39" y="2579"/>
                    </a:lnTo>
                    <a:lnTo>
                      <a:pt x="0" y="2810"/>
                    </a:lnTo>
                    <a:lnTo>
                      <a:pt x="0" y="2810"/>
                    </a:lnTo>
                    <a:lnTo>
                      <a:pt x="39" y="3003"/>
                    </a:lnTo>
                    <a:lnTo>
                      <a:pt x="116" y="3195"/>
                    </a:lnTo>
                    <a:lnTo>
                      <a:pt x="154" y="3349"/>
                    </a:lnTo>
                    <a:lnTo>
                      <a:pt x="270" y="3542"/>
                    </a:lnTo>
                    <a:lnTo>
                      <a:pt x="501" y="3773"/>
                    </a:lnTo>
                    <a:lnTo>
                      <a:pt x="732" y="4003"/>
                    </a:lnTo>
                    <a:lnTo>
                      <a:pt x="963" y="4119"/>
                    </a:lnTo>
                    <a:lnTo>
                      <a:pt x="1194" y="4234"/>
                    </a:lnTo>
                    <a:lnTo>
                      <a:pt x="1386" y="4311"/>
                    </a:lnTo>
                    <a:lnTo>
                      <a:pt x="1386" y="4311"/>
                    </a:lnTo>
                    <a:lnTo>
                      <a:pt x="1463" y="4504"/>
                    </a:lnTo>
                    <a:lnTo>
                      <a:pt x="1540" y="4658"/>
                    </a:lnTo>
                    <a:lnTo>
                      <a:pt x="1694" y="4850"/>
                    </a:lnTo>
                    <a:lnTo>
                      <a:pt x="1886" y="5043"/>
                    </a:lnTo>
                    <a:lnTo>
                      <a:pt x="2002" y="5081"/>
                    </a:lnTo>
                    <a:lnTo>
                      <a:pt x="2156" y="5158"/>
                    </a:lnTo>
                    <a:lnTo>
                      <a:pt x="2310" y="5158"/>
                    </a:lnTo>
                    <a:lnTo>
                      <a:pt x="2464" y="5158"/>
                    </a:lnTo>
                    <a:lnTo>
                      <a:pt x="2618" y="5120"/>
                    </a:lnTo>
                    <a:lnTo>
                      <a:pt x="2849" y="5043"/>
                    </a:lnTo>
                    <a:lnTo>
                      <a:pt x="2849" y="5043"/>
                    </a:lnTo>
                    <a:lnTo>
                      <a:pt x="3041" y="4966"/>
                    </a:lnTo>
                    <a:lnTo>
                      <a:pt x="3195" y="4850"/>
                    </a:lnTo>
                    <a:lnTo>
                      <a:pt x="3310" y="4696"/>
                    </a:lnTo>
                    <a:lnTo>
                      <a:pt x="3387" y="4542"/>
                    </a:lnTo>
                    <a:lnTo>
                      <a:pt x="3464" y="4388"/>
                    </a:lnTo>
                    <a:lnTo>
                      <a:pt x="3541" y="4234"/>
                    </a:lnTo>
                    <a:lnTo>
                      <a:pt x="3580" y="3888"/>
                    </a:lnTo>
                    <a:lnTo>
                      <a:pt x="3580" y="3580"/>
                    </a:lnTo>
                    <a:lnTo>
                      <a:pt x="3580" y="3311"/>
                    </a:lnTo>
                    <a:lnTo>
                      <a:pt x="3503" y="3080"/>
                    </a:lnTo>
                    <a:lnTo>
                      <a:pt x="3503" y="3080"/>
                    </a:lnTo>
                    <a:lnTo>
                      <a:pt x="3695" y="3041"/>
                    </a:lnTo>
                    <a:lnTo>
                      <a:pt x="3888" y="3003"/>
                    </a:lnTo>
                    <a:lnTo>
                      <a:pt x="4080" y="2926"/>
                    </a:lnTo>
                    <a:lnTo>
                      <a:pt x="4273" y="2772"/>
                    </a:lnTo>
                    <a:lnTo>
                      <a:pt x="4350" y="2695"/>
                    </a:lnTo>
                    <a:lnTo>
                      <a:pt x="4427" y="2579"/>
                    </a:lnTo>
                    <a:lnTo>
                      <a:pt x="4465" y="2425"/>
                    </a:lnTo>
                    <a:lnTo>
                      <a:pt x="4465" y="2271"/>
                    </a:lnTo>
                    <a:lnTo>
                      <a:pt x="4465" y="2117"/>
                    </a:lnTo>
                    <a:lnTo>
                      <a:pt x="4427" y="1887"/>
                    </a:lnTo>
                    <a:lnTo>
                      <a:pt x="4427" y="1887"/>
                    </a:lnTo>
                    <a:lnTo>
                      <a:pt x="4350" y="1694"/>
                    </a:lnTo>
                    <a:lnTo>
                      <a:pt x="4234" y="1540"/>
                    </a:lnTo>
                    <a:lnTo>
                      <a:pt x="4157" y="1386"/>
                    </a:lnTo>
                    <a:lnTo>
                      <a:pt x="4042" y="1309"/>
                    </a:lnTo>
                    <a:lnTo>
                      <a:pt x="3926" y="1194"/>
                    </a:lnTo>
                    <a:lnTo>
                      <a:pt x="3772" y="1155"/>
                    </a:lnTo>
                    <a:lnTo>
                      <a:pt x="3541" y="1078"/>
                    </a:lnTo>
                    <a:lnTo>
                      <a:pt x="3272" y="1078"/>
                    </a:lnTo>
                    <a:lnTo>
                      <a:pt x="3080" y="1117"/>
                    </a:lnTo>
                    <a:lnTo>
                      <a:pt x="2887" y="1155"/>
                    </a:lnTo>
                    <a:lnTo>
                      <a:pt x="2887" y="1155"/>
                    </a:lnTo>
                    <a:lnTo>
                      <a:pt x="2926" y="924"/>
                    </a:lnTo>
                    <a:lnTo>
                      <a:pt x="2926" y="732"/>
                    </a:lnTo>
                    <a:lnTo>
                      <a:pt x="2849" y="501"/>
                    </a:lnTo>
                    <a:lnTo>
                      <a:pt x="2733" y="270"/>
                    </a:lnTo>
                    <a:lnTo>
                      <a:pt x="2656" y="193"/>
                    </a:lnTo>
                    <a:lnTo>
                      <a:pt x="2541" y="116"/>
                    </a:lnTo>
                    <a:lnTo>
                      <a:pt x="2387" y="39"/>
                    </a:lnTo>
                    <a:lnTo>
                      <a:pt x="2194" y="1"/>
                    </a:lnTo>
                    <a:lnTo>
                      <a:pt x="2002" y="1"/>
                    </a:lnTo>
                    <a:lnTo>
                      <a:pt x="1732" y="39"/>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4" name="Google Shape;1556;p36"/>
              <p:cNvSpPr/>
              <p:nvPr/>
            </p:nvSpPr>
            <p:spPr>
              <a:xfrm>
                <a:off x="508500" y="4466375"/>
                <a:ext cx="112625" cy="96250"/>
              </a:xfrm>
              <a:custGeom>
                <a:avLst/>
                <a:gdLst/>
                <a:ahLst/>
                <a:cxnLst/>
                <a:rect l="l" t="t" r="r" b="b"/>
                <a:pathLst>
                  <a:path w="4505" h="3850" extrusionOk="0">
                    <a:moveTo>
                      <a:pt x="3426" y="0"/>
                    </a:moveTo>
                    <a:lnTo>
                      <a:pt x="3234" y="39"/>
                    </a:lnTo>
                    <a:lnTo>
                      <a:pt x="3003" y="77"/>
                    </a:lnTo>
                    <a:lnTo>
                      <a:pt x="2810" y="116"/>
                    </a:lnTo>
                    <a:lnTo>
                      <a:pt x="2387" y="308"/>
                    </a:lnTo>
                    <a:lnTo>
                      <a:pt x="2041" y="501"/>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lnTo>
                      <a:pt x="4196" y="462"/>
                    </a:lnTo>
                    <a:lnTo>
                      <a:pt x="4042" y="270"/>
                    </a:lnTo>
                    <a:lnTo>
                      <a:pt x="3850" y="116"/>
                    </a:lnTo>
                    <a:lnTo>
                      <a:pt x="3657" y="39"/>
                    </a:lnTo>
                    <a:lnTo>
                      <a:pt x="3426" y="0"/>
                    </a:lnTo>
                    <a:close/>
                  </a:path>
                </a:pathLst>
              </a:custGeom>
              <a:solidFill>
                <a:srgbClr val="F8830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5" name="Google Shape;1557;p36"/>
              <p:cNvSpPr/>
              <p:nvPr/>
            </p:nvSpPr>
            <p:spPr>
              <a:xfrm>
                <a:off x="508500" y="4466375"/>
                <a:ext cx="112625" cy="96250"/>
              </a:xfrm>
              <a:custGeom>
                <a:avLst/>
                <a:gdLst/>
                <a:ahLst/>
                <a:cxnLst/>
                <a:rect l="l" t="t" r="r" b="b"/>
                <a:pathLst>
                  <a:path w="4505" h="3850" fill="none" extrusionOk="0">
                    <a:moveTo>
                      <a:pt x="4312" y="693"/>
                    </a:moveTo>
                    <a:lnTo>
                      <a:pt x="4312" y="693"/>
                    </a:lnTo>
                    <a:lnTo>
                      <a:pt x="4196" y="462"/>
                    </a:lnTo>
                    <a:lnTo>
                      <a:pt x="4042" y="270"/>
                    </a:lnTo>
                    <a:lnTo>
                      <a:pt x="3850" y="116"/>
                    </a:lnTo>
                    <a:lnTo>
                      <a:pt x="3657" y="39"/>
                    </a:lnTo>
                    <a:lnTo>
                      <a:pt x="3426" y="0"/>
                    </a:lnTo>
                    <a:lnTo>
                      <a:pt x="3234" y="39"/>
                    </a:lnTo>
                    <a:lnTo>
                      <a:pt x="3003" y="77"/>
                    </a:lnTo>
                    <a:lnTo>
                      <a:pt x="2810" y="116"/>
                    </a:lnTo>
                    <a:lnTo>
                      <a:pt x="2387" y="308"/>
                    </a:lnTo>
                    <a:lnTo>
                      <a:pt x="2041" y="501"/>
                    </a:lnTo>
                    <a:lnTo>
                      <a:pt x="1733" y="693"/>
                    </a:lnTo>
                    <a:lnTo>
                      <a:pt x="1733" y="693"/>
                    </a:lnTo>
                    <a:lnTo>
                      <a:pt x="1579" y="578"/>
                    </a:lnTo>
                    <a:lnTo>
                      <a:pt x="1348" y="424"/>
                    </a:lnTo>
                    <a:lnTo>
                      <a:pt x="1117" y="308"/>
                    </a:lnTo>
                    <a:lnTo>
                      <a:pt x="847" y="270"/>
                    </a:lnTo>
                    <a:lnTo>
                      <a:pt x="732" y="231"/>
                    </a:lnTo>
                    <a:lnTo>
                      <a:pt x="578" y="270"/>
                    </a:lnTo>
                    <a:lnTo>
                      <a:pt x="463" y="308"/>
                    </a:lnTo>
                    <a:lnTo>
                      <a:pt x="347" y="424"/>
                    </a:lnTo>
                    <a:lnTo>
                      <a:pt x="232" y="539"/>
                    </a:lnTo>
                    <a:lnTo>
                      <a:pt x="155" y="693"/>
                    </a:lnTo>
                    <a:lnTo>
                      <a:pt x="155" y="693"/>
                    </a:lnTo>
                    <a:lnTo>
                      <a:pt x="78" y="885"/>
                    </a:lnTo>
                    <a:lnTo>
                      <a:pt x="39" y="1039"/>
                    </a:lnTo>
                    <a:lnTo>
                      <a:pt x="1" y="1193"/>
                    </a:lnTo>
                    <a:lnTo>
                      <a:pt x="1" y="1309"/>
                    </a:lnTo>
                    <a:lnTo>
                      <a:pt x="116" y="1540"/>
                    </a:lnTo>
                    <a:lnTo>
                      <a:pt x="232" y="1655"/>
                    </a:lnTo>
                    <a:lnTo>
                      <a:pt x="386" y="1771"/>
                    </a:lnTo>
                    <a:lnTo>
                      <a:pt x="540" y="1809"/>
                    </a:lnTo>
                    <a:lnTo>
                      <a:pt x="694" y="1848"/>
                    </a:lnTo>
                    <a:lnTo>
                      <a:pt x="694" y="1848"/>
                    </a:lnTo>
                    <a:lnTo>
                      <a:pt x="578" y="2040"/>
                    </a:lnTo>
                    <a:lnTo>
                      <a:pt x="501" y="2271"/>
                    </a:lnTo>
                    <a:lnTo>
                      <a:pt x="424" y="2541"/>
                    </a:lnTo>
                    <a:lnTo>
                      <a:pt x="386" y="2810"/>
                    </a:lnTo>
                    <a:lnTo>
                      <a:pt x="424" y="2964"/>
                    </a:lnTo>
                    <a:lnTo>
                      <a:pt x="463" y="3118"/>
                    </a:lnTo>
                    <a:lnTo>
                      <a:pt x="501" y="3272"/>
                    </a:lnTo>
                    <a:lnTo>
                      <a:pt x="617" y="3387"/>
                    </a:lnTo>
                    <a:lnTo>
                      <a:pt x="732" y="3541"/>
                    </a:lnTo>
                    <a:lnTo>
                      <a:pt x="886" y="3657"/>
                    </a:lnTo>
                    <a:lnTo>
                      <a:pt x="886" y="3657"/>
                    </a:lnTo>
                    <a:lnTo>
                      <a:pt x="1078" y="3734"/>
                    </a:lnTo>
                    <a:lnTo>
                      <a:pt x="1232" y="3811"/>
                    </a:lnTo>
                    <a:lnTo>
                      <a:pt x="1425" y="3849"/>
                    </a:lnTo>
                    <a:lnTo>
                      <a:pt x="1617" y="3849"/>
                    </a:lnTo>
                    <a:lnTo>
                      <a:pt x="1925" y="3772"/>
                    </a:lnTo>
                    <a:lnTo>
                      <a:pt x="2233" y="3657"/>
                    </a:lnTo>
                    <a:lnTo>
                      <a:pt x="2464" y="3503"/>
                    </a:lnTo>
                    <a:lnTo>
                      <a:pt x="2657" y="3349"/>
                    </a:lnTo>
                    <a:lnTo>
                      <a:pt x="2810" y="3156"/>
                    </a:lnTo>
                    <a:lnTo>
                      <a:pt x="2810" y="3156"/>
                    </a:lnTo>
                    <a:lnTo>
                      <a:pt x="2964" y="3272"/>
                    </a:lnTo>
                    <a:lnTo>
                      <a:pt x="3157" y="3349"/>
                    </a:lnTo>
                    <a:lnTo>
                      <a:pt x="3349" y="3426"/>
                    </a:lnTo>
                    <a:lnTo>
                      <a:pt x="3619" y="3464"/>
                    </a:lnTo>
                    <a:lnTo>
                      <a:pt x="3850" y="3464"/>
                    </a:lnTo>
                    <a:lnTo>
                      <a:pt x="3965" y="3426"/>
                    </a:lnTo>
                    <a:lnTo>
                      <a:pt x="4119" y="3387"/>
                    </a:lnTo>
                    <a:lnTo>
                      <a:pt x="4235" y="3272"/>
                    </a:lnTo>
                    <a:lnTo>
                      <a:pt x="4312" y="3156"/>
                    </a:lnTo>
                    <a:lnTo>
                      <a:pt x="4312" y="3156"/>
                    </a:lnTo>
                    <a:lnTo>
                      <a:pt x="4427" y="3041"/>
                    </a:lnTo>
                    <a:lnTo>
                      <a:pt x="4466" y="2925"/>
                    </a:lnTo>
                    <a:lnTo>
                      <a:pt x="4504" y="2771"/>
                    </a:lnTo>
                    <a:lnTo>
                      <a:pt x="4504" y="2656"/>
                    </a:lnTo>
                    <a:lnTo>
                      <a:pt x="4466" y="2387"/>
                    </a:lnTo>
                    <a:lnTo>
                      <a:pt x="4350" y="2117"/>
                    </a:lnTo>
                    <a:lnTo>
                      <a:pt x="4235" y="1925"/>
                    </a:lnTo>
                    <a:lnTo>
                      <a:pt x="4119" y="1732"/>
                    </a:lnTo>
                    <a:lnTo>
                      <a:pt x="3965" y="1578"/>
                    </a:lnTo>
                    <a:lnTo>
                      <a:pt x="3965" y="1578"/>
                    </a:lnTo>
                    <a:lnTo>
                      <a:pt x="4081" y="1617"/>
                    </a:lnTo>
                    <a:lnTo>
                      <a:pt x="4196" y="1617"/>
                    </a:lnTo>
                    <a:lnTo>
                      <a:pt x="4312" y="1578"/>
                    </a:lnTo>
                    <a:lnTo>
                      <a:pt x="4427" y="1501"/>
                    </a:lnTo>
                    <a:lnTo>
                      <a:pt x="4466" y="1347"/>
                    </a:lnTo>
                    <a:lnTo>
                      <a:pt x="4466" y="1078"/>
                    </a:lnTo>
                    <a:lnTo>
                      <a:pt x="4312" y="693"/>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6" name="Google Shape;1558;p36"/>
              <p:cNvSpPr/>
              <p:nvPr/>
            </p:nvSpPr>
            <p:spPr>
              <a:xfrm>
                <a:off x="620125" y="4584725"/>
                <a:ext cx="111650" cy="128975"/>
              </a:xfrm>
              <a:custGeom>
                <a:avLst/>
                <a:gdLst/>
                <a:ahLst/>
                <a:cxnLst/>
                <a:rect l="l" t="t" r="r" b="b"/>
                <a:pathLst>
                  <a:path w="4466" h="5159" extrusionOk="0">
                    <a:moveTo>
                      <a:pt x="1694" y="0"/>
                    </a:move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924"/>
                    </a:lnTo>
                    <a:lnTo>
                      <a:pt x="2887" y="693"/>
                    </a:lnTo>
                    <a:lnTo>
                      <a:pt x="2849" y="462"/>
                    </a:lnTo>
                    <a:lnTo>
                      <a:pt x="2733" y="231"/>
                    </a:lnTo>
                    <a:lnTo>
                      <a:pt x="2618" y="154"/>
                    </a:lnTo>
                    <a:lnTo>
                      <a:pt x="2502" y="77"/>
                    </a:lnTo>
                    <a:lnTo>
                      <a:pt x="2348" y="0"/>
                    </a:lnTo>
                    <a:close/>
                  </a:path>
                </a:pathLst>
              </a:custGeom>
              <a:solidFill>
                <a:srgbClr val="E1434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 name="Google Shape;1559;p36"/>
              <p:cNvSpPr/>
              <p:nvPr/>
            </p:nvSpPr>
            <p:spPr>
              <a:xfrm>
                <a:off x="620125" y="4584725"/>
                <a:ext cx="111650" cy="128975"/>
              </a:xfrm>
              <a:custGeom>
                <a:avLst/>
                <a:gdLst/>
                <a:ahLst/>
                <a:cxnLst/>
                <a:rect l="l" t="t" r="r" b="b"/>
                <a:pathLst>
                  <a:path w="4466" h="5159" fill="none" extrusionOk="0">
                    <a:moveTo>
                      <a:pt x="1694" y="0"/>
                    </a:moveTo>
                    <a:lnTo>
                      <a:pt x="1694" y="0"/>
                    </a:lnTo>
                    <a:lnTo>
                      <a:pt x="1502" y="77"/>
                    </a:lnTo>
                    <a:lnTo>
                      <a:pt x="1348" y="154"/>
                    </a:lnTo>
                    <a:lnTo>
                      <a:pt x="1232" y="231"/>
                    </a:lnTo>
                    <a:lnTo>
                      <a:pt x="1117" y="308"/>
                    </a:lnTo>
                    <a:lnTo>
                      <a:pt x="1040" y="424"/>
                    </a:lnTo>
                    <a:lnTo>
                      <a:pt x="1001" y="539"/>
                    </a:lnTo>
                    <a:lnTo>
                      <a:pt x="963" y="770"/>
                    </a:lnTo>
                    <a:lnTo>
                      <a:pt x="963" y="963"/>
                    </a:lnTo>
                    <a:lnTo>
                      <a:pt x="1040" y="1155"/>
                    </a:lnTo>
                    <a:lnTo>
                      <a:pt x="1078" y="1309"/>
                    </a:lnTo>
                    <a:lnTo>
                      <a:pt x="1078" y="1309"/>
                    </a:lnTo>
                    <a:lnTo>
                      <a:pt x="924" y="1386"/>
                    </a:lnTo>
                    <a:lnTo>
                      <a:pt x="732" y="1463"/>
                    </a:lnTo>
                    <a:lnTo>
                      <a:pt x="501" y="1617"/>
                    </a:lnTo>
                    <a:lnTo>
                      <a:pt x="308" y="1810"/>
                    </a:lnTo>
                    <a:lnTo>
                      <a:pt x="155" y="2040"/>
                    </a:lnTo>
                    <a:lnTo>
                      <a:pt x="78" y="2194"/>
                    </a:lnTo>
                    <a:lnTo>
                      <a:pt x="39" y="2387"/>
                    </a:lnTo>
                    <a:lnTo>
                      <a:pt x="1" y="2541"/>
                    </a:lnTo>
                    <a:lnTo>
                      <a:pt x="1" y="2772"/>
                    </a:lnTo>
                    <a:lnTo>
                      <a:pt x="1" y="2772"/>
                    </a:lnTo>
                    <a:lnTo>
                      <a:pt x="39" y="2964"/>
                    </a:lnTo>
                    <a:lnTo>
                      <a:pt x="78" y="3157"/>
                    </a:lnTo>
                    <a:lnTo>
                      <a:pt x="155" y="3349"/>
                    </a:lnTo>
                    <a:lnTo>
                      <a:pt x="231" y="3503"/>
                    </a:lnTo>
                    <a:lnTo>
                      <a:pt x="462" y="3772"/>
                    </a:lnTo>
                    <a:lnTo>
                      <a:pt x="693" y="3965"/>
                    </a:lnTo>
                    <a:lnTo>
                      <a:pt x="963" y="4119"/>
                    </a:lnTo>
                    <a:lnTo>
                      <a:pt x="1155" y="4196"/>
                    </a:lnTo>
                    <a:lnTo>
                      <a:pt x="1386" y="4273"/>
                    </a:lnTo>
                    <a:lnTo>
                      <a:pt x="1386" y="4273"/>
                    </a:lnTo>
                    <a:lnTo>
                      <a:pt x="1425" y="4465"/>
                    </a:lnTo>
                    <a:lnTo>
                      <a:pt x="1540" y="4658"/>
                    </a:lnTo>
                    <a:lnTo>
                      <a:pt x="1694" y="4850"/>
                    </a:lnTo>
                    <a:lnTo>
                      <a:pt x="1887" y="5004"/>
                    </a:lnTo>
                    <a:lnTo>
                      <a:pt x="2002" y="5081"/>
                    </a:lnTo>
                    <a:lnTo>
                      <a:pt x="2117" y="5120"/>
                    </a:lnTo>
                    <a:lnTo>
                      <a:pt x="2271" y="5158"/>
                    </a:lnTo>
                    <a:lnTo>
                      <a:pt x="2425" y="5120"/>
                    </a:lnTo>
                    <a:lnTo>
                      <a:pt x="2618" y="5120"/>
                    </a:lnTo>
                    <a:lnTo>
                      <a:pt x="2810" y="5043"/>
                    </a:lnTo>
                    <a:lnTo>
                      <a:pt x="2810" y="5043"/>
                    </a:lnTo>
                    <a:lnTo>
                      <a:pt x="3003" y="4927"/>
                    </a:lnTo>
                    <a:lnTo>
                      <a:pt x="3157" y="4812"/>
                    </a:lnTo>
                    <a:lnTo>
                      <a:pt x="3272" y="4658"/>
                    </a:lnTo>
                    <a:lnTo>
                      <a:pt x="3388" y="4504"/>
                    </a:lnTo>
                    <a:lnTo>
                      <a:pt x="3465" y="4350"/>
                    </a:lnTo>
                    <a:lnTo>
                      <a:pt x="3503" y="4196"/>
                    </a:lnTo>
                    <a:lnTo>
                      <a:pt x="3580" y="3849"/>
                    </a:lnTo>
                    <a:lnTo>
                      <a:pt x="3580" y="3542"/>
                    </a:lnTo>
                    <a:lnTo>
                      <a:pt x="3542" y="3272"/>
                    </a:lnTo>
                    <a:lnTo>
                      <a:pt x="3503" y="3041"/>
                    </a:lnTo>
                    <a:lnTo>
                      <a:pt x="3503" y="3041"/>
                    </a:lnTo>
                    <a:lnTo>
                      <a:pt x="3696" y="3041"/>
                    </a:lnTo>
                    <a:lnTo>
                      <a:pt x="3888" y="2964"/>
                    </a:lnTo>
                    <a:lnTo>
                      <a:pt x="4080" y="2887"/>
                    </a:lnTo>
                    <a:lnTo>
                      <a:pt x="4273" y="2772"/>
                    </a:lnTo>
                    <a:lnTo>
                      <a:pt x="4350" y="2656"/>
                    </a:lnTo>
                    <a:lnTo>
                      <a:pt x="4388" y="2541"/>
                    </a:lnTo>
                    <a:lnTo>
                      <a:pt x="4427" y="2425"/>
                    </a:lnTo>
                    <a:lnTo>
                      <a:pt x="4465" y="2271"/>
                    </a:lnTo>
                    <a:lnTo>
                      <a:pt x="4427" y="2079"/>
                    </a:lnTo>
                    <a:lnTo>
                      <a:pt x="4388" y="1886"/>
                    </a:lnTo>
                    <a:lnTo>
                      <a:pt x="4388" y="1886"/>
                    </a:lnTo>
                    <a:lnTo>
                      <a:pt x="4311" y="1656"/>
                    </a:lnTo>
                    <a:lnTo>
                      <a:pt x="4234" y="1502"/>
                    </a:lnTo>
                    <a:lnTo>
                      <a:pt x="4119" y="1386"/>
                    </a:lnTo>
                    <a:lnTo>
                      <a:pt x="4004" y="1271"/>
                    </a:lnTo>
                    <a:lnTo>
                      <a:pt x="3888" y="1194"/>
                    </a:lnTo>
                    <a:lnTo>
                      <a:pt x="3773" y="1117"/>
                    </a:lnTo>
                    <a:lnTo>
                      <a:pt x="3503" y="1040"/>
                    </a:lnTo>
                    <a:lnTo>
                      <a:pt x="3272" y="1040"/>
                    </a:lnTo>
                    <a:lnTo>
                      <a:pt x="3080" y="1078"/>
                    </a:lnTo>
                    <a:lnTo>
                      <a:pt x="2887" y="1117"/>
                    </a:lnTo>
                    <a:lnTo>
                      <a:pt x="2887" y="1117"/>
                    </a:lnTo>
                    <a:lnTo>
                      <a:pt x="2887" y="924"/>
                    </a:lnTo>
                    <a:lnTo>
                      <a:pt x="2887" y="693"/>
                    </a:lnTo>
                    <a:lnTo>
                      <a:pt x="2849" y="462"/>
                    </a:lnTo>
                    <a:lnTo>
                      <a:pt x="2733" y="231"/>
                    </a:lnTo>
                    <a:lnTo>
                      <a:pt x="2618" y="154"/>
                    </a:lnTo>
                    <a:lnTo>
                      <a:pt x="2502" y="77"/>
                    </a:lnTo>
                    <a:lnTo>
                      <a:pt x="2348" y="0"/>
                    </a:lnTo>
                    <a:lnTo>
                      <a:pt x="2194" y="0"/>
                    </a:lnTo>
                    <a:lnTo>
                      <a:pt x="1964" y="0"/>
                    </a:lnTo>
                    <a:lnTo>
                      <a:pt x="1694" y="0"/>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 name="Google Shape;1560;p36"/>
              <p:cNvSpPr/>
              <p:nvPr/>
            </p:nvSpPr>
            <p:spPr>
              <a:xfrm>
                <a:off x="510425" y="4304700"/>
                <a:ext cx="49100" cy="81825"/>
              </a:xfrm>
              <a:custGeom>
                <a:avLst/>
                <a:gdLst/>
                <a:ahLst/>
                <a:cxnLst/>
                <a:rect l="l" t="t" r="r" b="b"/>
                <a:pathLst>
                  <a:path w="1964" h="3273" extrusionOk="0">
                    <a:moveTo>
                      <a:pt x="1271" y="1"/>
                    </a:moveTo>
                    <a:lnTo>
                      <a:pt x="1155" y="39"/>
                    </a:lnTo>
                    <a:lnTo>
                      <a:pt x="1078" y="78"/>
                    </a:lnTo>
                    <a:lnTo>
                      <a:pt x="1001" y="155"/>
                    </a:lnTo>
                    <a:lnTo>
                      <a:pt x="924" y="270"/>
                    </a:lnTo>
                    <a:lnTo>
                      <a:pt x="847" y="501"/>
                    </a:lnTo>
                    <a:lnTo>
                      <a:pt x="847" y="694"/>
                    </a:lnTo>
                    <a:lnTo>
                      <a:pt x="963" y="1040"/>
                    </a:lnTo>
                    <a:lnTo>
                      <a:pt x="1001" y="1233"/>
                    </a:lnTo>
                    <a:lnTo>
                      <a:pt x="1040" y="1425"/>
                    </a:lnTo>
                    <a:lnTo>
                      <a:pt x="1001" y="1502"/>
                    </a:lnTo>
                    <a:lnTo>
                      <a:pt x="963" y="1540"/>
                    </a:lnTo>
                    <a:lnTo>
                      <a:pt x="847" y="1617"/>
                    </a:lnTo>
                    <a:lnTo>
                      <a:pt x="501" y="1694"/>
                    </a:lnTo>
                    <a:lnTo>
                      <a:pt x="309" y="1810"/>
                    </a:lnTo>
                    <a:lnTo>
                      <a:pt x="116" y="2041"/>
                    </a:lnTo>
                    <a:lnTo>
                      <a:pt x="1" y="2272"/>
                    </a:lnTo>
                    <a:lnTo>
                      <a:pt x="1" y="2503"/>
                    </a:lnTo>
                    <a:lnTo>
                      <a:pt x="1" y="2657"/>
                    </a:lnTo>
                    <a:lnTo>
                      <a:pt x="39" y="2772"/>
                    </a:lnTo>
                    <a:lnTo>
                      <a:pt x="116" y="2926"/>
                    </a:lnTo>
                    <a:lnTo>
                      <a:pt x="232" y="3042"/>
                    </a:lnTo>
                    <a:lnTo>
                      <a:pt x="309" y="3119"/>
                    </a:lnTo>
                    <a:lnTo>
                      <a:pt x="424" y="3196"/>
                    </a:lnTo>
                    <a:lnTo>
                      <a:pt x="578" y="3273"/>
                    </a:lnTo>
                    <a:lnTo>
                      <a:pt x="694" y="3273"/>
                    </a:lnTo>
                    <a:lnTo>
                      <a:pt x="732" y="3234"/>
                    </a:lnTo>
                    <a:lnTo>
                      <a:pt x="578" y="3157"/>
                    </a:lnTo>
                    <a:lnTo>
                      <a:pt x="424" y="3080"/>
                    </a:lnTo>
                    <a:lnTo>
                      <a:pt x="309" y="2965"/>
                    </a:lnTo>
                    <a:lnTo>
                      <a:pt x="193" y="2849"/>
                    </a:lnTo>
                    <a:lnTo>
                      <a:pt x="116" y="2657"/>
                    </a:lnTo>
                    <a:lnTo>
                      <a:pt x="78" y="2503"/>
                    </a:lnTo>
                    <a:lnTo>
                      <a:pt x="116" y="2349"/>
                    </a:lnTo>
                    <a:lnTo>
                      <a:pt x="155" y="2156"/>
                    </a:lnTo>
                    <a:lnTo>
                      <a:pt x="232" y="2041"/>
                    </a:lnTo>
                    <a:lnTo>
                      <a:pt x="347" y="1925"/>
                    </a:lnTo>
                    <a:lnTo>
                      <a:pt x="501" y="1810"/>
                    </a:lnTo>
                    <a:lnTo>
                      <a:pt x="617" y="1771"/>
                    </a:lnTo>
                    <a:lnTo>
                      <a:pt x="886" y="1733"/>
                    </a:lnTo>
                    <a:lnTo>
                      <a:pt x="963" y="1694"/>
                    </a:lnTo>
                    <a:lnTo>
                      <a:pt x="1078" y="1617"/>
                    </a:lnTo>
                    <a:lnTo>
                      <a:pt x="1117" y="1502"/>
                    </a:lnTo>
                    <a:lnTo>
                      <a:pt x="1155" y="1348"/>
                    </a:lnTo>
                    <a:lnTo>
                      <a:pt x="1078" y="1117"/>
                    </a:lnTo>
                    <a:lnTo>
                      <a:pt x="1001" y="771"/>
                    </a:lnTo>
                    <a:lnTo>
                      <a:pt x="963" y="617"/>
                    </a:lnTo>
                    <a:lnTo>
                      <a:pt x="1001" y="424"/>
                    </a:lnTo>
                    <a:lnTo>
                      <a:pt x="1040" y="309"/>
                    </a:lnTo>
                    <a:lnTo>
                      <a:pt x="1117" y="232"/>
                    </a:lnTo>
                    <a:lnTo>
                      <a:pt x="1194" y="155"/>
                    </a:lnTo>
                    <a:lnTo>
                      <a:pt x="1309" y="116"/>
                    </a:lnTo>
                    <a:lnTo>
                      <a:pt x="1463" y="155"/>
                    </a:lnTo>
                    <a:lnTo>
                      <a:pt x="1617" y="270"/>
                    </a:lnTo>
                    <a:lnTo>
                      <a:pt x="1694" y="386"/>
                    </a:lnTo>
                    <a:lnTo>
                      <a:pt x="1887" y="694"/>
                    </a:lnTo>
                    <a:lnTo>
                      <a:pt x="1925" y="694"/>
                    </a:lnTo>
                    <a:lnTo>
                      <a:pt x="1964" y="655"/>
                    </a:lnTo>
                    <a:lnTo>
                      <a:pt x="1887" y="424"/>
                    </a:lnTo>
                    <a:lnTo>
                      <a:pt x="1733" y="232"/>
                    </a:lnTo>
                    <a:lnTo>
                      <a:pt x="1540" y="78"/>
                    </a:lnTo>
                    <a:lnTo>
                      <a:pt x="1425" y="39"/>
                    </a:lnTo>
                    <a:lnTo>
                      <a:pt x="1309" y="1"/>
                    </a:lnTo>
                    <a:close/>
                  </a:path>
                </a:pathLst>
              </a:custGeom>
              <a:solidFill>
                <a:srgbClr val="FBB4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 name="Google Shape;1561;p36"/>
              <p:cNvSpPr/>
              <p:nvPr/>
            </p:nvSpPr>
            <p:spPr>
              <a:xfrm>
                <a:off x="529675" y="4516400"/>
                <a:ext cx="81825" cy="25050"/>
              </a:xfrm>
              <a:custGeom>
                <a:avLst/>
                <a:gdLst/>
                <a:ahLst/>
                <a:cxnLst/>
                <a:rect l="l" t="t" r="r" b="b"/>
                <a:pathLst>
                  <a:path w="3273" h="1002" extrusionOk="0">
                    <a:moveTo>
                      <a:pt x="154" y="1"/>
                    </a:moveTo>
                    <a:lnTo>
                      <a:pt x="39" y="155"/>
                    </a:lnTo>
                    <a:lnTo>
                      <a:pt x="0" y="270"/>
                    </a:lnTo>
                    <a:lnTo>
                      <a:pt x="0" y="424"/>
                    </a:lnTo>
                    <a:lnTo>
                      <a:pt x="0" y="578"/>
                    </a:lnTo>
                    <a:lnTo>
                      <a:pt x="77" y="732"/>
                    </a:lnTo>
                    <a:lnTo>
                      <a:pt x="193" y="847"/>
                    </a:lnTo>
                    <a:lnTo>
                      <a:pt x="308" y="924"/>
                    </a:lnTo>
                    <a:lnTo>
                      <a:pt x="462" y="1001"/>
                    </a:lnTo>
                    <a:lnTo>
                      <a:pt x="809" y="1001"/>
                    </a:lnTo>
                    <a:lnTo>
                      <a:pt x="963" y="963"/>
                    </a:lnTo>
                    <a:lnTo>
                      <a:pt x="1078" y="886"/>
                    </a:lnTo>
                    <a:lnTo>
                      <a:pt x="1194" y="770"/>
                    </a:lnTo>
                    <a:lnTo>
                      <a:pt x="1386" y="540"/>
                    </a:lnTo>
                    <a:lnTo>
                      <a:pt x="1540" y="270"/>
                    </a:lnTo>
                    <a:lnTo>
                      <a:pt x="1771" y="540"/>
                    </a:lnTo>
                    <a:lnTo>
                      <a:pt x="2040" y="770"/>
                    </a:lnTo>
                    <a:lnTo>
                      <a:pt x="2194" y="847"/>
                    </a:lnTo>
                    <a:lnTo>
                      <a:pt x="2348" y="924"/>
                    </a:lnTo>
                    <a:lnTo>
                      <a:pt x="2541" y="1001"/>
                    </a:lnTo>
                    <a:lnTo>
                      <a:pt x="2772" y="1001"/>
                    </a:lnTo>
                    <a:lnTo>
                      <a:pt x="2926" y="963"/>
                    </a:lnTo>
                    <a:lnTo>
                      <a:pt x="3080" y="886"/>
                    </a:lnTo>
                    <a:lnTo>
                      <a:pt x="3195" y="809"/>
                    </a:lnTo>
                    <a:lnTo>
                      <a:pt x="3234" y="655"/>
                    </a:lnTo>
                    <a:lnTo>
                      <a:pt x="3272" y="540"/>
                    </a:lnTo>
                    <a:lnTo>
                      <a:pt x="3272" y="386"/>
                    </a:lnTo>
                    <a:lnTo>
                      <a:pt x="3234" y="270"/>
                    </a:lnTo>
                    <a:lnTo>
                      <a:pt x="3118" y="193"/>
                    </a:lnTo>
                    <a:lnTo>
                      <a:pt x="3080" y="193"/>
                    </a:lnTo>
                    <a:lnTo>
                      <a:pt x="3041" y="232"/>
                    </a:lnTo>
                    <a:lnTo>
                      <a:pt x="3041" y="270"/>
                    </a:lnTo>
                    <a:lnTo>
                      <a:pt x="3118" y="347"/>
                    </a:lnTo>
                    <a:lnTo>
                      <a:pt x="3157" y="463"/>
                    </a:lnTo>
                    <a:lnTo>
                      <a:pt x="3157" y="617"/>
                    </a:lnTo>
                    <a:lnTo>
                      <a:pt x="3118" y="694"/>
                    </a:lnTo>
                    <a:lnTo>
                      <a:pt x="3041" y="809"/>
                    </a:lnTo>
                    <a:lnTo>
                      <a:pt x="2926" y="847"/>
                    </a:lnTo>
                    <a:lnTo>
                      <a:pt x="2733" y="886"/>
                    </a:lnTo>
                    <a:lnTo>
                      <a:pt x="2502" y="847"/>
                    </a:lnTo>
                    <a:lnTo>
                      <a:pt x="2233" y="732"/>
                    </a:lnTo>
                    <a:lnTo>
                      <a:pt x="1963" y="578"/>
                    </a:lnTo>
                    <a:lnTo>
                      <a:pt x="1733" y="347"/>
                    </a:lnTo>
                    <a:lnTo>
                      <a:pt x="1579" y="116"/>
                    </a:lnTo>
                    <a:lnTo>
                      <a:pt x="1502" y="78"/>
                    </a:lnTo>
                    <a:lnTo>
                      <a:pt x="1502" y="116"/>
                    </a:lnTo>
                    <a:lnTo>
                      <a:pt x="1463" y="116"/>
                    </a:lnTo>
                    <a:lnTo>
                      <a:pt x="1348" y="424"/>
                    </a:lnTo>
                    <a:lnTo>
                      <a:pt x="1194" y="655"/>
                    </a:lnTo>
                    <a:lnTo>
                      <a:pt x="1078" y="770"/>
                    </a:lnTo>
                    <a:lnTo>
                      <a:pt x="963" y="847"/>
                    </a:lnTo>
                    <a:lnTo>
                      <a:pt x="809" y="886"/>
                    </a:lnTo>
                    <a:lnTo>
                      <a:pt x="655" y="924"/>
                    </a:lnTo>
                    <a:lnTo>
                      <a:pt x="616" y="924"/>
                    </a:lnTo>
                    <a:lnTo>
                      <a:pt x="462" y="886"/>
                    </a:lnTo>
                    <a:lnTo>
                      <a:pt x="308" y="809"/>
                    </a:lnTo>
                    <a:lnTo>
                      <a:pt x="193" y="732"/>
                    </a:lnTo>
                    <a:lnTo>
                      <a:pt x="116" y="617"/>
                    </a:lnTo>
                    <a:lnTo>
                      <a:pt x="77" y="463"/>
                    </a:lnTo>
                    <a:lnTo>
                      <a:pt x="77" y="309"/>
                    </a:lnTo>
                    <a:lnTo>
                      <a:pt x="116" y="193"/>
                    </a:lnTo>
                    <a:lnTo>
                      <a:pt x="193" y="39"/>
                    </a:lnTo>
                    <a:lnTo>
                      <a:pt x="193" y="1"/>
                    </a:lnTo>
                    <a:close/>
                  </a:path>
                </a:pathLst>
              </a:custGeom>
              <a:solidFill>
                <a:srgbClr val="F143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 name="Google Shape;1562;p36"/>
              <p:cNvSpPr/>
              <p:nvPr/>
            </p:nvSpPr>
            <p:spPr>
              <a:xfrm>
                <a:off x="657650" y="4601075"/>
                <a:ext cx="50075" cy="47175"/>
              </a:xfrm>
              <a:custGeom>
                <a:avLst/>
                <a:gdLst/>
                <a:ahLst/>
                <a:cxnLst/>
                <a:rect l="l" t="t" r="r" b="b"/>
                <a:pathLst>
                  <a:path w="2003" h="1887" extrusionOk="0">
                    <a:moveTo>
                      <a:pt x="232" y="1"/>
                    </a:moveTo>
                    <a:lnTo>
                      <a:pt x="116" y="78"/>
                    </a:lnTo>
                    <a:lnTo>
                      <a:pt x="39" y="155"/>
                    </a:lnTo>
                    <a:lnTo>
                      <a:pt x="1" y="309"/>
                    </a:lnTo>
                    <a:lnTo>
                      <a:pt x="1" y="386"/>
                    </a:lnTo>
                    <a:lnTo>
                      <a:pt x="1" y="501"/>
                    </a:lnTo>
                    <a:lnTo>
                      <a:pt x="78" y="617"/>
                    </a:lnTo>
                    <a:lnTo>
                      <a:pt x="155" y="655"/>
                    </a:lnTo>
                    <a:lnTo>
                      <a:pt x="193" y="617"/>
                    </a:lnTo>
                    <a:lnTo>
                      <a:pt x="116" y="578"/>
                    </a:lnTo>
                    <a:lnTo>
                      <a:pt x="78" y="463"/>
                    </a:lnTo>
                    <a:lnTo>
                      <a:pt x="39" y="386"/>
                    </a:lnTo>
                    <a:lnTo>
                      <a:pt x="78" y="270"/>
                    </a:lnTo>
                    <a:lnTo>
                      <a:pt x="116" y="193"/>
                    </a:lnTo>
                    <a:lnTo>
                      <a:pt x="193" y="116"/>
                    </a:lnTo>
                    <a:lnTo>
                      <a:pt x="270" y="78"/>
                    </a:lnTo>
                    <a:lnTo>
                      <a:pt x="463" y="78"/>
                    </a:lnTo>
                    <a:lnTo>
                      <a:pt x="616" y="155"/>
                    </a:lnTo>
                    <a:lnTo>
                      <a:pt x="732" y="270"/>
                    </a:lnTo>
                    <a:lnTo>
                      <a:pt x="770" y="386"/>
                    </a:lnTo>
                    <a:lnTo>
                      <a:pt x="809" y="540"/>
                    </a:lnTo>
                    <a:lnTo>
                      <a:pt x="847" y="848"/>
                    </a:lnTo>
                    <a:lnTo>
                      <a:pt x="770" y="1156"/>
                    </a:lnTo>
                    <a:lnTo>
                      <a:pt x="770" y="1194"/>
                    </a:lnTo>
                    <a:lnTo>
                      <a:pt x="847" y="1232"/>
                    </a:lnTo>
                    <a:lnTo>
                      <a:pt x="847" y="1194"/>
                    </a:lnTo>
                    <a:lnTo>
                      <a:pt x="1117" y="1079"/>
                    </a:lnTo>
                    <a:lnTo>
                      <a:pt x="1386" y="1040"/>
                    </a:lnTo>
                    <a:lnTo>
                      <a:pt x="1540" y="1040"/>
                    </a:lnTo>
                    <a:lnTo>
                      <a:pt x="1656" y="1079"/>
                    </a:lnTo>
                    <a:lnTo>
                      <a:pt x="1733" y="1117"/>
                    </a:lnTo>
                    <a:lnTo>
                      <a:pt x="1810" y="1194"/>
                    </a:lnTo>
                    <a:lnTo>
                      <a:pt x="1887" y="1386"/>
                    </a:lnTo>
                    <a:lnTo>
                      <a:pt x="1887" y="1540"/>
                    </a:lnTo>
                    <a:lnTo>
                      <a:pt x="1810" y="1694"/>
                    </a:lnTo>
                    <a:lnTo>
                      <a:pt x="1733" y="1733"/>
                    </a:lnTo>
                    <a:lnTo>
                      <a:pt x="1656" y="1771"/>
                    </a:lnTo>
                    <a:lnTo>
                      <a:pt x="1617" y="1810"/>
                    </a:lnTo>
                    <a:lnTo>
                      <a:pt x="1617" y="1848"/>
                    </a:lnTo>
                    <a:lnTo>
                      <a:pt x="1656" y="1887"/>
                    </a:lnTo>
                    <a:lnTo>
                      <a:pt x="1694" y="1887"/>
                    </a:lnTo>
                    <a:lnTo>
                      <a:pt x="1810" y="1848"/>
                    </a:lnTo>
                    <a:lnTo>
                      <a:pt x="1887" y="1810"/>
                    </a:lnTo>
                    <a:lnTo>
                      <a:pt x="1964" y="1694"/>
                    </a:lnTo>
                    <a:lnTo>
                      <a:pt x="2002" y="1617"/>
                    </a:lnTo>
                    <a:lnTo>
                      <a:pt x="2002" y="1386"/>
                    </a:lnTo>
                    <a:lnTo>
                      <a:pt x="1925" y="1156"/>
                    </a:lnTo>
                    <a:lnTo>
                      <a:pt x="1848" y="1040"/>
                    </a:lnTo>
                    <a:lnTo>
                      <a:pt x="1733" y="963"/>
                    </a:lnTo>
                    <a:lnTo>
                      <a:pt x="1579" y="925"/>
                    </a:lnTo>
                    <a:lnTo>
                      <a:pt x="1425" y="925"/>
                    </a:lnTo>
                    <a:lnTo>
                      <a:pt x="1155" y="963"/>
                    </a:lnTo>
                    <a:lnTo>
                      <a:pt x="924" y="1040"/>
                    </a:lnTo>
                    <a:lnTo>
                      <a:pt x="963" y="886"/>
                    </a:lnTo>
                    <a:lnTo>
                      <a:pt x="963" y="694"/>
                    </a:lnTo>
                    <a:lnTo>
                      <a:pt x="924" y="501"/>
                    </a:lnTo>
                    <a:lnTo>
                      <a:pt x="886" y="347"/>
                    </a:lnTo>
                    <a:lnTo>
                      <a:pt x="770" y="193"/>
                    </a:lnTo>
                    <a:lnTo>
                      <a:pt x="655" y="78"/>
                    </a:lnTo>
                    <a:lnTo>
                      <a:pt x="501" y="39"/>
                    </a:lnTo>
                    <a:lnTo>
                      <a:pt x="347" y="1"/>
                    </a:lnTo>
                    <a:close/>
                  </a:path>
                </a:pathLst>
              </a:custGeom>
              <a:solidFill>
                <a:srgbClr val="C7121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 name="Google Shape;1563;p36"/>
              <p:cNvSpPr/>
              <p:nvPr/>
            </p:nvSpPr>
            <p:spPr>
              <a:xfrm>
                <a:off x="797175" y="4676150"/>
                <a:ext cx="84700" cy="27925"/>
              </a:xfrm>
              <a:custGeom>
                <a:avLst/>
                <a:gdLst/>
                <a:ahLst/>
                <a:cxnLst/>
                <a:rect l="l" t="t" r="r" b="b"/>
                <a:pathLst>
                  <a:path w="3388" h="1117" extrusionOk="0">
                    <a:moveTo>
                      <a:pt x="2772" y="0"/>
                    </a:moveTo>
                    <a:lnTo>
                      <a:pt x="2541" y="39"/>
                    </a:lnTo>
                    <a:lnTo>
                      <a:pt x="2310" y="154"/>
                    </a:lnTo>
                    <a:lnTo>
                      <a:pt x="2079" y="269"/>
                    </a:lnTo>
                    <a:lnTo>
                      <a:pt x="1848" y="462"/>
                    </a:lnTo>
                    <a:lnTo>
                      <a:pt x="1617" y="616"/>
                    </a:lnTo>
                    <a:lnTo>
                      <a:pt x="1502" y="693"/>
                    </a:lnTo>
                    <a:lnTo>
                      <a:pt x="1232" y="693"/>
                    </a:lnTo>
                    <a:lnTo>
                      <a:pt x="1001" y="577"/>
                    </a:lnTo>
                    <a:lnTo>
                      <a:pt x="809" y="423"/>
                    </a:lnTo>
                    <a:lnTo>
                      <a:pt x="617" y="346"/>
                    </a:lnTo>
                    <a:lnTo>
                      <a:pt x="501" y="308"/>
                    </a:lnTo>
                    <a:lnTo>
                      <a:pt x="347" y="269"/>
                    </a:lnTo>
                    <a:lnTo>
                      <a:pt x="309" y="269"/>
                    </a:lnTo>
                    <a:lnTo>
                      <a:pt x="193" y="308"/>
                    </a:lnTo>
                    <a:lnTo>
                      <a:pt x="116" y="346"/>
                    </a:lnTo>
                    <a:lnTo>
                      <a:pt x="39" y="423"/>
                    </a:lnTo>
                    <a:lnTo>
                      <a:pt x="1" y="500"/>
                    </a:lnTo>
                    <a:lnTo>
                      <a:pt x="1" y="654"/>
                    </a:lnTo>
                    <a:lnTo>
                      <a:pt x="1" y="808"/>
                    </a:lnTo>
                    <a:lnTo>
                      <a:pt x="39" y="962"/>
                    </a:lnTo>
                    <a:lnTo>
                      <a:pt x="78" y="1078"/>
                    </a:lnTo>
                    <a:lnTo>
                      <a:pt x="116" y="1116"/>
                    </a:lnTo>
                    <a:lnTo>
                      <a:pt x="116" y="1078"/>
                    </a:lnTo>
                    <a:lnTo>
                      <a:pt x="78" y="924"/>
                    </a:lnTo>
                    <a:lnTo>
                      <a:pt x="39" y="731"/>
                    </a:lnTo>
                    <a:lnTo>
                      <a:pt x="78" y="539"/>
                    </a:lnTo>
                    <a:lnTo>
                      <a:pt x="116" y="462"/>
                    </a:lnTo>
                    <a:lnTo>
                      <a:pt x="193" y="423"/>
                    </a:lnTo>
                    <a:lnTo>
                      <a:pt x="347" y="346"/>
                    </a:lnTo>
                    <a:lnTo>
                      <a:pt x="540" y="385"/>
                    </a:lnTo>
                    <a:lnTo>
                      <a:pt x="732" y="500"/>
                    </a:lnTo>
                    <a:lnTo>
                      <a:pt x="1040" y="693"/>
                    </a:lnTo>
                    <a:lnTo>
                      <a:pt x="1232" y="770"/>
                    </a:lnTo>
                    <a:lnTo>
                      <a:pt x="1386" y="808"/>
                    </a:lnTo>
                    <a:lnTo>
                      <a:pt x="1617" y="770"/>
                    </a:lnTo>
                    <a:lnTo>
                      <a:pt x="1810" y="616"/>
                    </a:lnTo>
                    <a:lnTo>
                      <a:pt x="2002" y="462"/>
                    </a:lnTo>
                    <a:lnTo>
                      <a:pt x="2310" y="269"/>
                    </a:lnTo>
                    <a:lnTo>
                      <a:pt x="2464" y="192"/>
                    </a:lnTo>
                    <a:lnTo>
                      <a:pt x="2618" y="154"/>
                    </a:lnTo>
                    <a:lnTo>
                      <a:pt x="2772" y="115"/>
                    </a:lnTo>
                    <a:lnTo>
                      <a:pt x="2964" y="154"/>
                    </a:lnTo>
                    <a:lnTo>
                      <a:pt x="3041" y="231"/>
                    </a:lnTo>
                    <a:lnTo>
                      <a:pt x="3157" y="308"/>
                    </a:lnTo>
                    <a:lnTo>
                      <a:pt x="3234" y="385"/>
                    </a:lnTo>
                    <a:lnTo>
                      <a:pt x="3272" y="539"/>
                    </a:lnTo>
                    <a:lnTo>
                      <a:pt x="3272" y="654"/>
                    </a:lnTo>
                    <a:lnTo>
                      <a:pt x="3234" y="808"/>
                    </a:lnTo>
                    <a:lnTo>
                      <a:pt x="3234" y="847"/>
                    </a:lnTo>
                    <a:lnTo>
                      <a:pt x="3272" y="847"/>
                    </a:lnTo>
                    <a:lnTo>
                      <a:pt x="3349" y="770"/>
                    </a:lnTo>
                    <a:lnTo>
                      <a:pt x="3388" y="654"/>
                    </a:lnTo>
                    <a:lnTo>
                      <a:pt x="3388" y="500"/>
                    </a:lnTo>
                    <a:lnTo>
                      <a:pt x="3311" y="308"/>
                    </a:lnTo>
                    <a:lnTo>
                      <a:pt x="3195" y="192"/>
                    </a:lnTo>
                    <a:lnTo>
                      <a:pt x="3080" y="115"/>
                    </a:lnTo>
                    <a:lnTo>
                      <a:pt x="3003" y="39"/>
                    </a:lnTo>
                    <a:lnTo>
                      <a:pt x="2772" y="0"/>
                    </a:lnTo>
                    <a:close/>
                  </a:path>
                </a:pathLst>
              </a:custGeom>
              <a:solidFill>
                <a:srgbClr val="2949A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 name="Google Shape;1564;p36"/>
              <p:cNvSpPr/>
              <p:nvPr/>
            </p:nvSpPr>
            <p:spPr>
              <a:xfrm>
                <a:off x="797175" y="4676150"/>
                <a:ext cx="84700" cy="27925"/>
              </a:xfrm>
              <a:custGeom>
                <a:avLst/>
                <a:gdLst/>
                <a:ahLst/>
                <a:cxnLst/>
                <a:rect l="l" t="t" r="r" b="b"/>
                <a:pathLst>
                  <a:path w="3388" h="1117" fill="none" extrusionOk="0">
                    <a:moveTo>
                      <a:pt x="2772" y="0"/>
                    </a:moveTo>
                    <a:lnTo>
                      <a:pt x="2772" y="0"/>
                    </a:lnTo>
                    <a:lnTo>
                      <a:pt x="2541" y="39"/>
                    </a:lnTo>
                    <a:lnTo>
                      <a:pt x="2310" y="154"/>
                    </a:lnTo>
                    <a:lnTo>
                      <a:pt x="2310" y="154"/>
                    </a:lnTo>
                    <a:lnTo>
                      <a:pt x="2079" y="269"/>
                    </a:lnTo>
                    <a:lnTo>
                      <a:pt x="1848" y="462"/>
                    </a:lnTo>
                    <a:lnTo>
                      <a:pt x="1848" y="462"/>
                    </a:lnTo>
                    <a:lnTo>
                      <a:pt x="1617" y="616"/>
                    </a:lnTo>
                    <a:lnTo>
                      <a:pt x="1502" y="693"/>
                    </a:lnTo>
                    <a:lnTo>
                      <a:pt x="1386" y="693"/>
                    </a:lnTo>
                    <a:lnTo>
                      <a:pt x="1386" y="693"/>
                    </a:lnTo>
                    <a:lnTo>
                      <a:pt x="1232" y="693"/>
                    </a:lnTo>
                    <a:lnTo>
                      <a:pt x="1232" y="693"/>
                    </a:lnTo>
                    <a:lnTo>
                      <a:pt x="1001" y="577"/>
                    </a:lnTo>
                    <a:lnTo>
                      <a:pt x="809" y="423"/>
                    </a:lnTo>
                    <a:lnTo>
                      <a:pt x="617" y="346"/>
                    </a:lnTo>
                    <a:lnTo>
                      <a:pt x="501" y="308"/>
                    </a:lnTo>
                    <a:lnTo>
                      <a:pt x="347" y="269"/>
                    </a:lnTo>
                    <a:lnTo>
                      <a:pt x="347" y="269"/>
                    </a:lnTo>
                    <a:lnTo>
                      <a:pt x="309" y="269"/>
                    </a:lnTo>
                    <a:lnTo>
                      <a:pt x="309" y="269"/>
                    </a:lnTo>
                    <a:lnTo>
                      <a:pt x="193" y="308"/>
                    </a:lnTo>
                    <a:lnTo>
                      <a:pt x="116" y="346"/>
                    </a:lnTo>
                    <a:lnTo>
                      <a:pt x="39" y="423"/>
                    </a:lnTo>
                    <a:lnTo>
                      <a:pt x="1" y="500"/>
                    </a:lnTo>
                    <a:lnTo>
                      <a:pt x="1" y="500"/>
                    </a:lnTo>
                    <a:lnTo>
                      <a:pt x="1" y="654"/>
                    </a:lnTo>
                    <a:lnTo>
                      <a:pt x="1" y="808"/>
                    </a:lnTo>
                    <a:lnTo>
                      <a:pt x="39" y="962"/>
                    </a:lnTo>
                    <a:lnTo>
                      <a:pt x="78" y="1078"/>
                    </a:lnTo>
                    <a:lnTo>
                      <a:pt x="78" y="1078"/>
                    </a:lnTo>
                    <a:lnTo>
                      <a:pt x="116" y="1116"/>
                    </a:lnTo>
                    <a:lnTo>
                      <a:pt x="116" y="1116"/>
                    </a:lnTo>
                    <a:lnTo>
                      <a:pt x="116" y="1078"/>
                    </a:lnTo>
                    <a:lnTo>
                      <a:pt x="116" y="1078"/>
                    </a:lnTo>
                    <a:lnTo>
                      <a:pt x="78" y="924"/>
                    </a:lnTo>
                    <a:lnTo>
                      <a:pt x="39" y="731"/>
                    </a:lnTo>
                    <a:lnTo>
                      <a:pt x="78" y="539"/>
                    </a:lnTo>
                    <a:lnTo>
                      <a:pt x="116" y="462"/>
                    </a:lnTo>
                    <a:lnTo>
                      <a:pt x="193" y="423"/>
                    </a:lnTo>
                    <a:lnTo>
                      <a:pt x="193" y="423"/>
                    </a:lnTo>
                    <a:lnTo>
                      <a:pt x="347" y="346"/>
                    </a:lnTo>
                    <a:lnTo>
                      <a:pt x="347" y="346"/>
                    </a:lnTo>
                    <a:lnTo>
                      <a:pt x="540" y="385"/>
                    </a:lnTo>
                    <a:lnTo>
                      <a:pt x="732" y="500"/>
                    </a:lnTo>
                    <a:lnTo>
                      <a:pt x="732" y="500"/>
                    </a:lnTo>
                    <a:lnTo>
                      <a:pt x="1040" y="693"/>
                    </a:lnTo>
                    <a:lnTo>
                      <a:pt x="1232" y="770"/>
                    </a:lnTo>
                    <a:lnTo>
                      <a:pt x="1386" y="808"/>
                    </a:lnTo>
                    <a:lnTo>
                      <a:pt x="1386" y="808"/>
                    </a:lnTo>
                    <a:lnTo>
                      <a:pt x="1617" y="770"/>
                    </a:lnTo>
                    <a:lnTo>
                      <a:pt x="1617" y="770"/>
                    </a:lnTo>
                    <a:lnTo>
                      <a:pt x="1810" y="616"/>
                    </a:lnTo>
                    <a:lnTo>
                      <a:pt x="2002" y="462"/>
                    </a:lnTo>
                    <a:lnTo>
                      <a:pt x="2002" y="462"/>
                    </a:lnTo>
                    <a:lnTo>
                      <a:pt x="2310" y="269"/>
                    </a:lnTo>
                    <a:lnTo>
                      <a:pt x="2464" y="192"/>
                    </a:lnTo>
                    <a:lnTo>
                      <a:pt x="2618" y="154"/>
                    </a:lnTo>
                    <a:lnTo>
                      <a:pt x="2618" y="154"/>
                    </a:lnTo>
                    <a:lnTo>
                      <a:pt x="2772" y="115"/>
                    </a:lnTo>
                    <a:lnTo>
                      <a:pt x="2772" y="115"/>
                    </a:lnTo>
                    <a:lnTo>
                      <a:pt x="2964" y="154"/>
                    </a:lnTo>
                    <a:lnTo>
                      <a:pt x="3041" y="231"/>
                    </a:lnTo>
                    <a:lnTo>
                      <a:pt x="3157" y="308"/>
                    </a:lnTo>
                    <a:lnTo>
                      <a:pt x="3157" y="308"/>
                    </a:lnTo>
                    <a:lnTo>
                      <a:pt x="3234" y="385"/>
                    </a:lnTo>
                    <a:lnTo>
                      <a:pt x="3272" y="539"/>
                    </a:lnTo>
                    <a:lnTo>
                      <a:pt x="3272" y="654"/>
                    </a:lnTo>
                    <a:lnTo>
                      <a:pt x="3234" y="808"/>
                    </a:lnTo>
                    <a:lnTo>
                      <a:pt x="3234" y="808"/>
                    </a:lnTo>
                    <a:lnTo>
                      <a:pt x="3234" y="847"/>
                    </a:lnTo>
                    <a:lnTo>
                      <a:pt x="3272" y="847"/>
                    </a:lnTo>
                    <a:lnTo>
                      <a:pt x="3272" y="847"/>
                    </a:lnTo>
                    <a:lnTo>
                      <a:pt x="3272" y="847"/>
                    </a:lnTo>
                    <a:lnTo>
                      <a:pt x="3272" y="847"/>
                    </a:lnTo>
                    <a:lnTo>
                      <a:pt x="3349" y="770"/>
                    </a:lnTo>
                    <a:lnTo>
                      <a:pt x="3388" y="654"/>
                    </a:lnTo>
                    <a:lnTo>
                      <a:pt x="3388" y="500"/>
                    </a:lnTo>
                    <a:lnTo>
                      <a:pt x="3311" y="308"/>
                    </a:lnTo>
                    <a:lnTo>
                      <a:pt x="3195" y="192"/>
                    </a:lnTo>
                    <a:lnTo>
                      <a:pt x="3195" y="192"/>
                    </a:lnTo>
                    <a:lnTo>
                      <a:pt x="3080" y="115"/>
                    </a:lnTo>
                    <a:lnTo>
                      <a:pt x="3003" y="39"/>
                    </a:lnTo>
                    <a:lnTo>
                      <a:pt x="2772" y="0"/>
                    </a:lnTo>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 name="Google Shape;1565;p36"/>
              <p:cNvSpPr/>
              <p:nvPr/>
            </p:nvSpPr>
            <p:spPr>
              <a:xfrm>
                <a:off x="657650" y="4601075"/>
                <a:ext cx="50075" cy="47175"/>
              </a:xfrm>
              <a:custGeom>
                <a:avLst/>
                <a:gdLst/>
                <a:ahLst/>
                <a:cxnLst/>
                <a:rect l="l" t="t" r="r" b="b"/>
                <a:pathLst>
                  <a:path w="2003" h="1887" fill="none" extrusionOk="0">
                    <a:moveTo>
                      <a:pt x="347" y="1"/>
                    </a:moveTo>
                    <a:lnTo>
                      <a:pt x="347" y="1"/>
                    </a:lnTo>
                    <a:lnTo>
                      <a:pt x="347" y="1"/>
                    </a:lnTo>
                    <a:lnTo>
                      <a:pt x="347" y="1"/>
                    </a:lnTo>
                    <a:lnTo>
                      <a:pt x="232" y="1"/>
                    </a:lnTo>
                    <a:lnTo>
                      <a:pt x="116" y="78"/>
                    </a:lnTo>
                    <a:lnTo>
                      <a:pt x="39" y="155"/>
                    </a:lnTo>
                    <a:lnTo>
                      <a:pt x="1" y="309"/>
                    </a:lnTo>
                    <a:lnTo>
                      <a:pt x="1" y="309"/>
                    </a:lnTo>
                    <a:lnTo>
                      <a:pt x="1" y="386"/>
                    </a:lnTo>
                    <a:lnTo>
                      <a:pt x="1" y="501"/>
                    </a:lnTo>
                    <a:lnTo>
                      <a:pt x="78" y="617"/>
                    </a:lnTo>
                    <a:lnTo>
                      <a:pt x="155" y="655"/>
                    </a:lnTo>
                    <a:lnTo>
                      <a:pt x="155" y="655"/>
                    </a:lnTo>
                    <a:lnTo>
                      <a:pt x="155" y="655"/>
                    </a:lnTo>
                    <a:lnTo>
                      <a:pt x="155" y="655"/>
                    </a:lnTo>
                    <a:lnTo>
                      <a:pt x="193" y="617"/>
                    </a:lnTo>
                    <a:lnTo>
                      <a:pt x="193" y="617"/>
                    </a:lnTo>
                    <a:lnTo>
                      <a:pt x="116" y="578"/>
                    </a:lnTo>
                    <a:lnTo>
                      <a:pt x="78" y="463"/>
                    </a:lnTo>
                    <a:lnTo>
                      <a:pt x="39" y="386"/>
                    </a:lnTo>
                    <a:lnTo>
                      <a:pt x="78" y="270"/>
                    </a:lnTo>
                    <a:lnTo>
                      <a:pt x="78" y="270"/>
                    </a:lnTo>
                    <a:lnTo>
                      <a:pt x="116" y="193"/>
                    </a:lnTo>
                    <a:lnTo>
                      <a:pt x="193" y="116"/>
                    </a:lnTo>
                    <a:lnTo>
                      <a:pt x="270" y="78"/>
                    </a:lnTo>
                    <a:lnTo>
                      <a:pt x="347" y="78"/>
                    </a:lnTo>
                    <a:lnTo>
                      <a:pt x="347" y="78"/>
                    </a:lnTo>
                    <a:lnTo>
                      <a:pt x="463" y="78"/>
                    </a:lnTo>
                    <a:lnTo>
                      <a:pt x="463" y="78"/>
                    </a:lnTo>
                    <a:lnTo>
                      <a:pt x="616" y="155"/>
                    </a:lnTo>
                    <a:lnTo>
                      <a:pt x="732" y="270"/>
                    </a:lnTo>
                    <a:lnTo>
                      <a:pt x="770" y="386"/>
                    </a:lnTo>
                    <a:lnTo>
                      <a:pt x="809" y="540"/>
                    </a:lnTo>
                    <a:lnTo>
                      <a:pt x="847" y="848"/>
                    </a:lnTo>
                    <a:lnTo>
                      <a:pt x="770" y="1156"/>
                    </a:lnTo>
                    <a:lnTo>
                      <a:pt x="770" y="1156"/>
                    </a:lnTo>
                    <a:lnTo>
                      <a:pt x="770" y="1194"/>
                    </a:lnTo>
                    <a:lnTo>
                      <a:pt x="847" y="1232"/>
                    </a:lnTo>
                    <a:lnTo>
                      <a:pt x="847" y="1232"/>
                    </a:lnTo>
                    <a:lnTo>
                      <a:pt x="847" y="1194"/>
                    </a:lnTo>
                    <a:lnTo>
                      <a:pt x="847" y="1194"/>
                    </a:lnTo>
                    <a:lnTo>
                      <a:pt x="1117" y="1079"/>
                    </a:lnTo>
                    <a:lnTo>
                      <a:pt x="1386" y="1040"/>
                    </a:lnTo>
                    <a:lnTo>
                      <a:pt x="1386" y="1040"/>
                    </a:lnTo>
                    <a:lnTo>
                      <a:pt x="1425" y="1040"/>
                    </a:lnTo>
                    <a:lnTo>
                      <a:pt x="1425" y="1040"/>
                    </a:lnTo>
                    <a:lnTo>
                      <a:pt x="1540" y="1040"/>
                    </a:lnTo>
                    <a:lnTo>
                      <a:pt x="1656" y="1079"/>
                    </a:lnTo>
                    <a:lnTo>
                      <a:pt x="1733" y="1117"/>
                    </a:lnTo>
                    <a:lnTo>
                      <a:pt x="1810" y="1194"/>
                    </a:lnTo>
                    <a:lnTo>
                      <a:pt x="1810" y="1194"/>
                    </a:lnTo>
                    <a:lnTo>
                      <a:pt x="1887" y="1386"/>
                    </a:lnTo>
                    <a:lnTo>
                      <a:pt x="1887" y="1540"/>
                    </a:lnTo>
                    <a:lnTo>
                      <a:pt x="1810" y="1694"/>
                    </a:lnTo>
                    <a:lnTo>
                      <a:pt x="1733" y="1733"/>
                    </a:lnTo>
                    <a:lnTo>
                      <a:pt x="1656" y="1771"/>
                    </a:lnTo>
                    <a:lnTo>
                      <a:pt x="1656" y="1771"/>
                    </a:lnTo>
                    <a:lnTo>
                      <a:pt x="1617" y="1810"/>
                    </a:lnTo>
                    <a:lnTo>
                      <a:pt x="1617" y="1848"/>
                    </a:lnTo>
                    <a:lnTo>
                      <a:pt x="1656" y="1887"/>
                    </a:lnTo>
                    <a:lnTo>
                      <a:pt x="1694" y="1887"/>
                    </a:lnTo>
                    <a:lnTo>
                      <a:pt x="1694" y="1887"/>
                    </a:lnTo>
                    <a:lnTo>
                      <a:pt x="1694" y="1887"/>
                    </a:lnTo>
                    <a:lnTo>
                      <a:pt x="1694" y="1887"/>
                    </a:lnTo>
                    <a:lnTo>
                      <a:pt x="1810" y="1848"/>
                    </a:lnTo>
                    <a:lnTo>
                      <a:pt x="1887" y="1810"/>
                    </a:lnTo>
                    <a:lnTo>
                      <a:pt x="1964" y="1694"/>
                    </a:lnTo>
                    <a:lnTo>
                      <a:pt x="2002" y="1617"/>
                    </a:lnTo>
                    <a:lnTo>
                      <a:pt x="2002" y="1386"/>
                    </a:lnTo>
                    <a:lnTo>
                      <a:pt x="1925" y="1156"/>
                    </a:lnTo>
                    <a:lnTo>
                      <a:pt x="1925" y="1156"/>
                    </a:lnTo>
                    <a:lnTo>
                      <a:pt x="1848" y="1040"/>
                    </a:lnTo>
                    <a:lnTo>
                      <a:pt x="1733" y="963"/>
                    </a:lnTo>
                    <a:lnTo>
                      <a:pt x="1579" y="925"/>
                    </a:lnTo>
                    <a:lnTo>
                      <a:pt x="1425" y="925"/>
                    </a:lnTo>
                    <a:lnTo>
                      <a:pt x="1425" y="925"/>
                    </a:lnTo>
                    <a:lnTo>
                      <a:pt x="1155" y="963"/>
                    </a:lnTo>
                    <a:lnTo>
                      <a:pt x="924" y="1040"/>
                    </a:lnTo>
                    <a:lnTo>
                      <a:pt x="924" y="1040"/>
                    </a:lnTo>
                    <a:lnTo>
                      <a:pt x="963" y="886"/>
                    </a:lnTo>
                    <a:lnTo>
                      <a:pt x="963" y="694"/>
                    </a:lnTo>
                    <a:lnTo>
                      <a:pt x="924" y="501"/>
                    </a:lnTo>
                    <a:lnTo>
                      <a:pt x="886" y="347"/>
                    </a:lnTo>
                    <a:lnTo>
                      <a:pt x="886" y="347"/>
                    </a:lnTo>
                    <a:lnTo>
                      <a:pt x="770" y="193"/>
                    </a:lnTo>
                    <a:lnTo>
                      <a:pt x="655" y="78"/>
                    </a:lnTo>
                    <a:lnTo>
                      <a:pt x="501" y="39"/>
                    </a:lnTo>
                    <a:lnTo>
                      <a:pt x="347" y="1"/>
                    </a:lnTo>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 name="Google Shape;1566;p36"/>
              <p:cNvSpPr/>
              <p:nvPr/>
            </p:nvSpPr>
            <p:spPr>
              <a:xfrm>
                <a:off x="529675" y="4516400"/>
                <a:ext cx="81825" cy="25050"/>
              </a:xfrm>
              <a:custGeom>
                <a:avLst/>
                <a:gdLst/>
                <a:ahLst/>
                <a:cxnLst/>
                <a:rect l="l" t="t" r="r" b="b"/>
                <a:pathLst>
                  <a:path w="3273" h="1002" fill="none" extrusionOk="0">
                    <a:moveTo>
                      <a:pt x="154" y="1"/>
                    </a:moveTo>
                    <a:lnTo>
                      <a:pt x="154" y="1"/>
                    </a:lnTo>
                    <a:lnTo>
                      <a:pt x="154" y="1"/>
                    </a:lnTo>
                    <a:lnTo>
                      <a:pt x="154" y="1"/>
                    </a:lnTo>
                    <a:lnTo>
                      <a:pt x="39" y="155"/>
                    </a:lnTo>
                    <a:lnTo>
                      <a:pt x="0" y="270"/>
                    </a:lnTo>
                    <a:lnTo>
                      <a:pt x="0" y="424"/>
                    </a:lnTo>
                    <a:lnTo>
                      <a:pt x="0" y="578"/>
                    </a:lnTo>
                    <a:lnTo>
                      <a:pt x="77" y="732"/>
                    </a:lnTo>
                    <a:lnTo>
                      <a:pt x="193" y="847"/>
                    </a:lnTo>
                    <a:lnTo>
                      <a:pt x="308" y="924"/>
                    </a:lnTo>
                    <a:lnTo>
                      <a:pt x="462" y="1001"/>
                    </a:lnTo>
                    <a:lnTo>
                      <a:pt x="462" y="1001"/>
                    </a:lnTo>
                    <a:lnTo>
                      <a:pt x="655" y="1001"/>
                    </a:lnTo>
                    <a:lnTo>
                      <a:pt x="655" y="1001"/>
                    </a:lnTo>
                    <a:lnTo>
                      <a:pt x="809" y="1001"/>
                    </a:lnTo>
                    <a:lnTo>
                      <a:pt x="963" y="963"/>
                    </a:lnTo>
                    <a:lnTo>
                      <a:pt x="1078" y="886"/>
                    </a:lnTo>
                    <a:lnTo>
                      <a:pt x="1194" y="770"/>
                    </a:lnTo>
                    <a:lnTo>
                      <a:pt x="1386" y="540"/>
                    </a:lnTo>
                    <a:lnTo>
                      <a:pt x="1540" y="270"/>
                    </a:lnTo>
                    <a:lnTo>
                      <a:pt x="1540" y="270"/>
                    </a:lnTo>
                    <a:lnTo>
                      <a:pt x="1771" y="540"/>
                    </a:lnTo>
                    <a:lnTo>
                      <a:pt x="2040" y="770"/>
                    </a:lnTo>
                    <a:lnTo>
                      <a:pt x="2194" y="847"/>
                    </a:lnTo>
                    <a:lnTo>
                      <a:pt x="2348" y="924"/>
                    </a:lnTo>
                    <a:lnTo>
                      <a:pt x="2541" y="1001"/>
                    </a:lnTo>
                    <a:lnTo>
                      <a:pt x="2695" y="1001"/>
                    </a:lnTo>
                    <a:lnTo>
                      <a:pt x="2695" y="1001"/>
                    </a:lnTo>
                    <a:lnTo>
                      <a:pt x="2772" y="1001"/>
                    </a:lnTo>
                    <a:lnTo>
                      <a:pt x="2772" y="1001"/>
                    </a:lnTo>
                    <a:lnTo>
                      <a:pt x="2926" y="963"/>
                    </a:lnTo>
                    <a:lnTo>
                      <a:pt x="3080" y="886"/>
                    </a:lnTo>
                    <a:lnTo>
                      <a:pt x="3195" y="809"/>
                    </a:lnTo>
                    <a:lnTo>
                      <a:pt x="3234" y="655"/>
                    </a:lnTo>
                    <a:lnTo>
                      <a:pt x="3234" y="655"/>
                    </a:lnTo>
                    <a:lnTo>
                      <a:pt x="3272" y="540"/>
                    </a:lnTo>
                    <a:lnTo>
                      <a:pt x="3272" y="386"/>
                    </a:lnTo>
                    <a:lnTo>
                      <a:pt x="3234" y="270"/>
                    </a:lnTo>
                    <a:lnTo>
                      <a:pt x="3118" y="193"/>
                    </a:lnTo>
                    <a:lnTo>
                      <a:pt x="3118" y="193"/>
                    </a:lnTo>
                    <a:lnTo>
                      <a:pt x="3080" y="193"/>
                    </a:lnTo>
                    <a:lnTo>
                      <a:pt x="3080" y="193"/>
                    </a:lnTo>
                    <a:lnTo>
                      <a:pt x="3041" y="232"/>
                    </a:lnTo>
                    <a:lnTo>
                      <a:pt x="3041" y="232"/>
                    </a:lnTo>
                    <a:lnTo>
                      <a:pt x="3041" y="270"/>
                    </a:lnTo>
                    <a:lnTo>
                      <a:pt x="3041" y="270"/>
                    </a:lnTo>
                    <a:lnTo>
                      <a:pt x="3118" y="347"/>
                    </a:lnTo>
                    <a:lnTo>
                      <a:pt x="3157" y="463"/>
                    </a:lnTo>
                    <a:lnTo>
                      <a:pt x="3157" y="617"/>
                    </a:lnTo>
                    <a:lnTo>
                      <a:pt x="3118" y="694"/>
                    </a:lnTo>
                    <a:lnTo>
                      <a:pt x="3118" y="694"/>
                    </a:lnTo>
                    <a:lnTo>
                      <a:pt x="3041" y="809"/>
                    </a:lnTo>
                    <a:lnTo>
                      <a:pt x="2926" y="847"/>
                    </a:lnTo>
                    <a:lnTo>
                      <a:pt x="2733" y="886"/>
                    </a:lnTo>
                    <a:lnTo>
                      <a:pt x="2733" y="886"/>
                    </a:lnTo>
                    <a:lnTo>
                      <a:pt x="2502" y="847"/>
                    </a:lnTo>
                    <a:lnTo>
                      <a:pt x="2502" y="847"/>
                    </a:lnTo>
                    <a:lnTo>
                      <a:pt x="2233" y="732"/>
                    </a:lnTo>
                    <a:lnTo>
                      <a:pt x="1963" y="578"/>
                    </a:lnTo>
                    <a:lnTo>
                      <a:pt x="1733" y="347"/>
                    </a:lnTo>
                    <a:lnTo>
                      <a:pt x="1579" y="116"/>
                    </a:lnTo>
                    <a:lnTo>
                      <a:pt x="1579" y="116"/>
                    </a:lnTo>
                    <a:lnTo>
                      <a:pt x="1502" y="78"/>
                    </a:lnTo>
                    <a:lnTo>
                      <a:pt x="1502" y="78"/>
                    </a:lnTo>
                    <a:lnTo>
                      <a:pt x="1502" y="116"/>
                    </a:lnTo>
                    <a:lnTo>
                      <a:pt x="1463" y="116"/>
                    </a:lnTo>
                    <a:lnTo>
                      <a:pt x="1463" y="116"/>
                    </a:lnTo>
                    <a:lnTo>
                      <a:pt x="1348" y="424"/>
                    </a:lnTo>
                    <a:lnTo>
                      <a:pt x="1194" y="655"/>
                    </a:lnTo>
                    <a:lnTo>
                      <a:pt x="1078" y="770"/>
                    </a:lnTo>
                    <a:lnTo>
                      <a:pt x="963" y="847"/>
                    </a:lnTo>
                    <a:lnTo>
                      <a:pt x="809" y="886"/>
                    </a:lnTo>
                    <a:lnTo>
                      <a:pt x="655" y="924"/>
                    </a:lnTo>
                    <a:lnTo>
                      <a:pt x="655" y="924"/>
                    </a:lnTo>
                    <a:lnTo>
                      <a:pt x="616" y="924"/>
                    </a:lnTo>
                    <a:lnTo>
                      <a:pt x="616" y="924"/>
                    </a:lnTo>
                    <a:lnTo>
                      <a:pt x="462" y="886"/>
                    </a:lnTo>
                    <a:lnTo>
                      <a:pt x="308" y="809"/>
                    </a:lnTo>
                    <a:lnTo>
                      <a:pt x="193" y="732"/>
                    </a:lnTo>
                    <a:lnTo>
                      <a:pt x="116" y="617"/>
                    </a:lnTo>
                    <a:lnTo>
                      <a:pt x="77" y="463"/>
                    </a:lnTo>
                    <a:lnTo>
                      <a:pt x="77" y="309"/>
                    </a:lnTo>
                    <a:lnTo>
                      <a:pt x="116" y="193"/>
                    </a:lnTo>
                    <a:lnTo>
                      <a:pt x="193" y="39"/>
                    </a:lnTo>
                    <a:lnTo>
                      <a:pt x="193" y="39"/>
                    </a:lnTo>
                    <a:lnTo>
                      <a:pt x="193" y="1"/>
                    </a:lnTo>
                    <a:lnTo>
                      <a:pt x="154" y="1"/>
                    </a:lnTo>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 name="Google Shape;1567;p36"/>
              <p:cNvSpPr/>
              <p:nvPr/>
            </p:nvSpPr>
            <p:spPr>
              <a:xfrm>
                <a:off x="510425" y="4304700"/>
                <a:ext cx="49100" cy="81825"/>
              </a:xfrm>
              <a:custGeom>
                <a:avLst/>
                <a:gdLst/>
                <a:ahLst/>
                <a:cxnLst/>
                <a:rect l="l" t="t" r="r" b="b"/>
                <a:pathLst>
                  <a:path w="1964" h="3273" fill="none" extrusionOk="0">
                    <a:moveTo>
                      <a:pt x="1309" y="1"/>
                    </a:moveTo>
                    <a:lnTo>
                      <a:pt x="1309" y="1"/>
                    </a:lnTo>
                    <a:lnTo>
                      <a:pt x="1271" y="1"/>
                    </a:lnTo>
                    <a:lnTo>
                      <a:pt x="1271" y="1"/>
                    </a:lnTo>
                    <a:lnTo>
                      <a:pt x="1155" y="39"/>
                    </a:lnTo>
                    <a:lnTo>
                      <a:pt x="1078" y="78"/>
                    </a:lnTo>
                    <a:lnTo>
                      <a:pt x="1001" y="155"/>
                    </a:lnTo>
                    <a:lnTo>
                      <a:pt x="924" y="270"/>
                    </a:lnTo>
                    <a:lnTo>
                      <a:pt x="847" y="501"/>
                    </a:lnTo>
                    <a:lnTo>
                      <a:pt x="847" y="694"/>
                    </a:lnTo>
                    <a:lnTo>
                      <a:pt x="847" y="694"/>
                    </a:lnTo>
                    <a:lnTo>
                      <a:pt x="963" y="1040"/>
                    </a:lnTo>
                    <a:lnTo>
                      <a:pt x="1001" y="1233"/>
                    </a:lnTo>
                    <a:lnTo>
                      <a:pt x="1040" y="1425"/>
                    </a:lnTo>
                    <a:lnTo>
                      <a:pt x="1040" y="1425"/>
                    </a:lnTo>
                    <a:lnTo>
                      <a:pt x="1001" y="1502"/>
                    </a:lnTo>
                    <a:lnTo>
                      <a:pt x="963" y="1540"/>
                    </a:lnTo>
                    <a:lnTo>
                      <a:pt x="847" y="1617"/>
                    </a:lnTo>
                    <a:lnTo>
                      <a:pt x="501" y="1694"/>
                    </a:lnTo>
                    <a:lnTo>
                      <a:pt x="501" y="1694"/>
                    </a:lnTo>
                    <a:lnTo>
                      <a:pt x="309" y="1810"/>
                    </a:lnTo>
                    <a:lnTo>
                      <a:pt x="116" y="2041"/>
                    </a:lnTo>
                    <a:lnTo>
                      <a:pt x="1" y="2272"/>
                    </a:lnTo>
                    <a:lnTo>
                      <a:pt x="1" y="2503"/>
                    </a:lnTo>
                    <a:lnTo>
                      <a:pt x="1" y="2503"/>
                    </a:lnTo>
                    <a:lnTo>
                      <a:pt x="1" y="2657"/>
                    </a:lnTo>
                    <a:lnTo>
                      <a:pt x="39" y="2772"/>
                    </a:lnTo>
                    <a:lnTo>
                      <a:pt x="116" y="2926"/>
                    </a:lnTo>
                    <a:lnTo>
                      <a:pt x="232" y="3042"/>
                    </a:lnTo>
                    <a:lnTo>
                      <a:pt x="309" y="3119"/>
                    </a:lnTo>
                    <a:lnTo>
                      <a:pt x="424" y="3196"/>
                    </a:lnTo>
                    <a:lnTo>
                      <a:pt x="578" y="3273"/>
                    </a:lnTo>
                    <a:lnTo>
                      <a:pt x="694" y="3273"/>
                    </a:lnTo>
                    <a:lnTo>
                      <a:pt x="694" y="3273"/>
                    </a:lnTo>
                    <a:lnTo>
                      <a:pt x="694" y="3273"/>
                    </a:lnTo>
                    <a:lnTo>
                      <a:pt x="694" y="3273"/>
                    </a:lnTo>
                    <a:lnTo>
                      <a:pt x="732" y="3234"/>
                    </a:lnTo>
                    <a:lnTo>
                      <a:pt x="732" y="3234"/>
                    </a:lnTo>
                    <a:lnTo>
                      <a:pt x="732" y="3234"/>
                    </a:lnTo>
                    <a:lnTo>
                      <a:pt x="578" y="3157"/>
                    </a:lnTo>
                    <a:lnTo>
                      <a:pt x="424" y="3080"/>
                    </a:lnTo>
                    <a:lnTo>
                      <a:pt x="309" y="2965"/>
                    </a:lnTo>
                    <a:lnTo>
                      <a:pt x="193" y="2849"/>
                    </a:lnTo>
                    <a:lnTo>
                      <a:pt x="193" y="2849"/>
                    </a:lnTo>
                    <a:lnTo>
                      <a:pt x="116" y="2657"/>
                    </a:lnTo>
                    <a:lnTo>
                      <a:pt x="78" y="2503"/>
                    </a:lnTo>
                    <a:lnTo>
                      <a:pt x="116" y="2349"/>
                    </a:lnTo>
                    <a:lnTo>
                      <a:pt x="155" y="2156"/>
                    </a:lnTo>
                    <a:lnTo>
                      <a:pt x="155" y="2156"/>
                    </a:lnTo>
                    <a:lnTo>
                      <a:pt x="232" y="2041"/>
                    </a:lnTo>
                    <a:lnTo>
                      <a:pt x="347" y="1925"/>
                    </a:lnTo>
                    <a:lnTo>
                      <a:pt x="501" y="1810"/>
                    </a:lnTo>
                    <a:lnTo>
                      <a:pt x="617" y="1771"/>
                    </a:lnTo>
                    <a:lnTo>
                      <a:pt x="617" y="1771"/>
                    </a:lnTo>
                    <a:lnTo>
                      <a:pt x="886" y="1733"/>
                    </a:lnTo>
                    <a:lnTo>
                      <a:pt x="963" y="1694"/>
                    </a:lnTo>
                    <a:lnTo>
                      <a:pt x="1078" y="1617"/>
                    </a:lnTo>
                    <a:lnTo>
                      <a:pt x="1078" y="1617"/>
                    </a:lnTo>
                    <a:lnTo>
                      <a:pt x="1117" y="1502"/>
                    </a:lnTo>
                    <a:lnTo>
                      <a:pt x="1155" y="1348"/>
                    </a:lnTo>
                    <a:lnTo>
                      <a:pt x="1078" y="1117"/>
                    </a:lnTo>
                    <a:lnTo>
                      <a:pt x="1078" y="1117"/>
                    </a:lnTo>
                    <a:lnTo>
                      <a:pt x="1001" y="771"/>
                    </a:lnTo>
                    <a:lnTo>
                      <a:pt x="963" y="617"/>
                    </a:lnTo>
                    <a:lnTo>
                      <a:pt x="1001" y="424"/>
                    </a:lnTo>
                    <a:lnTo>
                      <a:pt x="1001" y="424"/>
                    </a:lnTo>
                    <a:lnTo>
                      <a:pt x="1040" y="309"/>
                    </a:lnTo>
                    <a:lnTo>
                      <a:pt x="1117" y="232"/>
                    </a:lnTo>
                    <a:lnTo>
                      <a:pt x="1194" y="155"/>
                    </a:lnTo>
                    <a:lnTo>
                      <a:pt x="1309" y="116"/>
                    </a:lnTo>
                    <a:lnTo>
                      <a:pt x="1309" y="116"/>
                    </a:lnTo>
                    <a:lnTo>
                      <a:pt x="1463" y="155"/>
                    </a:lnTo>
                    <a:lnTo>
                      <a:pt x="1463" y="155"/>
                    </a:lnTo>
                    <a:lnTo>
                      <a:pt x="1617" y="270"/>
                    </a:lnTo>
                    <a:lnTo>
                      <a:pt x="1694" y="386"/>
                    </a:lnTo>
                    <a:lnTo>
                      <a:pt x="1887" y="694"/>
                    </a:lnTo>
                    <a:lnTo>
                      <a:pt x="1887" y="694"/>
                    </a:lnTo>
                    <a:lnTo>
                      <a:pt x="1925" y="694"/>
                    </a:lnTo>
                    <a:lnTo>
                      <a:pt x="1925" y="694"/>
                    </a:lnTo>
                    <a:lnTo>
                      <a:pt x="1925" y="694"/>
                    </a:lnTo>
                    <a:lnTo>
                      <a:pt x="1964" y="655"/>
                    </a:lnTo>
                    <a:lnTo>
                      <a:pt x="1964" y="655"/>
                    </a:lnTo>
                    <a:lnTo>
                      <a:pt x="1887" y="424"/>
                    </a:lnTo>
                    <a:lnTo>
                      <a:pt x="1733" y="232"/>
                    </a:lnTo>
                    <a:lnTo>
                      <a:pt x="1540" y="78"/>
                    </a:lnTo>
                    <a:lnTo>
                      <a:pt x="1425" y="39"/>
                    </a:lnTo>
                    <a:lnTo>
                      <a:pt x="1309" y="1"/>
                    </a:lnTo>
                  </a:path>
                </a:pathLst>
              </a:custGeom>
              <a:solidFill>
                <a:srgbClr val="2A2A2A">
                  <a:alpha val="1310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grpSp>
        <p:nvGrpSpPr>
          <p:cNvPr id="106" name="Google Shape;1568;p36"/>
          <p:cNvGrpSpPr/>
          <p:nvPr/>
        </p:nvGrpSpPr>
        <p:grpSpPr>
          <a:xfrm>
            <a:off x="10433491" y="2079187"/>
            <a:ext cx="878615" cy="694955"/>
            <a:chOff x="7569222" y="1344438"/>
            <a:chExt cx="658961" cy="521216"/>
          </a:xfrm>
        </p:grpSpPr>
        <p:sp>
          <p:nvSpPr>
            <p:cNvPr id="107" name="Google Shape;1569;p36"/>
            <p:cNvSpPr/>
            <p:nvPr/>
          </p:nvSpPr>
          <p:spPr>
            <a:xfrm>
              <a:off x="7569513" y="1344438"/>
              <a:ext cx="658378" cy="521216"/>
            </a:xfrm>
            <a:custGeom>
              <a:avLst/>
              <a:gdLst/>
              <a:ahLst/>
              <a:cxnLst/>
              <a:rect l="l" t="t" r="r" b="b"/>
              <a:pathLst>
                <a:path w="17937" h="14127" extrusionOk="0">
                  <a:moveTo>
                    <a:pt x="2502" y="0"/>
                  </a:moveTo>
                  <a:lnTo>
                    <a:pt x="1848" y="77"/>
                  </a:lnTo>
                  <a:lnTo>
                    <a:pt x="1425" y="116"/>
                  </a:lnTo>
                  <a:lnTo>
                    <a:pt x="732" y="231"/>
                  </a:lnTo>
                  <a:lnTo>
                    <a:pt x="616" y="270"/>
                  </a:lnTo>
                  <a:lnTo>
                    <a:pt x="424" y="308"/>
                  </a:lnTo>
                  <a:lnTo>
                    <a:pt x="270" y="385"/>
                  </a:lnTo>
                  <a:lnTo>
                    <a:pt x="193" y="424"/>
                  </a:lnTo>
                  <a:lnTo>
                    <a:pt x="116" y="462"/>
                  </a:lnTo>
                  <a:lnTo>
                    <a:pt x="39" y="539"/>
                  </a:lnTo>
                  <a:lnTo>
                    <a:pt x="1" y="616"/>
                  </a:lnTo>
                  <a:lnTo>
                    <a:pt x="1" y="809"/>
                  </a:lnTo>
                  <a:lnTo>
                    <a:pt x="78" y="1309"/>
                  </a:lnTo>
                  <a:lnTo>
                    <a:pt x="193" y="1578"/>
                  </a:lnTo>
                  <a:lnTo>
                    <a:pt x="232" y="1848"/>
                  </a:lnTo>
                  <a:lnTo>
                    <a:pt x="386" y="2233"/>
                  </a:lnTo>
                  <a:lnTo>
                    <a:pt x="616" y="2810"/>
                  </a:lnTo>
                  <a:lnTo>
                    <a:pt x="655" y="2849"/>
                  </a:lnTo>
                  <a:lnTo>
                    <a:pt x="693" y="3003"/>
                  </a:lnTo>
                  <a:lnTo>
                    <a:pt x="1040" y="3657"/>
                  </a:lnTo>
                  <a:lnTo>
                    <a:pt x="1078" y="3734"/>
                  </a:lnTo>
                  <a:lnTo>
                    <a:pt x="1348" y="4234"/>
                  </a:lnTo>
                  <a:lnTo>
                    <a:pt x="1425" y="4311"/>
                  </a:lnTo>
                  <a:lnTo>
                    <a:pt x="1425" y="4350"/>
                  </a:lnTo>
                  <a:lnTo>
                    <a:pt x="1694" y="4735"/>
                  </a:lnTo>
                  <a:lnTo>
                    <a:pt x="2041" y="5235"/>
                  </a:lnTo>
                  <a:lnTo>
                    <a:pt x="2426" y="5697"/>
                  </a:lnTo>
                  <a:lnTo>
                    <a:pt x="2849" y="6197"/>
                  </a:lnTo>
                  <a:lnTo>
                    <a:pt x="3311" y="6659"/>
                  </a:lnTo>
                  <a:lnTo>
                    <a:pt x="3811" y="7121"/>
                  </a:lnTo>
                  <a:lnTo>
                    <a:pt x="4312" y="7544"/>
                  </a:lnTo>
                  <a:lnTo>
                    <a:pt x="4850" y="7929"/>
                  </a:lnTo>
                  <a:lnTo>
                    <a:pt x="5428" y="8314"/>
                  </a:lnTo>
                  <a:lnTo>
                    <a:pt x="6428" y="8930"/>
                  </a:lnTo>
                  <a:lnTo>
                    <a:pt x="6390" y="9007"/>
                  </a:lnTo>
                  <a:lnTo>
                    <a:pt x="6351" y="9353"/>
                  </a:lnTo>
                  <a:lnTo>
                    <a:pt x="6313" y="9777"/>
                  </a:lnTo>
                  <a:lnTo>
                    <a:pt x="6313" y="10162"/>
                  </a:lnTo>
                  <a:lnTo>
                    <a:pt x="6351" y="10393"/>
                  </a:lnTo>
                  <a:lnTo>
                    <a:pt x="6428" y="10585"/>
                  </a:lnTo>
                  <a:lnTo>
                    <a:pt x="6505" y="10778"/>
                  </a:lnTo>
                  <a:lnTo>
                    <a:pt x="6621" y="10970"/>
                  </a:lnTo>
                  <a:lnTo>
                    <a:pt x="6967" y="11393"/>
                  </a:lnTo>
                  <a:lnTo>
                    <a:pt x="7468" y="11894"/>
                  </a:lnTo>
                  <a:lnTo>
                    <a:pt x="8045" y="12510"/>
                  </a:lnTo>
                  <a:lnTo>
                    <a:pt x="8661" y="13087"/>
                  </a:lnTo>
                  <a:lnTo>
                    <a:pt x="9277" y="13587"/>
                  </a:lnTo>
                  <a:lnTo>
                    <a:pt x="9546" y="13780"/>
                  </a:lnTo>
                  <a:lnTo>
                    <a:pt x="9816" y="13972"/>
                  </a:lnTo>
                  <a:lnTo>
                    <a:pt x="10047" y="14088"/>
                  </a:lnTo>
                  <a:lnTo>
                    <a:pt x="10239" y="14126"/>
                  </a:lnTo>
                  <a:lnTo>
                    <a:pt x="10393" y="14126"/>
                  </a:lnTo>
                  <a:lnTo>
                    <a:pt x="10470" y="14088"/>
                  </a:lnTo>
                  <a:lnTo>
                    <a:pt x="10508" y="14049"/>
                  </a:lnTo>
                  <a:lnTo>
                    <a:pt x="10585" y="13857"/>
                  </a:lnTo>
                  <a:lnTo>
                    <a:pt x="10585" y="13664"/>
                  </a:lnTo>
                  <a:lnTo>
                    <a:pt x="10585" y="13356"/>
                  </a:lnTo>
                  <a:lnTo>
                    <a:pt x="10547" y="13048"/>
                  </a:lnTo>
                  <a:lnTo>
                    <a:pt x="10354" y="12317"/>
                  </a:lnTo>
                  <a:lnTo>
                    <a:pt x="10124" y="11509"/>
                  </a:lnTo>
                  <a:lnTo>
                    <a:pt x="9777" y="10585"/>
                  </a:lnTo>
                  <a:lnTo>
                    <a:pt x="9777" y="10585"/>
                  </a:lnTo>
                  <a:lnTo>
                    <a:pt x="9970" y="10662"/>
                  </a:lnTo>
                  <a:lnTo>
                    <a:pt x="10470" y="9661"/>
                  </a:lnTo>
                  <a:lnTo>
                    <a:pt x="10508" y="9738"/>
                  </a:lnTo>
                  <a:lnTo>
                    <a:pt x="10816" y="10085"/>
                  </a:lnTo>
                  <a:lnTo>
                    <a:pt x="10970" y="10239"/>
                  </a:lnTo>
                  <a:lnTo>
                    <a:pt x="11201" y="10393"/>
                  </a:lnTo>
                  <a:lnTo>
                    <a:pt x="11663" y="10662"/>
                  </a:lnTo>
                  <a:lnTo>
                    <a:pt x="12163" y="10855"/>
                  </a:lnTo>
                  <a:lnTo>
                    <a:pt x="12625" y="11008"/>
                  </a:lnTo>
                  <a:lnTo>
                    <a:pt x="13087" y="11162"/>
                  </a:lnTo>
                  <a:lnTo>
                    <a:pt x="13819" y="11316"/>
                  </a:lnTo>
                  <a:lnTo>
                    <a:pt x="14088" y="11355"/>
                  </a:lnTo>
                  <a:lnTo>
                    <a:pt x="13665" y="10508"/>
                  </a:lnTo>
                  <a:lnTo>
                    <a:pt x="13896" y="10585"/>
                  </a:lnTo>
                  <a:lnTo>
                    <a:pt x="14473" y="10739"/>
                  </a:lnTo>
                  <a:lnTo>
                    <a:pt x="15204" y="10893"/>
                  </a:lnTo>
                  <a:lnTo>
                    <a:pt x="15551" y="10932"/>
                  </a:lnTo>
                  <a:lnTo>
                    <a:pt x="17937" y="10932"/>
                  </a:lnTo>
                  <a:lnTo>
                    <a:pt x="17899" y="10701"/>
                  </a:lnTo>
                  <a:lnTo>
                    <a:pt x="17822" y="10046"/>
                  </a:lnTo>
                  <a:lnTo>
                    <a:pt x="17745" y="9661"/>
                  </a:lnTo>
                  <a:lnTo>
                    <a:pt x="17591" y="9238"/>
                  </a:lnTo>
                  <a:lnTo>
                    <a:pt x="17437" y="8853"/>
                  </a:lnTo>
                  <a:lnTo>
                    <a:pt x="17206" y="8468"/>
                  </a:lnTo>
                  <a:lnTo>
                    <a:pt x="16898" y="8160"/>
                  </a:lnTo>
                  <a:lnTo>
                    <a:pt x="16551" y="7814"/>
                  </a:lnTo>
                  <a:lnTo>
                    <a:pt x="16128" y="7467"/>
                  </a:lnTo>
                  <a:lnTo>
                    <a:pt x="15743" y="7198"/>
                  </a:lnTo>
                  <a:lnTo>
                    <a:pt x="15050" y="6736"/>
                  </a:lnTo>
                  <a:lnTo>
                    <a:pt x="14742" y="6582"/>
                  </a:lnTo>
                  <a:lnTo>
                    <a:pt x="15628" y="6159"/>
                  </a:lnTo>
                  <a:lnTo>
                    <a:pt x="15589" y="6005"/>
                  </a:lnTo>
                  <a:lnTo>
                    <a:pt x="15512" y="5851"/>
                  </a:lnTo>
                  <a:lnTo>
                    <a:pt x="15358" y="5658"/>
                  </a:lnTo>
                  <a:lnTo>
                    <a:pt x="15166" y="5427"/>
                  </a:lnTo>
                  <a:lnTo>
                    <a:pt x="14858" y="5158"/>
                  </a:lnTo>
                  <a:lnTo>
                    <a:pt x="14511" y="4889"/>
                  </a:lnTo>
                  <a:lnTo>
                    <a:pt x="14011" y="4619"/>
                  </a:lnTo>
                  <a:lnTo>
                    <a:pt x="13742" y="4504"/>
                  </a:lnTo>
                  <a:lnTo>
                    <a:pt x="13472" y="4427"/>
                  </a:lnTo>
                  <a:lnTo>
                    <a:pt x="13241" y="4388"/>
                  </a:lnTo>
                  <a:lnTo>
                    <a:pt x="12972" y="4388"/>
                  </a:lnTo>
                  <a:lnTo>
                    <a:pt x="13280" y="3734"/>
                  </a:lnTo>
                  <a:lnTo>
                    <a:pt x="12741" y="3349"/>
                  </a:lnTo>
                  <a:lnTo>
                    <a:pt x="12625" y="3272"/>
                  </a:lnTo>
                  <a:lnTo>
                    <a:pt x="13819" y="2887"/>
                  </a:lnTo>
                  <a:lnTo>
                    <a:pt x="14588" y="2579"/>
                  </a:lnTo>
                  <a:lnTo>
                    <a:pt x="15281" y="2271"/>
                  </a:lnTo>
                  <a:lnTo>
                    <a:pt x="15589" y="2117"/>
                  </a:lnTo>
                  <a:lnTo>
                    <a:pt x="15820" y="1963"/>
                  </a:lnTo>
                  <a:lnTo>
                    <a:pt x="15974" y="1809"/>
                  </a:lnTo>
                  <a:lnTo>
                    <a:pt x="16051" y="1655"/>
                  </a:lnTo>
                  <a:lnTo>
                    <a:pt x="16089" y="1578"/>
                  </a:lnTo>
                  <a:lnTo>
                    <a:pt x="16051" y="1501"/>
                  </a:lnTo>
                  <a:lnTo>
                    <a:pt x="15974" y="1386"/>
                  </a:lnTo>
                  <a:lnTo>
                    <a:pt x="15782" y="1271"/>
                  </a:lnTo>
                  <a:lnTo>
                    <a:pt x="15551" y="1155"/>
                  </a:lnTo>
                  <a:lnTo>
                    <a:pt x="15281" y="1040"/>
                  </a:lnTo>
                  <a:lnTo>
                    <a:pt x="14935" y="963"/>
                  </a:lnTo>
                  <a:lnTo>
                    <a:pt x="14165" y="770"/>
                  </a:lnTo>
                  <a:lnTo>
                    <a:pt x="13318" y="655"/>
                  </a:lnTo>
                  <a:lnTo>
                    <a:pt x="12510" y="578"/>
                  </a:lnTo>
                  <a:lnTo>
                    <a:pt x="11779" y="501"/>
                  </a:lnTo>
                  <a:lnTo>
                    <a:pt x="11047" y="501"/>
                  </a:lnTo>
                  <a:lnTo>
                    <a:pt x="10816" y="539"/>
                  </a:lnTo>
                  <a:lnTo>
                    <a:pt x="10624" y="616"/>
                  </a:lnTo>
                  <a:lnTo>
                    <a:pt x="10431" y="732"/>
                  </a:lnTo>
                  <a:lnTo>
                    <a:pt x="10085" y="963"/>
                  </a:lnTo>
                  <a:lnTo>
                    <a:pt x="9816" y="1232"/>
                  </a:lnTo>
                  <a:lnTo>
                    <a:pt x="9546" y="1540"/>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rgbClr val="FFFFFF"/>
            </a:solidFill>
            <a:ln w="76200" cap="flat" cmpd="sng">
              <a:solidFill>
                <a:srgbClr val="FFFFFF"/>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108" name="Google Shape;1570;p36"/>
            <p:cNvGrpSpPr/>
            <p:nvPr/>
          </p:nvGrpSpPr>
          <p:grpSpPr>
            <a:xfrm>
              <a:off x="7569222" y="1345552"/>
              <a:ext cx="658961" cy="518991"/>
              <a:chOff x="7569222" y="1345552"/>
              <a:chExt cx="658961" cy="518991"/>
            </a:xfrm>
          </p:grpSpPr>
          <p:sp>
            <p:nvSpPr>
              <p:cNvPr id="109" name="Google Shape;1571;p36"/>
              <p:cNvSpPr/>
              <p:nvPr/>
            </p:nvSpPr>
            <p:spPr>
              <a:xfrm>
                <a:off x="7801146" y="1655212"/>
                <a:ext cx="156979" cy="209330"/>
              </a:xfrm>
              <a:custGeom>
                <a:avLst/>
                <a:gdLst/>
                <a:ahLst/>
                <a:cxnLst/>
                <a:rect l="l" t="t" r="r" b="b"/>
                <a:pathLst>
                  <a:path w="4273" h="5698" extrusionOk="0">
                    <a:moveTo>
                      <a:pt x="269" y="1"/>
                    </a:moveTo>
                    <a:lnTo>
                      <a:pt x="192" y="270"/>
                    </a:lnTo>
                    <a:lnTo>
                      <a:pt x="77" y="578"/>
                    </a:lnTo>
                    <a:lnTo>
                      <a:pt x="38" y="924"/>
                    </a:lnTo>
                    <a:lnTo>
                      <a:pt x="0" y="1348"/>
                    </a:lnTo>
                    <a:lnTo>
                      <a:pt x="0" y="1733"/>
                    </a:lnTo>
                    <a:lnTo>
                      <a:pt x="38" y="1964"/>
                    </a:lnTo>
                    <a:lnTo>
                      <a:pt x="115" y="2156"/>
                    </a:lnTo>
                    <a:lnTo>
                      <a:pt x="192" y="2349"/>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close/>
                  </a:path>
                </a:pathLst>
              </a:custGeom>
              <a:solidFill>
                <a:srgbClr val="6688C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0" name="Google Shape;1572;p36"/>
              <p:cNvSpPr/>
              <p:nvPr/>
            </p:nvSpPr>
            <p:spPr>
              <a:xfrm>
                <a:off x="7801146" y="1655212"/>
                <a:ext cx="156979" cy="209330"/>
              </a:xfrm>
              <a:custGeom>
                <a:avLst/>
                <a:gdLst/>
                <a:ahLst/>
                <a:cxnLst/>
                <a:rect l="l" t="t" r="r" b="b"/>
                <a:pathLst>
                  <a:path w="4273" h="5698" fill="none" extrusionOk="0">
                    <a:moveTo>
                      <a:pt x="269" y="1"/>
                    </a:moveTo>
                    <a:lnTo>
                      <a:pt x="269" y="1"/>
                    </a:lnTo>
                    <a:lnTo>
                      <a:pt x="192" y="270"/>
                    </a:lnTo>
                    <a:lnTo>
                      <a:pt x="77" y="578"/>
                    </a:lnTo>
                    <a:lnTo>
                      <a:pt x="38" y="924"/>
                    </a:lnTo>
                    <a:lnTo>
                      <a:pt x="0" y="1348"/>
                    </a:lnTo>
                    <a:lnTo>
                      <a:pt x="0" y="1733"/>
                    </a:lnTo>
                    <a:lnTo>
                      <a:pt x="38" y="1964"/>
                    </a:lnTo>
                    <a:lnTo>
                      <a:pt x="115" y="2156"/>
                    </a:lnTo>
                    <a:lnTo>
                      <a:pt x="192" y="2349"/>
                    </a:lnTo>
                    <a:lnTo>
                      <a:pt x="308" y="2541"/>
                    </a:lnTo>
                    <a:lnTo>
                      <a:pt x="308" y="2541"/>
                    </a:lnTo>
                    <a:lnTo>
                      <a:pt x="654" y="2964"/>
                    </a:lnTo>
                    <a:lnTo>
                      <a:pt x="1155" y="3465"/>
                    </a:lnTo>
                    <a:lnTo>
                      <a:pt x="1732" y="4081"/>
                    </a:lnTo>
                    <a:lnTo>
                      <a:pt x="2348" y="4658"/>
                    </a:lnTo>
                    <a:lnTo>
                      <a:pt x="2964" y="5158"/>
                    </a:lnTo>
                    <a:lnTo>
                      <a:pt x="3233" y="5351"/>
                    </a:lnTo>
                    <a:lnTo>
                      <a:pt x="3503" y="5543"/>
                    </a:lnTo>
                    <a:lnTo>
                      <a:pt x="3734" y="5659"/>
                    </a:lnTo>
                    <a:lnTo>
                      <a:pt x="3926" y="5697"/>
                    </a:lnTo>
                    <a:lnTo>
                      <a:pt x="4080" y="5697"/>
                    </a:lnTo>
                    <a:lnTo>
                      <a:pt x="4157" y="5659"/>
                    </a:lnTo>
                    <a:lnTo>
                      <a:pt x="4195" y="5620"/>
                    </a:lnTo>
                    <a:lnTo>
                      <a:pt x="4195" y="5620"/>
                    </a:lnTo>
                    <a:lnTo>
                      <a:pt x="4272" y="5428"/>
                    </a:lnTo>
                    <a:lnTo>
                      <a:pt x="4272" y="5235"/>
                    </a:lnTo>
                    <a:lnTo>
                      <a:pt x="4272" y="4927"/>
                    </a:lnTo>
                    <a:lnTo>
                      <a:pt x="4234" y="4619"/>
                    </a:lnTo>
                    <a:lnTo>
                      <a:pt x="4041" y="3888"/>
                    </a:lnTo>
                    <a:lnTo>
                      <a:pt x="3811" y="3080"/>
                    </a:lnTo>
                    <a:lnTo>
                      <a:pt x="3272" y="1656"/>
                    </a:lnTo>
                    <a:lnTo>
                      <a:pt x="3041" y="1040"/>
                    </a:lnTo>
                    <a:lnTo>
                      <a:pt x="269" y="1"/>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1" name="Google Shape;1573;p36"/>
              <p:cNvSpPr/>
              <p:nvPr/>
            </p:nvSpPr>
            <p:spPr>
              <a:xfrm>
                <a:off x="7908603" y="1363921"/>
                <a:ext cx="251725" cy="111755"/>
              </a:xfrm>
              <a:custGeom>
                <a:avLst/>
                <a:gdLst/>
                <a:ahLst/>
                <a:cxnLst/>
                <a:rect l="l" t="t" r="r" b="b"/>
                <a:pathLst>
                  <a:path w="6852" h="3042" extrusionOk="0">
                    <a:moveTo>
                      <a:pt x="1809" y="1"/>
                    </a:moveTo>
                    <a:lnTo>
                      <a:pt x="1578" y="39"/>
                    </a:lnTo>
                    <a:lnTo>
                      <a:pt x="1386" y="116"/>
                    </a:lnTo>
                    <a:lnTo>
                      <a:pt x="1193" y="232"/>
                    </a:lnTo>
                    <a:lnTo>
                      <a:pt x="847" y="463"/>
                    </a:lnTo>
                    <a:lnTo>
                      <a:pt x="578" y="732"/>
                    </a:lnTo>
                    <a:lnTo>
                      <a:pt x="308" y="1040"/>
                    </a:lnTo>
                    <a:lnTo>
                      <a:pt x="154" y="1271"/>
                    </a:lnTo>
                    <a:lnTo>
                      <a:pt x="0" y="1502"/>
                    </a:lnTo>
                    <a:lnTo>
                      <a:pt x="2502" y="3041"/>
                    </a:lnTo>
                    <a:lnTo>
                      <a:pt x="3156" y="2849"/>
                    </a:lnTo>
                    <a:lnTo>
                      <a:pt x="4581" y="2387"/>
                    </a:lnTo>
                    <a:lnTo>
                      <a:pt x="5350" y="2079"/>
                    </a:lnTo>
                    <a:lnTo>
                      <a:pt x="6043" y="1771"/>
                    </a:lnTo>
                    <a:lnTo>
                      <a:pt x="6351" y="1617"/>
                    </a:lnTo>
                    <a:lnTo>
                      <a:pt x="6582" y="1463"/>
                    </a:lnTo>
                    <a:lnTo>
                      <a:pt x="6736" y="1309"/>
                    </a:lnTo>
                    <a:lnTo>
                      <a:pt x="6813" y="1155"/>
                    </a:lnTo>
                    <a:lnTo>
                      <a:pt x="6851" y="1078"/>
                    </a:lnTo>
                    <a:lnTo>
                      <a:pt x="6813" y="1001"/>
                    </a:lnTo>
                    <a:lnTo>
                      <a:pt x="6736" y="886"/>
                    </a:lnTo>
                    <a:lnTo>
                      <a:pt x="6544" y="771"/>
                    </a:lnTo>
                    <a:lnTo>
                      <a:pt x="6313" y="655"/>
                    </a:lnTo>
                    <a:lnTo>
                      <a:pt x="6043" y="540"/>
                    </a:lnTo>
                    <a:lnTo>
                      <a:pt x="5697" y="463"/>
                    </a:lnTo>
                    <a:lnTo>
                      <a:pt x="4927" y="270"/>
                    </a:lnTo>
                    <a:lnTo>
                      <a:pt x="4080" y="155"/>
                    </a:lnTo>
                    <a:lnTo>
                      <a:pt x="3272" y="78"/>
                    </a:lnTo>
                    <a:lnTo>
                      <a:pt x="2541" y="1"/>
                    </a:lnTo>
                    <a:close/>
                  </a:path>
                </a:pathLst>
              </a:custGeom>
              <a:solidFill>
                <a:srgbClr val="6688C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2" name="Google Shape;1574;p36"/>
              <p:cNvSpPr/>
              <p:nvPr/>
            </p:nvSpPr>
            <p:spPr>
              <a:xfrm>
                <a:off x="7934062" y="1506756"/>
                <a:ext cx="294120" cy="255950"/>
              </a:xfrm>
              <a:custGeom>
                <a:avLst/>
                <a:gdLst/>
                <a:ahLst/>
                <a:cxnLst/>
                <a:rect l="l" t="t" r="r" b="b"/>
                <a:pathLst>
                  <a:path w="8006" h="6967" extrusionOk="0">
                    <a:moveTo>
                      <a:pt x="2694" y="0"/>
                    </a:moveTo>
                    <a:lnTo>
                      <a:pt x="2348" y="77"/>
                    </a:lnTo>
                    <a:lnTo>
                      <a:pt x="2079" y="193"/>
                    </a:lnTo>
                    <a:lnTo>
                      <a:pt x="1848" y="308"/>
                    </a:lnTo>
                    <a:lnTo>
                      <a:pt x="1694" y="424"/>
                    </a:lnTo>
                    <a:lnTo>
                      <a:pt x="0" y="3811"/>
                    </a:lnTo>
                    <a:lnTo>
                      <a:pt x="39" y="4042"/>
                    </a:lnTo>
                    <a:lnTo>
                      <a:pt x="77" y="4311"/>
                    </a:lnTo>
                    <a:lnTo>
                      <a:pt x="193" y="4619"/>
                    </a:lnTo>
                    <a:lnTo>
                      <a:pt x="346" y="5004"/>
                    </a:lnTo>
                    <a:lnTo>
                      <a:pt x="577" y="5350"/>
                    </a:lnTo>
                    <a:lnTo>
                      <a:pt x="885" y="5697"/>
                    </a:lnTo>
                    <a:lnTo>
                      <a:pt x="1039" y="5851"/>
                    </a:lnTo>
                    <a:lnTo>
                      <a:pt x="1270" y="6005"/>
                    </a:lnTo>
                    <a:lnTo>
                      <a:pt x="1732" y="6274"/>
                    </a:lnTo>
                    <a:lnTo>
                      <a:pt x="2232" y="6467"/>
                    </a:lnTo>
                    <a:lnTo>
                      <a:pt x="2694" y="6620"/>
                    </a:lnTo>
                    <a:lnTo>
                      <a:pt x="3156" y="6774"/>
                    </a:lnTo>
                    <a:lnTo>
                      <a:pt x="3888" y="6928"/>
                    </a:lnTo>
                    <a:lnTo>
                      <a:pt x="4157" y="6967"/>
                    </a:lnTo>
                    <a:lnTo>
                      <a:pt x="3734" y="6120"/>
                    </a:lnTo>
                    <a:lnTo>
                      <a:pt x="3965" y="6197"/>
                    </a:lnTo>
                    <a:lnTo>
                      <a:pt x="4542" y="6351"/>
                    </a:lnTo>
                    <a:lnTo>
                      <a:pt x="5273" y="6505"/>
                    </a:lnTo>
                    <a:lnTo>
                      <a:pt x="5620" y="6544"/>
                    </a:lnTo>
                    <a:lnTo>
                      <a:pt x="8006" y="6544"/>
                    </a:lnTo>
                    <a:lnTo>
                      <a:pt x="7968" y="6313"/>
                    </a:lnTo>
                    <a:lnTo>
                      <a:pt x="7891" y="5658"/>
                    </a:lnTo>
                    <a:lnTo>
                      <a:pt x="7814" y="5273"/>
                    </a:lnTo>
                    <a:lnTo>
                      <a:pt x="7660" y="4850"/>
                    </a:lnTo>
                    <a:lnTo>
                      <a:pt x="7506" y="4465"/>
                    </a:lnTo>
                    <a:lnTo>
                      <a:pt x="7275" y="4080"/>
                    </a:lnTo>
                    <a:lnTo>
                      <a:pt x="6967" y="3772"/>
                    </a:lnTo>
                    <a:lnTo>
                      <a:pt x="6620" y="3426"/>
                    </a:lnTo>
                    <a:lnTo>
                      <a:pt x="6197" y="3079"/>
                    </a:lnTo>
                    <a:lnTo>
                      <a:pt x="5812" y="2810"/>
                    </a:lnTo>
                    <a:lnTo>
                      <a:pt x="5119" y="2348"/>
                    </a:lnTo>
                    <a:lnTo>
                      <a:pt x="4811" y="2194"/>
                    </a:lnTo>
                    <a:lnTo>
                      <a:pt x="5697" y="1771"/>
                    </a:lnTo>
                    <a:lnTo>
                      <a:pt x="5658" y="1617"/>
                    </a:lnTo>
                    <a:lnTo>
                      <a:pt x="5581" y="1463"/>
                    </a:lnTo>
                    <a:lnTo>
                      <a:pt x="5427" y="1270"/>
                    </a:lnTo>
                    <a:lnTo>
                      <a:pt x="5235" y="1039"/>
                    </a:lnTo>
                    <a:lnTo>
                      <a:pt x="4927" y="770"/>
                    </a:lnTo>
                    <a:lnTo>
                      <a:pt x="4580" y="501"/>
                    </a:lnTo>
                    <a:lnTo>
                      <a:pt x="4080" y="231"/>
                    </a:lnTo>
                    <a:lnTo>
                      <a:pt x="3811" y="116"/>
                    </a:lnTo>
                    <a:lnTo>
                      <a:pt x="3541" y="39"/>
                    </a:lnTo>
                    <a:lnTo>
                      <a:pt x="3310" y="0"/>
                    </a:lnTo>
                    <a:close/>
                  </a:path>
                </a:pathLst>
              </a:custGeom>
              <a:solidFill>
                <a:srgbClr val="FDD60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3" name="Google Shape;1575;p36"/>
              <p:cNvSpPr/>
              <p:nvPr/>
            </p:nvSpPr>
            <p:spPr>
              <a:xfrm>
                <a:off x="7934062" y="1506756"/>
                <a:ext cx="294120" cy="255950"/>
              </a:xfrm>
              <a:custGeom>
                <a:avLst/>
                <a:gdLst/>
                <a:ahLst/>
                <a:cxnLst/>
                <a:rect l="l" t="t" r="r" b="b"/>
                <a:pathLst>
                  <a:path w="8006" h="6967" fill="none" extrusionOk="0">
                    <a:moveTo>
                      <a:pt x="0" y="3811"/>
                    </a:moveTo>
                    <a:lnTo>
                      <a:pt x="0" y="3811"/>
                    </a:lnTo>
                    <a:lnTo>
                      <a:pt x="39" y="4042"/>
                    </a:lnTo>
                    <a:lnTo>
                      <a:pt x="77" y="4311"/>
                    </a:lnTo>
                    <a:lnTo>
                      <a:pt x="193" y="4619"/>
                    </a:lnTo>
                    <a:lnTo>
                      <a:pt x="346" y="5004"/>
                    </a:lnTo>
                    <a:lnTo>
                      <a:pt x="577" y="5350"/>
                    </a:lnTo>
                    <a:lnTo>
                      <a:pt x="885" y="5697"/>
                    </a:lnTo>
                    <a:lnTo>
                      <a:pt x="1039" y="5851"/>
                    </a:lnTo>
                    <a:lnTo>
                      <a:pt x="1270" y="6005"/>
                    </a:lnTo>
                    <a:lnTo>
                      <a:pt x="1270" y="6005"/>
                    </a:lnTo>
                    <a:lnTo>
                      <a:pt x="1732" y="6274"/>
                    </a:lnTo>
                    <a:lnTo>
                      <a:pt x="2232" y="6467"/>
                    </a:lnTo>
                    <a:lnTo>
                      <a:pt x="2694" y="6620"/>
                    </a:lnTo>
                    <a:lnTo>
                      <a:pt x="3156" y="6774"/>
                    </a:lnTo>
                    <a:lnTo>
                      <a:pt x="3888" y="6928"/>
                    </a:lnTo>
                    <a:lnTo>
                      <a:pt x="4157" y="6967"/>
                    </a:lnTo>
                    <a:lnTo>
                      <a:pt x="3734" y="6120"/>
                    </a:lnTo>
                    <a:lnTo>
                      <a:pt x="3734" y="6120"/>
                    </a:lnTo>
                    <a:lnTo>
                      <a:pt x="3965" y="6197"/>
                    </a:lnTo>
                    <a:lnTo>
                      <a:pt x="4542" y="6351"/>
                    </a:lnTo>
                    <a:lnTo>
                      <a:pt x="5273" y="6505"/>
                    </a:lnTo>
                    <a:lnTo>
                      <a:pt x="5620" y="6544"/>
                    </a:lnTo>
                    <a:lnTo>
                      <a:pt x="5966" y="6544"/>
                    </a:lnTo>
                    <a:lnTo>
                      <a:pt x="5966" y="6544"/>
                    </a:lnTo>
                    <a:lnTo>
                      <a:pt x="6620" y="6544"/>
                    </a:lnTo>
                    <a:lnTo>
                      <a:pt x="7313" y="6544"/>
                    </a:lnTo>
                    <a:lnTo>
                      <a:pt x="8006" y="6544"/>
                    </a:lnTo>
                    <a:lnTo>
                      <a:pt x="8006" y="6544"/>
                    </a:lnTo>
                    <a:lnTo>
                      <a:pt x="7968" y="6313"/>
                    </a:lnTo>
                    <a:lnTo>
                      <a:pt x="7891" y="5658"/>
                    </a:lnTo>
                    <a:lnTo>
                      <a:pt x="7814" y="5273"/>
                    </a:lnTo>
                    <a:lnTo>
                      <a:pt x="7660" y="4850"/>
                    </a:lnTo>
                    <a:lnTo>
                      <a:pt x="7506" y="4465"/>
                    </a:lnTo>
                    <a:lnTo>
                      <a:pt x="7275" y="4080"/>
                    </a:lnTo>
                    <a:lnTo>
                      <a:pt x="7275" y="4080"/>
                    </a:lnTo>
                    <a:lnTo>
                      <a:pt x="6967" y="3772"/>
                    </a:lnTo>
                    <a:lnTo>
                      <a:pt x="6620" y="3426"/>
                    </a:lnTo>
                    <a:lnTo>
                      <a:pt x="6197" y="3079"/>
                    </a:lnTo>
                    <a:lnTo>
                      <a:pt x="5812" y="2810"/>
                    </a:lnTo>
                    <a:lnTo>
                      <a:pt x="5119" y="2348"/>
                    </a:lnTo>
                    <a:lnTo>
                      <a:pt x="4811" y="2194"/>
                    </a:lnTo>
                    <a:lnTo>
                      <a:pt x="5697" y="1771"/>
                    </a:lnTo>
                    <a:lnTo>
                      <a:pt x="5697" y="1771"/>
                    </a:lnTo>
                    <a:lnTo>
                      <a:pt x="5658" y="1617"/>
                    </a:lnTo>
                    <a:lnTo>
                      <a:pt x="5581" y="1463"/>
                    </a:lnTo>
                    <a:lnTo>
                      <a:pt x="5427" y="1270"/>
                    </a:lnTo>
                    <a:lnTo>
                      <a:pt x="5235" y="1039"/>
                    </a:lnTo>
                    <a:lnTo>
                      <a:pt x="4927" y="770"/>
                    </a:lnTo>
                    <a:lnTo>
                      <a:pt x="4580" y="501"/>
                    </a:lnTo>
                    <a:lnTo>
                      <a:pt x="4080" y="231"/>
                    </a:lnTo>
                    <a:lnTo>
                      <a:pt x="4080" y="231"/>
                    </a:lnTo>
                    <a:lnTo>
                      <a:pt x="3811" y="116"/>
                    </a:lnTo>
                    <a:lnTo>
                      <a:pt x="3541" y="39"/>
                    </a:lnTo>
                    <a:lnTo>
                      <a:pt x="3310" y="0"/>
                    </a:lnTo>
                    <a:lnTo>
                      <a:pt x="3079" y="0"/>
                    </a:lnTo>
                    <a:lnTo>
                      <a:pt x="2694" y="0"/>
                    </a:lnTo>
                    <a:lnTo>
                      <a:pt x="2348" y="77"/>
                    </a:lnTo>
                    <a:lnTo>
                      <a:pt x="2079" y="193"/>
                    </a:lnTo>
                    <a:lnTo>
                      <a:pt x="1848" y="308"/>
                    </a:lnTo>
                    <a:lnTo>
                      <a:pt x="1694" y="424"/>
                    </a:lnTo>
                    <a:lnTo>
                      <a:pt x="0" y="3811"/>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4" name="Google Shape;1576;p36"/>
              <p:cNvSpPr/>
              <p:nvPr/>
            </p:nvSpPr>
            <p:spPr>
              <a:xfrm>
                <a:off x="7938287" y="1527954"/>
                <a:ext cx="214988" cy="186700"/>
              </a:xfrm>
              <a:custGeom>
                <a:avLst/>
                <a:gdLst/>
                <a:ahLst/>
                <a:cxnLst/>
                <a:rect l="l" t="t" r="r" b="b"/>
                <a:pathLst>
                  <a:path w="5852" h="5082" extrusionOk="0">
                    <a:moveTo>
                      <a:pt x="1964" y="1"/>
                    </a:moveTo>
                    <a:lnTo>
                      <a:pt x="1733" y="78"/>
                    </a:lnTo>
                    <a:lnTo>
                      <a:pt x="1502" y="155"/>
                    </a:lnTo>
                    <a:lnTo>
                      <a:pt x="1348" y="232"/>
                    </a:lnTo>
                    <a:lnTo>
                      <a:pt x="1232" y="308"/>
                    </a:lnTo>
                    <a:lnTo>
                      <a:pt x="1" y="2772"/>
                    </a:lnTo>
                    <a:lnTo>
                      <a:pt x="39" y="2964"/>
                    </a:lnTo>
                    <a:lnTo>
                      <a:pt x="78" y="3157"/>
                    </a:lnTo>
                    <a:lnTo>
                      <a:pt x="155" y="3388"/>
                    </a:lnTo>
                    <a:lnTo>
                      <a:pt x="270" y="3657"/>
                    </a:lnTo>
                    <a:lnTo>
                      <a:pt x="424" y="3888"/>
                    </a:lnTo>
                    <a:lnTo>
                      <a:pt x="655" y="4157"/>
                    </a:lnTo>
                    <a:lnTo>
                      <a:pt x="924" y="4388"/>
                    </a:lnTo>
                    <a:lnTo>
                      <a:pt x="1271" y="4581"/>
                    </a:lnTo>
                    <a:lnTo>
                      <a:pt x="1617" y="4735"/>
                    </a:lnTo>
                    <a:lnTo>
                      <a:pt x="2310" y="4927"/>
                    </a:lnTo>
                    <a:lnTo>
                      <a:pt x="2849" y="5043"/>
                    </a:lnTo>
                    <a:lnTo>
                      <a:pt x="3041" y="5081"/>
                    </a:lnTo>
                    <a:lnTo>
                      <a:pt x="2733" y="4465"/>
                    </a:lnTo>
                    <a:lnTo>
                      <a:pt x="3311" y="4619"/>
                    </a:lnTo>
                    <a:lnTo>
                      <a:pt x="3850" y="4735"/>
                    </a:lnTo>
                    <a:lnTo>
                      <a:pt x="4119" y="4773"/>
                    </a:lnTo>
                    <a:lnTo>
                      <a:pt x="5851" y="4773"/>
                    </a:lnTo>
                    <a:lnTo>
                      <a:pt x="5851" y="4619"/>
                    </a:lnTo>
                    <a:lnTo>
                      <a:pt x="5774" y="4119"/>
                    </a:lnTo>
                    <a:lnTo>
                      <a:pt x="5697" y="3850"/>
                    </a:lnTo>
                    <a:lnTo>
                      <a:pt x="5620" y="3542"/>
                    </a:lnTo>
                    <a:lnTo>
                      <a:pt x="5466" y="3272"/>
                    </a:lnTo>
                    <a:lnTo>
                      <a:pt x="5312" y="3003"/>
                    </a:lnTo>
                    <a:lnTo>
                      <a:pt x="5120" y="2733"/>
                    </a:lnTo>
                    <a:lnTo>
                      <a:pt x="4850" y="2502"/>
                    </a:lnTo>
                    <a:lnTo>
                      <a:pt x="4234" y="2041"/>
                    </a:lnTo>
                    <a:lnTo>
                      <a:pt x="3734" y="1733"/>
                    </a:lnTo>
                    <a:lnTo>
                      <a:pt x="3542" y="1579"/>
                    </a:lnTo>
                    <a:lnTo>
                      <a:pt x="4157" y="1271"/>
                    </a:lnTo>
                    <a:lnTo>
                      <a:pt x="4119" y="1194"/>
                    </a:lnTo>
                    <a:lnTo>
                      <a:pt x="3965" y="924"/>
                    </a:lnTo>
                    <a:lnTo>
                      <a:pt x="3811" y="770"/>
                    </a:lnTo>
                    <a:lnTo>
                      <a:pt x="3619" y="578"/>
                    </a:lnTo>
                    <a:lnTo>
                      <a:pt x="3349" y="385"/>
                    </a:lnTo>
                    <a:lnTo>
                      <a:pt x="2964" y="193"/>
                    </a:lnTo>
                    <a:lnTo>
                      <a:pt x="2618" y="39"/>
                    </a:lnTo>
                    <a:lnTo>
                      <a:pt x="2271" y="1"/>
                    </a:lnTo>
                    <a:close/>
                  </a:path>
                </a:pathLst>
              </a:custGeom>
              <a:solidFill>
                <a:srgbClr val="F8830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5" name="Google Shape;1577;p36"/>
              <p:cNvSpPr/>
              <p:nvPr/>
            </p:nvSpPr>
            <p:spPr>
              <a:xfrm>
                <a:off x="7938287" y="1527954"/>
                <a:ext cx="214988" cy="186700"/>
              </a:xfrm>
              <a:custGeom>
                <a:avLst/>
                <a:gdLst/>
                <a:ahLst/>
                <a:cxnLst/>
                <a:rect l="l" t="t" r="r" b="b"/>
                <a:pathLst>
                  <a:path w="5852" h="5082" fill="none" extrusionOk="0">
                    <a:moveTo>
                      <a:pt x="1" y="2772"/>
                    </a:moveTo>
                    <a:lnTo>
                      <a:pt x="1" y="2772"/>
                    </a:lnTo>
                    <a:lnTo>
                      <a:pt x="39" y="2964"/>
                    </a:lnTo>
                    <a:lnTo>
                      <a:pt x="78" y="3157"/>
                    </a:lnTo>
                    <a:lnTo>
                      <a:pt x="155" y="3388"/>
                    </a:lnTo>
                    <a:lnTo>
                      <a:pt x="270" y="3657"/>
                    </a:lnTo>
                    <a:lnTo>
                      <a:pt x="424" y="3888"/>
                    </a:lnTo>
                    <a:lnTo>
                      <a:pt x="655" y="4157"/>
                    </a:lnTo>
                    <a:lnTo>
                      <a:pt x="924" y="4388"/>
                    </a:lnTo>
                    <a:lnTo>
                      <a:pt x="924" y="4388"/>
                    </a:lnTo>
                    <a:lnTo>
                      <a:pt x="1271" y="4581"/>
                    </a:lnTo>
                    <a:lnTo>
                      <a:pt x="1617" y="4735"/>
                    </a:lnTo>
                    <a:lnTo>
                      <a:pt x="2310" y="4927"/>
                    </a:lnTo>
                    <a:lnTo>
                      <a:pt x="2849" y="5043"/>
                    </a:lnTo>
                    <a:lnTo>
                      <a:pt x="3041" y="5081"/>
                    </a:lnTo>
                    <a:lnTo>
                      <a:pt x="2733" y="4465"/>
                    </a:lnTo>
                    <a:lnTo>
                      <a:pt x="2733" y="4465"/>
                    </a:lnTo>
                    <a:lnTo>
                      <a:pt x="3311" y="4619"/>
                    </a:lnTo>
                    <a:lnTo>
                      <a:pt x="3850" y="4735"/>
                    </a:lnTo>
                    <a:lnTo>
                      <a:pt x="4119" y="4773"/>
                    </a:lnTo>
                    <a:lnTo>
                      <a:pt x="4350" y="4773"/>
                    </a:lnTo>
                    <a:lnTo>
                      <a:pt x="4350" y="4773"/>
                    </a:lnTo>
                    <a:lnTo>
                      <a:pt x="5351" y="4773"/>
                    </a:lnTo>
                    <a:lnTo>
                      <a:pt x="5851" y="4773"/>
                    </a:lnTo>
                    <a:lnTo>
                      <a:pt x="5851" y="4773"/>
                    </a:lnTo>
                    <a:lnTo>
                      <a:pt x="5851" y="4619"/>
                    </a:lnTo>
                    <a:lnTo>
                      <a:pt x="5774" y="4119"/>
                    </a:lnTo>
                    <a:lnTo>
                      <a:pt x="5697" y="3850"/>
                    </a:lnTo>
                    <a:lnTo>
                      <a:pt x="5620" y="3542"/>
                    </a:lnTo>
                    <a:lnTo>
                      <a:pt x="5466" y="3272"/>
                    </a:lnTo>
                    <a:lnTo>
                      <a:pt x="5312" y="3003"/>
                    </a:lnTo>
                    <a:lnTo>
                      <a:pt x="5312" y="3003"/>
                    </a:lnTo>
                    <a:lnTo>
                      <a:pt x="5120" y="2733"/>
                    </a:lnTo>
                    <a:lnTo>
                      <a:pt x="4850" y="2502"/>
                    </a:lnTo>
                    <a:lnTo>
                      <a:pt x="4234" y="2041"/>
                    </a:lnTo>
                    <a:lnTo>
                      <a:pt x="3734" y="1733"/>
                    </a:lnTo>
                    <a:lnTo>
                      <a:pt x="3542" y="1579"/>
                    </a:lnTo>
                    <a:lnTo>
                      <a:pt x="4157" y="1271"/>
                    </a:lnTo>
                    <a:lnTo>
                      <a:pt x="4157" y="1271"/>
                    </a:lnTo>
                    <a:lnTo>
                      <a:pt x="4119" y="1194"/>
                    </a:lnTo>
                    <a:lnTo>
                      <a:pt x="3965" y="924"/>
                    </a:lnTo>
                    <a:lnTo>
                      <a:pt x="3811" y="770"/>
                    </a:lnTo>
                    <a:lnTo>
                      <a:pt x="3619" y="578"/>
                    </a:lnTo>
                    <a:lnTo>
                      <a:pt x="3349" y="385"/>
                    </a:lnTo>
                    <a:lnTo>
                      <a:pt x="2964" y="193"/>
                    </a:lnTo>
                    <a:lnTo>
                      <a:pt x="2964" y="193"/>
                    </a:lnTo>
                    <a:lnTo>
                      <a:pt x="2618" y="39"/>
                    </a:lnTo>
                    <a:lnTo>
                      <a:pt x="2271" y="1"/>
                    </a:lnTo>
                    <a:lnTo>
                      <a:pt x="1964" y="1"/>
                    </a:lnTo>
                    <a:lnTo>
                      <a:pt x="1733" y="78"/>
                    </a:lnTo>
                    <a:lnTo>
                      <a:pt x="1502" y="155"/>
                    </a:lnTo>
                    <a:lnTo>
                      <a:pt x="1348" y="232"/>
                    </a:lnTo>
                    <a:lnTo>
                      <a:pt x="1232" y="308"/>
                    </a:lnTo>
                    <a:lnTo>
                      <a:pt x="1" y="2772"/>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6" name="Google Shape;1578;p36"/>
              <p:cNvSpPr/>
              <p:nvPr/>
            </p:nvSpPr>
            <p:spPr>
              <a:xfrm>
                <a:off x="7569222" y="1345552"/>
                <a:ext cx="487874" cy="391732"/>
              </a:xfrm>
              <a:custGeom>
                <a:avLst/>
                <a:gdLst/>
                <a:ahLst/>
                <a:cxnLst/>
                <a:rect l="l" t="t" r="r" b="b"/>
                <a:pathLst>
                  <a:path w="13280" h="10663" extrusionOk="0">
                    <a:moveTo>
                      <a:pt x="3234" y="0"/>
                    </a:moveTo>
                    <a:lnTo>
                      <a:pt x="2272" y="39"/>
                    </a:lnTo>
                    <a:lnTo>
                      <a:pt x="1425" y="116"/>
                    </a:lnTo>
                    <a:lnTo>
                      <a:pt x="732" y="231"/>
                    </a:lnTo>
                    <a:lnTo>
                      <a:pt x="270" y="385"/>
                    </a:lnTo>
                    <a:lnTo>
                      <a:pt x="116" y="462"/>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005" y="270"/>
                    </a:lnTo>
                    <a:lnTo>
                      <a:pt x="5428" y="193"/>
                    </a:lnTo>
                    <a:lnTo>
                      <a:pt x="4889" y="116"/>
                    </a:lnTo>
                    <a:lnTo>
                      <a:pt x="4312" y="39"/>
                    </a:lnTo>
                    <a:lnTo>
                      <a:pt x="3234" y="0"/>
                    </a:lnTo>
                    <a:close/>
                  </a:path>
                </a:pathLst>
              </a:custGeom>
              <a:solidFill>
                <a:srgbClr val="E1434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1579;p36"/>
              <p:cNvSpPr/>
              <p:nvPr/>
            </p:nvSpPr>
            <p:spPr>
              <a:xfrm>
                <a:off x="7569222" y="1345552"/>
                <a:ext cx="487874" cy="391732"/>
              </a:xfrm>
              <a:custGeom>
                <a:avLst/>
                <a:gdLst/>
                <a:ahLst/>
                <a:cxnLst/>
                <a:rect l="l" t="t" r="r" b="b"/>
                <a:pathLst>
                  <a:path w="13280" h="10663" fill="none" extrusionOk="0">
                    <a:moveTo>
                      <a:pt x="9970" y="10662"/>
                    </a:moveTo>
                    <a:lnTo>
                      <a:pt x="13280" y="3734"/>
                    </a:lnTo>
                    <a:lnTo>
                      <a:pt x="13280" y="3734"/>
                    </a:lnTo>
                    <a:lnTo>
                      <a:pt x="12741" y="3349"/>
                    </a:lnTo>
                    <a:lnTo>
                      <a:pt x="12087" y="2926"/>
                    </a:lnTo>
                    <a:lnTo>
                      <a:pt x="11240" y="2425"/>
                    </a:lnTo>
                    <a:lnTo>
                      <a:pt x="10239" y="1886"/>
                    </a:lnTo>
                    <a:lnTo>
                      <a:pt x="9084" y="1348"/>
                    </a:lnTo>
                    <a:lnTo>
                      <a:pt x="8468" y="1078"/>
                    </a:lnTo>
                    <a:lnTo>
                      <a:pt x="7853" y="847"/>
                    </a:lnTo>
                    <a:lnTo>
                      <a:pt x="7237" y="616"/>
                    </a:lnTo>
                    <a:lnTo>
                      <a:pt x="6582" y="424"/>
                    </a:lnTo>
                    <a:lnTo>
                      <a:pt x="6582" y="424"/>
                    </a:lnTo>
                    <a:lnTo>
                      <a:pt x="6005" y="270"/>
                    </a:lnTo>
                    <a:lnTo>
                      <a:pt x="5428" y="193"/>
                    </a:lnTo>
                    <a:lnTo>
                      <a:pt x="4889" y="116"/>
                    </a:lnTo>
                    <a:lnTo>
                      <a:pt x="4312" y="39"/>
                    </a:lnTo>
                    <a:lnTo>
                      <a:pt x="3234" y="0"/>
                    </a:lnTo>
                    <a:lnTo>
                      <a:pt x="2272" y="39"/>
                    </a:lnTo>
                    <a:lnTo>
                      <a:pt x="1425" y="116"/>
                    </a:lnTo>
                    <a:lnTo>
                      <a:pt x="732" y="231"/>
                    </a:lnTo>
                    <a:lnTo>
                      <a:pt x="270" y="385"/>
                    </a:lnTo>
                    <a:lnTo>
                      <a:pt x="116" y="462"/>
                    </a:lnTo>
                    <a:lnTo>
                      <a:pt x="39" y="539"/>
                    </a:lnTo>
                    <a:lnTo>
                      <a:pt x="39" y="539"/>
                    </a:lnTo>
                    <a:lnTo>
                      <a:pt x="1" y="616"/>
                    </a:lnTo>
                    <a:lnTo>
                      <a:pt x="1" y="809"/>
                    </a:lnTo>
                    <a:lnTo>
                      <a:pt x="78" y="1309"/>
                    </a:lnTo>
                    <a:lnTo>
                      <a:pt x="309" y="2002"/>
                    </a:lnTo>
                    <a:lnTo>
                      <a:pt x="616" y="2810"/>
                    </a:lnTo>
                    <a:lnTo>
                      <a:pt x="1078" y="3734"/>
                    </a:lnTo>
                    <a:lnTo>
                      <a:pt x="1348" y="4234"/>
                    </a:lnTo>
                    <a:lnTo>
                      <a:pt x="1694" y="4735"/>
                    </a:lnTo>
                    <a:lnTo>
                      <a:pt x="2041" y="5235"/>
                    </a:lnTo>
                    <a:lnTo>
                      <a:pt x="2426" y="5697"/>
                    </a:lnTo>
                    <a:lnTo>
                      <a:pt x="2849" y="6197"/>
                    </a:lnTo>
                    <a:lnTo>
                      <a:pt x="3311" y="6659"/>
                    </a:lnTo>
                    <a:lnTo>
                      <a:pt x="3311" y="6659"/>
                    </a:lnTo>
                    <a:lnTo>
                      <a:pt x="3811" y="7121"/>
                    </a:lnTo>
                    <a:lnTo>
                      <a:pt x="4312" y="7544"/>
                    </a:lnTo>
                    <a:lnTo>
                      <a:pt x="4850" y="7929"/>
                    </a:lnTo>
                    <a:lnTo>
                      <a:pt x="5428" y="8314"/>
                    </a:lnTo>
                    <a:lnTo>
                      <a:pt x="6544" y="9007"/>
                    </a:lnTo>
                    <a:lnTo>
                      <a:pt x="7583" y="9584"/>
                    </a:lnTo>
                    <a:lnTo>
                      <a:pt x="8545" y="10046"/>
                    </a:lnTo>
                    <a:lnTo>
                      <a:pt x="9315" y="10393"/>
                    </a:lnTo>
                    <a:lnTo>
                      <a:pt x="9970" y="10662"/>
                    </a:lnTo>
                  </a:path>
                </a:pathLst>
              </a:cu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1580;p36"/>
              <p:cNvSpPr/>
              <p:nvPr/>
            </p:nvSpPr>
            <p:spPr>
              <a:xfrm>
                <a:off x="7569222" y="1345552"/>
                <a:ext cx="145701" cy="159808"/>
              </a:xfrm>
              <a:custGeom>
                <a:avLst/>
                <a:gdLst/>
                <a:ahLst/>
                <a:cxnLst/>
                <a:rect l="l" t="t" r="r" b="b"/>
                <a:pathLst>
                  <a:path w="3966" h="4350" extrusionOk="0">
                    <a:moveTo>
                      <a:pt x="2502" y="0"/>
                    </a:moveTo>
                    <a:lnTo>
                      <a:pt x="1848" y="77"/>
                    </a:lnTo>
                    <a:lnTo>
                      <a:pt x="1309" y="154"/>
                    </a:lnTo>
                    <a:lnTo>
                      <a:pt x="809" y="231"/>
                    </a:lnTo>
                    <a:lnTo>
                      <a:pt x="424" y="308"/>
                    </a:lnTo>
                    <a:lnTo>
                      <a:pt x="193" y="424"/>
                    </a:lnTo>
                    <a:lnTo>
                      <a:pt x="39" y="539"/>
                    </a:lnTo>
                    <a:lnTo>
                      <a:pt x="1" y="693"/>
                    </a:lnTo>
                    <a:lnTo>
                      <a:pt x="39" y="963"/>
                    </a:lnTo>
                    <a:lnTo>
                      <a:pt x="116" y="1348"/>
                    </a:lnTo>
                    <a:lnTo>
                      <a:pt x="232" y="1848"/>
                    </a:lnTo>
                    <a:lnTo>
                      <a:pt x="463" y="2387"/>
                    </a:lnTo>
                    <a:lnTo>
                      <a:pt x="693" y="3003"/>
                    </a:lnTo>
                    <a:lnTo>
                      <a:pt x="1040" y="3657"/>
                    </a:lnTo>
                    <a:lnTo>
                      <a:pt x="1425" y="4350"/>
                    </a:lnTo>
                    <a:lnTo>
                      <a:pt x="1694" y="4157"/>
                    </a:lnTo>
                    <a:lnTo>
                      <a:pt x="1925" y="3926"/>
                    </a:lnTo>
                    <a:lnTo>
                      <a:pt x="2310" y="3464"/>
                    </a:lnTo>
                    <a:lnTo>
                      <a:pt x="2579" y="3118"/>
                    </a:lnTo>
                    <a:lnTo>
                      <a:pt x="2772" y="2772"/>
                    </a:lnTo>
                    <a:lnTo>
                      <a:pt x="3195" y="2040"/>
                    </a:lnTo>
                    <a:lnTo>
                      <a:pt x="3388" y="1617"/>
                    </a:lnTo>
                    <a:lnTo>
                      <a:pt x="3580" y="1155"/>
                    </a:lnTo>
                    <a:lnTo>
                      <a:pt x="3927" y="193"/>
                    </a:lnTo>
                    <a:lnTo>
                      <a:pt x="3965" y="39"/>
                    </a:lnTo>
                    <a:lnTo>
                      <a:pt x="3195" y="0"/>
                    </a:lnTo>
                    <a:close/>
                  </a:path>
                </a:pathLst>
              </a:custGeom>
              <a:solidFill>
                <a:srgbClr val="F8830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1581;p36"/>
              <p:cNvSpPr/>
              <p:nvPr/>
            </p:nvSpPr>
            <p:spPr>
              <a:xfrm>
                <a:off x="7704967" y="1412010"/>
                <a:ext cx="148530" cy="148493"/>
              </a:xfrm>
              <a:custGeom>
                <a:avLst/>
                <a:gdLst/>
                <a:ahLst/>
                <a:cxnLst/>
                <a:rect l="l" t="t" r="r" b="b"/>
                <a:pathLst>
                  <a:path w="4043" h="4042" extrusionOk="0">
                    <a:moveTo>
                      <a:pt x="2118" y="0"/>
                    </a:moveTo>
                    <a:lnTo>
                      <a:pt x="1733" y="39"/>
                    </a:lnTo>
                    <a:lnTo>
                      <a:pt x="1348" y="116"/>
                    </a:lnTo>
                    <a:lnTo>
                      <a:pt x="1001" y="270"/>
                    </a:lnTo>
                    <a:lnTo>
                      <a:pt x="694" y="501"/>
                    </a:lnTo>
                    <a:lnTo>
                      <a:pt x="424" y="770"/>
                    </a:lnTo>
                    <a:lnTo>
                      <a:pt x="193" y="1117"/>
                    </a:lnTo>
                    <a:lnTo>
                      <a:pt x="39" y="1502"/>
                    </a:lnTo>
                    <a:lnTo>
                      <a:pt x="1" y="1886"/>
                    </a:lnTo>
                    <a:lnTo>
                      <a:pt x="1" y="2310"/>
                    </a:lnTo>
                    <a:lnTo>
                      <a:pt x="78" y="2695"/>
                    </a:lnTo>
                    <a:lnTo>
                      <a:pt x="270" y="3041"/>
                    </a:lnTo>
                    <a:lnTo>
                      <a:pt x="501" y="3349"/>
                    </a:lnTo>
                    <a:lnTo>
                      <a:pt x="770" y="3618"/>
                    </a:lnTo>
                    <a:lnTo>
                      <a:pt x="1117" y="3849"/>
                    </a:lnTo>
                    <a:lnTo>
                      <a:pt x="1502" y="3965"/>
                    </a:lnTo>
                    <a:lnTo>
                      <a:pt x="1887" y="4042"/>
                    </a:lnTo>
                    <a:lnTo>
                      <a:pt x="2272" y="4042"/>
                    </a:lnTo>
                    <a:lnTo>
                      <a:pt x="2656" y="3926"/>
                    </a:lnTo>
                    <a:lnTo>
                      <a:pt x="3003" y="3772"/>
                    </a:lnTo>
                    <a:lnTo>
                      <a:pt x="3349" y="3541"/>
                    </a:lnTo>
                    <a:lnTo>
                      <a:pt x="3619" y="3272"/>
                    </a:lnTo>
                    <a:lnTo>
                      <a:pt x="3811" y="2926"/>
                    </a:lnTo>
                    <a:lnTo>
                      <a:pt x="3965" y="2541"/>
                    </a:lnTo>
                    <a:lnTo>
                      <a:pt x="4042" y="2156"/>
                    </a:lnTo>
                    <a:lnTo>
                      <a:pt x="4004" y="1732"/>
                    </a:lnTo>
                    <a:lnTo>
                      <a:pt x="3927" y="1386"/>
                    </a:lnTo>
                    <a:lnTo>
                      <a:pt x="3773" y="1001"/>
                    </a:lnTo>
                    <a:lnTo>
                      <a:pt x="3542" y="693"/>
                    </a:lnTo>
                    <a:lnTo>
                      <a:pt x="3234" y="424"/>
                    </a:lnTo>
                    <a:lnTo>
                      <a:pt x="2926" y="231"/>
                    </a:lnTo>
                    <a:lnTo>
                      <a:pt x="2541" y="77"/>
                    </a:lnTo>
                    <a:lnTo>
                      <a:pt x="2118" y="0"/>
                    </a:lnTo>
                    <a:close/>
                  </a:path>
                </a:pathLst>
              </a:custGeom>
              <a:solidFill>
                <a:srgbClr val="81C2C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1582;p36"/>
              <p:cNvSpPr/>
              <p:nvPr/>
            </p:nvSpPr>
            <p:spPr>
              <a:xfrm>
                <a:off x="7704967" y="1412010"/>
                <a:ext cx="148530" cy="148493"/>
              </a:xfrm>
              <a:custGeom>
                <a:avLst/>
                <a:gdLst/>
                <a:ahLst/>
                <a:cxnLst/>
                <a:rect l="l" t="t" r="r" b="b"/>
                <a:pathLst>
                  <a:path w="4043" h="4042" fill="none" extrusionOk="0">
                    <a:moveTo>
                      <a:pt x="2541" y="77"/>
                    </a:moveTo>
                    <a:lnTo>
                      <a:pt x="2541" y="77"/>
                    </a:lnTo>
                    <a:lnTo>
                      <a:pt x="2118" y="0"/>
                    </a:lnTo>
                    <a:lnTo>
                      <a:pt x="1733" y="39"/>
                    </a:lnTo>
                    <a:lnTo>
                      <a:pt x="1348" y="116"/>
                    </a:lnTo>
                    <a:lnTo>
                      <a:pt x="1001" y="270"/>
                    </a:lnTo>
                    <a:lnTo>
                      <a:pt x="694" y="501"/>
                    </a:lnTo>
                    <a:lnTo>
                      <a:pt x="424" y="770"/>
                    </a:lnTo>
                    <a:lnTo>
                      <a:pt x="193" y="1117"/>
                    </a:lnTo>
                    <a:lnTo>
                      <a:pt x="39" y="1502"/>
                    </a:lnTo>
                    <a:lnTo>
                      <a:pt x="39" y="1502"/>
                    </a:lnTo>
                    <a:lnTo>
                      <a:pt x="1" y="1886"/>
                    </a:lnTo>
                    <a:lnTo>
                      <a:pt x="1" y="2310"/>
                    </a:lnTo>
                    <a:lnTo>
                      <a:pt x="78" y="2695"/>
                    </a:lnTo>
                    <a:lnTo>
                      <a:pt x="270" y="3041"/>
                    </a:lnTo>
                    <a:lnTo>
                      <a:pt x="501" y="3349"/>
                    </a:lnTo>
                    <a:lnTo>
                      <a:pt x="770" y="3618"/>
                    </a:lnTo>
                    <a:lnTo>
                      <a:pt x="1117" y="3849"/>
                    </a:lnTo>
                    <a:lnTo>
                      <a:pt x="1502" y="3965"/>
                    </a:lnTo>
                    <a:lnTo>
                      <a:pt x="1502" y="3965"/>
                    </a:lnTo>
                    <a:lnTo>
                      <a:pt x="1887" y="4042"/>
                    </a:lnTo>
                    <a:lnTo>
                      <a:pt x="2272" y="4042"/>
                    </a:lnTo>
                    <a:lnTo>
                      <a:pt x="2656" y="3926"/>
                    </a:lnTo>
                    <a:lnTo>
                      <a:pt x="3003" y="3772"/>
                    </a:lnTo>
                    <a:lnTo>
                      <a:pt x="3349" y="3541"/>
                    </a:lnTo>
                    <a:lnTo>
                      <a:pt x="3619" y="3272"/>
                    </a:lnTo>
                    <a:lnTo>
                      <a:pt x="3811" y="2926"/>
                    </a:lnTo>
                    <a:lnTo>
                      <a:pt x="3965" y="2541"/>
                    </a:lnTo>
                    <a:lnTo>
                      <a:pt x="3965" y="2541"/>
                    </a:lnTo>
                    <a:lnTo>
                      <a:pt x="4042" y="2156"/>
                    </a:lnTo>
                    <a:lnTo>
                      <a:pt x="4004" y="1732"/>
                    </a:lnTo>
                    <a:lnTo>
                      <a:pt x="3927" y="1386"/>
                    </a:lnTo>
                    <a:lnTo>
                      <a:pt x="3773" y="1001"/>
                    </a:lnTo>
                    <a:lnTo>
                      <a:pt x="3542" y="693"/>
                    </a:lnTo>
                    <a:lnTo>
                      <a:pt x="3234" y="424"/>
                    </a:lnTo>
                    <a:lnTo>
                      <a:pt x="2926" y="231"/>
                    </a:lnTo>
                    <a:lnTo>
                      <a:pt x="2541" y="77"/>
                    </a:lnTo>
                  </a:path>
                </a:pathLst>
              </a:custGeom>
              <a:solidFill>
                <a:srgbClr val="80C1C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1583;p36"/>
              <p:cNvSpPr/>
              <p:nvPr/>
            </p:nvSpPr>
            <p:spPr>
              <a:xfrm>
                <a:off x="7714886" y="1423325"/>
                <a:ext cx="127295" cy="125863"/>
              </a:xfrm>
              <a:custGeom>
                <a:avLst/>
                <a:gdLst/>
                <a:ahLst/>
                <a:cxnLst/>
                <a:rect l="l" t="t" r="r" b="b"/>
                <a:pathLst>
                  <a:path w="3465" h="3426" extrusionOk="0">
                    <a:moveTo>
                      <a:pt x="1501" y="0"/>
                    </a:moveTo>
                    <a:lnTo>
                      <a:pt x="1193" y="77"/>
                    </a:lnTo>
                    <a:lnTo>
                      <a:pt x="885" y="231"/>
                    </a:lnTo>
                    <a:lnTo>
                      <a:pt x="616" y="424"/>
                    </a:lnTo>
                    <a:lnTo>
                      <a:pt x="385" y="655"/>
                    </a:lnTo>
                    <a:lnTo>
                      <a:pt x="193" y="924"/>
                    </a:lnTo>
                    <a:lnTo>
                      <a:pt x="77" y="1270"/>
                    </a:lnTo>
                    <a:lnTo>
                      <a:pt x="0" y="1617"/>
                    </a:lnTo>
                    <a:lnTo>
                      <a:pt x="39" y="1963"/>
                    </a:lnTo>
                    <a:lnTo>
                      <a:pt x="116" y="2271"/>
                    </a:lnTo>
                    <a:lnTo>
                      <a:pt x="231" y="2579"/>
                    </a:lnTo>
                    <a:lnTo>
                      <a:pt x="424" y="2849"/>
                    </a:lnTo>
                    <a:lnTo>
                      <a:pt x="693" y="3080"/>
                    </a:lnTo>
                    <a:lnTo>
                      <a:pt x="962" y="3272"/>
                    </a:lnTo>
                    <a:lnTo>
                      <a:pt x="1270" y="3387"/>
                    </a:lnTo>
                    <a:lnTo>
                      <a:pt x="1617" y="3426"/>
                    </a:lnTo>
                    <a:lnTo>
                      <a:pt x="1963" y="3426"/>
                    </a:lnTo>
                    <a:lnTo>
                      <a:pt x="2310" y="3349"/>
                    </a:lnTo>
                    <a:lnTo>
                      <a:pt x="2617" y="3233"/>
                    </a:lnTo>
                    <a:lnTo>
                      <a:pt x="2887" y="3041"/>
                    </a:lnTo>
                    <a:lnTo>
                      <a:pt x="3118" y="2772"/>
                    </a:lnTo>
                    <a:lnTo>
                      <a:pt x="3272" y="2502"/>
                    </a:lnTo>
                    <a:lnTo>
                      <a:pt x="3387" y="2156"/>
                    </a:lnTo>
                    <a:lnTo>
                      <a:pt x="3464" y="1809"/>
                    </a:lnTo>
                    <a:lnTo>
                      <a:pt x="3464" y="1463"/>
                    </a:lnTo>
                    <a:lnTo>
                      <a:pt x="3387" y="1155"/>
                    </a:lnTo>
                    <a:lnTo>
                      <a:pt x="3233" y="847"/>
                    </a:lnTo>
                    <a:lnTo>
                      <a:pt x="3041" y="578"/>
                    </a:lnTo>
                    <a:lnTo>
                      <a:pt x="2810" y="347"/>
                    </a:lnTo>
                    <a:lnTo>
                      <a:pt x="2502" y="193"/>
                    </a:lnTo>
                    <a:lnTo>
                      <a:pt x="2194" y="39"/>
                    </a:lnTo>
                    <a:lnTo>
                      <a:pt x="1848"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1584;p36"/>
              <p:cNvSpPr/>
              <p:nvPr/>
            </p:nvSpPr>
            <p:spPr>
              <a:xfrm>
                <a:off x="7979277" y="1560474"/>
                <a:ext cx="137622" cy="125879"/>
              </a:xfrm>
              <a:custGeom>
                <a:avLst/>
                <a:gdLst/>
                <a:ahLst/>
                <a:cxnLst/>
                <a:rect l="l" t="t" r="r" b="b"/>
                <a:pathLst>
                  <a:path w="4351" h="3735" extrusionOk="0">
                    <a:moveTo>
                      <a:pt x="1810" y="1"/>
                    </a:moveTo>
                    <a:lnTo>
                      <a:pt x="1733" y="39"/>
                    </a:lnTo>
                    <a:lnTo>
                      <a:pt x="1733" y="78"/>
                    </a:lnTo>
                    <a:lnTo>
                      <a:pt x="1771" y="116"/>
                    </a:lnTo>
                    <a:lnTo>
                      <a:pt x="2503" y="540"/>
                    </a:lnTo>
                    <a:lnTo>
                      <a:pt x="2079" y="771"/>
                    </a:lnTo>
                    <a:lnTo>
                      <a:pt x="1617" y="963"/>
                    </a:lnTo>
                    <a:lnTo>
                      <a:pt x="1579" y="1002"/>
                    </a:lnTo>
                    <a:lnTo>
                      <a:pt x="1617" y="1040"/>
                    </a:lnTo>
                    <a:lnTo>
                      <a:pt x="2310" y="1502"/>
                    </a:lnTo>
                    <a:lnTo>
                      <a:pt x="3003" y="2002"/>
                    </a:lnTo>
                    <a:lnTo>
                      <a:pt x="3349" y="2272"/>
                    </a:lnTo>
                    <a:lnTo>
                      <a:pt x="3657" y="2541"/>
                    </a:lnTo>
                    <a:lnTo>
                      <a:pt x="3965" y="2849"/>
                    </a:lnTo>
                    <a:lnTo>
                      <a:pt x="4235" y="3196"/>
                    </a:lnTo>
                    <a:lnTo>
                      <a:pt x="2926" y="3196"/>
                    </a:lnTo>
                    <a:lnTo>
                      <a:pt x="2310" y="3157"/>
                    </a:lnTo>
                    <a:lnTo>
                      <a:pt x="1656" y="3080"/>
                    </a:lnTo>
                    <a:lnTo>
                      <a:pt x="1040" y="2965"/>
                    </a:lnTo>
                    <a:lnTo>
                      <a:pt x="1040" y="2926"/>
                    </a:lnTo>
                    <a:lnTo>
                      <a:pt x="1001" y="2965"/>
                    </a:lnTo>
                    <a:lnTo>
                      <a:pt x="1001" y="3003"/>
                    </a:lnTo>
                    <a:lnTo>
                      <a:pt x="1309" y="3619"/>
                    </a:lnTo>
                    <a:lnTo>
                      <a:pt x="963" y="3542"/>
                    </a:lnTo>
                    <a:lnTo>
                      <a:pt x="655" y="3465"/>
                    </a:lnTo>
                    <a:lnTo>
                      <a:pt x="309" y="3311"/>
                    </a:lnTo>
                    <a:lnTo>
                      <a:pt x="39" y="3157"/>
                    </a:lnTo>
                    <a:lnTo>
                      <a:pt x="1" y="3157"/>
                    </a:lnTo>
                    <a:lnTo>
                      <a:pt x="309" y="3388"/>
                    </a:lnTo>
                    <a:lnTo>
                      <a:pt x="655" y="3542"/>
                    </a:lnTo>
                    <a:lnTo>
                      <a:pt x="1001" y="3657"/>
                    </a:lnTo>
                    <a:lnTo>
                      <a:pt x="1386" y="3734"/>
                    </a:lnTo>
                    <a:lnTo>
                      <a:pt x="1425" y="3696"/>
                    </a:lnTo>
                    <a:lnTo>
                      <a:pt x="1425" y="3657"/>
                    </a:lnTo>
                    <a:lnTo>
                      <a:pt x="1117" y="3042"/>
                    </a:lnTo>
                    <a:lnTo>
                      <a:pt x="1117" y="3042"/>
                    </a:lnTo>
                    <a:lnTo>
                      <a:pt x="1733" y="3157"/>
                    </a:lnTo>
                    <a:lnTo>
                      <a:pt x="2349" y="3234"/>
                    </a:lnTo>
                    <a:lnTo>
                      <a:pt x="2964" y="3272"/>
                    </a:lnTo>
                    <a:lnTo>
                      <a:pt x="3580" y="3311"/>
                    </a:lnTo>
                    <a:lnTo>
                      <a:pt x="4312" y="3272"/>
                    </a:lnTo>
                    <a:lnTo>
                      <a:pt x="4350" y="3272"/>
                    </a:lnTo>
                    <a:lnTo>
                      <a:pt x="4350" y="3196"/>
                    </a:lnTo>
                    <a:lnTo>
                      <a:pt x="4081" y="2888"/>
                    </a:lnTo>
                    <a:lnTo>
                      <a:pt x="3811" y="2580"/>
                    </a:lnTo>
                    <a:lnTo>
                      <a:pt x="3465" y="2272"/>
                    </a:lnTo>
                    <a:lnTo>
                      <a:pt x="3157" y="2002"/>
                    </a:lnTo>
                    <a:lnTo>
                      <a:pt x="2464" y="1463"/>
                    </a:lnTo>
                    <a:lnTo>
                      <a:pt x="1733" y="1002"/>
                    </a:lnTo>
                    <a:lnTo>
                      <a:pt x="2195" y="809"/>
                    </a:lnTo>
                    <a:lnTo>
                      <a:pt x="2618" y="578"/>
                    </a:lnTo>
                    <a:lnTo>
                      <a:pt x="2657" y="540"/>
                    </a:lnTo>
                    <a:lnTo>
                      <a:pt x="2618" y="501"/>
                    </a:lnTo>
                    <a:lnTo>
                      <a:pt x="1810" y="1"/>
                    </a:lnTo>
                    <a:close/>
                  </a:path>
                </a:pathLst>
              </a:custGeom>
              <a:solidFill>
                <a:srgbClr val="E14347">
                  <a:alpha val="5119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1585;p36"/>
              <p:cNvSpPr/>
              <p:nvPr/>
            </p:nvSpPr>
            <p:spPr>
              <a:xfrm>
                <a:off x="7844974" y="1523729"/>
                <a:ext cx="154151" cy="66495"/>
              </a:xfrm>
              <a:custGeom>
                <a:avLst/>
                <a:gdLst/>
                <a:ahLst/>
                <a:cxnLst/>
                <a:rect l="l" t="t" r="r" b="b"/>
                <a:pathLst>
                  <a:path w="4196" h="1810" extrusionOk="0">
                    <a:moveTo>
                      <a:pt x="0" y="0"/>
                    </a:moveTo>
                    <a:lnTo>
                      <a:pt x="0" y="39"/>
                    </a:lnTo>
                    <a:lnTo>
                      <a:pt x="231" y="193"/>
                    </a:lnTo>
                    <a:lnTo>
                      <a:pt x="501" y="347"/>
                    </a:lnTo>
                    <a:lnTo>
                      <a:pt x="1001" y="577"/>
                    </a:lnTo>
                    <a:lnTo>
                      <a:pt x="2079" y="1039"/>
                    </a:lnTo>
                    <a:lnTo>
                      <a:pt x="3118" y="1463"/>
                    </a:lnTo>
                    <a:lnTo>
                      <a:pt x="4196" y="1809"/>
                    </a:lnTo>
                    <a:lnTo>
                      <a:pt x="4196" y="1809"/>
                    </a:lnTo>
                    <a:lnTo>
                      <a:pt x="3118" y="1424"/>
                    </a:lnTo>
                    <a:lnTo>
                      <a:pt x="2040" y="962"/>
                    </a:lnTo>
                    <a:lnTo>
                      <a:pt x="1001" y="500"/>
                    </a:lnTo>
                    <a:lnTo>
                      <a:pt x="501" y="270"/>
                    </a:lnTo>
                    <a:lnTo>
                      <a:pt x="270" y="116"/>
                    </a:lnTo>
                    <a:lnTo>
                      <a:pt x="0"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1586;p36"/>
              <p:cNvSpPr/>
              <p:nvPr/>
            </p:nvSpPr>
            <p:spPr>
              <a:xfrm>
                <a:off x="7686599" y="1438865"/>
                <a:ext cx="18405" cy="12785"/>
              </a:xfrm>
              <a:custGeom>
                <a:avLst/>
                <a:gdLst/>
                <a:ahLst/>
                <a:cxnLst/>
                <a:rect l="l" t="t" r="r" b="b"/>
                <a:pathLst>
                  <a:path w="501" h="348" extrusionOk="0">
                    <a:moveTo>
                      <a:pt x="0" y="1"/>
                    </a:moveTo>
                    <a:lnTo>
                      <a:pt x="0" y="39"/>
                    </a:lnTo>
                    <a:lnTo>
                      <a:pt x="231" y="232"/>
                    </a:lnTo>
                    <a:lnTo>
                      <a:pt x="347" y="309"/>
                    </a:lnTo>
                    <a:lnTo>
                      <a:pt x="501" y="347"/>
                    </a:lnTo>
                    <a:lnTo>
                      <a:pt x="501" y="309"/>
                    </a:lnTo>
                    <a:lnTo>
                      <a:pt x="385" y="232"/>
                    </a:lnTo>
                    <a:lnTo>
                      <a:pt x="270" y="193"/>
                    </a:lnTo>
                    <a:lnTo>
                      <a:pt x="39"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1587;p36"/>
              <p:cNvSpPr/>
              <p:nvPr/>
            </p:nvSpPr>
            <p:spPr>
              <a:xfrm>
                <a:off x="7822344" y="1554809"/>
                <a:ext cx="66495" cy="114584"/>
              </a:xfrm>
              <a:custGeom>
                <a:avLst/>
                <a:gdLst/>
                <a:ahLst/>
                <a:cxnLst/>
                <a:rect l="l" t="t" r="r" b="b"/>
                <a:pathLst>
                  <a:path w="1810" h="3119" extrusionOk="0">
                    <a:moveTo>
                      <a:pt x="1732" y="1"/>
                    </a:moveTo>
                    <a:lnTo>
                      <a:pt x="1732" y="39"/>
                    </a:lnTo>
                    <a:lnTo>
                      <a:pt x="1617" y="463"/>
                    </a:lnTo>
                    <a:lnTo>
                      <a:pt x="1501" y="886"/>
                    </a:lnTo>
                    <a:lnTo>
                      <a:pt x="1348" y="1310"/>
                    </a:lnTo>
                    <a:lnTo>
                      <a:pt x="1117" y="1733"/>
                    </a:lnTo>
                    <a:lnTo>
                      <a:pt x="847" y="2118"/>
                    </a:lnTo>
                    <a:lnTo>
                      <a:pt x="539" y="2464"/>
                    </a:lnTo>
                    <a:lnTo>
                      <a:pt x="231" y="2811"/>
                    </a:lnTo>
                    <a:lnTo>
                      <a:pt x="77" y="2965"/>
                    </a:lnTo>
                    <a:lnTo>
                      <a:pt x="39" y="3042"/>
                    </a:lnTo>
                    <a:lnTo>
                      <a:pt x="0" y="3119"/>
                    </a:lnTo>
                    <a:lnTo>
                      <a:pt x="77" y="3080"/>
                    </a:lnTo>
                    <a:lnTo>
                      <a:pt x="154" y="3003"/>
                    </a:lnTo>
                    <a:lnTo>
                      <a:pt x="308" y="2811"/>
                    </a:lnTo>
                    <a:lnTo>
                      <a:pt x="616" y="2464"/>
                    </a:lnTo>
                    <a:lnTo>
                      <a:pt x="924" y="2118"/>
                    </a:lnTo>
                    <a:lnTo>
                      <a:pt x="1194" y="1733"/>
                    </a:lnTo>
                    <a:lnTo>
                      <a:pt x="1424" y="1348"/>
                    </a:lnTo>
                    <a:lnTo>
                      <a:pt x="1617" y="963"/>
                    </a:lnTo>
                    <a:lnTo>
                      <a:pt x="1732" y="501"/>
                    </a:lnTo>
                    <a:lnTo>
                      <a:pt x="1809" y="270"/>
                    </a:lnTo>
                    <a:lnTo>
                      <a:pt x="1809" y="39"/>
                    </a:lnTo>
                    <a:lnTo>
                      <a:pt x="1771"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1588;p36"/>
              <p:cNvSpPr/>
              <p:nvPr/>
            </p:nvSpPr>
            <p:spPr>
              <a:xfrm>
                <a:off x="7966575" y="1547755"/>
                <a:ext cx="4262" cy="5694"/>
              </a:xfrm>
              <a:custGeom>
                <a:avLst/>
                <a:gdLst/>
                <a:ahLst/>
                <a:cxnLst/>
                <a:rect l="l" t="t" r="r" b="b"/>
                <a:pathLst>
                  <a:path w="116" h="155" extrusionOk="0">
                    <a:moveTo>
                      <a:pt x="0" y="0"/>
                    </a:moveTo>
                    <a:lnTo>
                      <a:pt x="0" y="39"/>
                    </a:lnTo>
                    <a:lnTo>
                      <a:pt x="0" y="77"/>
                    </a:lnTo>
                    <a:lnTo>
                      <a:pt x="0" y="116"/>
                    </a:lnTo>
                    <a:lnTo>
                      <a:pt x="0" y="154"/>
                    </a:lnTo>
                    <a:lnTo>
                      <a:pt x="116" y="154"/>
                    </a:lnTo>
                    <a:lnTo>
                      <a:pt x="116" y="116"/>
                    </a:lnTo>
                    <a:lnTo>
                      <a:pt x="116" y="77"/>
                    </a:lnTo>
                    <a:lnTo>
                      <a:pt x="116" y="39"/>
                    </a:lnTo>
                    <a:lnTo>
                      <a:pt x="77" y="39"/>
                    </a:lnTo>
                    <a:lnTo>
                      <a:pt x="77"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1589;p36"/>
              <p:cNvSpPr/>
              <p:nvPr/>
            </p:nvSpPr>
            <p:spPr>
              <a:xfrm>
                <a:off x="7924143" y="1525125"/>
                <a:ext cx="7127" cy="5694"/>
              </a:xfrm>
              <a:custGeom>
                <a:avLst/>
                <a:gdLst/>
                <a:ahLst/>
                <a:cxnLst/>
                <a:rect l="l" t="t" r="r" b="b"/>
                <a:pathLst>
                  <a:path w="194" h="155" extrusionOk="0">
                    <a:moveTo>
                      <a:pt x="39" y="1"/>
                    </a:moveTo>
                    <a:lnTo>
                      <a:pt x="1" y="39"/>
                    </a:lnTo>
                    <a:lnTo>
                      <a:pt x="1" y="78"/>
                    </a:lnTo>
                    <a:lnTo>
                      <a:pt x="1" y="116"/>
                    </a:lnTo>
                    <a:lnTo>
                      <a:pt x="39" y="116"/>
                    </a:lnTo>
                    <a:lnTo>
                      <a:pt x="39" y="155"/>
                    </a:lnTo>
                    <a:lnTo>
                      <a:pt x="155" y="155"/>
                    </a:lnTo>
                    <a:lnTo>
                      <a:pt x="155" y="116"/>
                    </a:lnTo>
                    <a:lnTo>
                      <a:pt x="193" y="116"/>
                    </a:lnTo>
                    <a:lnTo>
                      <a:pt x="193" y="39"/>
                    </a:lnTo>
                    <a:lnTo>
                      <a:pt x="155" y="39"/>
                    </a:lnTo>
                    <a:lnTo>
                      <a:pt x="78"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1590;p36"/>
              <p:cNvSpPr/>
              <p:nvPr/>
            </p:nvSpPr>
            <p:spPr>
              <a:xfrm>
                <a:off x="7880315" y="1506756"/>
                <a:ext cx="7090" cy="5694"/>
              </a:xfrm>
              <a:custGeom>
                <a:avLst/>
                <a:gdLst/>
                <a:ahLst/>
                <a:cxnLst/>
                <a:rect l="l" t="t" r="r" b="b"/>
                <a:pathLst>
                  <a:path w="193" h="155" extrusionOk="0">
                    <a:moveTo>
                      <a:pt x="39" y="0"/>
                    </a:moveTo>
                    <a:lnTo>
                      <a:pt x="39" y="39"/>
                    </a:lnTo>
                    <a:lnTo>
                      <a:pt x="0" y="77"/>
                    </a:lnTo>
                    <a:lnTo>
                      <a:pt x="39" y="116"/>
                    </a:lnTo>
                    <a:lnTo>
                      <a:pt x="77" y="154"/>
                    </a:lnTo>
                    <a:lnTo>
                      <a:pt x="154" y="154"/>
                    </a:lnTo>
                    <a:lnTo>
                      <a:pt x="154" y="116"/>
                    </a:lnTo>
                    <a:lnTo>
                      <a:pt x="193" y="116"/>
                    </a:lnTo>
                    <a:lnTo>
                      <a:pt x="193" y="77"/>
                    </a:lnTo>
                    <a:lnTo>
                      <a:pt x="193" y="39"/>
                    </a:lnTo>
                    <a:lnTo>
                      <a:pt x="154" y="39"/>
                    </a:lnTo>
                    <a:lnTo>
                      <a:pt x="154"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9" name="Google Shape;1591;p36"/>
              <p:cNvSpPr/>
              <p:nvPr/>
            </p:nvSpPr>
            <p:spPr>
              <a:xfrm>
                <a:off x="7853460" y="1578872"/>
                <a:ext cx="5694" cy="5694"/>
              </a:xfrm>
              <a:custGeom>
                <a:avLst/>
                <a:gdLst/>
                <a:ahLst/>
                <a:cxnLst/>
                <a:rect l="l" t="t" r="r" b="b"/>
                <a:pathLst>
                  <a:path w="155" h="155" extrusionOk="0">
                    <a:moveTo>
                      <a:pt x="39" y="0"/>
                    </a:moveTo>
                    <a:lnTo>
                      <a:pt x="0" y="39"/>
                    </a:lnTo>
                    <a:lnTo>
                      <a:pt x="0" y="77"/>
                    </a:lnTo>
                    <a:lnTo>
                      <a:pt x="0" y="116"/>
                    </a:lnTo>
                    <a:lnTo>
                      <a:pt x="0" y="154"/>
                    </a:lnTo>
                    <a:lnTo>
                      <a:pt x="77" y="154"/>
                    </a:lnTo>
                    <a:lnTo>
                      <a:pt x="116" y="116"/>
                    </a:lnTo>
                    <a:lnTo>
                      <a:pt x="116" y="77"/>
                    </a:lnTo>
                    <a:lnTo>
                      <a:pt x="154" y="77"/>
                    </a:lnTo>
                    <a:lnTo>
                      <a:pt x="116" y="39"/>
                    </a:lnTo>
                    <a:lnTo>
                      <a:pt x="116"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0" name="Google Shape;1592;p36"/>
              <p:cNvSpPr/>
              <p:nvPr/>
            </p:nvSpPr>
            <p:spPr>
              <a:xfrm>
                <a:off x="7833659" y="1611385"/>
                <a:ext cx="5694" cy="7090"/>
              </a:xfrm>
              <a:custGeom>
                <a:avLst/>
                <a:gdLst/>
                <a:ahLst/>
                <a:cxnLst/>
                <a:rect l="l" t="t" r="r" b="b"/>
                <a:pathLst>
                  <a:path w="155" h="193" extrusionOk="0">
                    <a:moveTo>
                      <a:pt x="39" y="0"/>
                    </a:moveTo>
                    <a:lnTo>
                      <a:pt x="39" y="39"/>
                    </a:lnTo>
                    <a:lnTo>
                      <a:pt x="0" y="77"/>
                    </a:lnTo>
                    <a:lnTo>
                      <a:pt x="0" y="116"/>
                    </a:lnTo>
                    <a:lnTo>
                      <a:pt x="0" y="154"/>
                    </a:lnTo>
                    <a:lnTo>
                      <a:pt x="39" y="193"/>
                    </a:lnTo>
                    <a:lnTo>
                      <a:pt x="77" y="193"/>
                    </a:lnTo>
                    <a:lnTo>
                      <a:pt x="116" y="154"/>
                    </a:lnTo>
                    <a:lnTo>
                      <a:pt x="116" y="116"/>
                    </a:lnTo>
                    <a:lnTo>
                      <a:pt x="154" y="116"/>
                    </a:lnTo>
                    <a:lnTo>
                      <a:pt x="154" y="77"/>
                    </a:lnTo>
                    <a:lnTo>
                      <a:pt x="154" y="39"/>
                    </a:lnTo>
                    <a:lnTo>
                      <a:pt x="116"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1593;p36"/>
              <p:cNvSpPr/>
              <p:nvPr/>
            </p:nvSpPr>
            <p:spPr>
              <a:xfrm>
                <a:off x="7808200" y="1639672"/>
                <a:ext cx="5694" cy="7090"/>
              </a:xfrm>
              <a:custGeom>
                <a:avLst/>
                <a:gdLst/>
                <a:ahLst/>
                <a:cxnLst/>
                <a:rect l="l" t="t" r="r" b="b"/>
                <a:pathLst>
                  <a:path w="155" h="193" extrusionOk="0">
                    <a:moveTo>
                      <a:pt x="77" y="0"/>
                    </a:moveTo>
                    <a:lnTo>
                      <a:pt x="77" y="39"/>
                    </a:lnTo>
                    <a:lnTo>
                      <a:pt x="39" y="39"/>
                    </a:lnTo>
                    <a:lnTo>
                      <a:pt x="39" y="77"/>
                    </a:lnTo>
                    <a:lnTo>
                      <a:pt x="39" y="116"/>
                    </a:lnTo>
                    <a:lnTo>
                      <a:pt x="0" y="154"/>
                    </a:lnTo>
                    <a:lnTo>
                      <a:pt x="39" y="193"/>
                    </a:lnTo>
                    <a:lnTo>
                      <a:pt x="154" y="193"/>
                    </a:lnTo>
                    <a:lnTo>
                      <a:pt x="154" y="154"/>
                    </a:lnTo>
                    <a:lnTo>
                      <a:pt x="154" y="116"/>
                    </a:lnTo>
                    <a:lnTo>
                      <a:pt x="154" y="77"/>
                    </a:lnTo>
                    <a:lnTo>
                      <a:pt x="154" y="39"/>
                    </a:lnTo>
                    <a:lnTo>
                      <a:pt x="116" y="0"/>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1594;p36"/>
              <p:cNvSpPr/>
              <p:nvPr/>
            </p:nvSpPr>
            <p:spPr>
              <a:xfrm>
                <a:off x="7703571" y="1424721"/>
                <a:ext cx="7090" cy="5694"/>
              </a:xfrm>
              <a:custGeom>
                <a:avLst/>
                <a:gdLst/>
                <a:ahLst/>
                <a:cxnLst/>
                <a:rect l="l" t="t" r="r" b="b"/>
                <a:pathLst>
                  <a:path w="193" h="155" extrusionOk="0">
                    <a:moveTo>
                      <a:pt x="39" y="1"/>
                    </a:moveTo>
                    <a:lnTo>
                      <a:pt x="39" y="39"/>
                    </a:lnTo>
                    <a:lnTo>
                      <a:pt x="0" y="39"/>
                    </a:lnTo>
                    <a:lnTo>
                      <a:pt x="0" y="78"/>
                    </a:lnTo>
                    <a:lnTo>
                      <a:pt x="39" y="116"/>
                    </a:lnTo>
                    <a:lnTo>
                      <a:pt x="77" y="116"/>
                    </a:lnTo>
                    <a:lnTo>
                      <a:pt x="77" y="155"/>
                    </a:lnTo>
                    <a:lnTo>
                      <a:pt x="116" y="155"/>
                    </a:lnTo>
                    <a:lnTo>
                      <a:pt x="154" y="116"/>
                    </a:lnTo>
                    <a:lnTo>
                      <a:pt x="193" y="116"/>
                    </a:lnTo>
                    <a:lnTo>
                      <a:pt x="193" y="78"/>
                    </a:lnTo>
                    <a:lnTo>
                      <a:pt x="154" y="39"/>
                    </a:lnTo>
                    <a:lnTo>
                      <a:pt x="116" y="1"/>
                    </a:lnTo>
                    <a:close/>
                  </a:path>
                </a:pathLst>
              </a:custGeom>
              <a:solidFill>
                <a:srgbClr val="A7303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1595;p36"/>
              <p:cNvSpPr/>
              <p:nvPr/>
            </p:nvSpPr>
            <p:spPr>
              <a:xfrm>
                <a:off x="7731822" y="1431812"/>
                <a:ext cx="77810" cy="35378"/>
              </a:xfrm>
              <a:custGeom>
                <a:avLst/>
                <a:gdLst/>
                <a:ahLst/>
                <a:cxnLst/>
                <a:rect l="l" t="t" r="r" b="b"/>
                <a:pathLst>
                  <a:path w="2118" h="963" extrusionOk="0">
                    <a:moveTo>
                      <a:pt x="1387" y="0"/>
                    </a:moveTo>
                    <a:lnTo>
                      <a:pt x="1194" y="39"/>
                    </a:lnTo>
                    <a:lnTo>
                      <a:pt x="963" y="77"/>
                    </a:lnTo>
                    <a:lnTo>
                      <a:pt x="771" y="154"/>
                    </a:lnTo>
                    <a:lnTo>
                      <a:pt x="578" y="270"/>
                    </a:lnTo>
                    <a:lnTo>
                      <a:pt x="386" y="385"/>
                    </a:lnTo>
                    <a:lnTo>
                      <a:pt x="232" y="578"/>
                    </a:lnTo>
                    <a:lnTo>
                      <a:pt x="116" y="732"/>
                    </a:lnTo>
                    <a:lnTo>
                      <a:pt x="1" y="963"/>
                    </a:lnTo>
                    <a:lnTo>
                      <a:pt x="39" y="963"/>
                    </a:lnTo>
                    <a:lnTo>
                      <a:pt x="193" y="732"/>
                    </a:lnTo>
                    <a:lnTo>
                      <a:pt x="386" y="501"/>
                    </a:lnTo>
                    <a:lnTo>
                      <a:pt x="578" y="347"/>
                    </a:lnTo>
                    <a:lnTo>
                      <a:pt x="848" y="193"/>
                    </a:lnTo>
                    <a:lnTo>
                      <a:pt x="1117" y="116"/>
                    </a:lnTo>
                    <a:lnTo>
                      <a:pt x="1348" y="116"/>
                    </a:lnTo>
                    <a:lnTo>
                      <a:pt x="1695" y="154"/>
                    </a:lnTo>
                    <a:lnTo>
                      <a:pt x="2041" y="270"/>
                    </a:lnTo>
                    <a:lnTo>
                      <a:pt x="2118" y="231"/>
                    </a:lnTo>
                    <a:lnTo>
                      <a:pt x="2118" y="193"/>
                    </a:lnTo>
                    <a:lnTo>
                      <a:pt x="2079" y="193"/>
                    </a:lnTo>
                    <a:lnTo>
                      <a:pt x="1772" y="39"/>
                    </a:lnTo>
                    <a:lnTo>
                      <a:pt x="1387" y="0"/>
                    </a:lnTo>
                    <a:close/>
                  </a:path>
                </a:pathLst>
              </a:custGeom>
              <a:solidFill>
                <a:srgbClr val="66BBB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sp>
        <p:nvSpPr>
          <p:cNvPr id="135" name="Rectangle 134">
            <a:extLst>
              <a:ext uri="{FF2B5EF4-FFF2-40B4-BE49-F238E27FC236}">
                <a16:creationId xmlns:a16="http://schemas.microsoft.com/office/drawing/2014/main" id="{02BAF2C8-987B-44EB-B1A8-3AB362C61643}"/>
              </a:ext>
            </a:extLst>
          </p:cNvPr>
          <p:cNvSpPr/>
          <p:nvPr/>
        </p:nvSpPr>
        <p:spPr>
          <a:xfrm>
            <a:off x="1125227" y="2186895"/>
            <a:ext cx="9275836" cy="1323439"/>
          </a:xfrm>
          <a:prstGeom prst="rect">
            <a:avLst/>
          </a:prstGeom>
        </p:spPr>
        <p:txBody>
          <a:bodyPr wrap="square">
            <a:spAutoFit/>
          </a:bodyPr>
          <a:lstStyle/>
          <a:p>
            <a:pPr marR="90814" algn="ctr"/>
            <a:r>
              <a:rPr lang="vi-VN" sz="4000" b="1" dirty="0">
                <a:solidFill>
                  <a:srgbClr val="0000FF"/>
                </a:solidFill>
                <a:latin typeface="Times New Roman" panose="02020603050405020304" pitchFamily="18" charset="0"/>
                <a:cs typeface="Times New Roman" panose="02020603050405020304" pitchFamily="18" charset="0"/>
              </a:rPr>
              <a:t>BÀI 28. THƯƠNG MẠI, TÀI CHÍNH NGÂN HÀNG VÀ DU LỊCH</a:t>
            </a:r>
            <a:endParaRPr lang="en-US" sz="4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311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barn(inVertical)">
                                      <p:cBhvr>
                                        <p:cTn id="7"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5728" y="2430224"/>
            <a:ext cx="5253496" cy="815986"/>
            <a:chOff x="2315455" y="1748978"/>
            <a:chExt cx="6451173" cy="1066795"/>
          </a:xfrm>
        </p:grpSpPr>
        <p:sp>
          <p:nvSpPr>
            <p:cNvPr id="8" name="圆角矩形 52">
              <a:extLst>
                <a:ext uri="{FF2B5EF4-FFF2-40B4-BE49-F238E27FC236}">
                  <a16:creationId xmlns:a16="http://schemas.microsoft.com/office/drawing/2014/main" id="{02AE87B5-C4F8-4233-9FCC-3F78B58ED3D7}"/>
                </a:ext>
              </a:extLst>
            </p:cNvPr>
            <p:cNvSpPr/>
            <p:nvPr/>
          </p:nvSpPr>
          <p:spPr>
            <a:xfrm flipH="1">
              <a:off x="3076182" y="1801470"/>
              <a:ext cx="5690446" cy="944716"/>
            </a:xfrm>
            <a:prstGeom prst="roundRect">
              <a:avLst>
                <a:gd name="adj" fmla="val 0"/>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vi-VN" altLang="zh-CN" sz="2600" b="1">
                  <a:solidFill>
                    <a:schemeClr val="tx1"/>
                  </a:solidFill>
                  <a:latin typeface="Times New Roman" panose="02020603050405020304" pitchFamily="18" charset="0"/>
                  <a:ea typeface="华文中宋" panose="02010600040101010101" pitchFamily="2" charset="-122"/>
                  <a:cs typeface="Times New Roman" panose="02020603050405020304" pitchFamily="18" charset="0"/>
                </a:rPr>
                <a:t>THƯƠNG MẠI</a:t>
              </a:r>
              <a:endParaRPr lang="zh-CN" altLang="en-US" sz="2600" b="1">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9"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chemeClr val="accent3">
                <a:lumMod val="50000"/>
              </a:schemeClr>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a:t>
              </a:r>
              <a:endParaRPr lang="en-US" sz="26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14" name="Group 13"/>
          <p:cNvGrpSpPr/>
          <p:nvPr/>
        </p:nvGrpSpPr>
        <p:grpSpPr>
          <a:xfrm>
            <a:off x="366403" y="3693131"/>
            <a:ext cx="5236112" cy="815986"/>
            <a:chOff x="2327874" y="3011720"/>
            <a:chExt cx="6869140" cy="1066795"/>
          </a:xfrm>
        </p:grpSpPr>
        <p:sp>
          <p:nvSpPr>
            <p:cNvPr id="15" name="圆角矩形 52">
              <a:extLst>
                <a:ext uri="{FF2B5EF4-FFF2-40B4-BE49-F238E27FC236}">
                  <a16:creationId xmlns:a16="http://schemas.microsoft.com/office/drawing/2014/main" id="{0D5FF7B1-EFF7-486C-A14B-DC045A5F7C76}"/>
                </a:ext>
              </a:extLst>
            </p:cNvPr>
            <p:cNvSpPr/>
            <p:nvPr/>
          </p:nvSpPr>
          <p:spPr>
            <a:xfrm flipH="1">
              <a:off x="3076184" y="3069776"/>
              <a:ext cx="6120830" cy="957943"/>
            </a:xfrm>
            <a:prstGeom prst="roundRect">
              <a:avLst>
                <a:gd name="adj" fmla="val 0"/>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Times New Roman" panose="02020603050405020304" pitchFamily="18" charset="0"/>
                  <a:cs typeface="Times New Roman" panose="02020603050405020304" pitchFamily="18" charset="0"/>
                </a:rPr>
                <a:t>TÀI CHÍNH NGÂN HÀNG </a:t>
              </a:r>
              <a:endParaRPr lang="zh-CN" altLang="en-US" sz="260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6" name="椭圆 39">
              <a:extLst>
                <a:ext uri="{FF2B5EF4-FFF2-40B4-BE49-F238E27FC236}">
                  <a16:creationId xmlns:a16="http://schemas.microsoft.com/office/drawing/2014/main" id="{ED9795D3-B984-4497-AAA7-803305E03EDC}"/>
                </a:ext>
              </a:extLst>
            </p:cNvPr>
            <p:cNvSpPr/>
            <p:nvPr/>
          </p:nvSpPr>
          <p:spPr>
            <a:xfrm flipH="1">
              <a:off x="2327874" y="3011720"/>
              <a:ext cx="1075357" cy="1066795"/>
            </a:xfrm>
            <a:prstGeom prst="ellipse">
              <a:avLst/>
            </a:prstGeom>
            <a:solidFill>
              <a:schemeClr val="accent3">
                <a:lumMod val="50000"/>
              </a:schemeClr>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II</a:t>
              </a:r>
              <a:endParaRPr lang="en-US" sz="26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sp>
        <p:nvSpPr>
          <p:cNvPr id="18" name="矩形 47">
            <a:extLst>
              <a:ext uri="{FF2B5EF4-FFF2-40B4-BE49-F238E27FC236}">
                <a16:creationId xmlns:a16="http://schemas.microsoft.com/office/drawing/2014/main" id="{C3610568-FC8A-4C15-9B6E-3398748EFAAF}"/>
              </a:ext>
            </a:extLst>
          </p:cNvPr>
          <p:cNvSpPr/>
          <p:nvPr/>
        </p:nvSpPr>
        <p:spPr>
          <a:xfrm>
            <a:off x="2377452" y="611450"/>
            <a:ext cx="4441816" cy="978826"/>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3000" b="1">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NỘI DUNG CHÍNH</a:t>
            </a:r>
            <a:endParaRPr lang="zh-CN" altLang="en-US" sz="3000" b="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9" name="Rounded Rectangle 18"/>
          <p:cNvSpPr/>
          <p:nvPr/>
        </p:nvSpPr>
        <p:spPr>
          <a:xfrm>
            <a:off x="7126514" y="896137"/>
            <a:ext cx="4775163" cy="5021216"/>
          </a:xfrm>
          <a:prstGeom prst="roundRect">
            <a:avLst/>
          </a:prstGeom>
          <a:solidFill>
            <a:schemeClr val="bg1"/>
          </a:solidFill>
          <a:ln>
            <a:solidFill>
              <a:srgbClr val="FF99CC"/>
            </a:solidFill>
          </a:ln>
          <a:effectLst>
            <a:outerShdw blurRad="63500" sx="102000" sy="102000" algn="c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2800" i="1">
                <a:latin typeface="Times New Roman" pitchFamily="18" charset="0"/>
                <a:cs typeface="Times New Roman" pitchFamily="18" charset="0"/>
              </a:rPr>
              <a:t>Thương mại, tài chính ngân hàng và du lịch là các ngành kinh tế quan trọng của nhóm ngành dịch vụ. Các ngành này có vai trò và đặc điểm gì? Sự phát triển và phân bố chịu ảnh hưởng của các nhân tố nào? Tình hình phát triển và phân bố của thương mại, tài chính ngân hàng và du lịch ra sao?</a:t>
            </a:r>
            <a:endParaRPr lang="en-US" sz="2800">
              <a:latin typeface="Times New Roman" pitchFamily="18" charset="0"/>
              <a:cs typeface="Times New Roman" pitchFamily="18" charset="0"/>
            </a:endParaRPr>
          </a:p>
        </p:txBody>
      </p:sp>
      <p:pic>
        <p:nvPicPr>
          <p:cNvPr id="21" name="Picture 20"/>
          <p:cNvPicPr>
            <a:picLocks noChangeAspect="1"/>
          </p:cNvPicPr>
          <p:nvPr/>
        </p:nvPicPr>
        <p:blipFill>
          <a:blip r:embed="rId3"/>
          <a:stretch>
            <a:fillRect/>
          </a:stretch>
        </p:blipFill>
        <p:spPr>
          <a:xfrm>
            <a:off x="5151467" y="5515330"/>
            <a:ext cx="1671136" cy="1671136"/>
          </a:xfrm>
          <a:prstGeom prst="rect">
            <a:avLst/>
          </a:prstGeom>
        </p:spPr>
      </p:pic>
      <p:grpSp>
        <p:nvGrpSpPr>
          <p:cNvPr id="22" name="Group 21"/>
          <p:cNvGrpSpPr/>
          <p:nvPr/>
        </p:nvGrpSpPr>
        <p:grpSpPr>
          <a:xfrm>
            <a:off x="3" y="27488"/>
            <a:ext cx="2087628" cy="1038212"/>
            <a:chOff x="75971" y="1051852"/>
            <a:chExt cx="2087356" cy="1038077"/>
          </a:xfrm>
        </p:grpSpPr>
        <p:grpSp>
          <p:nvGrpSpPr>
            <p:cNvPr id="23" name="Group 22"/>
            <p:cNvGrpSpPr/>
            <p:nvPr/>
          </p:nvGrpSpPr>
          <p:grpSpPr>
            <a:xfrm>
              <a:off x="762000" y="1425879"/>
              <a:ext cx="1401327" cy="664050"/>
              <a:chOff x="5507432" y="3371212"/>
              <a:chExt cx="3674668" cy="1857615"/>
            </a:xfrm>
          </p:grpSpPr>
          <p:grpSp>
            <p:nvGrpSpPr>
              <p:cNvPr id="25" name="组合 1483"/>
              <p:cNvGrpSpPr/>
              <p:nvPr/>
            </p:nvGrpSpPr>
            <p:grpSpPr>
              <a:xfrm>
                <a:off x="5507432" y="3371212"/>
                <a:ext cx="3674668" cy="1857615"/>
                <a:chOff x="28079" y="1041053"/>
                <a:chExt cx="7035801" cy="4572000"/>
              </a:xfrm>
            </p:grpSpPr>
            <p:sp>
              <p:nvSpPr>
                <p:cNvPr id="2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6752" fontAlgn="base">
                    <a:spcBef>
                      <a:spcPct val="0"/>
                    </a:spcBef>
                    <a:spcAft>
                      <a:spcPct val="0"/>
                    </a:spcAft>
                  </a:pPr>
                  <a:endParaRPr lang="zh-CN" altLang="en-US" sz="1700">
                    <a:solidFill>
                      <a:prstClr val="black"/>
                    </a:solidFill>
                  </a:endParaRPr>
                </a:p>
              </p:txBody>
            </p:sp>
            <p:sp>
              <p:nvSpPr>
                <p:cNvPr id="2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6752" fontAlgn="base">
                    <a:spcBef>
                      <a:spcPct val="0"/>
                    </a:spcBef>
                    <a:spcAft>
                      <a:spcPct val="0"/>
                    </a:spcAft>
                  </a:pPr>
                  <a:endParaRPr lang="zh-CN" altLang="en-US" sz="1700">
                    <a:solidFill>
                      <a:prstClr val="black"/>
                    </a:solidFill>
                  </a:endParaRPr>
                </a:p>
              </p:txBody>
            </p:sp>
          </p:grpSp>
          <p:sp>
            <p:nvSpPr>
              <p:cNvPr id="26" name="TextBox 25"/>
              <p:cNvSpPr txBox="1"/>
              <p:nvPr/>
            </p:nvSpPr>
            <p:spPr>
              <a:xfrm>
                <a:off x="5723896" y="3850530"/>
                <a:ext cx="3292841" cy="904023"/>
              </a:xfrm>
              <a:prstGeom prst="rect">
                <a:avLst/>
              </a:prstGeom>
              <a:noFill/>
            </p:spPr>
            <p:txBody>
              <a:bodyPr wrap="square" rtlCol="0">
                <a:spAutoFit/>
              </a:bodyPr>
              <a:lstStyle/>
              <a:p>
                <a:pPr algn="ctr" defTabSz="914196"/>
                <a:r>
                  <a:rPr lang="en-US" sz="1500" b="1" i="1">
                    <a:solidFill>
                      <a:prstClr val="white"/>
                    </a:solidFill>
                    <a:latin typeface="Times New Roman" panose="02020603050405020304" pitchFamily="18" charset="0"/>
                    <a:cs typeface="Times New Roman" panose="02020603050405020304" pitchFamily="18" charset="0"/>
                  </a:rPr>
                  <a:t>Khởi động</a:t>
                </a:r>
              </a:p>
            </p:txBody>
          </p:sp>
        </p:grpSp>
        <p:pic>
          <p:nvPicPr>
            <p:cNvPr id="24" name="Picture 2" descr="Đồ hoạ vector miễn phí của Phi trườ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71" y="1051852"/>
              <a:ext cx="923966" cy="9239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366403" y="4844585"/>
            <a:ext cx="5236112" cy="815986"/>
            <a:chOff x="2327874" y="3011720"/>
            <a:chExt cx="6869140" cy="1066795"/>
          </a:xfrm>
        </p:grpSpPr>
        <p:sp>
          <p:nvSpPr>
            <p:cNvPr id="29" name="圆角矩形 52">
              <a:extLst>
                <a:ext uri="{FF2B5EF4-FFF2-40B4-BE49-F238E27FC236}">
                  <a16:creationId xmlns:a16="http://schemas.microsoft.com/office/drawing/2014/main" id="{0D5FF7B1-EFF7-486C-A14B-DC045A5F7C76}"/>
                </a:ext>
              </a:extLst>
            </p:cNvPr>
            <p:cNvSpPr/>
            <p:nvPr/>
          </p:nvSpPr>
          <p:spPr>
            <a:xfrm flipH="1">
              <a:off x="3076184" y="3069776"/>
              <a:ext cx="6120830" cy="957943"/>
            </a:xfrm>
            <a:prstGeom prst="roundRect">
              <a:avLst>
                <a:gd name="adj" fmla="val 0"/>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Times New Roman" panose="02020603050405020304" pitchFamily="18" charset="0"/>
                  <a:cs typeface="Times New Roman" panose="02020603050405020304" pitchFamily="18" charset="0"/>
                </a:rPr>
                <a:t>DU LỊCH</a:t>
              </a:r>
              <a:endParaRPr lang="zh-CN" altLang="en-US" sz="2600">
                <a:solidFill>
                  <a:schemeClr val="tx1"/>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30" name="椭圆 39">
              <a:extLst>
                <a:ext uri="{FF2B5EF4-FFF2-40B4-BE49-F238E27FC236}">
                  <a16:creationId xmlns:a16="http://schemas.microsoft.com/office/drawing/2014/main" id="{ED9795D3-B984-4497-AAA7-803305E03EDC}"/>
                </a:ext>
              </a:extLst>
            </p:cNvPr>
            <p:cNvSpPr/>
            <p:nvPr/>
          </p:nvSpPr>
          <p:spPr>
            <a:xfrm flipH="1">
              <a:off x="2327874" y="3011720"/>
              <a:ext cx="1075357" cy="1066795"/>
            </a:xfrm>
            <a:prstGeom prst="ellipse">
              <a:avLst/>
            </a:prstGeom>
            <a:solidFill>
              <a:schemeClr val="accent3">
                <a:lumMod val="50000"/>
              </a:schemeClr>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III</a:t>
              </a:r>
              <a:endParaRPr lang="en-US" sz="26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2204297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7" name="Group 6"/>
          <p:cNvGrpSpPr/>
          <p:nvPr/>
        </p:nvGrpSpPr>
        <p:grpSpPr>
          <a:xfrm>
            <a:off x="2244170" y="2225169"/>
            <a:ext cx="7703662" cy="826542"/>
            <a:chOff x="2632627" y="1585743"/>
            <a:chExt cx="7702659" cy="1230031"/>
          </a:xfrm>
        </p:grpSpPr>
        <p:sp>
          <p:nvSpPr>
            <p:cNvPr id="8" name="圆角矩形 52">
              <a:extLst>
                <a:ext uri="{FF2B5EF4-FFF2-40B4-BE49-F238E27FC236}">
                  <a16:creationId xmlns:a16="http://schemas.microsoft.com/office/drawing/2014/main" id="{02AE87B5-C4F8-4233-9FCC-3F78B58ED3D7}"/>
                </a:ext>
              </a:extLst>
            </p:cNvPr>
            <p:cNvSpPr/>
            <p:nvPr/>
          </p:nvSpPr>
          <p:spPr>
            <a:xfrm flipH="1">
              <a:off x="3432643" y="1801469"/>
              <a:ext cx="6902643"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vi-VN" altLang="zh-CN" sz="3000" b="1">
                  <a:solidFill>
                    <a:schemeClr val="accent5">
                      <a:lumMod val="50000"/>
                    </a:schemeClr>
                  </a:solidFill>
                  <a:latin typeface="Times New Roman" panose="02020603050405020304" pitchFamily="18" charset="0"/>
                  <a:ea typeface="华文中宋" panose="02010600040101010101" pitchFamily="2" charset="-122"/>
                  <a:cs typeface="Times New Roman" panose="02020603050405020304" pitchFamily="18" charset="0"/>
                </a:rPr>
                <a:t>Vai trò, đặc điểm, các nhân tố ảnh hưởng đến sự phát triển và phân bố thương mại</a:t>
              </a:r>
              <a:endParaRPr kumimoji="0" lang="zh-CN" altLang="en-US" sz="3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9" name="椭圆 36">
              <a:extLst>
                <a:ext uri="{FF2B5EF4-FFF2-40B4-BE49-F238E27FC236}">
                  <a16:creationId xmlns:a16="http://schemas.microsoft.com/office/drawing/2014/main" id="{7DEF1E02-B04B-4478-8174-5FDC0DD2526A}"/>
                </a:ext>
              </a:extLst>
            </p:cNvPr>
            <p:cNvSpPr/>
            <p:nvPr/>
          </p:nvSpPr>
          <p:spPr>
            <a:xfrm flipH="1">
              <a:off x="2632627" y="1585743"/>
              <a:ext cx="794045" cy="1230031"/>
            </a:xfrm>
            <a:prstGeom prst="ellipse">
              <a:avLst/>
            </a:prstGeom>
            <a:solidFill>
              <a:schemeClr val="accent5">
                <a:lumMod val="50000"/>
              </a:schemeClr>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rPr>
                <a:t>1</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6" name="Group 5"/>
          <p:cNvGrpSpPr/>
          <p:nvPr/>
        </p:nvGrpSpPr>
        <p:grpSpPr>
          <a:xfrm>
            <a:off x="3469253" y="441649"/>
            <a:ext cx="5253496" cy="815986"/>
            <a:chOff x="2315455" y="1748978"/>
            <a:chExt cx="6451173" cy="1066795"/>
          </a:xfrm>
        </p:grpSpPr>
        <p:sp>
          <p:nvSpPr>
            <p:cNvPr id="10" name="圆角矩形 52">
              <a:extLst>
                <a:ext uri="{FF2B5EF4-FFF2-40B4-BE49-F238E27FC236}">
                  <a16:creationId xmlns:a16="http://schemas.microsoft.com/office/drawing/2014/main" id="{02AE87B5-C4F8-4233-9FCC-3F78B58ED3D7}"/>
                </a:ext>
              </a:extLst>
            </p:cNvPr>
            <p:cNvSpPr/>
            <p:nvPr/>
          </p:nvSpPr>
          <p:spPr>
            <a:xfrm flipH="1">
              <a:off x="3076182" y="1801470"/>
              <a:ext cx="5690446" cy="944716"/>
            </a:xfrm>
            <a:prstGeom prst="roundRect">
              <a:avLst>
                <a:gd name="adj" fmla="val 0"/>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vi-VN" altLang="zh-CN" sz="26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THƯƠNG MẠI</a:t>
              </a:r>
              <a:endParaRPr lang="zh-CN" altLang="en-US" sz="26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1" name="椭圆 36">
              <a:extLst>
                <a:ext uri="{FF2B5EF4-FFF2-40B4-BE49-F238E27FC236}">
                  <a16:creationId xmlns:a16="http://schemas.microsoft.com/office/drawing/2014/main" id="{7DEF1E02-B04B-4478-8174-5FDC0DD2526A}"/>
                </a:ext>
              </a:extLst>
            </p:cNvPr>
            <p:cNvSpPr/>
            <p:nvPr/>
          </p:nvSpPr>
          <p:spPr>
            <a:xfrm flipH="1">
              <a:off x="2315455" y="1748978"/>
              <a:ext cx="1111218" cy="1066795"/>
            </a:xfrm>
            <a:prstGeom prst="ellipse">
              <a:avLst/>
            </a:prstGeom>
            <a:solidFill>
              <a:srgbClr val="C00000"/>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I</a:t>
              </a:r>
              <a:endParaRPr lang="en-US" sz="26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13" name="Group 12"/>
          <p:cNvGrpSpPr/>
          <p:nvPr/>
        </p:nvGrpSpPr>
        <p:grpSpPr>
          <a:xfrm>
            <a:off x="2270131" y="3327402"/>
            <a:ext cx="7703662" cy="826542"/>
            <a:chOff x="2632627" y="1585743"/>
            <a:chExt cx="7702659" cy="1230031"/>
          </a:xfrm>
        </p:grpSpPr>
        <p:sp>
          <p:nvSpPr>
            <p:cNvPr id="14" name="圆角矩形 52">
              <a:extLst>
                <a:ext uri="{FF2B5EF4-FFF2-40B4-BE49-F238E27FC236}">
                  <a16:creationId xmlns:a16="http://schemas.microsoft.com/office/drawing/2014/main" id="{02AE87B5-C4F8-4233-9FCC-3F78B58ED3D7}"/>
                </a:ext>
              </a:extLst>
            </p:cNvPr>
            <p:cNvSpPr/>
            <p:nvPr/>
          </p:nvSpPr>
          <p:spPr>
            <a:xfrm flipH="1">
              <a:off x="3432643" y="1801469"/>
              <a:ext cx="6902643" cy="94471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just"/>
              <a:r>
                <a:rPr lang="en-US" altLang="zh-CN" sz="3000" b="1">
                  <a:solidFill>
                    <a:schemeClr val="accent5">
                      <a:lumMod val="50000"/>
                    </a:schemeClr>
                  </a:solidFill>
                  <a:latin typeface="Times New Roman" panose="02020603050405020304" pitchFamily="18" charset="0"/>
                  <a:ea typeface="华文中宋" panose="02010600040101010101" pitchFamily="2" charset="-122"/>
                  <a:cs typeface="Times New Roman" panose="02020603050405020304" pitchFamily="18" charset="0"/>
                </a:rPr>
                <a:t>Tình hình phát triển và phân bố</a:t>
              </a:r>
              <a:endParaRPr kumimoji="0" lang="zh-CN" altLang="en-US" sz="3000" b="1" i="0" u="none" strike="noStrike" kern="1200" cap="none" spc="0" normalizeH="0" baseline="0" noProof="0">
                <a:ln>
                  <a:noFill/>
                </a:ln>
                <a:solidFill>
                  <a:schemeClr val="accent5">
                    <a:lumMod val="50000"/>
                  </a:schemeClr>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5" name="椭圆 36">
              <a:extLst>
                <a:ext uri="{FF2B5EF4-FFF2-40B4-BE49-F238E27FC236}">
                  <a16:creationId xmlns:a16="http://schemas.microsoft.com/office/drawing/2014/main" id="{7DEF1E02-B04B-4478-8174-5FDC0DD2526A}"/>
                </a:ext>
              </a:extLst>
            </p:cNvPr>
            <p:cNvSpPr/>
            <p:nvPr/>
          </p:nvSpPr>
          <p:spPr>
            <a:xfrm flipH="1">
              <a:off x="2632627" y="1585743"/>
              <a:ext cx="794045" cy="1230031"/>
            </a:xfrm>
            <a:prstGeom prst="ellipse">
              <a:avLst/>
            </a:prstGeom>
            <a:solidFill>
              <a:schemeClr val="accent5">
                <a:lumMod val="50000"/>
              </a:schemeClr>
            </a:solidFill>
            <a:ln w="1206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2</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华文中宋" panose="02010600040101010101" pitchFamily="2" charset="-122"/>
                <a:cs typeface="Times New Roman" panose="02020603050405020304" pitchFamily="18" charset="0"/>
              </a:endParaRPr>
            </a:p>
          </p:txBody>
        </p:sp>
      </p:grpSp>
      <p:grpSp>
        <p:nvGrpSpPr>
          <p:cNvPr id="16" name="Group 15"/>
          <p:cNvGrpSpPr/>
          <p:nvPr/>
        </p:nvGrpSpPr>
        <p:grpSpPr>
          <a:xfrm>
            <a:off x="45726" y="44486"/>
            <a:ext cx="1783312" cy="966821"/>
            <a:chOff x="438457" y="21019"/>
            <a:chExt cx="2057588" cy="1141426"/>
          </a:xfrm>
        </p:grpSpPr>
        <p:grpSp>
          <p:nvGrpSpPr>
            <p:cNvPr id="17" name="Group 16"/>
            <p:cNvGrpSpPr/>
            <p:nvPr/>
          </p:nvGrpSpPr>
          <p:grpSpPr>
            <a:xfrm>
              <a:off x="1094718" y="498395"/>
              <a:ext cx="1401327" cy="664050"/>
              <a:chOff x="5507432" y="3371212"/>
              <a:chExt cx="3674668" cy="1857615"/>
            </a:xfrm>
          </p:grpSpPr>
          <p:grpSp>
            <p:nvGrpSpPr>
              <p:cNvPr id="19" name="组合 1483"/>
              <p:cNvGrpSpPr/>
              <p:nvPr/>
            </p:nvGrpSpPr>
            <p:grpSpPr>
              <a:xfrm>
                <a:off x="5507432" y="3371212"/>
                <a:ext cx="3674668" cy="1857615"/>
                <a:chOff x="28079" y="1041053"/>
                <a:chExt cx="7035801" cy="4572000"/>
              </a:xfrm>
            </p:grpSpPr>
            <p:sp>
              <p:nvSpPr>
                <p:cNvPr id="21"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200">
                    <a:solidFill>
                      <a:prstClr val="black"/>
                    </a:solidFill>
                    <a:latin typeface="Calibri" panose="020F0502020204030204" pitchFamily="34" charset="0"/>
                    <a:ea typeface="宋体" panose="02010600030101010101" pitchFamily="2" charset="-122"/>
                  </a:endParaRPr>
                </a:p>
              </p:txBody>
            </p:sp>
            <p:sp>
              <p:nvSpPr>
                <p:cNvPr id="22" name="Freeform 423"/>
                <p:cNvSpPr>
                  <a:spLocks noEditPoints="1"/>
                </p:cNvSpPr>
                <p:nvPr/>
              </p:nvSpPr>
              <p:spPr bwMode="auto">
                <a:xfrm>
                  <a:off x="185248" y="1168052"/>
                  <a:ext cx="6726233" cy="4318002"/>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710" tIns="43355" rIns="86710" bIns="43355" numCol="1" anchor="t" anchorCtr="0" compatLnSpc="1">
                  <a:prstTxWarp prst="textNoShape">
                    <a:avLst/>
                  </a:prstTxWarp>
                </a:bodyPr>
                <a:lstStyle/>
                <a:p>
                  <a:pPr defTabSz="867030" fontAlgn="base">
                    <a:spcBef>
                      <a:spcPct val="0"/>
                    </a:spcBef>
                    <a:spcAft>
                      <a:spcPct val="0"/>
                    </a:spcAft>
                  </a:pPr>
                  <a:endParaRPr lang="zh-CN" altLang="en-US" sz="1200">
                    <a:solidFill>
                      <a:prstClr val="black"/>
                    </a:solidFill>
                    <a:latin typeface="Calibri" panose="020F0502020204030204" pitchFamily="34" charset="0"/>
                    <a:ea typeface="宋体" panose="02010600030101010101" pitchFamily="2" charset="-122"/>
                  </a:endParaRPr>
                </a:p>
              </p:txBody>
            </p:sp>
          </p:grpSp>
          <p:sp>
            <p:nvSpPr>
              <p:cNvPr id="20" name="TextBox 19"/>
              <p:cNvSpPr txBox="1"/>
              <p:nvPr/>
            </p:nvSpPr>
            <p:spPr>
              <a:xfrm>
                <a:off x="5723896" y="3556450"/>
                <a:ext cx="3292840" cy="1524897"/>
              </a:xfrm>
              <a:prstGeom prst="rect">
                <a:avLst/>
              </a:prstGeom>
              <a:noFill/>
            </p:spPr>
            <p:txBody>
              <a:bodyPr wrap="square" rtlCol="0">
                <a:spAutoFit/>
              </a:bodyPr>
              <a:lstStyle/>
              <a:p>
                <a:pPr algn="ctr"/>
                <a:r>
                  <a:rPr lang="en-US" sz="1200" b="1" i="1">
                    <a:solidFill>
                      <a:prstClr val="white"/>
                    </a:solidFill>
                    <a:latin typeface="Times New Roman" panose="02020603050405020304" pitchFamily="18" charset="0"/>
                    <a:cs typeface="Times New Roman" panose="02020603050405020304" pitchFamily="18" charset="0"/>
                  </a:rPr>
                  <a:t>Hình thành </a:t>
                </a:r>
              </a:p>
              <a:p>
                <a:pPr algn="ctr"/>
                <a:r>
                  <a:rPr lang="en-US" sz="1200" b="1" i="1">
                    <a:solidFill>
                      <a:prstClr val="white"/>
                    </a:solidFill>
                    <a:latin typeface="Times New Roman" panose="02020603050405020304" pitchFamily="18" charset="0"/>
                    <a:cs typeface="Times New Roman" panose="02020603050405020304" pitchFamily="18" charset="0"/>
                  </a:rPr>
                  <a:t>kiến thức</a:t>
                </a:r>
              </a:p>
            </p:txBody>
          </p:sp>
        </p:grpSp>
        <p:pic>
          <p:nvPicPr>
            <p:cNvPr id="18"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824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16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5963</TotalTime>
  <Words>4057</Words>
  <Application>Microsoft Office PowerPoint</Application>
  <PresentationFormat>Widescreen</PresentationFormat>
  <Paragraphs>531</Paragraphs>
  <Slides>60</Slides>
  <Notes>60</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60</vt:i4>
      </vt:variant>
    </vt:vector>
  </HeadingPairs>
  <TitlesOfParts>
    <vt:vector size="82" baseType="lpstr">
      <vt:lpstr>等线</vt:lpstr>
      <vt:lpstr>等线 Light</vt:lpstr>
      <vt:lpstr>宋体</vt:lpstr>
      <vt:lpstr>#9Slide03 Roboto Medium</vt:lpstr>
      <vt:lpstr>Arial</vt:lpstr>
      <vt:lpstr>Calibri</vt:lpstr>
      <vt:lpstr>Impact</vt:lpstr>
      <vt:lpstr>ITC Avant Garde Std Bk</vt:lpstr>
      <vt:lpstr>LiHei Pro</vt:lpstr>
      <vt:lpstr>Signika</vt:lpstr>
      <vt:lpstr>Times New Roman</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165</dc:title>
  <dc:creator>lzj</dc:creator>
  <cp:lastModifiedBy>admin</cp:lastModifiedBy>
  <cp:revision>3318</cp:revision>
  <dcterms:created xsi:type="dcterms:W3CDTF">2015-12-01T09:06:39Z</dcterms:created>
  <dcterms:modified xsi:type="dcterms:W3CDTF">2024-03-21T10:56:45Z</dcterms:modified>
</cp:coreProperties>
</file>