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1.wav" ContentType="audio/wav"/>
  <Override PartName="/ppt/media/audio2.wav" ContentType="audio/wav"/>
  <Override PartName="/ppt/media/audio3.wav" ContentType="audio/wav"/>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1" r:id="rId1"/>
    <p:sldMasterId id="2147483727" r:id="rId2"/>
    <p:sldMasterId id="2147483739" r:id="rId3"/>
  </p:sldMasterIdLst>
  <p:notesMasterIdLst>
    <p:notesMasterId r:id="rId31"/>
  </p:notesMasterIdLst>
  <p:sldIdLst>
    <p:sldId id="309" r:id="rId4"/>
    <p:sldId id="340" r:id="rId5"/>
    <p:sldId id="342" r:id="rId6"/>
    <p:sldId id="343" r:id="rId7"/>
    <p:sldId id="344" r:id="rId8"/>
    <p:sldId id="345" r:id="rId9"/>
    <p:sldId id="346" r:id="rId10"/>
    <p:sldId id="333" r:id="rId11"/>
    <p:sldId id="296" r:id="rId12"/>
    <p:sldId id="260" r:id="rId13"/>
    <p:sldId id="335" r:id="rId14"/>
    <p:sldId id="336" r:id="rId15"/>
    <p:sldId id="316" r:id="rId16"/>
    <p:sldId id="339" r:id="rId17"/>
    <p:sldId id="317" r:id="rId18"/>
    <p:sldId id="282" r:id="rId19"/>
    <p:sldId id="337" r:id="rId20"/>
    <p:sldId id="327" r:id="rId21"/>
    <p:sldId id="319" r:id="rId22"/>
    <p:sldId id="320" r:id="rId23"/>
    <p:sldId id="321" r:id="rId24"/>
    <p:sldId id="322" r:id="rId25"/>
    <p:sldId id="323" r:id="rId26"/>
    <p:sldId id="324" r:id="rId27"/>
    <p:sldId id="325" r:id="rId28"/>
    <p:sldId id="328" r:id="rId29"/>
    <p:sldId id="330" r:id="rId3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haYtlAFwMpgO8NOKj7iy5hWdcG/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990099"/>
    <a:srgbClr val="009900"/>
    <a:srgbClr val="9900CC"/>
    <a:srgbClr val="9900FF"/>
    <a:srgbClr val="6600CC"/>
    <a:srgbClr val="FFFFCC"/>
    <a:srgbClr val="FFFFFF"/>
    <a:srgbClr val="003300"/>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3BFFAA-D94D-47C7-9B5D-E5C3008260F7}">
  <a:tblStyle styleId="{CB3BFFAA-D94D-47C7-9B5D-E5C3008260F7}"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DF0E6"/>
          </a:solidFill>
        </a:fill>
      </a:tcStyle>
    </a:wholeTbl>
    <a:band1H>
      <a:tcTxStyle/>
      <a:tcStyle>
        <a:tcBdr/>
        <a:fill>
          <a:solidFill>
            <a:srgbClr val="FBE1CA"/>
          </a:solidFill>
        </a:fill>
      </a:tcStyle>
    </a:band1H>
    <a:band2H>
      <a:tcTxStyle/>
      <a:tcStyle>
        <a:tcBdr/>
      </a:tcStyle>
    </a:band2H>
    <a:band1V>
      <a:tcTxStyle/>
      <a:tcStyle>
        <a:tcBdr/>
        <a:fill>
          <a:solidFill>
            <a:srgbClr val="FBE1C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B7F9A18C-B655-4AD0-9979-1C1742AF73A1}"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BF4"/>
          </a:solidFill>
        </a:fill>
      </a:tcStyle>
    </a:wholeTbl>
    <a:band1H>
      <a:tcTxStyle/>
      <a:tcStyle>
        <a:tcBdr/>
        <a:fill>
          <a:solidFill>
            <a:srgbClr val="FEF6E8"/>
          </a:solidFill>
        </a:fill>
      </a:tcStyle>
    </a:band1H>
    <a:band2H>
      <a:tcTxStyle/>
      <a:tcStyle>
        <a:tcBdr/>
      </a:tcStyle>
    </a:band2H>
    <a:band1V>
      <a:tcTxStyle/>
      <a:tcStyle>
        <a:tcBdr/>
        <a:fill>
          <a:solidFill>
            <a:srgbClr val="FEF6E8"/>
          </a:solidFill>
        </a:fill>
      </a:tcStyle>
    </a:band1V>
    <a:band2V>
      <a:tcTxStyle/>
      <a:tcStyle>
        <a:tcBdr/>
      </a:tcStyle>
    </a:band2V>
    <a:lastCol>
      <a:tcTxStyle b="on" i="off">
        <a:font>
          <a:latin typeface="Arial"/>
          <a:ea typeface="Arial"/>
          <a:cs typeface="Arial"/>
        </a:font>
        <a:schemeClr val="lt1"/>
      </a:tcTxStyle>
      <a:tcStyle>
        <a:tcBdr/>
        <a:fill>
          <a:solidFill>
            <a:schemeClr val="accent3"/>
          </a:solidFill>
        </a:fill>
      </a:tcStyle>
    </a:lastCol>
    <a:firstCol>
      <a:tcTxStyle b="on" i="off">
        <a:font>
          <a:latin typeface="Arial"/>
          <a:ea typeface="Arial"/>
          <a:cs typeface="Arial"/>
        </a:font>
        <a:schemeClr val="lt1"/>
      </a:tcTxStyle>
      <a:tcStyle>
        <a:tcBdr/>
        <a:fill>
          <a:solidFill>
            <a:schemeClr val="accent3"/>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79" autoAdjust="0"/>
    <p:restoredTop sz="94660"/>
  </p:normalViewPr>
  <p:slideViewPr>
    <p:cSldViewPr>
      <p:cViewPr varScale="1">
        <p:scale>
          <a:sx n="65" d="100"/>
          <a:sy n="65" d="100"/>
        </p:scale>
        <p:origin x="52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51"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50" Type="http://customschemas.google.com/relationships/presentationmetadata" Target="meta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None/>
              </a:p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896633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2399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3" name="Google Shape;137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3" name="Google Shape;137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9"/>
        <p:cNvGrpSpPr/>
        <p:nvPr/>
      </p:nvGrpSpPr>
      <p:grpSpPr>
        <a:xfrm>
          <a:off x="0" y="0"/>
          <a:ext cx="0" cy="0"/>
          <a:chOff x="0" y="0"/>
          <a:chExt cx="0" cy="0"/>
        </a:xfrm>
      </p:grpSpPr>
      <p:sp>
        <p:nvSpPr>
          <p:cNvPr id="860" name="Google Shape;860;p106"/>
          <p:cNvSpPr txBox="1">
            <a:spLocks noGrp="1"/>
          </p:cNvSpPr>
          <p:nvPr>
            <p:ph type="ctrTitle"/>
          </p:nvPr>
        </p:nvSpPr>
        <p:spPr>
          <a:xfrm>
            <a:off x="914403" y="2130433"/>
            <a:ext cx="10363200" cy="1470025"/>
          </a:xfrm>
          <a:prstGeom prst="rect">
            <a:avLst/>
          </a:prstGeom>
          <a:noFill/>
          <a:ln>
            <a:noFill/>
          </a:ln>
        </p:spPr>
        <p:txBody>
          <a:bodyPr spcFirstLastPara="1" wrap="square" lIns="91416" tIns="45698" rIns="91416" bIns="45698"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1" name="Google Shape;861;p106"/>
          <p:cNvSpPr txBox="1">
            <a:spLocks noGrp="1"/>
          </p:cNvSpPr>
          <p:nvPr>
            <p:ph type="subTitle" idx="1"/>
          </p:nvPr>
        </p:nvSpPr>
        <p:spPr>
          <a:xfrm>
            <a:off x="1828801" y="3886200"/>
            <a:ext cx="8534403" cy="1752600"/>
          </a:xfrm>
          <a:prstGeom prst="rect">
            <a:avLst/>
          </a:prstGeom>
          <a:noFill/>
          <a:ln>
            <a:noFill/>
          </a:ln>
        </p:spPr>
        <p:txBody>
          <a:bodyPr spcFirstLastPara="1" wrap="square" lIns="91416" tIns="45698" rIns="91416" bIns="45698" anchor="t" anchorCtr="0">
            <a:normAutofit/>
          </a:bodyPr>
          <a:lstStyle>
            <a:lvl1pPr lvl="0" algn="ctr">
              <a:spcBef>
                <a:spcPts val="640"/>
              </a:spcBef>
              <a:spcAft>
                <a:spcPts val="0"/>
              </a:spcAft>
              <a:buClr>
                <a:srgbClr val="888888"/>
              </a:buClr>
              <a:buSzPts val="3199"/>
              <a:buNone/>
              <a:defRPr>
                <a:solidFill>
                  <a:srgbClr val="888888"/>
                </a:solidFill>
              </a:defRPr>
            </a:lvl1pPr>
            <a:lvl2pPr lvl="1" algn="ctr">
              <a:spcBef>
                <a:spcPts val="560"/>
              </a:spcBef>
              <a:spcAft>
                <a:spcPts val="0"/>
              </a:spcAft>
              <a:buClr>
                <a:srgbClr val="888888"/>
              </a:buClr>
              <a:buSzPts val="2799"/>
              <a:buNone/>
              <a:defRPr>
                <a:solidFill>
                  <a:srgbClr val="888888"/>
                </a:solidFill>
              </a:defRPr>
            </a:lvl2pPr>
            <a:lvl3pPr lvl="2" algn="ctr">
              <a:spcBef>
                <a:spcPts val="480"/>
              </a:spcBef>
              <a:spcAft>
                <a:spcPts val="0"/>
              </a:spcAft>
              <a:buClr>
                <a:srgbClr val="888888"/>
              </a:buClr>
              <a:buSzPts val="2399"/>
              <a:buNone/>
              <a:defRPr>
                <a:solidFill>
                  <a:srgbClr val="888888"/>
                </a:solidFill>
              </a:defRPr>
            </a:lvl3pPr>
            <a:lvl4pPr lvl="3" algn="ctr">
              <a:spcBef>
                <a:spcPts val="400"/>
              </a:spcBef>
              <a:spcAft>
                <a:spcPts val="0"/>
              </a:spcAft>
              <a:buClr>
                <a:srgbClr val="888888"/>
              </a:buClr>
              <a:buSzPts val="1999"/>
              <a:buNone/>
              <a:defRPr>
                <a:solidFill>
                  <a:srgbClr val="888888"/>
                </a:solidFill>
              </a:defRPr>
            </a:lvl4pPr>
            <a:lvl5pPr lvl="4" algn="ctr">
              <a:spcBef>
                <a:spcPts val="400"/>
              </a:spcBef>
              <a:spcAft>
                <a:spcPts val="0"/>
              </a:spcAft>
              <a:buClr>
                <a:srgbClr val="888888"/>
              </a:buClr>
              <a:buSzPts val="1999"/>
              <a:buNone/>
              <a:defRPr>
                <a:solidFill>
                  <a:srgbClr val="888888"/>
                </a:solidFill>
              </a:defRPr>
            </a:lvl5pPr>
            <a:lvl6pPr lvl="5" algn="ctr">
              <a:spcBef>
                <a:spcPts val="400"/>
              </a:spcBef>
              <a:spcAft>
                <a:spcPts val="0"/>
              </a:spcAft>
              <a:buClr>
                <a:srgbClr val="888888"/>
              </a:buClr>
              <a:buSzPts val="1999"/>
              <a:buNone/>
              <a:defRPr>
                <a:solidFill>
                  <a:srgbClr val="888888"/>
                </a:solidFill>
              </a:defRPr>
            </a:lvl6pPr>
            <a:lvl7pPr lvl="6" algn="ctr">
              <a:spcBef>
                <a:spcPts val="400"/>
              </a:spcBef>
              <a:spcAft>
                <a:spcPts val="0"/>
              </a:spcAft>
              <a:buClr>
                <a:srgbClr val="888888"/>
              </a:buClr>
              <a:buSzPts val="1999"/>
              <a:buNone/>
              <a:defRPr>
                <a:solidFill>
                  <a:srgbClr val="888888"/>
                </a:solidFill>
              </a:defRPr>
            </a:lvl7pPr>
            <a:lvl8pPr lvl="7" algn="ctr">
              <a:spcBef>
                <a:spcPts val="400"/>
              </a:spcBef>
              <a:spcAft>
                <a:spcPts val="0"/>
              </a:spcAft>
              <a:buClr>
                <a:srgbClr val="888888"/>
              </a:buClr>
              <a:buSzPts val="1999"/>
              <a:buNone/>
              <a:defRPr>
                <a:solidFill>
                  <a:srgbClr val="888888"/>
                </a:solidFill>
              </a:defRPr>
            </a:lvl8pPr>
            <a:lvl9pPr lvl="8" algn="ctr">
              <a:spcBef>
                <a:spcPts val="400"/>
              </a:spcBef>
              <a:spcAft>
                <a:spcPts val="0"/>
              </a:spcAft>
              <a:buClr>
                <a:srgbClr val="888888"/>
              </a:buClr>
              <a:buSzPts val="1999"/>
              <a:buNone/>
              <a:defRPr>
                <a:solidFill>
                  <a:srgbClr val="888888"/>
                </a:solidFill>
              </a:defRPr>
            </a:lvl9pPr>
          </a:lstStyle>
          <a:p>
            <a:endParaRPr/>
          </a:p>
        </p:txBody>
      </p:sp>
      <p:sp>
        <p:nvSpPr>
          <p:cNvPr id="862" name="Google Shape;862;p106"/>
          <p:cNvSpPr txBox="1">
            <a:spLocks noGrp="1"/>
          </p:cNvSpPr>
          <p:nvPr>
            <p:ph type="dt" idx="10"/>
          </p:nvPr>
        </p:nvSpPr>
        <p:spPr>
          <a:xfrm>
            <a:off x="609600" y="6356356"/>
            <a:ext cx="2844800" cy="365125"/>
          </a:xfrm>
          <a:prstGeom prst="rect">
            <a:avLst/>
          </a:prstGeom>
          <a:noFill/>
          <a:ln>
            <a:noFill/>
          </a:ln>
        </p:spPr>
        <p:txBody>
          <a:bodyPr spcFirstLastPara="1" wrap="square" lIns="91416" tIns="45698" rIns="91416"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3" name="Google Shape;863;p106"/>
          <p:cNvSpPr txBox="1">
            <a:spLocks noGrp="1"/>
          </p:cNvSpPr>
          <p:nvPr>
            <p:ph type="ftr" idx="11"/>
          </p:nvPr>
        </p:nvSpPr>
        <p:spPr>
          <a:xfrm>
            <a:off x="4165603" y="6356356"/>
            <a:ext cx="3860800" cy="365125"/>
          </a:xfrm>
          <a:prstGeom prst="rect">
            <a:avLst/>
          </a:prstGeom>
          <a:noFill/>
          <a:ln>
            <a:noFill/>
          </a:ln>
        </p:spPr>
        <p:txBody>
          <a:bodyPr spcFirstLastPara="1" wrap="square" lIns="91416" tIns="45698" rIns="91416"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4" name="Google Shape;864;p106"/>
          <p:cNvSpPr txBox="1">
            <a:spLocks noGrp="1"/>
          </p:cNvSpPr>
          <p:nvPr>
            <p:ph type="sldNum" idx="12"/>
          </p:nvPr>
        </p:nvSpPr>
        <p:spPr>
          <a:xfrm>
            <a:off x="8737603" y="6356356"/>
            <a:ext cx="2844800" cy="365125"/>
          </a:xfrm>
          <a:prstGeom prst="rect">
            <a:avLst/>
          </a:prstGeom>
          <a:noFill/>
          <a:ln>
            <a:noFill/>
          </a:ln>
        </p:spPr>
        <p:txBody>
          <a:bodyPr spcFirstLastPara="1" wrap="square" lIns="91416" tIns="45698" rIns="91416"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18"/>
        <p:cNvGrpSpPr/>
        <p:nvPr/>
      </p:nvGrpSpPr>
      <p:grpSpPr>
        <a:xfrm>
          <a:off x="0" y="0"/>
          <a:ext cx="0" cy="0"/>
          <a:chOff x="0" y="0"/>
          <a:chExt cx="0" cy="0"/>
        </a:xfrm>
      </p:grpSpPr>
      <p:sp>
        <p:nvSpPr>
          <p:cNvPr id="919" name="Google Shape;919;p115"/>
          <p:cNvSpPr txBox="1">
            <a:spLocks noGrp="1"/>
          </p:cNvSpPr>
          <p:nvPr>
            <p:ph type="title"/>
          </p:nvPr>
        </p:nvSpPr>
        <p:spPr>
          <a:xfrm rot="5400000">
            <a:off x="7285040" y="1828804"/>
            <a:ext cx="5851525" cy="2743200"/>
          </a:xfrm>
          <a:prstGeom prst="rect">
            <a:avLst/>
          </a:prstGeom>
          <a:noFill/>
          <a:ln>
            <a:noFill/>
          </a:ln>
        </p:spPr>
        <p:txBody>
          <a:bodyPr spcFirstLastPara="1" wrap="square" lIns="91416" tIns="45698" rIns="91416" bIns="45698"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0" name="Google Shape;920;p115"/>
          <p:cNvSpPr txBox="1">
            <a:spLocks noGrp="1"/>
          </p:cNvSpPr>
          <p:nvPr>
            <p:ph type="body" idx="1"/>
          </p:nvPr>
        </p:nvSpPr>
        <p:spPr>
          <a:xfrm rot="5400000">
            <a:off x="1697040" y="-812797"/>
            <a:ext cx="5851525" cy="8026400"/>
          </a:xfrm>
          <a:prstGeom prst="rect">
            <a:avLst/>
          </a:prstGeom>
          <a:noFill/>
          <a:ln>
            <a:noFill/>
          </a:ln>
        </p:spPr>
        <p:txBody>
          <a:bodyPr spcFirstLastPara="1" wrap="square" lIns="91416" tIns="45698" rIns="91416" bIns="45698" anchor="t" anchorCtr="0">
            <a:normAutofit/>
          </a:bodyPr>
          <a:lstStyle>
            <a:lvl1pPr marL="457155" lvl="0" indent="-342866" algn="l">
              <a:spcBef>
                <a:spcPts val="360"/>
              </a:spcBef>
              <a:spcAft>
                <a:spcPts val="0"/>
              </a:spcAft>
              <a:buClr>
                <a:schemeClr val="dk1"/>
              </a:buClr>
              <a:buSzPts val="1800"/>
              <a:buChar char="•"/>
              <a:defRPr/>
            </a:lvl1pPr>
            <a:lvl2pPr marL="914309" lvl="1" indent="-342866" algn="l">
              <a:spcBef>
                <a:spcPts val="360"/>
              </a:spcBef>
              <a:spcAft>
                <a:spcPts val="0"/>
              </a:spcAft>
              <a:buClr>
                <a:schemeClr val="dk1"/>
              </a:buClr>
              <a:buSzPts val="1800"/>
              <a:buChar char="–"/>
              <a:defRPr/>
            </a:lvl2pPr>
            <a:lvl3pPr marL="1371464" lvl="2" indent="-342866" algn="l">
              <a:spcBef>
                <a:spcPts val="360"/>
              </a:spcBef>
              <a:spcAft>
                <a:spcPts val="0"/>
              </a:spcAft>
              <a:buClr>
                <a:schemeClr val="dk1"/>
              </a:buClr>
              <a:buSzPts val="1800"/>
              <a:buChar char="•"/>
              <a:defRPr/>
            </a:lvl3pPr>
            <a:lvl4pPr marL="1828618" lvl="3" indent="-342866" algn="l">
              <a:spcBef>
                <a:spcPts val="360"/>
              </a:spcBef>
              <a:spcAft>
                <a:spcPts val="0"/>
              </a:spcAft>
              <a:buClr>
                <a:schemeClr val="dk1"/>
              </a:buClr>
              <a:buSzPts val="1800"/>
              <a:buChar char="–"/>
              <a:defRPr/>
            </a:lvl4pPr>
            <a:lvl5pPr marL="2285774" lvl="4" indent="-342866" algn="l">
              <a:spcBef>
                <a:spcPts val="360"/>
              </a:spcBef>
              <a:spcAft>
                <a:spcPts val="0"/>
              </a:spcAft>
              <a:buClr>
                <a:schemeClr val="dk1"/>
              </a:buClr>
              <a:buSzPts val="1800"/>
              <a:buChar char="»"/>
              <a:defRPr/>
            </a:lvl5pPr>
            <a:lvl6pPr marL="2742926" lvl="5" indent="-342866" algn="l">
              <a:spcBef>
                <a:spcPts val="360"/>
              </a:spcBef>
              <a:spcAft>
                <a:spcPts val="0"/>
              </a:spcAft>
              <a:buClr>
                <a:schemeClr val="dk1"/>
              </a:buClr>
              <a:buSzPts val="1800"/>
              <a:buChar char="•"/>
              <a:defRPr/>
            </a:lvl6pPr>
            <a:lvl7pPr marL="3200080" lvl="6" indent="-342866" algn="l">
              <a:spcBef>
                <a:spcPts val="360"/>
              </a:spcBef>
              <a:spcAft>
                <a:spcPts val="0"/>
              </a:spcAft>
              <a:buClr>
                <a:schemeClr val="dk1"/>
              </a:buClr>
              <a:buSzPts val="1800"/>
              <a:buChar char="•"/>
              <a:defRPr/>
            </a:lvl7pPr>
            <a:lvl8pPr marL="3657235" lvl="7" indent="-342866" algn="l">
              <a:spcBef>
                <a:spcPts val="360"/>
              </a:spcBef>
              <a:spcAft>
                <a:spcPts val="0"/>
              </a:spcAft>
              <a:buClr>
                <a:schemeClr val="dk1"/>
              </a:buClr>
              <a:buSzPts val="1800"/>
              <a:buChar char="•"/>
              <a:defRPr/>
            </a:lvl8pPr>
            <a:lvl9pPr marL="4114389" lvl="8" indent="-342866" algn="l">
              <a:spcBef>
                <a:spcPts val="360"/>
              </a:spcBef>
              <a:spcAft>
                <a:spcPts val="0"/>
              </a:spcAft>
              <a:buClr>
                <a:schemeClr val="dk1"/>
              </a:buClr>
              <a:buSzPts val="1800"/>
              <a:buChar char="•"/>
              <a:defRPr/>
            </a:lvl9pPr>
          </a:lstStyle>
          <a:p>
            <a:endParaRPr/>
          </a:p>
        </p:txBody>
      </p:sp>
      <p:sp>
        <p:nvSpPr>
          <p:cNvPr id="921" name="Google Shape;921;p115"/>
          <p:cNvSpPr txBox="1">
            <a:spLocks noGrp="1"/>
          </p:cNvSpPr>
          <p:nvPr>
            <p:ph type="dt" idx="10"/>
          </p:nvPr>
        </p:nvSpPr>
        <p:spPr>
          <a:xfrm>
            <a:off x="609600" y="6356356"/>
            <a:ext cx="2844800" cy="365125"/>
          </a:xfrm>
          <a:prstGeom prst="rect">
            <a:avLst/>
          </a:prstGeom>
          <a:noFill/>
          <a:ln>
            <a:noFill/>
          </a:ln>
        </p:spPr>
        <p:txBody>
          <a:bodyPr spcFirstLastPara="1" wrap="square" lIns="91416" tIns="45698" rIns="91416"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2" name="Google Shape;922;p115"/>
          <p:cNvSpPr txBox="1">
            <a:spLocks noGrp="1"/>
          </p:cNvSpPr>
          <p:nvPr>
            <p:ph type="ftr" idx="11"/>
          </p:nvPr>
        </p:nvSpPr>
        <p:spPr>
          <a:xfrm>
            <a:off x="4165603" y="6356356"/>
            <a:ext cx="3860800" cy="365125"/>
          </a:xfrm>
          <a:prstGeom prst="rect">
            <a:avLst/>
          </a:prstGeom>
          <a:noFill/>
          <a:ln>
            <a:noFill/>
          </a:ln>
        </p:spPr>
        <p:txBody>
          <a:bodyPr spcFirstLastPara="1" wrap="square" lIns="91416" tIns="45698" rIns="91416"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3" name="Google Shape;923;p115"/>
          <p:cNvSpPr txBox="1">
            <a:spLocks noGrp="1"/>
          </p:cNvSpPr>
          <p:nvPr>
            <p:ph type="sldNum" idx="12"/>
          </p:nvPr>
        </p:nvSpPr>
        <p:spPr>
          <a:xfrm>
            <a:off x="8737603" y="6356356"/>
            <a:ext cx="2844800" cy="365125"/>
          </a:xfrm>
          <a:prstGeom prst="rect">
            <a:avLst/>
          </a:prstGeom>
          <a:noFill/>
          <a:ln>
            <a:noFill/>
          </a:ln>
        </p:spPr>
        <p:txBody>
          <a:bodyPr spcFirstLastPara="1" wrap="square" lIns="91416" tIns="45698" rIns="91416"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452915"/>
      </p:ext>
    </p:extLst>
  </p:cSld>
  <p:clrMapOvr>
    <a:masterClrMapping/>
  </p:clrMapOvr>
  <p:transition spd="med" advClick="0" advTm="0">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8"/>
        <p:cNvGrpSpPr/>
        <p:nvPr/>
      </p:nvGrpSpPr>
      <p:grpSpPr>
        <a:xfrm>
          <a:off x="0" y="0"/>
          <a:ext cx="0" cy="0"/>
          <a:chOff x="0" y="0"/>
          <a:chExt cx="0" cy="0"/>
        </a:xfrm>
      </p:grpSpPr>
      <p:sp>
        <p:nvSpPr>
          <p:cNvPr id="61" name="Google Shape;61;p47"/>
          <p:cNvSpPr txBox="1">
            <a:spLocks noGrp="1"/>
          </p:cNvSpPr>
          <p:nvPr>
            <p:ph type="body" idx="1"/>
          </p:nvPr>
        </p:nvSpPr>
        <p:spPr>
          <a:xfrm>
            <a:off x="1670533" y="2542671"/>
            <a:ext cx="4234400" cy="937200"/>
          </a:xfrm>
          <a:prstGeom prst="rect">
            <a:avLst/>
          </a:prstGeom>
          <a:noFill/>
          <a:ln>
            <a:noFill/>
          </a:ln>
        </p:spPr>
        <p:txBody>
          <a:bodyPr spcFirstLastPara="1" wrap="square" lIns="91416" tIns="91416" rIns="91416" bIns="91416" anchor="t" anchorCtr="0">
            <a:noAutofit/>
          </a:bodyPr>
          <a:lstStyle>
            <a:lvl1pPr marL="457155" lvl="0" indent="-292071" algn="l">
              <a:lnSpc>
                <a:spcPct val="115000"/>
              </a:lnSpc>
              <a:spcBef>
                <a:spcPts val="0"/>
              </a:spcBef>
              <a:spcAft>
                <a:spcPts val="0"/>
              </a:spcAft>
              <a:buClr>
                <a:srgbClr val="734D3F"/>
              </a:buClr>
              <a:buSzPts val="1000"/>
              <a:buFont typeface="Arial"/>
              <a:buChar char="●"/>
              <a:defRPr u="sng"/>
            </a:lvl1pPr>
            <a:lvl2pPr marL="914309" lvl="1" indent="-330168" algn="l">
              <a:lnSpc>
                <a:spcPct val="100000"/>
              </a:lnSpc>
              <a:spcBef>
                <a:spcPts val="2133"/>
              </a:spcBef>
              <a:spcAft>
                <a:spcPts val="0"/>
              </a:spcAft>
              <a:buSzPts val="1600"/>
              <a:buFont typeface="Arial"/>
              <a:buChar char="○"/>
              <a:defRPr sz="1600"/>
            </a:lvl2pPr>
            <a:lvl3pPr marL="1371464" lvl="2" indent="-330168" algn="l">
              <a:lnSpc>
                <a:spcPct val="115000"/>
              </a:lnSpc>
              <a:spcBef>
                <a:spcPts val="2133"/>
              </a:spcBef>
              <a:spcAft>
                <a:spcPts val="0"/>
              </a:spcAft>
              <a:buClr>
                <a:srgbClr val="734D3F"/>
              </a:buClr>
              <a:buSzPts val="1600"/>
              <a:buFont typeface="Arial"/>
              <a:buChar char="■"/>
              <a:defRPr/>
            </a:lvl3pPr>
            <a:lvl4pPr marL="1828618" lvl="3" indent="-330168" algn="l">
              <a:lnSpc>
                <a:spcPct val="115000"/>
              </a:lnSpc>
              <a:spcBef>
                <a:spcPts val="2133"/>
              </a:spcBef>
              <a:spcAft>
                <a:spcPts val="0"/>
              </a:spcAft>
              <a:buClr>
                <a:srgbClr val="734D3F"/>
              </a:buClr>
              <a:buSzPts val="1600"/>
              <a:buFont typeface="Arial"/>
              <a:buChar char="●"/>
              <a:defRPr/>
            </a:lvl4pPr>
            <a:lvl5pPr marL="2285774" lvl="4" indent="-330168" algn="l">
              <a:lnSpc>
                <a:spcPct val="115000"/>
              </a:lnSpc>
              <a:spcBef>
                <a:spcPts val="2133"/>
              </a:spcBef>
              <a:spcAft>
                <a:spcPts val="0"/>
              </a:spcAft>
              <a:buClr>
                <a:srgbClr val="734D3F"/>
              </a:buClr>
              <a:buSzPts val="1600"/>
              <a:buFont typeface="Arial"/>
              <a:buChar char="○"/>
              <a:defRPr/>
            </a:lvl5pPr>
            <a:lvl6pPr marL="2742926" lvl="5" indent="-330168" algn="l">
              <a:lnSpc>
                <a:spcPct val="115000"/>
              </a:lnSpc>
              <a:spcBef>
                <a:spcPts val="2133"/>
              </a:spcBef>
              <a:spcAft>
                <a:spcPts val="0"/>
              </a:spcAft>
              <a:buClr>
                <a:srgbClr val="734D3F"/>
              </a:buClr>
              <a:buSzPts val="1600"/>
              <a:buFont typeface="Arial"/>
              <a:buChar char="■"/>
              <a:defRPr/>
            </a:lvl6pPr>
            <a:lvl7pPr marL="3200080" lvl="6" indent="-330168" algn="l">
              <a:lnSpc>
                <a:spcPct val="115000"/>
              </a:lnSpc>
              <a:spcBef>
                <a:spcPts val="2133"/>
              </a:spcBef>
              <a:spcAft>
                <a:spcPts val="0"/>
              </a:spcAft>
              <a:buClr>
                <a:srgbClr val="734D3F"/>
              </a:buClr>
              <a:buSzPts val="1600"/>
              <a:buFont typeface="Arial"/>
              <a:buChar char="●"/>
              <a:defRPr/>
            </a:lvl7pPr>
            <a:lvl8pPr marL="3657235" lvl="7" indent="-330168" algn="l">
              <a:lnSpc>
                <a:spcPct val="115000"/>
              </a:lnSpc>
              <a:spcBef>
                <a:spcPts val="2133"/>
              </a:spcBef>
              <a:spcAft>
                <a:spcPts val="0"/>
              </a:spcAft>
              <a:buClr>
                <a:srgbClr val="734D3F"/>
              </a:buClr>
              <a:buSzPts val="1600"/>
              <a:buFont typeface="Arial"/>
              <a:buChar char="○"/>
              <a:defRPr/>
            </a:lvl8pPr>
            <a:lvl9pPr marL="4114389" lvl="8" indent="-330168" algn="l">
              <a:lnSpc>
                <a:spcPct val="115000"/>
              </a:lnSpc>
              <a:spcBef>
                <a:spcPts val="2133"/>
              </a:spcBef>
              <a:spcAft>
                <a:spcPts val="2133"/>
              </a:spcAft>
              <a:buClr>
                <a:srgbClr val="734D3F"/>
              </a:buClr>
              <a:buSzPts val="1600"/>
              <a:buFont typeface="Arial"/>
              <a:buChar char="■"/>
              <a:defRPr/>
            </a:lvl9pPr>
          </a:lstStyle>
          <a:p>
            <a:endParaRPr/>
          </a:p>
        </p:txBody>
      </p:sp>
      <p:sp>
        <p:nvSpPr>
          <p:cNvPr id="62" name="Google Shape;62;p47"/>
          <p:cNvSpPr txBox="1">
            <a:spLocks noGrp="1"/>
          </p:cNvSpPr>
          <p:nvPr>
            <p:ph type="body" idx="2"/>
          </p:nvPr>
        </p:nvSpPr>
        <p:spPr>
          <a:xfrm>
            <a:off x="6778732" y="2542669"/>
            <a:ext cx="4234400" cy="1564000"/>
          </a:xfrm>
          <a:prstGeom prst="rect">
            <a:avLst/>
          </a:prstGeom>
          <a:noFill/>
          <a:ln>
            <a:noFill/>
          </a:ln>
        </p:spPr>
        <p:txBody>
          <a:bodyPr spcFirstLastPara="1" wrap="square" lIns="91416" tIns="91416" rIns="91416" bIns="91416" anchor="t" anchorCtr="0">
            <a:noAutofit/>
          </a:bodyPr>
          <a:lstStyle>
            <a:lvl1pPr marL="457155" lvl="0" indent="-292071" algn="l">
              <a:lnSpc>
                <a:spcPct val="115000"/>
              </a:lnSpc>
              <a:spcBef>
                <a:spcPts val="0"/>
              </a:spcBef>
              <a:spcAft>
                <a:spcPts val="0"/>
              </a:spcAft>
              <a:buSzPts val="1000"/>
              <a:buFont typeface="Arial"/>
              <a:buChar char="●"/>
              <a:defRPr u="sng"/>
            </a:lvl1pPr>
            <a:lvl2pPr marL="914309" lvl="1" indent="-330168" algn="l">
              <a:lnSpc>
                <a:spcPct val="100000"/>
              </a:lnSpc>
              <a:spcBef>
                <a:spcPts val="2133"/>
              </a:spcBef>
              <a:spcAft>
                <a:spcPts val="0"/>
              </a:spcAft>
              <a:buSzPts val="1600"/>
              <a:buFont typeface="Arial"/>
              <a:buChar char="○"/>
              <a:defRPr sz="1600"/>
            </a:lvl2pPr>
            <a:lvl3pPr marL="1371464" lvl="2" indent="-330168" algn="l">
              <a:lnSpc>
                <a:spcPct val="115000"/>
              </a:lnSpc>
              <a:spcBef>
                <a:spcPts val="2133"/>
              </a:spcBef>
              <a:spcAft>
                <a:spcPts val="0"/>
              </a:spcAft>
              <a:buSzPts val="1600"/>
              <a:buFont typeface="Arial"/>
              <a:buChar char="■"/>
              <a:defRPr/>
            </a:lvl3pPr>
            <a:lvl4pPr marL="1828618" lvl="3" indent="-330168" algn="l">
              <a:lnSpc>
                <a:spcPct val="115000"/>
              </a:lnSpc>
              <a:spcBef>
                <a:spcPts val="2133"/>
              </a:spcBef>
              <a:spcAft>
                <a:spcPts val="0"/>
              </a:spcAft>
              <a:buSzPts val="1600"/>
              <a:buFont typeface="Arial"/>
              <a:buChar char="●"/>
              <a:defRPr/>
            </a:lvl4pPr>
            <a:lvl5pPr marL="2285774" lvl="4" indent="-330168" algn="l">
              <a:lnSpc>
                <a:spcPct val="115000"/>
              </a:lnSpc>
              <a:spcBef>
                <a:spcPts val="2133"/>
              </a:spcBef>
              <a:spcAft>
                <a:spcPts val="0"/>
              </a:spcAft>
              <a:buSzPts val="1600"/>
              <a:buFont typeface="Arial"/>
              <a:buChar char="○"/>
              <a:defRPr/>
            </a:lvl5pPr>
            <a:lvl6pPr marL="2742926" lvl="5" indent="-330168" algn="l">
              <a:lnSpc>
                <a:spcPct val="115000"/>
              </a:lnSpc>
              <a:spcBef>
                <a:spcPts val="2133"/>
              </a:spcBef>
              <a:spcAft>
                <a:spcPts val="0"/>
              </a:spcAft>
              <a:buSzPts val="1600"/>
              <a:buFont typeface="Arial"/>
              <a:buChar char="■"/>
              <a:defRPr/>
            </a:lvl6pPr>
            <a:lvl7pPr marL="3200080" lvl="6" indent="-330168" algn="l">
              <a:lnSpc>
                <a:spcPct val="115000"/>
              </a:lnSpc>
              <a:spcBef>
                <a:spcPts val="2133"/>
              </a:spcBef>
              <a:spcAft>
                <a:spcPts val="0"/>
              </a:spcAft>
              <a:buSzPts val="1600"/>
              <a:buFont typeface="Arial"/>
              <a:buChar char="●"/>
              <a:defRPr/>
            </a:lvl7pPr>
            <a:lvl8pPr marL="3657235" lvl="7" indent="-330168" algn="l">
              <a:lnSpc>
                <a:spcPct val="115000"/>
              </a:lnSpc>
              <a:spcBef>
                <a:spcPts val="2133"/>
              </a:spcBef>
              <a:spcAft>
                <a:spcPts val="0"/>
              </a:spcAft>
              <a:buSzPts val="1600"/>
              <a:buFont typeface="Arial"/>
              <a:buChar char="○"/>
              <a:defRPr/>
            </a:lvl8pPr>
            <a:lvl9pPr marL="4114389" lvl="8" indent="-330168" algn="l">
              <a:lnSpc>
                <a:spcPct val="115000"/>
              </a:lnSpc>
              <a:spcBef>
                <a:spcPts val="2133"/>
              </a:spcBef>
              <a:spcAft>
                <a:spcPts val="2133"/>
              </a:spcAft>
              <a:buSzPts val="1600"/>
              <a:buFont typeface="Arial"/>
              <a:buChar char="■"/>
              <a:defRPr/>
            </a:lvl9pPr>
          </a:lstStyle>
          <a:p>
            <a:endParaRPr/>
          </a:p>
        </p:txBody>
      </p:sp>
      <p:sp>
        <p:nvSpPr>
          <p:cNvPr id="63" name="Google Shape;63;p47"/>
          <p:cNvSpPr txBox="1">
            <a:spLocks noGrp="1"/>
          </p:cNvSpPr>
          <p:nvPr>
            <p:ph type="subTitle" idx="3"/>
          </p:nvPr>
        </p:nvSpPr>
        <p:spPr>
          <a:xfrm>
            <a:off x="1670533" y="2096800"/>
            <a:ext cx="3803200" cy="497600"/>
          </a:xfrm>
          <a:prstGeom prst="rect">
            <a:avLst/>
          </a:prstGeom>
          <a:noFill/>
          <a:ln>
            <a:noFill/>
          </a:ln>
        </p:spPr>
        <p:txBody>
          <a:bodyPr spcFirstLastPara="1" wrap="square" lIns="91416" tIns="91416" rIns="91416" bIns="91416" anchor="t" anchorCtr="0">
            <a:noAutofit/>
          </a:bodyPr>
          <a:lstStyle>
            <a:lvl1pPr lvl="0" algn="l">
              <a:lnSpc>
                <a:spcPct val="115000"/>
              </a:lnSpc>
              <a:spcBef>
                <a:spcPts val="0"/>
              </a:spcBef>
              <a:spcAft>
                <a:spcPts val="0"/>
              </a:spcAft>
              <a:buSzPts val="1800"/>
              <a:buFont typeface="Arial"/>
              <a:buNone/>
              <a:defRPr sz="2400">
                <a:latin typeface="Arial"/>
                <a:ea typeface="Arial"/>
                <a:cs typeface="Arial"/>
                <a:sym typeface="Arial"/>
              </a:defRPr>
            </a:lvl1pPr>
            <a:lvl2pPr lvl="1" algn="l">
              <a:lnSpc>
                <a:spcPct val="115000"/>
              </a:lnSpc>
              <a:spcBef>
                <a:spcPts val="2133"/>
              </a:spcBef>
              <a:spcAft>
                <a:spcPts val="0"/>
              </a:spcAft>
              <a:buSzPts val="1800"/>
              <a:buFont typeface="Arial"/>
              <a:buNone/>
              <a:defRPr sz="2400">
                <a:latin typeface="Arial"/>
                <a:ea typeface="Arial"/>
                <a:cs typeface="Arial"/>
                <a:sym typeface="Arial"/>
              </a:defRPr>
            </a:lvl2pPr>
            <a:lvl3pPr lvl="2" algn="l">
              <a:lnSpc>
                <a:spcPct val="115000"/>
              </a:lnSpc>
              <a:spcBef>
                <a:spcPts val="2133"/>
              </a:spcBef>
              <a:spcAft>
                <a:spcPts val="0"/>
              </a:spcAft>
              <a:buSzPts val="1800"/>
              <a:buFont typeface="Arial"/>
              <a:buNone/>
              <a:defRPr sz="2400">
                <a:latin typeface="Arial"/>
                <a:ea typeface="Arial"/>
                <a:cs typeface="Arial"/>
                <a:sym typeface="Arial"/>
              </a:defRPr>
            </a:lvl3pPr>
            <a:lvl4pPr lvl="3" algn="l">
              <a:lnSpc>
                <a:spcPct val="115000"/>
              </a:lnSpc>
              <a:spcBef>
                <a:spcPts val="2133"/>
              </a:spcBef>
              <a:spcAft>
                <a:spcPts val="0"/>
              </a:spcAft>
              <a:buSzPts val="1800"/>
              <a:buFont typeface="Arial"/>
              <a:buNone/>
              <a:defRPr sz="2400">
                <a:latin typeface="Arial"/>
                <a:ea typeface="Arial"/>
                <a:cs typeface="Arial"/>
                <a:sym typeface="Arial"/>
              </a:defRPr>
            </a:lvl4pPr>
            <a:lvl5pPr lvl="4" algn="l">
              <a:lnSpc>
                <a:spcPct val="115000"/>
              </a:lnSpc>
              <a:spcBef>
                <a:spcPts val="2133"/>
              </a:spcBef>
              <a:spcAft>
                <a:spcPts val="0"/>
              </a:spcAft>
              <a:buSzPts val="1800"/>
              <a:buFont typeface="Arial"/>
              <a:buNone/>
              <a:defRPr sz="2400">
                <a:latin typeface="Arial"/>
                <a:ea typeface="Arial"/>
                <a:cs typeface="Arial"/>
                <a:sym typeface="Arial"/>
              </a:defRPr>
            </a:lvl5pPr>
            <a:lvl6pPr lvl="5" algn="l">
              <a:lnSpc>
                <a:spcPct val="115000"/>
              </a:lnSpc>
              <a:spcBef>
                <a:spcPts val="2133"/>
              </a:spcBef>
              <a:spcAft>
                <a:spcPts val="0"/>
              </a:spcAft>
              <a:buSzPts val="1800"/>
              <a:buFont typeface="Arial"/>
              <a:buNone/>
              <a:defRPr sz="2400">
                <a:latin typeface="Arial"/>
                <a:ea typeface="Arial"/>
                <a:cs typeface="Arial"/>
                <a:sym typeface="Arial"/>
              </a:defRPr>
            </a:lvl6pPr>
            <a:lvl7pPr lvl="6" algn="l">
              <a:lnSpc>
                <a:spcPct val="115000"/>
              </a:lnSpc>
              <a:spcBef>
                <a:spcPts val="2133"/>
              </a:spcBef>
              <a:spcAft>
                <a:spcPts val="0"/>
              </a:spcAft>
              <a:buSzPts val="1800"/>
              <a:buFont typeface="Arial"/>
              <a:buNone/>
              <a:defRPr sz="2400">
                <a:latin typeface="Arial"/>
                <a:ea typeface="Arial"/>
                <a:cs typeface="Arial"/>
                <a:sym typeface="Arial"/>
              </a:defRPr>
            </a:lvl7pPr>
            <a:lvl8pPr lvl="7" algn="l">
              <a:lnSpc>
                <a:spcPct val="115000"/>
              </a:lnSpc>
              <a:spcBef>
                <a:spcPts val="2133"/>
              </a:spcBef>
              <a:spcAft>
                <a:spcPts val="0"/>
              </a:spcAft>
              <a:buSzPts val="1800"/>
              <a:buFont typeface="Arial"/>
              <a:buNone/>
              <a:defRPr sz="2400">
                <a:latin typeface="Arial"/>
                <a:ea typeface="Arial"/>
                <a:cs typeface="Arial"/>
                <a:sym typeface="Arial"/>
              </a:defRPr>
            </a:lvl8pPr>
            <a:lvl9pPr lvl="8" algn="l">
              <a:lnSpc>
                <a:spcPct val="115000"/>
              </a:lnSpc>
              <a:spcBef>
                <a:spcPts val="2133"/>
              </a:spcBef>
              <a:spcAft>
                <a:spcPts val="2133"/>
              </a:spcAft>
              <a:buSzPts val="1800"/>
              <a:buFont typeface="Arial"/>
              <a:buNone/>
              <a:defRPr sz="2400">
                <a:latin typeface="Arial"/>
                <a:ea typeface="Arial"/>
                <a:cs typeface="Arial"/>
                <a:sym typeface="Arial"/>
              </a:defRPr>
            </a:lvl9pPr>
          </a:lstStyle>
          <a:p>
            <a:endParaRPr/>
          </a:p>
        </p:txBody>
      </p:sp>
      <p:sp>
        <p:nvSpPr>
          <p:cNvPr id="64" name="Google Shape;64;p47"/>
          <p:cNvSpPr txBox="1">
            <a:spLocks noGrp="1"/>
          </p:cNvSpPr>
          <p:nvPr>
            <p:ph type="subTitle" idx="4"/>
          </p:nvPr>
        </p:nvSpPr>
        <p:spPr>
          <a:xfrm>
            <a:off x="6778733" y="2096800"/>
            <a:ext cx="3802800" cy="497600"/>
          </a:xfrm>
          <a:prstGeom prst="rect">
            <a:avLst/>
          </a:prstGeom>
          <a:noFill/>
          <a:ln>
            <a:noFill/>
          </a:ln>
        </p:spPr>
        <p:txBody>
          <a:bodyPr spcFirstLastPara="1" wrap="square" lIns="91416" tIns="91416" rIns="91416" bIns="91416" anchor="t" anchorCtr="0">
            <a:noAutofit/>
          </a:bodyPr>
          <a:lstStyle>
            <a:lvl1pPr lvl="0" algn="l">
              <a:lnSpc>
                <a:spcPct val="115000"/>
              </a:lnSpc>
              <a:spcBef>
                <a:spcPts val="0"/>
              </a:spcBef>
              <a:spcAft>
                <a:spcPts val="0"/>
              </a:spcAft>
              <a:buSzPts val="1800"/>
              <a:buFont typeface="Arial"/>
              <a:buNone/>
              <a:defRPr sz="2400">
                <a:latin typeface="Arial"/>
                <a:ea typeface="Arial"/>
                <a:cs typeface="Arial"/>
                <a:sym typeface="Arial"/>
              </a:defRPr>
            </a:lvl1pPr>
            <a:lvl2pPr lvl="1" algn="l">
              <a:lnSpc>
                <a:spcPct val="115000"/>
              </a:lnSpc>
              <a:spcBef>
                <a:spcPts val="2133"/>
              </a:spcBef>
              <a:spcAft>
                <a:spcPts val="0"/>
              </a:spcAft>
              <a:buSzPts val="1800"/>
              <a:buFont typeface="Arial"/>
              <a:buNone/>
              <a:defRPr sz="2400">
                <a:latin typeface="Arial"/>
                <a:ea typeface="Arial"/>
                <a:cs typeface="Arial"/>
                <a:sym typeface="Arial"/>
              </a:defRPr>
            </a:lvl2pPr>
            <a:lvl3pPr lvl="2" algn="l">
              <a:lnSpc>
                <a:spcPct val="115000"/>
              </a:lnSpc>
              <a:spcBef>
                <a:spcPts val="2133"/>
              </a:spcBef>
              <a:spcAft>
                <a:spcPts val="0"/>
              </a:spcAft>
              <a:buSzPts val="1800"/>
              <a:buFont typeface="Arial"/>
              <a:buNone/>
              <a:defRPr sz="2400">
                <a:latin typeface="Arial"/>
                <a:ea typeface="Arial"/>
                <a:cs typeface="Arial"/>
                <a:sym typeface="Arial"/>
              </a:defRPr>
            </a:lvl3pPr>
            <a:lvl4pPr lvl="3" algn="l">
              <a:lnSpc>
                <a:spcPct val="115000"/>
              </a:lnSpc>
              <a:spcBef>
                <a:spcPts val="2133"/>
              </a:spcBef>
              <a:spcAft>
                <a:spcPts val="0"/>
              </a:spcAft>
              <a:buSzPts val="1800"/>
              <a:buFont typeface="Arial"/>
              <a:buNone/>
              <a:defRPr sz="2400">
                <a:latin typeface="Arial"/>
                <a:ea typeface="Arial"/>
                <a:cs typeface="Arial"/>
                <a:sym typeface="Arial"/>
              </a:defRPr>
            </a:lvl4pPr>
            <a:lvl5pPr lvl="4" algn="l">
              <a:lnSpc>
                <a:spcPct val="115000"/>
              </a:lnSpc>
              <a:spcBef>
                <a:spcPts val="2133"/>
              </a:spcBef>
              <a:spcAft>
                <a:spcPts val="0"/>
              </a:spcAft>
              <a:buSzPts val="1800"/>
              <a:buFont typeface="Arial"/>
              <a:buNone/>
              <a:defRPr sz="2400">
                <a:latin typeface="Arial"/>
                <a:ea typeface="Arial"/>
                <a:cs typeface="Arial"/>
                <a:sym typeface="Arial"/>
              </a:defRPr>
            </a:lvl5pPr>
            <a:lvl6pPr lvl="5" algn="l">
              <a:lnSpc>
                <a:spcPct val="115000"/>
              </a:lnSpc>
              <a:spcBef>
                <a:spcPts val="2133"/>
              </a:spcBef>
              <a:spcAft>
                <a:spcPts val="0"/>
              </a:spcAft>
              <a:buSzPts val="1800"/>
              <a:buFont typeface="Arial"/>
              <a:buNone/>
              <a:defRPr sz="2400">
                <a:latin typeface="Arial"/>
                <a:ea typeface="Arial"/>
                <a:cs typeface="Arial"/>
                <a:sym typeface="Arial"/>
              </a:defRPr>
            </a:lvl6pPr>
            <a:lvl7pPr lvl="6" algn="l">
              <a:lnSpc>
                <a:spcPct val="115000"/>
              </a:lnSpc>
              <a:spcBef>
                <a:spcPts val="2133"/>
              </a:spcBef>
              <a:spcAft>
                <a:spcPts val="0"/>
              </a:spcAft>
              <a:buSzPts val="1800"/>
              <a:buFont typeface="Arial"/>
              <a:buNone/>
              <a:defRPr sz="2400">
                <a:latin typeface="Arial"/>
                <a:ea typeface="Arial"/>
                <a:cs typeface="Arial"/>
                <a:sym typeface="Arial"/>
              </a:defRPr>
            </a:lvl7pPr>
            <a:lvl8pPr lvl="7" algn="l">
              <a:lnSpc>
                <a:spcPct val="115000"/>
              </a:lnSpc>
              <a:spcBef>
                <a:spcPts val="2133"/>
              </a:spcBef>
              <a:spcAft>
                <a:spcPts val="0"/>
              </a:spcAft>
              <a:buSzPts val="1800"/>
              <a:buFont typeface="Arial"/>
              <a:buNone/>
              <a:defRPr sz="2400">
                <a:latin typeface="Arial"/>
                <a:ea typeface="Arial"/>
                <a:cs typeface="Arial"/>
                <a:sym typeface="Arial"/>
              </a:defRPr>
            </a:lvl8pPr>
            <a:lvl9pPr lvl="8" algn="l">
              <a:lnSpc>
                <a:spcPct val="115000"/>
              </a:lnSpc>
              <a:spcBef>
                <a:spcPts val="2133"/>
              </a:spcBef>
              <a:spcAft>
                <a:spcPts val="2133"/>
              </a:spcAft>
              <a:buSzPts val="1800"/>
              <a:buFont typeface="Arial"/>
              <a:buNone/>
              <a:defRPr sz="2400">
                <a:latin typeface="Arial"/>
                <a:ea typeface="Arial"/>
                <a:cs typeface="Arial"/>
                <a:sym typeface="Arial"/>
              </a:defRPr>
            </a:lvl9pPr>
          </a:lstStyle>
          <a:p>
            <a:endParaRPr/>
          </a:p>
        </p:txBody>
      </p:sp>
      <p:sp>
        <p:nvSpPr>
          <p:cNvPr id="65" name="Google Shape;65;p47"/>
          <p:cNvSpPr txBox="1">
            <a:spLocks noGrp="1"/>
          </p:cNvSpPr>
          <p:nvPr>
            <p:ph type="title"/>
          </p:nvPr>
        </p:nvSpPr>
        <p:spPr>
          <a:xfrm>
            <a:off x="1467335" y="854467"/>
            <a:ext cx="9257200" cy="687600"/>
          </a:xfrm>
          <a:prstGeom prst="rect">
            <a:avLst/>
          </a:prstGeom>
          <a:noFill/>
          <a:ln>
            <a:noFill/>
          </a:ln>
        </p:spPr>
        <p:txBody>
          <a:bodyPr spcFirstLastPara="1" wrap="square" lIns="91416" tIns="91416" rIns="91416" bIns="91416" anchor="t" anchorCtr="0">
            <a:noAutofit/>
          </a:bodyPr>
          <a:lstStyle>
            <a:lvl1pPr lvl="0" algn="ctr">
              <a:lnSpc>
                <a:spcPct val="100000"/>
              </a:lnSpc>
              <a:spcBef>
                <a:spcPts val="0"/>
              </a:spcBef>
              <a:spcAft>
                <a:spcPts val="0"/>
              </a:spcAft>
              <a:buSzPts val="3000"/>
              <a:buNone/>
              <a:defRPr b="0">
                <a:solidFill>
                  <a:schemeClr val="lt2"/>
                </a:solidFil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66" name="Google Shape;66;p47"/>
          <p:cNvSpPr txBox="1">
            <a:spLocks noGrp="1"/>
          </p:cNvSpPr>
          <p:nvPr>
            <p:ph type="body" idx="5"/>
          </p:nvPr>
        </p:nvSpPr>
        <p:spPr>
          <a:xfrm>
            <a:off x="1670533" y="4094771"/>
            <a:ext cx="4234400" cy="570000"/>
          </a:xfrm>
          <a:prstGeom prst="rect">
            <a:avLst/>
          </a:prstGeom>
          <a:noFill/>
          <a:ln>
            <a:noFill/>
          </a:ln>
        </p:spPr>
        <p:txBody>
          <a:bodyPr spcFirstLastPara="1" wrap="square" lIns="91416" tIns="91416" rIns="91416" bIns="91416" anchor="t" anchorCtr="0">
            <a:noAutofit/>
          </a:bodyPr>
          <a:lstStyle>
            <a:lvl1pPr marL="457155" lvl="0" indent="-292071" algn="l">
              <a:lnSpc>
                <a:spcPct val="115000"/>
              </a:lnSpc>
              <a:spcBef>
                <a:spcPts val="0"/>
              </a:spcBef>
              <a:spcAft>
                <a:spcPts val="0"/>
              </a:spcAft>
              <a:buClr>
                <a:schemeClr val="dk1"/>
              </a:buClr>
              <a:buSzPts val="1000"/>
              <a:buFont typeface="Arial"/>
              <a:buChar char="●"/>
              <a:defRPr u="sng">
                <a:solidFill>
                  <a:schemeClr val="hlink"/>
                </a:solidFill>
              </a:defRPr>
            </a:lvl1pPr>
            <a:lvl2pPr marL="914309" lvl="1" indent="-330168" algn="l">
              <a:lnSpc>
                <a:spcPct val="100000"/>
              </a:lnSpc>
              <a:spcBef>
                <a:spcPts val="2133"/>
              </a:spcBef>
              <a:spcAft>
                <a:spcPts val="0"/>
              </a:spcAft>
              <a:buClr>
                <a:schemeClr val="dk1"/>
              </a:buClr>
              <a:buSzPts val="1600"/>
              <a:buFont typeface="Arial"/>
              <a:buChar char="○"/>
              <a:defRPr sz="1600"/>
            </a:lvl2pPr>
            <a:lvl3pPr marL="1371464" lvl="2" indent="-330168" algn="l">
              <a:lnSpc>
                <a:spcPct val="115000"/>
              </a:lnSpc>
              <a:spcBef>
                <a:spcPts val="2133"/>
              </a:spcBef>
              <a:spcAft>
                <a:spcPts val="0"/>
              </a:spcAft>
              <a:buClr>
                <a:schemeClr val="dk1"/>
              </a:buClr>
              <a:buSzPts val="1600"/>
              <a:buFont typeface="Arial"/>
              <a:buChar char="■"/>
              <a:defRPr/>
            </a:lvl3pPr>
            <a:lvl4pPr marL="1828618" lvl="3" indent="-330168" algn="l">
              <a:lnSpc>
                <a:spcPct val="115000"/>
              </a:lnSpc>
              <a:spcBef>
                <a:spcPts val="2133"/>
              </a:spcBef>
              <a:spcAft>
                <a:spcPts val="0"/>
              </a:spcAft>
              <a:buClr>
                <a:schemeClr val="dk1"/>
              </a:buClr>
              <a:buSzPts val="1600"/>
              <a:buFont typeface="Arial"/>
              <a:buChar char="●"/>
              <a:defRPr/>
            </a:lvl4pPr>
            <a:lvl5pPr marL="2285774" lvl="4" indent="-330168" algn="l">
              <a:lnSpc>
                <a:spcPct val="115000"/>
              </a:lnSpc>
              <a:spcBef>
                <a:spcPts val="2133"/>
              </a:spcBef>
              <a:spcAft>
                <a:spcPts val="0"/>
              </a:spcAft>
              <a:buClr>
                <a:schemeClr val="dk1"/>
              </a:buClr>
              <a:buSzPts val="1600"/>
              <a:buFont typeface="Arial"/>
              <a:buChar char="○"/>
              <a:defRPr/>
            </a:lvl5pPr>
            <a:lvl6pPr marL="2742926" lvl="5" indent="-330168" algn="l">
              <a:lnSpc>
                <a:spcPct val="115000"/>
              </a:lnSpc>
              <a:spcBef>
                <a:spcPts val="2133"/>
              </a:spcBef>
              <a:spcAft>
                <a:spcPts val="0"/>
              </a:spcAft>
              <a:buClr>
                <a:schemeClr val="dk1"/>
              </a:buClr>
              <a:buSzPts val="1600"/>
              <a:buFont typeface="Arial"/>
              <a:buChar char="■"/>
              <a:defRPr/>
            </a:lvl6pPr>
            <a:lvl7pPr marL="3200080" lvl="6" indent="-330168" algn="l">
              <a:lnSpc>
                <a:spcPct val="115000"/>
              </a:lnSpc>
              <a:spcBef>
                <a:spcPts val="2133"/>
              </a:spcBef>
              <a:spcAft>
                <a:spcPts val="0"/>
              </a:spcAft>
              <a:buClr>
                <a:schemeClr val="dk1"/>
              </a:buClr>
              <a:buSzPts val="1600"/>
              <a:buFont typeface="Arial"/>
              <a:buChar char="●"/>
              <a:defRPr/>
            </a:lvl7pPr>
            <a:lvl8pPr marL="3657235" lvl="7" indent="-330168" algn="l">
              <a:lnSpc>
                <a:spcPct val="115000"/>
              </a:lnSpc>
              <a:spcBef>
                <a:spcPts val="2133"/>
              </a:spcBef>
              <a:spcAft>
                <a:spcPts val="0"/>
              </a:spcAft>
              <a:buClr>
                <a:schemeClr val="dk1"/>
              </a:buClr>
              <a:buSzPts val="1600"/>
              <a:buFont typeface="Arial"/>
              <a:buChar char="○"/>
              <a:defRPr/>
            </a:lvl8pPr>
            <a:lvl9pPr marL="4114389" lvl="8" indent="-330168" algn="l">
              <a:lnSpc>
                <a:spcPct val="115000"/>
              </a:lnSpc>
              <a:spcBef>
                <a:spcPts val="2133"/>
              </a:spcBef>
              <a:spcAft>
                <a:spcPts val="2133"/>
              </a:spcAft>
              <a:buClr>
                <a:schemeClr val="dk1"/>
              </a:buClr>
              <a:buSzPts val="1600"/>
              <a:buFont typeface="Arial"/>
              <a:buChar char="■"/>
              <a:defRPr/>
            </a:lvl9pPr>
          </a:lstStyle>
          <a:p>
            <a:endParaRPr/>
          </a:p>
        </p:txBody>
      </p:sp>
      <p:sp>
        <p:nvSpPr>
          <p:cNvPr id="67" name="Google Shape;67;p47"/>
          <p:cNvSpPr txBox="1">
            <a:spLocks noGrp="1"/>
          </p:cNvSpPr>
          <p:nvPr>
            <p:ph type="subTitle" idx="6"/>
          </p:nvPr>
        </p:nvSpPr>
        <p:spPr>
          <a:xfrm>
            <a:off x="1670533" y="3655824"/>
            <a:ext cx="3803200" cy="497600"/>
          </a:xfrm>
          <a:prstGeom prst="rect">
            <a:avLst/>
          </a:prstGeom>
          <a:noFill/>
          <a:ln>
            <a:noFill/>
          </a:ln>
        </p:spPr>
        <p:txBody>
          <a:bodyPr spcFirstLastPara="1" wrap="square" lIns="91416" tIns="91416" rIns="91416" bIns="91416" anchor="t" anchorCtr="0">
            <a:noAutofit/>
          </a:bodyPr>
          <a:lstStyle>
            <a:lvl1pPr lvl="0" algn="l">
              <a:lnSpc>
                <a:spcPct val="115000"/>
              </a:lnSpc>
              <a:spcBef>
                <a:spcPts val="0"/>
              </a:spcBef>
              <a:spcAft>
                <a:spcPts val="0"/>
              </a:spcAft>
              <a:buSzPts val="1800"/>
              <a:buFont typeface="Arial"/>
              <a:buNone/>
              <a:defRPr sz="2400">
                <a:latin typeface="Arial"/>
                <a:ea typeface="Arial"/>
                <a:cs typeface="Arial"/>
                <a:sym typeface="Arial"/>
              </a:defRPr>
            </a:lvl1pPr>
            <a:lvl2pPr lvl="1" algn="l">
              <a:lnSpc>
                <a:spcPct val="115000"/>
              </a:lnSpc>
              <a:spcBef>
                <a:spcPts val="2133"/>
              </a:spcBef>
              <a:spcAft>
                <a:spcPts val="0"/>
              </a:spcAft>
              <a:buSzPts val="1800"/>
              <a:buFont typeface="Arial"/>
              <a:buNone/>
              <a:defRPr sz="2400">
                <a:latin typeface="Arial"/>
                <a:ea typeface="Arial"/>
                <a:cs typeface="Arial"/>
                <a:sym typeface="Arial"/>
              </a:defRPr>
            </a:lvl2pPr>
            <a:lvl3pPr lvl="2" algn="l">
              <a:lnSpc>
                <a:spcPct val="115000"/>
              </a:lnSpc>
              <a:spcBef>
                <a:spcPts val="2133"/>
              </a:spcBef>
              <a:spcAft>
                <a:spcPts val="0"/>
              </a:spcAft>
              <a:buSzPts val="1800"/>
              <a:buFont typeface="Arial"/>
              <a:buNone/>
              <a:defRPr sz="2400">
                <a:latin typeface="Arial"/>
                <a:ea typeface="Arial"/>
                <a:cs typeface="Arial"/>
                <a:sym typeface="Arial"/>
              </a:defRPr>
            </a:lvl3pPr>
            <a:lvl4pPr lvl="3" algn="l">
              <a:lnSpc>
                <a:spcPct val="115000"/>
              </a:lnSpc>
              <a:spcBef>
                <a:spcPts val="2133"/>
              </a:spcBef>
              <a:spcAft>
                <a:spcPts val="0"/>
              </a:spcAft>
              <a:buSzPts val="1800"/>
              <a:buFont typeface="Arial"/>
              <a:buNone/>
              <a:defRPr sz="2400">
                <a:latin typeface="Arial"/>
                <a:ea typeface="Arial"/>
                <a:cs typeface="Arial"/>
                <a:sym typeface="Arial"/>
              </a:defRPr>
            </a:lvl4pPr>
            <a:lvl5pPr lvl="4" algn="l">
              <a:lnSpc>
                <a:spcPct val="115000"/>
              </a:lnSpc>
              <a:spcBef>
                <a:spcPts val="2133"/>
              </a:spcBef>
              <a:spcAft>
                <a:spcPts val="0"/>
              </a:spcAft>
              <a:buSzPts val="1800"/>
              <a:buFont typeface="Arial"/>
              <a:buNone/>
              <a:defRPr sz="2400">
                <a:latin typeface="Arial"/>
                <a:ea typeface="Arial"/>
                <a:cs typeface="Arial"/>
                <a:sym typeface="Arial"/>
              </a:defRPr>
            </a:lvl5pPr>
            <a:lvl6pPr lvl="5" algn="l">
              <a:lnSpc>
                <a:spcPct val="115000"/>
              </a:lnSpc>
              <a:spcBef>
                <a:spcPts val="2133"/>
              </a:spcBef>
              <a:spcAft>
                <a:spcPts val="0"/>
              </a:spcAft>
              <a:buSzPts val="1800"/>
              <a:buFont typeface="Arial"/>
              <a:buNone/>
              <a:defRPr sz="2400">
                <a:latin typeface="Arial"/>
                <a:ea typeface="Arial"/>
                <a:cs typeface="Arial"/>
                <a:sym typeface="Arial"/>
              </a:defRPr>
            </a:lvl6pPr>
            <a:lvl7pPr lvl="6" algn="l">
              <a:lnSpc>
                <a:spcPct val="115000"/>
              </a:lnSpc>
              <a:spcBef>
                <a:spcPts val="2133"/>
              </a:spcBef>
              <a:spcAft>
                <a:spcPts val="0"/>
              </a:spcAft>
              <a:buSzPts val="1800"/>
              <a:buFont typeface="Arial"/>
              <a:buNone/>
              <a:defRPr sz="2400">
                <a:latin typeface="Arial"/>
                <a:ea typeface="Arial"/>
                <a:cs typeface="Arial"/>
                <a:sym typeface="Arial"/>
              </a:defRPr>
            </a:lvl7pPr>
            <a:lvl8pPr lvl="7" algn="l">
              <a:lnSpc>
                <a:spcPct val="115000"/>
              </a:lnSpc>
              <a:spcBef>
                <a:spcPts val="2133"/>
              </a:spcBef>
              <a:spcAft>
                <a:spcPts val="0"/>
              </a:spcAft>
              <a:buSzPts val="1800"/>
              <a:buFont typeface="Arial"/>
              <a:buNone/>
              <a:defRPr sz="2400">
                <a:latin typeface="Arial"/>
                <a:ea typeface="Arial"/>
                <a:cs typeface="Arial"/>
                <a:sym typeface="Arial"/>
              </a:defRPr>
            </a:lvl8pPr>
            <a:lvl9pPr lvl="8" algn="l">
              <a:lnSpc>
                <a:spcPct val="115000"/>
              </a:lnSpc>
              <a:spcBef>
                <a:spcPts val="2133"/>
              </a:spcBef>
              <a:spcAft>
                <a:spcPts val="2133"/>
              </a:spcAft>
              <a:buSzPts val="1800"/>
              <a:buFont typeface="Arial"/>
              <a:buNone/>
              <a:defRPr sz="2400">
                <a:latin typeface="Arial"/>
                <a:ea typeface="Arial"/>
                <a:cs typeface="Arial"/>
                <a:sym typeface="Arial"/>
              </a:defRPr>
            </a:lvl9pPr>
          </a:lstStyle>
          <a:p>
            <a:endParaRPr/>
          </a:p>
        </p:txBody>
      </p:sp>
    </p:spTree>
    <p:extLst>
      <p:ext uri="{BB962C8B-B14F-4D97-AF65-F5344CB8AC3E}">
        <p14:creationId xmlns:p14="http://schemas.microsoft.com/office/powerpoint/2010/main" val="507468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315459"/>
      </p:ext>
    </p:extLst>
  </p:cSld>
  <p:clrMapOvr>
    <a:masterClrMapping/>
  </p:clrMapOvr>
  <p:transition spd="med" advClick="0" advTm="0">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65025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00755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27855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552013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16/01/2025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858024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16/01/2025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56521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5"/>
        <p:cNvGrpSpPr/>
        <p:nvPr/>
      </p:nvGrpSpPr>
      <p:grpSpPr>
        <a:xfrm>
          <a:off x="0" y="0"/>
          <a:ext cx="0" cy="0"/>
          <a:chOff x="0" y="0"/>
          <a:chExt cx="0" cy="0"/>
        </a:xfrm>
      </p:grpSpPr>
      <p:sp>
        <p:nvSpPr>
          <p:cNvPr id="866" name="Google Shape;866;p107"/>
          <p:cNvSpPr txBox="1">
            <a:spLocks noGrp="1"/>
          </p:cNvSpPr>
          <p:nvPr>
            <p:ph type="title"/>
          </p:nvPr>
        </p:nvSpPr>
        <p:spPr>
          <a:xfrm>
            <a:off x="609601" y="274639"/>
            <a:ext cx="10972803" cy="1143000"/>
          </a:xfrm>
          <a:prstGeom prst="rect">
            <a:avLst/>
          </a:prstGeom>
          <a:noFill/>
          <a:ln>
            <a:noFill/>
          </a:ln>
        </p:spPr>
        <p:txBody>
          <a:bodyPr spcFirstLastPara="1" wrap="square" lIns="91416" tIns="45698" rIns="91416" bIns="45698"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7" name="Google Shape;867;p107"/>
          <p:cNvSpPr txBox="1">
            <a:spLocks noGrp="1"/>
          </p:cNvSpPr>
          <p:nvPr>
            <p:ph type="body" idx="1"/>
          </p:nvPr>
        </p:nvSpPr>
        <p:spPr>
          <a:xfrm>
            <a:off x="609601" y="1600205"/>
            <a:ext cx="10972803" cy="4525963"/>
          </a:xfrm>
          <a:prstGeom prst="rect">
            <a:avLst/>
          </a:prstGeom>
          <a:noFill/>
          <a:ln>
            <a:noFill/>
          </a:ln>
        </p:spPr>
        <p:txBody>
          <a:bodyPr spcFirstLastPara="1" wrap="square" lIns="91416" tIns="45698" rIns="91416" bIns="45698" anchor="t" anchorCtr="0">
            <a:normAutofit/>
          </a:bodyPr>
          <a:lstStyle>
            <a:lvl1pPr marL="457155" lvl="0" indent="-342866" algn="l">
              <a:spcBef>
                <a:spcPts val="360"/>
              </a:spcBef>
              <a:spcAft>
                <a:spcPts val="0"/>
              </a:spcAft>
              <a:buClr>
                <a:schemeClr val="dk1"/>
              </a:buClr>
              <a:buSzPts val="1800"/>
              <a:buChar char="•"/>
              <a:defRPr/>
            </a:lvl1pPr>
            <a:lvl2pPr marL="914309" lvl="1" indent="-342866" algn="l">
              <a:spcBef>
                <a:spcPts val="360"/>
              </a:spcBef>
              <a:spcAft>
                <a:spcPts val="0"/>
              </a:spcAft>
              <a:buClr>
                <a:schemeClr val="dk1"/>
              </a:buClr>
              <a:buSzPts val="1800"/>
              <a:buChar char="–"/>
              <a:defRPr/>
            </a:lvl2pPr>
            <a:lvl3pPr marL="1371464" lvl="2" indent="-342866" algn="l">
              <a:spcBef>
                <a:spcPts val="360"/>
              </a:spcBef>
              <a:spcAft>
                <a:spcPts val="0"/>
              </a:spcAft>
              <a:buClr>
                <a:schemeClr val="dk1"/>
              </a:buClr>
              <a:buSzPts val="1800"/>
              <a:buChar char="•"/>
              <a:defRPr/>
            </a:lvl3pPr>
            <a:lvl4pPr marL="1828618" lvl="3" indent="-342866" algn="l">
              <a:spcBef>
                <a:spcPts val="360"/>
              </a:spcBef>
              <a:spcAft>
                <a:spcPts val="0"/>
              </a:spcAft>
              <a:buClr>
                <a:schemeClr val="dk1"/>
              </a:buClr>
              <a:buSzPts val="1800"/>
              <a:buChar char="–"/>
              <a:defRPr/>
            </a:lvl4pPr>
            <a:lvl5pPr marL="2285774" lvl="4" indent="-342866" algn="l">
              <a:spcBef>
                <a:spcPts val="360"/>
              </a:spcBef>
              <a:spcAft>
                <a:spcPts val="0"/>
              </a:spcAft>
              <a:buClr>
                <a:schemeClr val="dk1"/>
              </a:buClr>
              <a:buSzPts val="1800"/>
              <a:buChar char="»"/>
              <a:defRPr/>
            </a:lvl5pPr>
            <a:lvl6pPr marL="2742926" lvl="5" indent="-342866" algn="l">
              <a:spcBef>
                <a:spcPts val="360"/>
              </a:spcBef>
              <a:spcAft>
                <a:spcPts val="0"/>
              </a:spcAft>
              <a:buClr>
                <a:schemeClr val="dk1"/>
              </a:buClr>
              <a:buSzPts val="1800"/>
              <a:buChar char="•"/>
              <a:defRPr/>
            </a:lvl6pPr>
            <a:lvl7pPr marL="3200080" lvl="6" indent="-342866" algn="l">
              <a:spcBef>
                <a:spcPts val="360"/>
              </a:spcBef>
              <a:spcAft>
                <a:spcPts val="0"/>
              </a:spcAft>
              <a:buClr>
                <a:schemeClr val="dk1"/>
              </a:buClr>
              <a:buSzPts val="1800"/>
              <a:buChar char="•"/>
              <a:defRPr/>
            </a:lvl7pPr>
            <a:lvl8pPr marL="3657235" lvl="7" indent="-342866" algn="l">
              <a:spcBef>
                <a:spcPts val="360"/>
              </a:spcBef>
              <a:spcAft>
                <a:spcPts val="0"/>
              </a:spcAft>
              <a:buClr>
                <a:schemeClr val="dk1"/>
              </a:buClr>
              <a:buSzPts val="1800"/>
              <a:buChar char="•"/>
              <a:defRPr/>
            </a:lvl8pPr>
            <a:lvl9pPr marL="4114389" lvl="8" indent="-342866" algn="l">
              <a:spcBef>
                <a:spcPts val="360"/>
              </a:spcBef>
              <a:spcAft>
                <a:spcPts val="0"/>
              </a:spcAft>
              <a:buClr>
                <a:schemeClr val="dk1"/>
              </a:buClr>
              <a:buSzPts val="1800"/>
              <a:buChar char="•"/>
              <a:defRPr/>
            </a:lvl9pPr>
          </a:lstStyle>
          <a:p>
            <a:endParaRPr/>
          </a:p>
        </p:txBody>
      </p:sp>
      <p:sp>
        <p:nvSpPr>
          <p:cNvPr id="868" name="Google Shape;868;p107"/>
          <p:cNvSpPr txBox="1">
            <a:spLocks noGrp="1"/>
          </p:cNvSpPr>
          <p:nvPr>
            <p:ph type="dt" idx="10"/>
          </p:nvPr>
        </p:nvSpPr>
        <p:spPr>
          <a:xfrm>
            <a:off x="609600" y="6356356"/>
            <a:ext cx="2844800" cy="365125"/>
          </a:xfrm>
          <a:prstGeom prst="rect">
            <a:avLst/>
          </a:prstGeom>
          <a:noFill/>
          <a:ln>
            <a:noFill/>
          </a:ln>
        </p:spPr>
        <p:txBody>
          <a:bodyPr spcFirstLastPara="1" wrap="square" lIns="91416" tIns="45698" rIns="91416"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9" name="Google Shape;869;p107"/>
          <p:cNvSpPr txBox="1">
            <a:spLocks noGrp="1"/>
          </p:cNvSpPr>
          <p:nvPr>
            <p:ph type="ftr" idx="11"/>
          </p:nvPr>
        </p:nvSpPr>
        <p:spPr>
          <a:xfrm>
            <a:off x="4165603" y="6356356"/>
            <a:ext cx="3860800" cy="365125"/>
          </a:xfrm>
          <a:prstGeom prst="rect">
            <a:avLst/>
          </a:prstGeom>
          <a:noFill/>
          <a:ln>
            <a:noFill/>
          </a:ln>
        </p:spPr>
        <p:txBody>
          <a:bodyPr spcFirstLastPara="1" wrap="square" lIns="91416" tIns="45698" rIns="91416"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0" name="Google Shape;870;p107"/>
          <p:cNvSpPr txBox="1">
            <a:spLocks noGrp="1"/>
          </p:cNvSpPr>
          <p:nvPr>
            <p:ph type="sldNum" idx="12"/>
          </p:nvPr>
        </p:nvSpPr>
        <p:spPr>
          <a:xfrm>
            <a:off x="8737603" y="6356356"/>
            <a:ext cx="2844800" cy="365125"/>
          </a:xfrm>
          <a:prstGeom prst="rect">
            <a:avLst/>
          </a:prstGeom>
          <a:noFill/>
          <a:ln>
            <a:noFill/>
          </a:ln>
        </p:spPr>
        <p:txBody>
          <a:bodyPr spcFirstLastPara="1" wrap="square" lIns="91416" tIns="45698" rIns="91416"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16/01/2025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92632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619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55406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52644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3861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9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171152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78727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9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427073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712621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16/01/2025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22291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71"/>
        <p:cNvGrpSpPr/>
        <p:nvPr/>
      </p:nvGrpSpPr>
      <p:grpSpPr>
        <a:xfrm>
          <a:off x="0" y="0"/>
          <a:ext cx="0" cy="0"/>
          <a:chOff x="0" y="0"/>
          <a:chExt cx="0" cy="0"/>
        </a:xfrm>
      </p:grpSpPr>
      <p:sp>
        <p:nvSpPr>
          <p:cNvPr id="872" name="Google Shape;872;p108"/>
          <p:cNvSpPr txBox="1">
            <a:spLocks noGrp="1"/>
          </p:cNvSpPr>
          <p:nvPr>
            <p:ph type="title"/>
          </p:nvPr>
        </p:nvSpPr>
        <p:spPr>
          <a:xfrm>
            <a:off x="963084" y="4406905"/>
            <a:ext cx="10363200" cy="1362075"/>
          </a:xfrm>
          <a:prstGeom prst="rect">
            <a:avLst/>
          </a:prstGeom>
          <a:noFill/>
          <a:ln>
            <a:noFill/>
          </a:ln>
        </p:spPr>
        <p:txBody>
          <a:bodyPr spcFirstLastPara="1" wrap="square" lIns="91416" tIns="45698" rIns="91416" bIns="45698" anchor="t" anchorCtr="0">
            <a:normAutofit/>
          </a:bodyPr>
          <a:lstStyle>
            <a:lvl1pPr lvl="0" algn="l">
              <a:spcBef>
                <a:spcPts val="0"/>
              </a:spcBef>
              <a:spcAft>
                <a:spcPts val="0"/>
              </a:spcAft>
              <a:buClr>
                <a:schemeClr val="dk1"/>
              </a:buClr>
              <a:buSzPts val="3999"/>
              <a:buFont typeface="Arial"/>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3" name="Google Shape;873;p108"/>
          <p:cNvSpPr txBox="1">
            <a:spLocks noGrp="1"/>
          </p:cNvSpPr>
          <p:nvPr>
            <p:ph type="body" idx="1"/>
          </p:nvPr>
        </p:nvSpPr>
        <p:spPr>
          <a:xfrm>
            <a:off x="963084" y="2906717"/>
            <a:ext cx="10363200" cy="1500187"/>
          </a:xfrm>
          <a:prstGeom prst="rect">
            <a:avLst/>
          </a:prstGeom>
          <a:noFill/>
          <a:ln>
            <a:noFill/>
          </a:ln>
        </p:spPr>
        <p:txBody>
          <a:bodyPr spcFirstLastPara="1" wrap="square" lIns="91416" tIns="45698" rIns="91416" bIns="45698" anchor="b" anchorCtr="0">
            <a:normAutofit/>
          </a:bodyPr>
          <a:lstStyle>
            <a:lvl1pPr marL="457155" lvl="0" indent="-228578" algn="l">
              <a:spcBef>
                <a:spcPts val="400"/>
              </a:spcBef>
              <a:spcAft>
                <a:spcPts val="0"/>
              </a:spcAft>
              <a:buClr>
                <a:srgbClr val="888888"/>
              </a:buClr>
              <a:buSzPts val="1999"/>
              <a:buNone/>
              <a:defRPr sz="2000">
                <a:solidFill>
                  <a:srgbClr val="888888"/>
                </a:solidFill>
              </a:defRPr>
            </a:lvl1pPr>
            <a:lvl2pPr marL="914309" lvl="1" indent="-228578" algn="l">
              <a:spcBef>
                <a:spcPts val="360"/>
              </a:spcBef>
              <a:spcAft>
                <a:spcPts val="0"/>
              </a:spcAft>
              <a:buClr>
                <a:srgbClr val="888888"/>
              </a:buClr>
              <a:buSzPts val="1799"/>
              <a:buNone/>
              <a:defRPr sz="1700">
                <a:solidFill>
                  <a:srgbClr val="888888"/>
                </a:solidFill>
              </a:defRPr>
            </a:lvl2pPr>
            <a:lvl3pPr marL="1371464" lvl="2" indent="-228578" algn="l">
              <a:spcBef>
                <a:spcPts val="320"/>
              </a:spcBef>
              <a:spcAft>
                <a:spcPts val="0"/>
              </a:spcAft>
              <a:buClr>
                <a:srgbClr val="888888"/>
              </a:buClr>
              <a:buSzPts val="1600"/>
              <a:buNone/>
              <a:defRPr sz="1600">
                <a:solidFill>
                  <a:srgbClr val="888888"/>
                </a:solidFill>
              </a:defRPr>
            </a:lvl3pPr>
            <a:lvl4pPr marL="1828618" lvl="3" indent="-228578" algn="l">
              <a:spcBef>
                <a:spcPts val="280"/>
              </a:spcBef>
              <a:spcAft>
                <a:spcPts val="0"/>
              </a:spcAft>
              <a:buClr>
                <a:srgbClr val="888888"/>
              </a:buClr>
              <a:buSzPts val="1400"/>
              <a:buNone/>
              <a:defRPr sz="1500">
                <a:solidFill>
                  <a:srgbClr val="888888"/>
                </a:solidFill>
              </a:defRPr>
            </a:lvl4pPr>
            <a:lvl5pPr marL="2285774" lvl="4" indent="-228578" algn="l">
              <a:spcBef>
                <a:spcPts val="280"/>
              </a:spcBef>
              <a:spcAft>
                <a:spcPts val="0"/>
              </a:spcAft>
              <a:buClr>
                <a:srgbClr val="888888"/>
              </a:buClr>
              <a:buSzPts val="1400"/>
              <a:buNone/>
              <a:defRPr sz="1500">
                <a:solidFill>
                  <a:srgbClr val="888888"/>
                </a:solidFill>
              </a:defRPr>
            </a:lvl5pPr>
            <a:lvl6pPr marL="2742926" lvl="5" indent="-228578" algn="l">
              <a:spcBef>
                <a:spcPts val="280"/>
              </a:spcBef>
              <a:spcAft>
                <a:spcPts val="0"/>
              </a:spcAft>
              <a:buClr>
                <a:srgbClr val="888888"/>
              </a:buClr>
              <a:buSzPts val="1400"/>
              <a:buNone/>
              <a:defRPr sz="1500">
                <a:solidFill>
                  <a:srgbClr val="888888"/>
                </a:solidFill>
              </a:defRPr>
            </a:lvl6pPr>
            <a:lvl7pPr marL="3200080" lvl="6" indent="-228578" algn="l">
              <a:spcBef>
                <a:spcPts val="280"/>
              </a:spcBef>
              <a:spcAft>
                <a:spcPts val="0"/>
              </a:spcAft>
              <a:buClr>
                <a:srgbClr val="888888"/>
              </a:buClr>
              <a:buSzPts val="1400"/>
              <a:buNone/>
              <a:defRPr sz="1500">
                <a:solidFill>
                  <a:srgbClr val="888888"/>
                </a:solidFill>
              </a:defRPr>
            </a:lvl7pPr>
            <a:lvl8pPr marL="3657235" lvl="7" indent="-228578" algn="l">
              <a:spcBef>
                <a:spcPts val="280"/>
              </a:spcBef>
              <a:spcAft>
                <a:spcPts val="0"/>
              </a:spcAft>
              <a:buClr>
                <a:srgbClr val="888888"/>
              </a:buClr>
              <a:buSzPts val="1400"/>
              <a:buNone/>
              <a:defRPr sz="1500">
                <a:solidFill>
                  <a:srgbClr val="888888"/>
                </a:solidFill>
              </a:defRPr>
            </a:lvl8pPr>
            <a:lvl9pPr marL="4114389" lvl="8" indent="-228578" algn="l">
              <a:spcBef>
                <a:spcPts val="280"/>
              </a:spcBef>
              <a:spcAft>
                <a:spcPts val="0"/>
              </a:spcAft>
              <a:buClr>
                <a:srgbClr val="888888"/>
              </a:buClr>
              <a:buSzPts val="1400"/>
              <a:buNone/>
              <a:defRPr sz="1500">
                <a:solidFill>
                  <a:srgbClr val="888888"/>
                </a:solidFill>
              </a:defRPr>
            </a:lvl9pPr>
          </a:lstStyle>
          <a:p>
            <a:endParaRPr/>
          </a:p>
        </p:txBody>
      </p:sp>
      <p:sp>
        <p:nvSpPr>
          <p:cNvPr id="874" name="Google Shape;874;p108"/>
          <p:cNvSpPr txBox="1">
            <a:spLocks noGrp="1"/>
          </p:cNvSpPr>
          <p:nvPr>
            <p:ph type="dt" idx="10"/>
          </p:nvPr>
        </p:nvSpPr>
        <p:spPr>
          <a:xfrm>
            <a:off x="609600" y="6356356"/>
            <a:ext cx="2844800" cy="365125"/>
          </a:xfrm>
          <a:prstGeom prst="rect">
            <a:avLst/>
          </a:prstGeom>
          <a:noFill/>
          <a:ln>
            <a:noFill/>
          </a:ln>
        </p:spPr>
        <p:txBody>
          <a:bodyPr spcFirstLastPara="1" wrap="square" lIns="91416" tIns="45698" rIns="91416"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5" name="Google Shape;875;p108"/>
          <p:cNvSpPr txBox="1">
            <a:spLocks noGrp="1"/>
          </p:cNvSpPr>
          <p:nvPr>
            <p:ph type="ftr" idx="11"/>
          </p:nvPr>
        </p:nvSpPr>
        <p:spPr>
          <a:xfrm>
            <a:off x="4165603" y="6356356"/>
            <a:ext cx="3860800" cy="365125"/>
          </a:xfrm>
          <a:prstGeom prst="rect">
            <a:avLst/>
          </a:prstGeom>
          <a:noFill/>
          <a:ln>
            <a:noFill/>
          </a:ln>
        </p:spPr>
        <p:txBody>
          <a:bodyPr spcFirstLastPara="1" wrap="square" lIns="91416" tIns="45698" rIns="91416"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6" name="Google Shape;876;p108"/>
          <p:cNvSpPr txBox="1">
            <a:spLocks noGrp="1"/>
          </p:cNvSpPr>
          <p:nvPr>
            <p:ph type="sldNum" idx="12"/>
          </p:nvPr>
        </p:nvSpPr>
        <p:spPr>
          <a:xfrm>
            <a:off x="8737603" y="6356356"/>
            <a:ext cx="2844800" cy="365125"/>
          </a:xfrm>
          <a:prstGeom prst="rect">
            <a:avLst/>
          </a:prstGeom>
          <a:noFill/>
          <a:ln>
            <a:noFill/>
          </a:ln>
        </p:spPr>
        <p:txBody>
          <a:bodyPr spcFirstLastPara="1" wrap="square" lIns="91416" tIns="45698" rIns="91416"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16/01/2025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995054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16/01/2025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83039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25882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vi-VN"/>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06934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775661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01378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77"/>
        <p:cNvGrpSpPr/>
        <p:nvPr/>
      </p:nvGrpSpPr>
      <p:grpSpPr>
        <a:xfrm>
          <a:off x="0" y="0"/>
          <a:ext cx="0" cy="0"/>
          <a:chOff x="0" y="0"/>
          <a:chExt cx="0" cy="0"/>
        </a:xfrm>
      </p:grpSpPr>
      <p:sp>
        <p:nvSpPr>
          <p:cNvPr id="878" name="Google Shape;878;p109"/>
          <p:cNvSpPr txBox="1">
            <a:spLocks noGrp="1"/>
          </p:cNvSpPr>
          <p:nvPr>
            <p:ph type="title"/>
          </p:nvPr>
        </p:nvSpPr>
        <p:spPr>
          <a:xfrm>
            <a:off x="609601" y="274639"/>
            <a:ext cx="10972803" cy="1143000"/>
          </a:xfrm>
          <a:prstGeom prst="rect">
            <a:avLst/>
          </a:prstGeom>
          <a:noFill/>
          <a:ln>
            <a:noFill/>
          </a:ln>
        </p:spPr>
        <p:txBody>
          <a:bodyPr spcFirstLastPara="1" wrap="square" lIns="91416" tIns="45698" rIns="91416" bIns="45698"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9" name="Google Shape;879;p109"/>
          <p:cNvSpPr txBox="1">
            <a:spLocks noGrp="1"/>
          </p:cNvSpPr>
          <p:nvPr>
            <p:ph type="body" idx="1"/>
          </p:nvPr>
        </p:nvSpPr>
        <p:spPr>
          <a:xfrm>
            <a:off x="609600" y="1600205"/>
            <a:ext cx="5384800" cy="4525963"/>
          </a:xfrm>
          <a:prstGeom prst="rect">
            <a:avLst/>
          </a:prstGeom>
          <a:noFill/>
          <a:ln>
            <a:noFill/>
          </a:ln>
        </p:spPr>
        <p:txBody>
          <a:bodyPr spcFirstLastPara="1" wrap="square" lIns="91416" tIns="45698" rIns="91416" bIns="45698" anchor="t" anchorCtr="0">
            <a:normAutofit/>
          </a:bodyPr>
          <a:lstStyle>
            <a:lvl1pPr marL="457155" lvl="0" indent="-406297" algn="l">
              <a:spcBef>
                <a:spcPts val="560"/>
              </a:spcBef>
              <a:spcAft>
                <a:spcPts val="0"/>
              </a:spcAft>
              <a:buClr>
                <a:schemeClr val="dk1"/>
              </a:buClr>
              <a:buSzPts val="2799"/>
              <a:buChar char="•"/>
              <a:defRPr sz="2800"/>
            </a:lvl1pPr>
            <a:lvl2pPr marL="914309" lvl="1" indent="-380898" algn="l">
              <a:spcBef>
                <a:spcPts val="480"/>
              </a:spcBef>
              <a:spcAft>
                <a:spcPts val="0"/>
              </a:spcAft>
              <a:buClr>
                <a:schemeClr val="dk1"/>
              </a:buClr>
              <a:buSzPts val="2399"/>
              <a:buChar char="–"/>
              <a:defRPr sz="2400"/>
            </a:lvl2pPr>
            <a:lvl3pPr marL="1371464" lvl="2" indent="-355502" algn="l">
              <a:spcBef>
                <a:spcPts val="400"/>
              </a:spcBef>
              <a:spcAft>
                <a:spcPts val="0"/>
              </a:spcAft>
              <a:buClr>
                <a:schemeClr val="dk1"/>
              </a:buClr>
              <a:buSzPts val="1999"/>
              <a:buChar char="•"/>
              <a:defRPr sz="2000"/>
            </a:lvl3pPr>
            <a:lvl4pPr marL="1828618" lvl="3" indent="-342802" algn="l">
              <a:spcBef>
                <a:spcPts val="360"/>
              </a:spcBef>
              <a:spcAft>
                <a:spcPts val="0"/>
              </a:spcAft>
              <a:buClr>
                <a:schemeClr val="dk1"/>
              </a:buClr>
              <a:buSzPts val="1799"/>
              <a:buChar char="–"/>
              <a:defRPr sz="1700"/>
            </a:lvl4pPr>
            <a:lvl5pPr marL="2285774" lvl="4" indent="-342802" algn="l">
              <a:spcBef>
                <a:spcPts val="360"/>
              </a:spcBef>
              <a:spcAft>
                <a:spcPts val="0"/>
              </a:spcAft>
              <a:buClr>
                <a:schemeClr val="dk1"/>
              </a:buClr>
              <a:buSzPts val="1799"/>
              <a:buChar char="»"/>
              <a:defRPr sz="1700"/>
            </a:lvl5pPr>
            <a:lvl6pPr marL="2742926" lvl="5" indent="-342802" algn="l">
              <a:spcBef>
                <a:spcPts val="360"/>
              </a:spcBef>
              <a:spcAft>
                <a:spcPts val="0"/>
              </a:spcAft>
              <a:buClr>
                <a:schemeClr val="dk1"/>
              </a:buClr>
              <a:buSzPts val="1799"/>
              <a:buChar char="•"/>
              <a:defRPr sz="1700"/>
            </a:lvl6pPr>
            <a:lvl7pPr marL="3200080" lvl="6" indent="-342802" algn="l">
              <a:spcBef>
                <a:spcPts val="360"/>
              </a:spcBef>
              <a:spcAft>
                <a:spcPts val="0"/>
              </a:spcAft>
              <a:buClr>
                <a:schemeClr val="dk1"/>
              </a:buClr>
              <a:buSzPts val="1799"/>
              <a:buChar char="•"/>
              <a:defRPr sz="1700"/>
            </a:lvl7pPr>
            <a:lvl8pPr marL="3657235" lvl="7" indent="-342802" algn="l">
              <a:spcBef>
                <a:spcPts val="360"/>
              </a:spcBef>
              <a:spcAft>
                <a:spcPts val="0"/>
              </a:spcAft>
              <a:buClr>
                <a:schemeClr val="dk1"/>
              </a:buClr>
              <a:buSzPts val="1799"/>
              <a:buChar char="•"/>
              <a:defRPr sz="1700"/>
            </a:lvl8pPr>
            <a:lvl9pPr marL="4114389" lvl="8" indent="-342802" algn="l">
              <a:spcBef>
                <a:spcPts val="360"/>
              </a:spcBef>
              <a:spcAft>
                <a:spcPts val="0"/>
              </a:spcAft>
              <a:buClr>
                <a:schemeClr val="dk1"/>
              </a:buClr>
              <a:buSzPts val="1799"/>
              <a:buChar char="•"/>
              <a:defRPr sz="1700"/>
            </a:lvl9pPr>
          </a:lstStyle>
          <a:p>
            <a:endParaRPr/>
          </a:p>
        </p:txBody>
      </p:sp>
      <p:sp>
        <p:nvSpPr>
          <p:cNvPr id="880" name="Google Shape;880;p109"/>
          <p:cNvSpPr txBox="1">
            <a:spLocks noGrp="1"/>
          </p:cNvSpPr>
          <p:nvPr>
            <p:ph type="body" idx="2"/>
          </p:nvPr>
        </p:nvSpPr>
        <p:spPr>
          <a:xfrm>
            <a:off x="6197600" y="1600205"/>
            <a:ext cx="5384800" cy="4525963"/>
          </a:xfrm>
          <a:prstGeom prst="rect">
            <a:avLst/>
          </a:prstGeom>
          <a:noFill/>
          <a:ln>
            <a:noFill/>
          </a:ln>
        </p:spPr>
        <p:txBody>
          <a:bodyPr spcFirstLastPara="1" wrap="square" lIns="91416" tIns="45698" rIns="91416" bIns="45698" anchor="t" anchorCtr="0">
            <a:normAutofit/>
          </a:bodyPr>
          <a:lstStyle>
            <a:lvl1pPr marL="457155" lvl="0" indent="-406297" algn="l">
              <a:spcBef>
                <a:spcPts val="560"/>
              </a:spcBef>
              <a:spcAft>
                <a:spcPts val="0"/>
              </a:spcAft>
              <a:buClr>
                <a:schemeClr val="dk1"/>
              </a:buClr>
              <a:buSzPts val="2799"/>
              <a:buChar char="•"/>
              <a:defRPr sz="2800"/>
            </a:lvl1pPr>
            <a:lvl2pPr marL="914309" lvl="1" indent="-380898" algn="l">
              <a:spcBef>
                <a:spcPts val="480"/>
              </a:spcBef>
              <a:spcAft>
                <a:spcPts val="0"/>
              </a:spcAft>
              <a:buClr>
                <a:schemeClr val="dk1"/>
              </a:buClr>
              <a:buSzPts val="2399"/>
              <a:buChar char="–"/>
              <a:defRPr sz="2400"/>
            </a:lvl2pPr>
            <a:lvl3pPr marL="1371464" lvl="2" indent="-355502" algn="l">
              <a:spcBef>
                <a:spcPts val="400"/>
              </a:spcBef>
              <a:spcAft>
                <a:spcPts val="0"/>
              </a:spcAft>
              <a:buClr>
                <a:schemeClr val="dk1"/>
              </a:buClr>
              <a:buSzPts val="1999"/>
              <a:buChar char="•"/>
              <a:defRPr sz="2000"/>
            </a:lvl3pPr>
            <a:lvl4pPr marL="1828618" lvl="3" indent="-342802" algn="l">
              <a:spcBef>
                <a:spcPts val="360"/>
              </a:spcBef>
              <a:spcAft>
                <a:spcPts val="0"/>
              </a:spcAft>
              <a:buClr>
                <a:schemeClr val="dk1"/>
              </a:buClr>
              <a:buSzPts val="1799"/>
              <a:buChar char="–"/>
              <a:defRPr sz="1700"/>
            </a:lvl4pPr>
            <a:lvl5pPr marL="2285774" lvl="4" indent="-342802" algn="l">
              <a:spcBef>
                <a:spcPts val="360"/>
              </a:spcBef>
              <a:spcAft>
                <a:spcPts val="0"/>
              </a:spcAft>
              <a:buClr>
                <a:schemeClr val="dk1"/>
              </a:buClr>
              <a:buSzPts val="1799"/>
              <a:buChar char="»"/>
              <a:defRPr sz="1700"/>
            </a:lvl5pPr>
            <a:lvl6pPr marL="2742926" lvl="5" indent="-342802" algn="l">
              <a:spcBef>
                <a:spcPts val="360"/>
              </a:spcBef>
              <a:spcAft>
                <a:spcPts val="0"/>
              </a:spcAft>
              <a:buClr>
                <a:schemeClr val="dk1"/>
              </a:buClr>
              <a:buSzPts val="1799"/>
              <a:buChar char="•"/>
              <a:defRPr sz="1700"/>
            </a:lvl6pPr>
            <a:lvl7pPr marL="3200080" lvl="6" indent="-342802" algn="l">
              <a:spcBef>
                <a:spcPts val="360"/>
              </a:spcBef>
              <a:spcAft>
                <a:spcPts val="0"/>
              </a:spcAft>
              <a:buClr>
                <a:schemeClr val="dk1"/>
              </a:buClr>
              <a:buSzPts val="1799"/>
              <a:buChar char="•"/>
              <a:defRPr sz="1700"/>
            </a:lvl7pPr>
            <a:lvl8pPr marL="3657235" lvl="7" indent="-342802" algn="l">
              <a:spcBef>
                <a:spcPts val="360"/>
              </a:spcBef>
              <a:spcAft>
                <a:spcPts val="0"/>
              </a:spcAft>
              <a:buClr>
                <a:schemeClr val="dk1"/>
              </a:buClr>
              <a:buSzPts val="1799"/>
              <a:buChar char="•"/>
              <a:defRPr sz="1700"/>
            </a:lvl8pPr>
            <a:lvl9pPr marL="4114389" lvl="8" indent="-342802" algn="l">
              <a:spcBef>
                <a:spcPts val="360"/>
              </a:spcBef>
              <a:spcAft>
                <a:spcPts val="0"/>
              </a:spcAft>
              <a:buClr>
                <a:schemeClr val="dk1"/>
              </a:buClr>
              <a:buSzPts val="1799"/>
              <a:buChar char="•"/>
              <a:defRPr sz="1700"/>
            </a:lvl9pPr>
          </a:lstStyle>
          <a:p>
            <a:endParaRPr/>
          </a:p>
        </p:txBody>
      </p:sp>
      <p:sp>
        <p:nvSpPr>
          <p:cNvPr id="881" name="Google Shape;881;p109"/>
          <p:cNvSpPr txBox="1">
            <a:spLocks noGrp="1"/>
          </p:cNvSpPr>
          <p:nvPr>
            <p:ph type="dt" idx="10"/>
          </p:nvPr>
        </p:nvSpPr>
        <p:spPr>
          <a:xfrm>
            <a:off x="609600" y="6356356"/>
            <a:ext cx="2844800" cy="365125"/>
          </a:xfrm>
          <a:prstGeom prst="rect">
            <a:avLst/>
          </a:prstGeom>
          <a:noFill/>
          <a:ln>
            <a:noFill/>
          </a:ln>
        </p:spPr>
        <p:txBody>
          <a:bodyPr spcFirstLastPara="1" wrap="square" lIns="91416" tIns="45698" rIns="91416"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2" name="Google Shape;882;p109"/>
          <p:cNvSpPr txBox="1">
            <a:spLocks noGrp="1"/>
          </p:cNvSpPr>
          <p:nvPr>
            <p:ph type="ftr" idx="11"/>
          </p:nvPr>
        </p:nvSpPr>
        <p:spPr>
          <a:xfrm>
            <a:off x="4165603" y="6356356"/>
            <a:ext cx="3860800" cy="365125"/>
          </a:xfrm>
          <a:prstGeom prst="rect">
            <a:avLst/>
          </a:prstGeom>
          <a:noFill/>
          <a:ln>
            <a:noFill/>
          </a:ln>
        </p:spPr>
        <p:txBody>
          <a:bodyPr spcFirstLastPara="1" wrap="square" lIns="91416" tIns="45698" rIns="91416"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3" name="Google Shape;883;p109"/>
          <p:cNvSpPr txBox="1">
            <a:spLocks noGrp="1"/>
          </p:cNvSpPr>
          <p:nvPr>
            <p:ph type="sldNum" idx="12"/>
          </p:nvPr>
        </p:nvSpPr>
        <p:spPr>
          <a:xfrm>
            <a:off x="8737603" y="6356356"/>
            <a:ext cx="2844800" cy="365125"/>
          </a:xfrm>
          <a:prstGeom prst="rect">
            <a:avLst/>
          </a:prstGeom>
          <a:noFill/>
          <a:ln>
            <a:noFill/>
          </a:ln>
        </p:spPr>
        <p:txBody>
          <a:bodyPr spcFirstLastPara="1" wrap="square" lIns="91416" tIns="45698" rIns="91416"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84"/>
        <p:cNvGrpSpPr/>
        <p:nvPr/>
      </p:nvGrpSpPr>
      <p:grpSpPr>
        <a:xfrm>
          <a:off x="0" y="0"/>
          <a:ext cx="0" cy="0"/>
          <a:chOff x="0" y="0"/>
          <a:chExt cx="0" cy="0"/>
        </a:xfrm>
      </p:grpSpPr>
      <p:sp>
        <p:nvSpPr>
          <p:cNvPr id="885" name="Google Shape;885;p110"/>
          <p:cNvSpPr txBox="1">
            <a:spLocks noGrp="1"/>
          </p:cNvSpPr>
          <p:nvPr>
            <p:ph type="title"/>
          </p:nvPr>
        </p:nvSpPr>
        <p:spPr>
          <a:xfrm>
            <a:off x="609601" y="274639"/>
            <a:ext cx="10972803" cy="1143000"/>
          </a:xfrm>
          <a:prstGeom prst="rect">
            <a:avLst/>
          </a:prstGeom>
          <a:noFill/>
          <a:ln>
            <a:noFill/>
          </a:ln>
        </p:spPr>
        <p:txBody>
          <a:bodyPr spcFirstLastPara="1" wrap="square" lIns="91416" tIns="45698" rIns="91416" bIns="45698" anchor="ctr" anchorCtr="0">
            <a:normAutofit/>
          </a:bodyPr>
          <a:lstStyle>
            <a:lvl1pPr lvl="0" algn="ctr">
              <a:spcBef>
                <a:spcPts val="0"/>
              </a:spcBef>
              <a:spcAft>
                <a:spcPts val="0"/>
              </a:spcAft>
              <a:buClr>
                <a:schemeClr val="dk1"/>
              </a:buClr>
              <a:buSzPts val="4399"/>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6" name="Google Shape;886;p110"/>
          <p:cNvSpPr txBox="1">
            <a:spLocks noGrp="1"/>
          </p:cNvSpPr>
          <p:nvPr>
            <p:ph type="body" idx="1"/>
          </p:nvPr>
        </p:nvSpPr>
        <p:spPr>
          <a:xfrm>
            <a:off x="609604" y="1535113"/>
            <a:ext cx="5386917" cy="639763"/>
          </a:xfrm>
          <a:prstGeom prst="rect">
            <a:avLst/>
          </a:prstGeom>
          <a:noFill/>
          <a:ln>
            <a:noFill/>
          </a:ln>
        </p:spPr>
        <p:txBody>
          <a:bodyPr spcFirstLastPara="1" wrap="square" lIns="91416" tIns="45698" rIns="91416" bIns="45698" anchor="b" anchorCtr="0">
            <a:normAutofit/>
          </a:bodyPr>
          <a:lstStyle>
            <a:lvl1pPr marL="457155" lvl="0" indent="-228578" algn="l">
              <a:spcBef>
                <a:spcPts val="480"/>
              </a:spcBef>
              <a:spcAft>
                <a:spcPts val="0"/>
              </a:spcAft>
              <a:buClr>
                <a:schemeClr val="dk1"/>
              </a:buClr>
              <a:buSzPts val="2399"/>
              <a:buNone/>
              <a:defRPr sz="2400" b="1"/>
            </a:lvl1pPr>
            <a:lvl2pPr marL="914309" lvl="1" indent="-228578" algn="l">
              <a:spcBef>
                <a:spcPts val="400"/>
              </a:spcBef>
              <a:spcAft>
                <a:spcPts val="0"/>
              </a:spcAft>
              <a:buClr>
                <a:schemeClr val="dk1"/>
              </a:buClr>
              <a:buSzPts val="1999"/>
              <a:buNone/>
              <a:defRPr sz="2000" b="1"/>
            </a:lvl2pPr>
            <a:lvl3pPr marL="1371464" lvl="2" indent="-228578" algn="l">
              <a:spcBef>
                <a:spcPts val="360"/>
              </a:spcBef>
              <a:spcAft>
                <a:spcPts val="0"/>
              </a:spcAft>
              <a:buClr>
                <a:schemeClr val="dk1"/>
              </a:buClr>
              <a:buSzPts val="1799"/>
              <a:buNone/>
              <a:defRPr sz="1700" b="1"/>
            </a:lvl3pPr>
            <a:lvl4pPr marL="1828618" lvl="3" indent="-228578" algn="l">
              <a:spcBef>
                <a:spcPts val="320"/>
              </a:spcBef>
              <a:spcAft>
                <a:spcPts val="0"/>
              </a:spcAft>
              <a:buClr>
                <a:schemeClr val="dk1"/>
              </a:buClr>
              <a:buSzPts val="1600"/>
              <a:buNone/>
              <a:defRPr sz="1600" b="1"/>
            </a:lvl4pPr>
            <a:lvl5pPr marL="2285774" lvl="4" indent="-228578" algn="l">
              <a:spcBef>
                <a:spcPts val="320"/>
              </a:spcBef>
              <a:spcAft>
                <a:spcPts val="0"/>
              </a:spcAft>
              <a:buClr>
                <a:schemeClr val="dk1"/>
              </a:buClr>
              <a:buSzPts val="1600"/>
              <a:buNone/>
              <a:defRPr sz="1600" b="1"/>
            </a:lvl5pPr>
            <a:lvl6pPr marL="2742926" lvl="5" indent="-228578" algn="l">
              <a:spcBef>
                <a:spcPts val="320"/>
              </a:spcBef>
              <a:spcAft>
                <a:spcPts val="0"/>
              </a:spcAft>
              <a:buClr>
                <a:schemeClr val="dk1"/>
              </a:buClr>
              <a:buSzPts val="1600"/>
              <a:buNone/>
              <a:defRPr sz="1600" b="1"/>
            </a:lvl6pPr>
            <a:lvl7pPr marL="3200080" lvl="6" indent="-228578" algn="l">
              <a:spcBef>
                <a:spcPts val="320"/>
              </a:spcBef>
              <a:spcAft>
                <a:spcPts val="0"/>
              </a:spcAft>
              <a:buClr>
                <a:schemeClr val="dk1"/>
              </a:buClr>
              <a:buSzPts val="1600"/>
              <a:buNone/>
              <a:defRPr sz="1600" b="1"/>
            </a:lvl7pPr>
            <a:lvl8pPr marL="3657235" lvl="7" indent="-228578" algn="l">
              <a:spcBef>
                <a:spcPts val="320"/>
              </a:spcBef>
              <a:spcAft>
                <a:spcPts val="0"/>
              </a:spcAft>
              <a:buClr>
                <a:schemeClr val="dk1"/>
              </a:buClr>
              <a:buSzPts val="1600"/>
              <a:buNone/>
              <a:defRPr sz="1600" b="1"/>
            </a:lvl8pPr>
            <a:lvl9pPr marL="4114389" lvl="8" indent="-228578" algn="l">
              <a:spcBef>
                <a:spcPts val="320"/>
              </a:spcBef>
              <a:spcAft>
                <a:spcPts val="0"/>
              </a:spcAft>
              <a:buClr>
                <a:schemeClr val="dk1"/>
              </a:buClr>
              <a:buSzPts val="1600"/>
              <a:buNone/>
              <a:defRPr sz="1600" b="1"/>
            </a:lvl9pPr>
          </a:lstStyle>
          <a:p>
            <a:endParaRPr/>
          </a:p>
        </p:txBody>
      </p:sp>
      <p:sp>
        <p:nvSpPr>
          <p:cNvPr id="887" name="Google Shape;887;p110"/>
          <p:cNvSpPr txBox="1">
            <a:spLocks noGrp="1"/>
          </p:cNvSpPr>
          <p:nvPr>
            <p:ph type="body" idx="2"/>
          </p:nvPr>
        </p:nvSpPr>
        <p:spPr>
          <a:xfrm>
            <a:off x="609604" y="2174875"/>
            <a:ext cx="5386917" cy="3951288"/>
          </a:xfrm>
          <a:prstGeom prst="rect">
            <a:avLst/>
          </a:prstGeom>
          <a:noFill/>
          <a:ln>
            <a:noFill/>
          </a:ln>
        </p:spPr>
        <p:txBody>
          <a:bodyPr spcFirstLastPara="1" wrap="square" lIns="91416" tIns="45698" rIns="91416" bIns="45698" anchor="t" anchorCtr="0">
            <a:normAutofit/>
          </a:bodyPr>
          <a:lstStyle>
            <a:lvl1pPr marL="457155" lvl="0" indent="-380898" algn="l">
              <a:spcBef>
                <a:spcPts val="480"/>
              </a:spcBef>
              <a:spcAft>
                <a:spcPts val="0"/>
              </a:spcAft>
              <a:buClr>
                <a:schemeClr val="dk1"/>
              </a:buClr>
              <a:buSzPts val="2399"/>
              <a:buChar char="•"/>
              <a:defRPr sz="2400"/>
            </a:lvl1pPr>
            <a:lvl2pPr marL="914309" lvl="1" indent="-355502" algn="l">
              <a:spcBef>
                <a:spcPts val="400"/>
              </a:spcBef>
              <a:spcAft>
                <a:spcPts val="0"/>
              </a:spcAft>
              <a:buClr>
                <a:schemeClr val="dk1"/>
              </a:buClr>
              <a:buSzPts val="1999"/>
              <a:buChar char="–"/>
              <a:defRPr sz="2000"/>
            </a:lvl2pPr>
            <a:lvl3pPr marL="1371464" lvl="2" indent="-342802" algn="l">
              <a:spcBef>
                <a:spcPts val="360"/>
              </a:spcBef>
              <a:spcAft>
                <a:spcPts val="0"/>
              </a:spcAft>
              <a:buClr>
                <a:schemeClr val="dk1"/>
              </a:buClr>
              <a:buSzPts val="1799"/>
              <a:buChar char="•"/>
              <a:defRPr sz="1700"/>
            </a:lvl3pPr>
            <a:lvl4pPr marL="1828618" lvl="3" indent="-330168" algn="l">
              <a:spcBef>
                <a:spcPts val="320"/>
              </a:spcBef>
              <a:spcAft>
                <a:spcPts val="0"/>
              </a:spcAft>
              <a:buClr>
                <a:schemeClr val="dk1"/>
              </a:buClr>
              <a:buSzPts val="1600"/>
              <a:buChar char="–"/>
              <a:defRPr sz="1600"/>
            </a:lvl4pPr>
            <a:lvl5pPr marL="2285774" lvl="4" indent="-330168" algn="l">
              <a:spcBef>
                <a:spcPts val="320"/>
              </a:spcBef>
              <a:spcAft>
                <a:spcPts val="0"/>
              </a:spcAft>
              <a:buClr>
                <a:schemeClr val="dk1"/>
              </a:buClr>
              <a:buSzPts val="1600"/>
              <a:buChar char="»"/>
              <a:defRPr sz="1600"/>
            </a:lvl5pPr>
            <a:lvl6pPr marL="2742926" lvl="5" indent="-330168" algn="l">
              <a:spcBef>
                <a:spcPts val="320"/>
              </a:spcBef>
              <a:spcAft>
                <a:spcPts val="0"/>
              </a:spcAft>
              <a:buClr>
                <a:schemeClr val="dk1"/>
              </a:buClr>
              <a:buSzPts val="1600"/>
              <a:buChar char="•"/>
              <a:defRPr sz="1600"/>
            </a:lvl6pPr>
            <a:lvl7pPr marL="3200080" lvl="6" indent="-330168" algn="l">
              <a:spcBef>
                <a:spcPts val="320"/>
              </a:spcBef>
              <a:spcAft>
                <a:spcPts val="0"/>
              </a:spcAft>
              <a:buClr>
                <a:schemeClr val="dk1"/>
              </a:buClr>
              <a:buSzPts val="1600"/>
              <a:buChar char="•"/>
              <a:defRPr sz="1600"/>
            </a:lvl7pPr>
            <a:lvl8pPr marL="3657235" lvl="7" indent="-330168" algn="l">
              <a:spcBef>
                <a:spcPts val="320"/>
              </a:spcBef>
              <a:spcAft>
                <a:spcPts val="0"/>
              </a:spcAft>
              <a:buClr>
                <a:schemeClr val="dk1"/>
              </a:buClr>
              <a:buSzPts val="1600"/>
              <a:buChar char="•"/>
              <a:defRPr sz="1600"/>
            </a:lvl8pPr>
            <a:lvl9pPr marL="4114389" lvl="8" indent="-330168" algn="l">
              <a:spcBef>
                <a:spcPts val="320"/>
              </a:spcBef>
              <a:spcAft>
                <a:spcPts val="0"/>
              </a:spcAft>
              <a:buClr>
                <a:schemeClr val="dk1"/>
              </a:buClr>
              <a:buSzPts val="1600"/>
              <a:buChar char="•"/>
              <a:defRPr sz="1600"/>
            </a:lvl9pPr>
          </a:lstStyle>
          <a:p>
            <a:endParaRPr/>
          </a:p>
        </p:txBody>
      </p:sp>
      <p:sp>
        <p:nvSpPr>
          <p:cNvPr id="888" name="Google Shape;888;p110"/>
          <p:cNvSpPr txBox="1">
            <a:spLocks noGrp="1"/>
          </p:cNvSpPr>
          <p:nvPr>
            <p:ph type="body" idx="3"/>
          </p:nvPr>
        </p:nvSpPr>
        <p:spPr>
          <a:xfrm>
            <a:off x="6193376" y="1535113"/>
            <a:ext cx="5389033" cy="639763"/>
          </a:xfrm>
          <a:prstGeom prst="rect">
            <a:avLst/>
          </a:prstGeom>
          <a:noFill/>
          <a:ln>
            <a:noFill/>
          </a:ln>
        </p:spPr>
        <p:txBody>
          <a:bodyPr spcFirstLastPara="1" wrap="square" lIns="91416" tIns="45698" rIns="91416" bIns="45698" anchor="b" anchorCtr="0">
            <a:normAutofit/>
          </a:bodyPr>
          <a:lstStyle>
            <a:lvl1pPr marL="457155" lvl="0" indent="-228578" algn="l">
              <a:spcBef>
                <a:spcPts val="480"/>
              </a:spcBef>
              <a:spcAft>
                <a:spcPts val="0"/>
              </a:spcAft>
              <a:buClr>
                <a:schemeClr val="dk1"/>
              </a:buClr>
              <a:buSzPts val="2399"/>
              <a:buNone/>
              <a:defRPr sz="2400" b="1"/>
            </a:lvl1pPr>
            <a:lvl2pPr marL="914309" lvl="1" indent="-228578" algn="l">
              <a:spcBef>
                <a:spcPts val="400"/>
              </a:spcBef>
              <a:spcAft>
                <a:spcPts val="0"/>
              </a:spcAft>
              <a:buClr>
                <a:schemeClr val="dk1"/>
              </a:buClr>
              <a:buSzPts val="1999"/>
              <a:buNone/>
              <a:defRPr sz="2000" b="1"/>
            </a:lvl2pPr>
            <a:lvl3pPr marL="1371464" lvl="2" indent="-228578" algn="l">
              <a:spcBef>
                <a:spcPts val="360"/>
              </a:spcBef>
              <a:spcAft>
                <a:spcPts val="0"/>
              </a:spcAft>
              <a:buClr>
                <a:schemeClr val="dk1"/>
              </a:buClr>
              <a:buSzPts val="1799"/>
              <a:buNone/>
              <a:defRPr sz="1700" b="1"/>
            </a:lvl3pPr>
            <a:lvl4pPr marL="1828618" lvl="3" indent="-228578" algn="l">
              <a:spcBef>
                <a:spcPts val="320"/>
              </a:spcBef>
              <a:spcAft>
                <a:spcPts val="0"/>
              </a:spcAft>
              <a:buClr>
                <a:schemeClr val="dk1"/>
              </a:buClr>
              <a:buSzPts val="1600"/>
              <a:buNone/>
              <a:defRPr sz="1600" b="1"/>
            </a:lvl4pPr>
            <a:lvl5pPr marL="2285774" lvl="4" indent="-228578" algn="l">
              <a:spcBef>
                <a:spcPts val="320"/>
              </a:spcBef>
              <a:spcAft>
                <a:spcPts val="0"/>
              </a:spcAft>
              <a:buClr>
                <a:schemeClr val="dk1"/>
              </a:buClr>
              <a:buSzPts val="1600"/>
              <a:buNone/>
              <a:defRPr sz="1600" b="1"/>
            </a:lvl5pPr>
            <a:lvl6pPr marL="2742926" lvl="5" indent="-228578" algn="l">
              <a:spcBef>
                <a:spcPts val="320"/>
              </a:spcBef>
              <a:spcAft>
                <a:spcPts val="0"/>
              </a:spcAft>
              <a:buClr>
                <a:schemeClr val="dk1"/>
              </a:buClr>
              <a:buSzPts val="1600"/>
              <a:buNone/>
              <a:defRPr sz="1600" b="1"/>
            </a:lvl6pPr>
            <a:lvl7pPr marL="3200080" lvl="6" indent="-228578" algn="l">
              <a:spcBef>
                <a:spcPts val="320"/>
              </a:spcBef>
              <a:spcAft>
                <a:spcPts val="0"/>
              </a:spcAft>
              <a:buClr>
                <a:schemeClr val="dk1"/>
              </a:buClr>
              <a:buSzPts val="1600"/>
              <a:buNone/>
              <a:defRPr sz="1600" b="1"/>
            </a:lvl7pPr>
            <a:lvl8pPr marL="3657235" lvl="7" indent="-228578" algn="l">
              <a:spcBef>
                <a:spcPts val="320"/>
              </a:spcBef>
              <a:spcAft>
                <a:spcPts val="0"/>
              </a:spcAft>
              <a:buClr>
                <a:schemeClr val="dk1"/>
              </a:buClr>
              <a:buSzPts val="1600"/>
              <a:buNone/>
              <a:defRPr sz="1600" b="1"/>
            </a:lvl8pPr>
            <a:lvl9pPr marL="4114389" lvl="8" indent="-228578" algn="l">
              <a:spcBef>
                <a:spcPts val="320"/>
              </a:spcBef>
              <a:spcAft>
                <a:spcPts val="0"/>
              </a:spcAft>
              <a:buClr>
                <a:schemeClr val="dk1"/>
              </a:buClr>
              <a:buSzPts val="1600"/>
              <a:buNone/>
              <a:defRPr sz="1600" b="1"/>
            </a:lvl9pPr>
          </a:lstStyle>
          <a:p>
            <a:endParaRPr/>
          </a:p>
        </p:txBody>
      </p:sp>
      <p:sp>
        <p:nvSpPr>
          <p:cNvPr id="889" name="Google Shape;889;p110"/>
          <p:cNvSpPr txBox="1">
            <a:spLocks noGrp="1"/>
          </p:cNvSpPr>
          <p:nvPr>
            <p:ph type="body" idx="4"/>
          </p:nvPr>
        </p:nvSpPr>
        <p:spPr>
          <a:xfrm>
            <a:off x="6193376" y="2174875"/>
            <a:ext cx="5389033" cy="3951288"/>
          </a:xfrm>
          <a:prstGeom prst="rect">
            <a:avLst/>
          </a:prstGeom>
          <a:noFill/>
          <a:ln>
            <a:noFill/>
          </a:ln>
        </p:spPr>
        <p:txBody>
          <a:bodyPr spcFirstLastPara="1" wrap="square" lIns="91416" tIns="45698" rIns="91416" bIns="45698" anchor="t" anchorCtr="0">
            <a:normAutofit/>
          </a:bodyPr>
          <a:lstStyle>
            <a:lvl1pPr marL="457155" lvl="0" indent="-380898" algn="l">
              <a:spcBef>
                <a:spcPts val="480"/>
              </a:spcBef>
              <a:spcAft>
                <a:spcPts val="0"/>
              </a:spcAft>
              <a:buClr>
                <a:schemeClr val="dk1"/>
              </a:buClr>
              <a:buSzPts val="2399"/>
              <a:buChar char="•"/>
              <a:defRPr sz="2400"/>
            </a:lvl1pPr>
            <a:lvl2pPr marL="914309" lvl="1" indent="-355502" algn="l">
              <a:spcBef>
                <a:spcPts val="400"/>
              </a:spcBef>
              <a:spcAft>
                <a:spcPts val="0"/>
              </a:spcAft>
              <a:buClr>
                <a:schemeClr val="dk1"/>
              </a:buClr>
              <a:buSzPts val="1999"/>
              <a:buChar char="–"/>
              <a:defRPr sz="2000"/>
            </a:lvl2pPr>
            <a:lvl3pPr marL="1371464" lvl="2" indent="-342802" algn="l">
              <a:spcBef>
                <a:spcPts val="360"/>
              </a:spcBef>
              <a:spcAft>
                <a:spcPts val="0"/>
              </a:spcAft>
              <a:buClr>
                <a:schemeClr val="dk1"/>
              </a:buClr>
              <a:buSzPts val="1799"/>
              <a:buChar char="•"/>
              <a:defRPr sz="1700"/>
            </a:lvl3pPr>
            <a:lvl4pPr marL="1828618" lvl="3" indent="-330168" algn="l">
              <a:spcBef>
                <a:spcPts val="320"/>
              </a:spcBef>
              <a:spcAft>
                <a:spcPts val="0"/>
              </a:spcAft>
              <a:buClr>
                <a:schemeClr val="dk1"/>
              </a:buClr>
              <a:buSzPts val="1600"/>
              <a:buChar char="–"/>
              <a:defRPr sz="1600"/>
            </a:lvl4pPr>
            <a:lvl5pPr marL="2285774" lvl="4" indent="-330168" algn="l">
              <a:spcBef>
                <a:spcPts val="320"/>
              </a:spcBef>
              <a:spcAft>
                <a:spcPts val="0"/>
              </a:spcAft>
              <a:buClr>
                <a:schemeClr val="dk1"/>
              </a:buClr>
              <a:buSzPts val="1600"/>
              <a:buChar char="»"/>
              <a:defRPr sz="1600"/>
            </a:lvl5pPr>
            <a:lvl6pPr marL="2742926" lvl="5" indent="-330168" algn="l">
              <a:spcBef>
                <a:spcPts val="320"/>
              </a:spcBef>
              <a:spcAft>
                <a:spcPts val="0"/>
              </a:spcAft>
              <a:buClr>
                <a:schemeClr val="dk1"/>
              </a:buClr>
              <a:buSzPts val="1600"/>
              <a:buChar char="•"/>
              <a:defRPr sz="1600"/>
            </a:lvl6pPr>
            <a:lvl7pPr marL="3200080" lvl="6" indent="-330168" algn="l">
              <a:spcBef>
                <a:spcPts val="320"/>
              </a:spcBef>
              <a:spcAft>
                <a:spcPts val="0"/>
              </a:spcAft>
              <a:buClr>
                <a:schemeClr val="dk1"/>
              </a:buClr>
              <a:buSzPts val="1600"/>
              <a:buChar char="•"/>
              <a:defRPr sz="1600"/>
            </a:lvl7pPr>
            <a:lvl8pPr marL="3657235" lvl="7" indent="-330168" algn="l">
              <a:spcBef>
                <a:spcPts val="320"/>
              </a:spcBef>
              <a:spcAft>
                <a:spcPts val="0"/>
              </a:spcAft>
              <a:buClr>
                <a:schemeClr val="dk1"/>
              </a:buClr>
              <a:buSzPts val="1600"/>
              <a:buChar char="•"/>
              <a:defRPr sz="1600"/>
            </a:lvl8pPr>
            <a:lvl9pPr marL="4114389" lvl="8" indent="-330168" algn="l">
              <a:spcBef>
                <a:spcPts val="320"/>
              </a:spcBef>
              <a:spcAft>
                <a:spcPts val="0"/>
              </a:spcAft>
              <a:buClr>
                <a:schemeClr val="dk1"/>
              </a:buClr>
              <a:buSzPts val="1600"/>
              <a:buChar char="•"/>
              <a:defRPr sz="1600"/>
            </a:lvl9pPr>
          </a:lstStyle>
          <a:p>
            <a:endParaRPr/>
          </a:p>
        </p:txBody>
      </p:sp>
      <p:sp>
        <p:nvSpPr>
          <p:cNvPr id="890" name="Google Shape;890;p110"/>
          <p:cNvSpPr txBox="1">
            <a:spLocks noGrp="1"/>
          </p:cNvSpPr>
          <p:nvPr>
            <p:ph type="dt" idx="10"/>
          </p:nvPr>
        </p:nvSpPr>
        <p:spPr>
          <a:xfrm>
            <a:off x="609600" y="6356356"/>
            <a:ext cx="2844800" cy="365125"/>
          </a:xfrm>
          <a:prstGeom prst="rect">
            <a:avLst/>
          </a:prstGeom>
          <a:noFill/>
          <a:ln>
            <a:noFill/>
          </a:ln>
        </p:spPr>
        <p:txBody>
          <a:bodyPr spcFirstLastPara="1" wrap="square" lIns="91416" tIns="45698" rIns="91416"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1" name="Google Shape;891;p110"/>
          <p:cNvSpPr txBox="1">
            <a:spLocks noGrp="1"/>
          </p:cNvSpPr>
          <p:nvPr>
            <p:ph type="ftr" idx="11"/>
          </p:nvPr>
        </p:nvSpPr>
        <p:spPr>
          <a:xfrm>
            <a:off x="4165603" y="6356356"/>
            <a:ext cx="3860800" cy="365125"/>
          </a:xfrm>
          <a:prstGeom prst="rect">
            <a:avLst/>
          </a:prstGeom>
          <a:noFill/>
          <a:ln>
            <a:noFill/>
          </a:ln>
        </p:spPr>
        <p:txBody>
          <a:bodyPr spcFirstLastPara="1" wrap="square" lIns="91416" tIns="45698" rIns="91416"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2" name="Google Shape;892;p110"/>
          <p:cNvSpPr txBox="1">
            <a:spLocks noGrp="1"/>
          </p:cNvSpPr>
          <p:nvPr>
            <p:ph type="sldNum" idx="12"/>
          </p:nvPr>
        </p:nvSpPr>
        <p:spPr>
          <a:xfrm>
            <a:off x="8737603" y="6356356"/>
            <a:ext cx="2844800" cy="365125"/>
          </a:xfrm>
          <a:prstGeom prst="rect">
            <a:avLst/>
          </a:prstGeom>
          <a:noFill/>
          <a:ln>
            <a:noFill/>
          </a:ln>
        </p:spPr>
        <p:txBody>
          <a:bodyPr spcFirstLastPara="1" wrap="square" lIns="91416" tIns="45698" rIns="91416"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3"/>
        <p:cNvGrpSpPr/>
        <p:nvPr/>
      </p:nvGrpSpPr>
      <p:grpSpPr>
        <a:xfrm>
          <a:off x="0" y="0"/>
          <a:ext cx="0" cy="0"/>
          <a:chOff x="0" y="0"/>
          <a:chExt cx="0" cy="0"/>
        </a:xfrm>
      </p:grpSpPr>
      <p:sp>
        <p:nvSpPr>
          <p:cNvPr id="894" name="Google Shape;894;p111"/>
          <p:cNvSpPr txBox="1">
            <a:spLocks noGrp="1"/>
          </p:cNvSpPr>
          <p:nvPr>
            <p:ph type="title"/>
          </p:nvPr>
        </p:nvSpPr>
        <p:spPr>
          <a:xfrm>
            <a:off x="609601" y="274639"/>
            <a:ext cx="10972803" cy="1143000"/>
          </a:xfrm>
          <a:prstGeom prst="rect">
            <a:avLst/>
          </a:prstGeom>
          <a:noFill/>
          <a:ln>
            <a:noFill/>
          </a:ln>
        </p:spPr>
        <p:txBody>
          <a:bodyPr spcFirstLastPara="1" wrap="square" lIns="91416" tIns="45698" rIns="91416" bIns="45698"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5" name="Google Shape;895;p111"/>
          <p:cNvSpPr txBox="1">
            <a:spLocks noGrp="1"/>
          </p:cNvSpPr>
          <p:nvPr>
            <p:ph type="dt" idx="10"/>
          </p:nvPr>
        </p:nvSpPr>
        <p:spPr>
          <a:xfrm>
            <a:off x="609600" y="6356356"/>
            <a:ext cx="2844800" cy="365125"/>
          </a:xfrm>
          <a:prstGeom prst="rect">
            <a:avLst/>
          </a:prstGeom>
          <a:noFill/>
          <a:ln>
            <a:noFill/>
          </a:ln>
        </p:spPr>
        <p:txBody>
          <a:bodyPr spcFirstLastPara="1" wrap="square" lIns="91416" tIns="45698" rIns="91416"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6" name="Google Shape;896;p111"/>
          <p:cNvSpPr txBox="1">
            <a:spLocks noGrp="1"/>
          </p:cNvSpPr>
          <p:nvPr>
            <p:ph type="ftr" idx="11"/>
          </p:nvPr>
        </p:nvSpPr>
        <p:spPr>
          <a:xfrm>
            <a:off x="4165603" y="6356356"/>
            <a:ext cx="3860800" cy="365125"/>
          </a:xfrm>
          <a:prstGeom prst="rect">
            <a:avLst/>
          </a:prstGeom>
          <a:noFill/>
          <a:ln>
            <a:noFill/>
          </a:ln>
        </p:spPr>
        <p:txBody>
          <a:bodyPr spcFirstLastPara="1" wrap="square" lIns="91416" tIns="45698" rIns="91416"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7" name="Google Shape;897;p111"/>
          <p:cNvSpPr txBox="1">
            <a:spLocks noGrp="1"/>
          </p:cNvSpPr>
          <p:nvPr>
            <p:ph type="sldNum" idx="12"/>
          </p:nvPr>
        </p:nvSpPr>
        <p:spPr>
          <a:xfrm>
            <a:off x="8737603" y="6356356"/>
            <a:ext cx="2844800" cy="365125"/>
          </a:xfrm>
          <a:prstGeom prst="rect">
            <a:avLst/>
          </a:prstGeom>
          <a:noFill/>
          <a:ln>
            <a:noFill/>
          </a:ln>
        </p:spPr>
        <p:txBody>
          <a:bodyPr spcFirstLastPara="1" wrap="square" lIns="91416" tIns="45698" rIns="91416"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98"/>
        <p:cNvGrpSpPr/>
        <p:nvPr/>
      </p:nvGrpSpPr>
      <p:grpSpPr>
        <a:xfrm>
          <a:off x="0" y="0"/>
          <a:ext cx="0" cy="0"/>
          <a:chOff x="0" y="0"/>
          <a:chExt cx="0" cy="0"/>
        </a:xfrm>
      </p:grpSpPr>
      <p:sp>
        <p:nvSpPr>
          <p:cNvPr id="899" name="Google Shape;899;p112"/>
          <p:cNvSpPr txBox="1">
            <a:spLocks noGrp="1"/>
          </p:cNvSpPr>
          <p:nvPr>
            <p:ph type="title"/>
          </p:nvPr>
        </p:nvSpPr>
        <p:spPr>
          <a:xfrm>
            <a:off x="609603" y="273049"/>
            <a:ext cx="4011084" cy="1162051"/>
          </a:xfrm>
          <a:prstGeom prst="rect">
            <a:avLst/>
          </a:prstGeom>
          <a:noFill/>
          <a:ln>
            <a:noFill/>
          </a:ln>
        </p:spPr>
        <p:txBody>
          <a:bodyPr spcFirstLastPara="1" wrap="square" lIns="91416" tIns="45698" rIns="91416" bIns="45698" anchor="b" anchorCtr="0">
            <a:normAutofit/>
          </a:bodyPr>
          <a:lstStyle>
            <a:lvl1pPr lvl="0" algn="l">
              <a:spcBef>
                <a:spcPts val="0"/>
              </a:spcBef>
              <a:spcAft>
                <a:spcPts val="0"/>
              </a:spcAft>
              <a:buClr>
                <a:schemeClr val="dk1"/>
              </a:buClr>
              <a:buSzPts val="1999"/>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0" name="Google Shape;900;p112"/>
          <p:cNvSpPr txBox="1">
            <a:spLocks noGrp="1"/>
          </p:cNvSpPr>
          <p:nvPr>
            <p:ph type="body" idx="1"/>
          </p:nvPr>
        </p:nvSpPr>
        <p:spPr>
          <a:xfrm>
            <a:off x="4766735" y="273060"/>
            <a:ext cx="6815668" cy="5853113"/>
          </a:xfrm>
          <a:prstGeom prst="rect">
            <a:avLst/>
          </a:prstGeom>
          <a:noFill/>
          <a:ln>
            <a:noFill/>
          </a:ln>
        </p:spPr>
        <p:txBody>
          <a:bodyPr spcFirstLastPara="1" wrap="square" lIns="91416" tIns="45698" rIns="91416" bIns="45698" anchor="t" anchorCtr="0">
            <a:normAutofit/>
          </a:bodyPr>
          <a:lstStyle>
            <a:lvl1pPr marL="457155" lvl="0" indent="-431693" algn="l">
              <a:spcBef>
                <a:spcPts val="640"/>
              </a:spcBef>
              <a:spcAft>
                <a:spcPts val="0"/>
              </a:spcAft>
              <a:buClr>
                <a:schemeClr val="dk1"/>
              </a:buClr>
              <a:buSzPts val="3199"/>
              <a:buChar char="•"/>
              <a:defRPr sz="3200"/>
            </a:lvl1pPr>
            <a:lvl2pPr marL="914309" lvl="1" indent="-406297" algn="l">
              <a:spcBef>
                <a:spcPts val="560"/>
              </a:spcBef>
              <a:spcAft>
                <a:spcPts val="0"/>
              </a:spcAft>
              <a:buClr>
                <a:schemeClr val="dk1"/>
              </a:buClr>
              <a:buSzPts val="2799"/>
              <a:buChar char="–"/>
              <a:defRPr sz="2800"/>
            </a:lvl2pPr>
            <a:lvl3pPr marL="1371464" lvl="2" indent="-380898" algn="l">
              <a:spcBef>
                <a:spcPts val="480"/>
              </a:spcBef>
              <a:spcAft>
                <a:spcPts val="0"/>
              </a:spcAft>
              <a:buClr>
                <a:schemeClr val="dk1"/>
              </a:buClr>
              <a:buSzPts val="2399"/>
              <a:buChar char="•"/>
              <a:defRPr sz="2400"/>
            </a:lvl3pPr>
            <a:lvl4pPr marL="1828618" lvl="3" indent="-355502" algn="l">
              <a:spcBef>
                <a:spcPts val="400"/>
              </a:spcBef>
              <a:spcAft>
                <a:spcPts val="0"/>
              </a:spcAft>
              <a:buClr>
                <a:schemeClr val="dk1"/>
              </a:buClr>
              <a:buSzPts val="1999"/>
              <a:buChar char="–"/>
              <a:defRPr sz="2000"/>
            </a:lvl4pPr>
            <a:lvl5pPr marL="2285774" lvl="4" indent="-355502" algn="l">
              <a:spcBef>
                <a:spcPts val="400"/>
              </a:spcBef>
              <a:spcAft>
                <a:spcPts val="0"/>
              </a:spcAft>
              <a:buClr>
                <a:schemeClr val="dk1"/>
              </a:buClr>
              <a:buSzPts val="1999"/>
              <a:buChar char="»"/>
              <a:defRPr sz="2000"/>
            </a:lvl5pPr>
            <a:lvl6pPr marL="2742926" lvl="5" indent="-355502" algn="l">
              <a:spcBef>
                <a:spcPts val="400"/>
              </a:spcBef>
              <a:spcAft>
                <a:spcPts val="0"/>
              </a:spcAft>
              <a:buClr>
                <a:schemeClr val="dk1"/>
              </a:buClr>
              <a:buSzPts val="1999"/>
              <a:buChar char="•"/>
              <a:defRPr sz="2000"/>
            </a:lvl6pPr>
            <a:lvl7pPr marL="3200080" lvl="6" indent="-355502" algn="l">
              <a:spcBef>
                <a:spcPts val="400"/>
              </a:spcBef>
              <a:spcAft>
                <a:spcPts val="0"/>
              </a:spcAft>
              <a:buClr>
                <a:schemeClr val="dk1"/>
              </a:buClr>
              <a:buSzPts val="1999"/>
              <a:buChar char="•"/>
              <a:defRPr sz="2000"/>
            </a:lvl7pPr>
            <a:lvl8pPr marL="3657235" lvl="7" indent="-355502" algn="l">
              <a:spcBef>
                <a:spcPts val="400"/>
              </a:spcBef>
              <a:spcAft>
                <a:spcPts val="0"/>
              </a:spcAft>
              <a:buClr>
                <a:schemeClr val="dk1"/>
              </a:buClr>
              <a:buSzPts val="1999"/>
              <a:buChar char="•"/>
              <a:defRPr sz="2000"/>
            </a:lvl8pPr>
            <a:lvl9pPr marL="4114389" lvl="8" indent="-355502" algn="l">
              <a:spcBef>
                <a:spcPts val="400"/>
              </a:spcBef>
              <a:spcAft>
                <a:spcPts val="0"/>
              </a:spcAft>
              <a:buClr>
                <a:schemeClr val="dk1"/>
              </a:buClr>
              <a:buSzPts val="1999"/>
              <a:buChar char="•"/>
              <a:defRPr sz="2000"/>
            </a:lvl9pPr>
          </a:lstStyle>
          <a:p>
            <a:endParaRPr/>
          </a:p>
        </p:txBody>
      </p:sp>
      <p:sp>
        <p:nvSpPr>
          <p:cNvPr id="901" name="Google Shape;901;p112"/>
          <p:cNvSpPr txBox="1">
            <a:spLocks noGrp="1"/>
          </p:cNvSpPr>
          <p:nvPr>
            <p:ph type="body" idx="2"/>
          </p:nvPr>
        </p:nvSpPr>
        <p:spPr>
          <a:xfrm>
            <a:off x="609603" y="1435104"/>
            <a:ext cx="4011084" cy="4691063"/>
          </a:xfrm>
          <a:prstGeom prst="rect">
            <a:avLst/>
          </a:prstGeom>
          <a:noFill/>
          <a:ln>
            <a:noFill/>
          </a:ln>
        </p:spPr>
        <p:txBody>
          <a:bodyPr spcFirstLastPara="1" wrap="square" lIns="91416" tIns="45698" rIns="91416" bIns="45698" anchor="t" anchorCtr="0">
            <a:normAutofit/>
          </a:bodyPr>
          <a:lstStyle>
            <a:lvl1pPr marL="457155" lvl="0" indent="-228578" algn="l">
              <a:spcBef>
                <a:spcPts val="280"/>
              </a:spcBef>
              <a:spcAft>
                <a:spcPts val="0"/>
              </a:spcAft>
              <a:buClr>
                <a:schemeClr val="dk1"/>
              </a:buClr>
              <a:buSzPts val="1400"/>
              <a:buNone/>
              <a:defRPr sz="1500"/>
            </a:lvl1pPr>
            <a:lvl2pPr marL="914309" lvl="1" indent="-228578" algn="l">
              <a:spcBef>
                <a:spcPts val="240"/>
              </a:spcBef>
              <a:spcAft>
                <a:spcPts val="0"/>
              </a:spcAft>
              <a:buClr>
                <a:schemeClr val="dk1"/>
              </a:buClr>
              <a:buSzPts val="1200"/>
              <a:buNone/>
              <a:defRPr sz="1200"/>
            </a:lvl2pPr>
            <a:lvl3pPr marL="1371464" lvl="2" indent="-228578" algn="l">
              <a:spcBef>
                <a:spcPts val="200"/>
              </a:spcBef>
              <a:spcAft>
                <a:spcPts val="0"/>
              </a:spcAft>
              <a:buClr>
                <a:schemeClr val="dk1"/>
              </a:buClr>
              <a:buSzPts val="1000"/>
              <a:buNone/>
              <a:defRPr sz="1100"/>
            </a:lvl3pPr>
            <a:lvl4pPr marL="1828618" lvl="3" indent="-228578" algn="l">
              <a:spcBef>
                <a:spcPts val="180"/>
              </a:spcBef>
              <a:spcAft>
                <a:spcPts val="0"/>
              </a:spcAft>
              <a:buClr>
                <a:schemeClr val="dk1"/>
              </a:buClr>
              <a:buSzPts val="900"/>
              <a:buNone/>
              <a:defRPr sz="900"/>
            </a:lvl4pPr>
            <a:lvl5pPr marL="2285774" lvl="4" indent="-228578" algn="l">
              <a:spcBef>
                <a:spcPts val="180"/>
              </a:spcBef>
              <a:spcAft>
                <a:spcPts val="0"/>
              </a:spcAft>
              <a:buClr>
                <a:schemeClr val="dk1"/>
              </a:buClr>
              <a:buSzPts val="900"/>
              <a:buNone/>
              <a:defRPr sz="900"/>
            </a:lvl5pPr>
            <a:lvl6pPr marL="2742926" lvl="5" indent="-228578" algn="l">
              <a:spcBef>
                <a:spcPts val="180"/>
              </a:spcBef>
              <a:spcAft>
                <a:spcPts val="0"/>
              </a:spcAft>
              <a:buClr>
                <a:schemeClr val="dk1"/>
              </a:buClr>
              <a:buSzPts val="900"/>
              <a:buNone/>
              <a:defRPr sz="900"/>
            </a:lvl6pPr>
            <a:lvl7pPr marL="3200080" lvl="6" indent="-228578" algn="l">
              <a:spcBef>
                <a:spcPts val="180"/>
              </a:spcBef>
              <a:spcAft>
                <a:spcPts val="0"/>
              </a:spcAft>
              <a:buClr>
                <a:schemeClr val="dk1"/>
              </a:buClr>
              <a:buSzPts val="900"/>
              <a:buNone/>
              <a:defRPr sz="900"/>
            </a:lvl7pPr>
            <a:lvl8pPr marL="3657235" lvl="7" indent="-228578" algn="l">
              <a:spcBef>
                <a:spcPts val="180"/>
              </a:spcBef>
              <a:spcAft>
                <a:spcPts val="0"/>
              </a:spcAft>
              <a:buClr>
                <a:schemeClr val="dk1"/>
              </a:buClr>
              <a:buSzPts val="900"/>
              <a:buNone/>
              <a:defRPr sz="900"/>
            </a:lvl8pPr>
            <a:lvl9pPr marL="4114389" lvl="8" indent="-228578" algn="l">
              <a:spcBef>
                <a:spcPts val="180"/>
              </a:spcBef>
              <a:spcAft>
                <a:spcPts val="0"/>
              </a:spcAft>
              <a:buClr>
                <a:schemeClr val="dk1"/>
              </a:buClr>
              <a:buSzPts val="900"/>
              <a:buNone/>
              <a:defRPr sz="900"/>
            </a:lvl9pPr>
          </a:lstStyle>
          <a:p>
            <a:endParaRPr/>
          </a:p>
        </p:txBody>
      </p:sp>
      <p:sp>
        <p:nvSpPr>
          <p:cNvPr id="902" name="Google Shape;902;p112"/>
          <p:cNvSpPr txBox="1">
            <a:spLocks noGrp="1"/>
          </p:cNvSpPr>
          <p:nvPr>
            <p:ph type="dt" idx="10"/>
          </p:nvPr>
        </p:nvSpPr>
        <p:spPr>
          <a:xfrm>
            <a:off x="609600" y="6356356"/>
            <a:ext cx="2844800" cy="365125"/>
          </a:xfrm>
          <a:prstGeom prst="rect">
            <a:avLst/>
          </a:prstGeom>
          <a:noFill/>
          <a:ln>
            <a:noFill/>
          </a:ln>
        </p:spPr>
        <p:txBody>
          <a:bodyPr spcFirstLastPara="1" wrap="square" lIns="91416" tIns="45698" rIns="91416"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3" name="Google Shape;903;p112"/>
          <p:cNvSpPr txBox="1">
            <a:spLocks noGrp="1"/>
          </p:cNvSpPr>
          <p:nvPr>
            <p:ph type="ftr" idx="11"/>
          </p:nvPr>
        </p:nvSpPr>
        <p:spPr>
          <a:xfrm>
            <a:off x="4165603" y="6356356"/>
            <a:ext cx="3860800" cy="365125"/>
          </a:xfrm>
          <a:prstGeom prst="rect">
            <a:avLst/>
          </a:prstGeom>
          <a:noFill/>
          <a:ln>
            <a:noFill/>
          </a:ln>
        </p:spPr>
        <p:txBody>
          <a:bodyPr spcFirstLastPara="1" wrap="square" lIns="91416" tIns="45698" rIns="91416"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4" name="Google Shape;904;p112"/>
          <p:cNvSpPr txBox="1">
            <a:spLocks noGrp="1"/>
          </p:cNvSpPr>
          <p:nvPr>
            <p:ph type="sldNum" idx="12"/>
          </p:nvPr>
        </p:nvSpPr>
        <p:spPr>
          <a:xfrm>
            <a:off x="8737603" y="6356356"/>
            <a:ext cx="2844800" cy="365125"/>
          </a:xfrm>
          <a:prstGeom prst="rect">
            <a:avLst/>
          </a:prstGeom>
          <a:noFill/>
          <a:ln>
            <a:noFill/>
          </a:ln>
        </p:spPr>
        <p:txBody>
          <a:bodyPr spcFirstLastPara="1" wrap="square" lIns="91416" tIns="45698" rIns="91416"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05"/>
        <p:cNvGrpSpPr/>
        <p:nvPr/>
      </p:nvGrpSpPr>
      <p:grpSpPr>
        <a:xfrm>
          <a:off x="0" y="0"/>
          <a:ext cx="0" cy="0"/>
          <a:chOff x="0" y="0"/>
          <a:chExt cx="0" cy="0"/>
        </a:xfrm>
      </p:grpSpPr>
      <p:sp>
        <p:nvSpPr>
          <p:cNvPr id="906" name="Google Shape;906;p113"/>
          <p:cNvSpPr txBox="1">
            <a:spLocks noGrp="1"/>
          </p:cNvSpPr>
          <p:nvPr>
            <p:ph type="title"/>
          </p:nvPr>
        </p:nvSpPr>
        <p:spPr>
          <a:xfrm>
            <a:off x="2389717" y="4800601"/>
            <a:ext cx="7315200" cy="566739"/>
          </a:xfrm>
          <a:prstGeom prst="rect">
            <a:avLst/>
          </a:prstGeom>
          <a:noFill/>
          <a:ln>
            <a:noFill/>
          </a:ln>
        </p:spPr>
        <p:txBody>
          <a:bodyPr spcFirstLastPara="1" wrap="square" lIns="91416" tIns="45698" rIns="91416" bIns="45698" anchor="b" anchorCtr="0">
            <a:normAutofit/>
          </a:bodyPr>
          <a:lstStyle>
            <a:lvl1pPr lvl="0" algn="l">
              <a:spcBef>
                <a:spcPts val="0"/>
              </a:spcBef>
              <a:spcAft>
                <a:spcPts val="0"/>
              </a:spcAft>
              <a:buClr>
                <a:schemeClr val="dk1"/>
              </a:buClr>
              <a:buSzPts val="1999"/>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7" name="Google Shape;907;p113"/>
          <p:cNvSpPr>
            <a:spLocks noGrp="1"/>
          </p:cNvSpPr>
          <p:nvPr>
            <p:ph type="pic" idx="2"/>
          </p:nvPr>
        </p:nvSpPr>
        <p:spPr>
          <a:xfrm>
            <a:off x="2389717" y="612775"/>
            <a:ext cx="7315200" cy="4114800"/>
          </a:xfrm>
          <a:prstGeom prst="rect">
            <a:avLst/>
          </a:prstGeom>
          <a:noFill/>
          <a:ln>
            <a:noFill/>
          </a:ln>
        </p:spPr>
        <p:txBody>
          <a:bodyPr spcFirstLastPara="1" wrap="square" lIns="91416" tIns="45698" rIns="91416" bIns="45698" anchor="t" anchorCtr="0">
            <a:normAutofit/>
          </a:bodyPr>
          <a:lstStyle>
            <a:lvl1pPr marR="0" lvl="0" algn="l" rtl="0">
              <a:spcBef>
                <a:spcPts val="640"/>
              </a:spcBef>
              <a:spcAft>
                <a:spcPts val="0"/>
              </a:spcAft>
              <a:buClr>
                <a:schemeClr val="dk1"/>
              </a:buClr>
              <a:buSzPts val="3199"/>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799"/>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399"/>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1999"/>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1999"/>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1999"/>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1999"/>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1999"/>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1999"/>
              <a:buFont typeface="Arial"/>
              <a:buNone/>
              <a:defRPr sz="2000" b="0" i="0" u="none" strike="noStrike" cap="none">
                <a:solidFill>
                  <a:schemeClr val="dk1"/>
                </a:solidFill>
                <a:latin typeface="Arial"/>
                <a:ea typeface="Arial"/>
                <a:cs typeface="Arial"/>
                <a:sym typeface="Arial"/>
              </a:defRPr>
            </a:lvl9pPr>
          </a:lstStyle>
          <a:p>
            <a:endParaRPr/>
          </a:p>
        </p:txBody>
      </p:sp>
      <p:sp>
        <p:nvSpPr>
          <p:cNvPr id="908" name="Google Shape;908;p113"/>
          <p:cNvSpPr txBox="1">
            <a:spLocks noGrp="1"/>
          </p:cNvSpPr>
          <p:nvPr>
            <p:ph type="body" idx="1"/>
          </p:nvPr>
        </p:nvSpPr>
        <p:spPr>
          <a:xfrm>
            <a:off x="2389717" y="5367342"/>
            <a:ext cx="7315200" cy="804863"/>
          </a:xfrm>
          <a:prstGeom prst="rect">
            <a:avLst/>
          </a:prstGeom>
          <a:noFill/>
          <a:ln>
            <a:noFill/>
          </a:ln>
        </p:spPr>
        <p:txBody>
          <a:bodyPr spcFirstLastPara="1" wrap="square" lIns="91416" tIns="45698" rIns="91416" bIns="45698" anchor="t" anchorCtr="0">
            <a:normAutofit/>
          </a:bodyPr>
          <a:lstStyle>
            <a:lvl1pPr marL="457155" lvl="0" indent="-228578" algn="l">
              <a:spcBef>
                <a:spcPts val="280"/>
              </a:spcBef>
              <a:spcAft>
                <a:spcPts val="0"/>
              </a:spcAft>
              <a:buClr>
                <a:schemeClr val="dk1"/>
              </a:buClr>
              <a:buSzPts val="1400"/>
              <a:buNone/>
              <a:defRPr sz="1500"/>
            </a:lvl1pPr>
            <a:lvl2pPr marL="914309" lvl="1" indent="-228578" algn="l">
              <a:spcBef>
                <a:spcPts val="240"/>
              </a:spcBef>
              <a:spcAft>
                <a:spcPts val="0"/>
              </a:spcAft>
              <a:buClr>
                <a:schemeClr val="dk1"/>
              </a:buClr>
              <a:buSzPts val="1200"/>
              <a:buNone/>
              <a:defRPr sz="1200"/>
            </a:lvl2pPr>
            <a:lvl3pPr marL="1371464" lvl="2" indent="-228578" algn="l">
              <a:spcBef>
                <a:spcPts val="200"/>
              </a:spcBef>
              <a:spcAft>
                <a:spcPts val="0"/>
              </a:spcAft>
              <a:buClr>
                <a:schemeClr val="dk1"/>
              </a:buClr>
              <a:buSzPts val="1000"/>
              <a:buNone/>
              <a:defRPr sz="1100"/>
            </a:lvl3pPr>
            <a:lvl4pPr marL="1828618" lvl="3" indent="-228578" algn="l">
              <a:spcBef>
                <a:spcPts val="180"/>
              </a:spcBef>
              <a:spcAft>
                <a:spcPts val="0"/>
              </a:spcAft>
              <a:buClr>
                <a:schemeClr val="dk1"/>
              </a:buClr>
              <a:buSzPts val="900"/>
              <a:buNone/>
              <a:defRPr sz="900"/>
            </a:lvl4pPr>
            <a:lvl5pPr marL="2285774" lvl="4" indent="-228578" algn="l">
              <a:spcBef>
                <a:spcPts val="180"/>
              </a:spcBef>
              <a:spcAft>
                <a:spcPts val="0"/>
              </a:spcAft>
              <a:buClr>
                <a:schemeClr val="dk1"/>
              </a:buClr>
              <a:buSzPts val="900"/>
              <a:buNone/>
              <a:defRPr sz="900"/>
            </a:lvl5pPr>
            <a:lvl6pPr marL="2742926" lvl="5" indent="-228578" algn="l">
              <a:spcBef>
                <a:spcPts val="180"/>
              </a:spcBef>
              <a:spcAft>
                <a:spcPts val="0"/>
              </a:spcAft>
              <a:buClr>
                <a:schemeClr val="dk1"/>
              </a:buClr>
              <a:buSzPts val="900"/>
              <a:buNone/>
              <a:defRPr sz="900"/>
            </a:lvl6pPr>
            <a:lvl7pPr marL="3200080" lvl="6" indent="-228578" algn="l">
              <a:spcBef>
                <a:spcPts val="180"/>
              </a:spcBef>
              <a:spcAft>
                <a:spcPts val="0"/>
              </a:spcAft>
              <a:buClr>
                <a:schemeClr val="dk1"/>
              </a:buClr>
              <a:buSzPts val="900"/>
              <a:buNone/>
              <a:defRPr sz="900"/>
            </a:lvl7pPr>
            <a:lvl8pPr marL="3657235" lvl="7" indent="-228578" algn="l">
              <a:spcBef>
                <a:spcPts val="180"/>
              </a:spcBef>
              <a:spcAft>
                <a:spcPts val="0"/>
              </a:spcAft>
              <a:buClr>
                <a:schemeClr val="dk1"/>
              </a:buClr>
              <a:buSzPts val="900"/>
              <a:buNone/>
              <a:defRPr sz="900"/>
            </a:lvl8pPr>
            <a:lvl9pPr marL="4114389" lvl="8" indent="-228578" algn="l">
              <a:spcBef>
                <a:spcPts val="180"/>
              </a:spcBef>
              <a:spcAft>
                <a:spcPts val="0"/>
              </a:spcAft>
              <a:buClr>
                <a:schemeClr val="dk1"/>
              </a:buClr>
              <a:buSzPts val="900"/>
              <a:buNone/>
              <a:defRPr sz="900"/>
            </a:lvl9pPr>
          </a:lstStyle>
          <a:p>
            <a:endParaRPr/>
          </a:p>
        </p:txBody>
      </p:sp>
      <p:sp>
        <p:nvSpPr>
          <p:cNvPr id="909" name="Google Shape;909;p113"/>
          <p:cNvSpPr txBox="1">
            <a:spLocks noGrp="1"/>
          </p:cNvSpPr>
          <p:nvPr>
            <p:ph type="dt" idx="10"/>
          </p:nvPr>
        </p:nvSpPr>
        <p:spPr>
          <a:xfrm>
            <a:off x="609600" y="6356356"/>
            <a:ext cx="2844800" cy="365125"/>
          </a:xfrm>
          <a:prstGeom prst="rect">
            <a:avLst/>
          </a:prstGeom>
          <a:noFill/>
          <a:ln>
            <a:noFill/>
          </a:ln>
        </p:spPr>
        <p:txBody>
          <a:bodyPr spcFirstLastPara="1" wrap="square" lIns="91416" tIns="45698" rIns="91416"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0" name="Google Shape;910;p113"/>
          <p:cNvSpPr txBox="1">
            <a:spLocks noGrp="1"/>
          </p:cNvSpPr>
          <p:nvPr>
            <p:ph type="ftr" idx="11"/>
          </p:nvPr>
        </p:nvSpPr>
        <p:spPr>
          <a:xfrm>
            <a:off x="4165603" y="6356356"/>
            <a:ext cx="3860800" cy="365125"/>
          </a:xfrm>
          <a:prstGeom prst="rect">
            <a:avLst/>
          </a:prstGeom>
          <a:noFill/>
          <a:ln>
            <a:noFill/>
          </a:ln>
        </p:spPr>
        <p:txBody>
          <a:bodyPr spcFirstLastPara="1" wrap="square" lIns="91416" tIns="45698" rIns="91416"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1" name="Google Shape;911;p113"/>
          <p:cNvSpPr txBox="1">
            <a:spLocks noGrp="1"/>
          </p:cNvSpPr>
          <p:nvPr>
            <p:ph type="sldNum" idx="12"/>
          </p:nvPr>
        </p:nvSpPr>
        <p:spPr>
          <a:xfrm>
            <a:off x="8737603" y="6356356"/>
            <a:ext cx="2844800" cy="365125"/>
          </a:xfrm>
          <a:prstGeom prst="rect">
            <a:avLst/>
          </a:prstGeom>
          <a:noFill/>
          <a:ln>
            <a:noFill/>
          </a:ln>
        </p:spPr>
        <p:txBody>
          <a:bodyPr spcFirstLastPara="1" wrap="square" lIns="91416" tIns="45698" rIns="91416"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12"/>
        <p:cNvGrpSpPr/>
        <p:nvPr/>
      </p:nvGrpSpPr>
      <p:grpSpPr>
        <a:xfrm>
          <a:off x="0" y="0"/>
          <a:ext cx="0" cy="0"/>
          <a:chOff x="0" y="0"/>
          <a:chExt cx="0" cy="0"/>
        </a:xfrm>
      </p:grpSpPr>
      <p:sp>
        <p:nvSpPr>
          <p:cNvPr id="913" name="Google Shape;913;p114"/>
          <p:cNvSpPr txBox="1">
            <a:spLocks noGrp="1"/>
          </p:cNvSpPr>
          <p:nvPr>
            <p:ph type="title"/>
          </p:nvPr>
        </p:nvSpPr>
        <p:spPr>
          <a:xfrm>
            <a:off x="609601" y="274639"/>
            <a:ext cx="10972803" cy="1143000"/>
          </a:xfrm>
          <a:prstGeom prst="rect">
            <a:avLst/>
          </a:prstGeom>
          <a:noFill/>
          <a:ln>
            <a:noFill/>
          </a:ln>
        </p:spPr>
        <p:txBody>
          <a:bodyPr spcFirstLastPara="1" wrap="square" lIns="91416" tIns="45698" rIns="91416" bIns="45698"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4" name="Google Shape;914;p114"/>
          <p:cNvSpPr txBox="1">
            <a:spLocks noGrp="1"/>
          </p:cNvSpPr>
          <p:nvPr>
            <p:ph type="body" idx="1"/>
          </p:nvPr>
        </p:nvSpPr>
        <p:spPr>
          <a:xfrm rot="5400000">
            <a:off x="3833021" y="-1623216"/>
            <a:ext cx="4525963" cy="10972803"/>
          </a:xfrm>
          <a:prstGeom prst="rect">
            <a:avLst/>
          </a:prstGeom>
          <a:noFill/>
          <a:ln>
            <a:noFill/>
          </a:ln>
        </p:spPr>
        <p:txBody>
          <a:bodyPr spcFirstLastPara="1" wrap="square" lIns="91416" tIns="45698" rIns="91416" bIns="45698" anchor="t" anchorCtr="0">
            <a:normAutofit/>
          </a:bodyPr>
          <a:lstStyle>
            <a:lvl1pPr marL="457155" lvl="0" indent="-342866" algn="l">
              <a:spcBef>
                <a:spcPts val="360"/>
              </a:spcBef>
              <a:spcAft>
                <a:spcPts val="0"/>
              </a:spcAft>
              <a:buClr>
                <a:schemeClr val="dk1"/>
              </a:buClr>
              <a:buSzPts val="1800"/>
              <a:buChar char="•"/>
              <a:defRPr/>
            </a:lvl1pPr>
            <a:lvl2pPr marL="914309" lvl="1" indent="-342866" algn="l">
              <a:spcBef>
                <a:spcPts val="360"/>
              </a:spcBef>
              <a:spcAft>
                <a:spcPts val="0"/>
              </a:spcAft>
              <a:buClr>
                <a:schemeClr val="dk1"/>
              </a:buClr>
              <a:buSzPts val="1800"/>
              <a:buChar char="–"/>
              <a:defRPr/>
            </a:lvl2pPr>
            <a:lvl3pPr marL="1371464" lvl="2" indent="-342866" algn="l">
              <a:spcBef>
                <a:spcPts val="360"/>
              </a:spcBef>
              <a:spcAft>
                <a:spcPts val="0"/>
              </a:spcAft>
              <a:buClr>
                <a:schemeClr val="dk1"/>
              </a:buClr>
              <a:buSzPts val="1800"/>
              <a:buChar char="•"/>
              <a:defRPr/>
            </a:lvl3pPr>
            <a:lvl4pPr marL="1828618" lvl="3" indent="-342866" algn="l">
              <a:spcBef>
                <a:spcPts val="360"/>
              </a:spcBef>
              <a:spcAft>
                <a:spcPts val="0"/>
              </a:spcAft>
              <a:buClr>
                <a:schemeClr val="dk1"/>
              </a:buClr>
              <a:buSzPts val="1800"/>
              <a:buChar char="–"/>
              <a:defRPr/>
            </a:lvl4pPr>
            <a:lvl5pPr marL="2285774" lvl="4" indent="-342866" algn="l">
              <a:spcBef>
                <a:spcPts val="360"/>
              </a:spcBef>
              <a:spcAft>
                <a:spcPts val="0"/>
              </a:spcAft>
              <a:buClr>
                <a:schemeClr val="dk1"/>
              </a:buClr>
              <a:buSzPts val="1800"/>
              <a:buChar char="»"/>
              <a:defRPr/>
            </a:lvl5pPr>
            <a:lvl6pPr marL="2742926" lvl="5" indent="-342866" algn="l">
              <a:spcBef>
                <a:spcPts val="360"/>
              </a:spcBef>
              <a:spcAft>
                <a:spcPts val="0"/>
              </a:spcAft>
              <a:buClr>
                <a:schemeClr val="dk1"/>
              </a:buClr>
              <a:buSzPts val="1800"/>
              <a:buChar char="•"/>
              <a:defRPr/>
            </a:lvl6pPr>
            <a:lvl7pPr marL="3200080" lvl="6" indent="-342866" algn="l">
              <a:spcBef>
                <a:spcPts val="360"/>
              </a:spcBef>
              <a:spcAft>
                <a:spcPts val="0"/>
              </a:spcAft>
              <a:buClr>
                <a:schemeClr val="dk1"/>
              </a:buClr>
              <a:buSzPts val="1800"/>
              <a:buChar char="•"/>
              <a:defRPr/>
            </a:lvl7pPr>
            <a:lvl8pPr marL="3657235" lvl="7" indent="-342866" algn="l">
              <a:spcBef>
                <a:spcPts val="360"/>
              </a:spcBef>
              <a:spcAft>
                <a:spcPts val="0"/>
              </a:spcAft>
              <a:buClr>
                <a:schemeClr val="dk1"/>
              </a:buClr>
              <a:buSzPts val="1800"/>
              <a:buChar char="•"/>
              <a:defRPr/>
            </a:lvl8pPr>
            <a:lvl9pPr marL="4114389" lvl="8" indent="-342866" algn="l">
              <a:spcBef>
                <a:spcPts val="360"/>
              </a:spcBef>
              <a:spcAft>
                <a:spcPts val="0"/>
              </a:spcAft>
              <a:buClr>
                <a:schemeClr val="dk1"/>
              </a:buClr>
              <a:buSzPts val="1800"/>
              <a:buChar char="•"/>
              <a:defRPr/>
            </a:lvl9pPr>
          </a:lstStyle>
          <a:p>
            <a:endParaRPr/>
          </a:p>
        </p:txBody>
      </p:sp>
      <p:sp>
        <p:nvSpPr>
          <p:cNvPr id="915" name="Google Shape;915;p114"/>
          <p:cNvSpPr txBox="1">
            <a:spLocks noGrp="1"/>
          </p:cNvSpPr>
          <p:nvPr>
            <p:ph type="dt" idx="10"/>
          </p:nvPr>
        </p:nvSpPr>
        <p:spPr>
          <a:xfrm>
            <a:off x="609600" y="6356356"/>
            <a:ext cx="2844800" cy="365125"/>
          </a:xfrm>
          <a:prstGeom prst="rect">
            <a:avLst/>
          </a:prstGeom>
          <a:noFill/>
          <a:ln>
            <a:noFill/>
          </a:ln>
        </p:spPr>
        <p:txBody>
          <a:bodyPr spcFirstLastPara="1" wrap="square" lIns="91416" tIns="45698" rIns="91416"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6" name="Google Shape;916;p114"/>
          <p:cNvSpPr txBox="1">
            <a:spLocks noGrp="1"/>
          </p:cNvSpPr>
          <p:nvPr>
            <p:ph type="ftr" idx="11"/>
          </p:nvPr>
        </p:nvSpPr>
        <p:spPr>
          <a:xfrm>
            <a:off x="4165603" y="6356356"/>
            <a:ext cx="3860800" cy="365125"/>
          </a:xfrm>
          <a:prstGeom prst="rect">
            <a:avLst/>
          </a:prstGeom>
          <a:noFill/>
          <a:ln>
            <a:noFill/>
          </a:ln>
        </p:spPr>
        <p:txBody>
          <a:bodyPr spcFirstLastPara="1" wrap="square" lIns="91416" tIns="45698" rIns="91416"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7" name="Google Shape;917;p114"/>
          <p:cNvSpPr txBox="1">
            <a:spLocks noGrp="1"/>
          </p:cNvSpPr>
          <p:nvPr>
            <p:ph type="sldNum" idx="12"/>
          </p:nvPr>
        </p:nvSpPr>
        <p:spPr>
          <a:xfrm>
            <a:off x="8737603" y="6356356"/>
            <a:ext cx="2844800" cy="365125"/>
          </a:xfrm>
          <a:prstGeom prst="rect">
            <a:avLst/>
          </a:prstGeom>
          <a:noFill/>
          <a:ln>
            <a:noFill/>
          </a:ln>
        </p:spPr>
        <p:txBody>
          <a:bodyPr spcFirstLastPara="1" wrap="square" lIns="91416" tIns="45698" rIns="91416"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9"/>
        <p:cNvGrpSpPr/>
        <p:nvPr/>
      </p:nvGrpSpPr>
      <p:grpSpPr>
        <a:xfrm>
          <a:off x="0" y="0"/>
          <a:ext cx="0" cy="0"/>
          <a:chOff x="0" y="0"/>
          <a:chExt cx="0" cy="0"/>
        </a:xfrm>
      </p:grpSpPr>
      <p:sp>
        <p:nvSpPr>
          <p:cNvPr id="850" name="Google Shape;850;p55"/>
          <p:cNvSpPr txBox="1">
            <a:spLocks noGrp="1"/>
          </p:cNvSpPr>
          <p:nvPr>
            <p:ph type="title"/>
          </p:nvPr>
        </p:nvSpPr>
        <p:spPr>
          <a:xfrm>
            <a:off x="609601" y="274639"/>
            <a:ext cx="10972803" cy="1143000"/>
          </a:xfrm>
          <a:prstGeom prst="rect">
            <a:avLst/>
          </a:prstGeom>
          <a:noFill/>
          <a:ln>
            <a:noFill/>
          </a:ln>
        </p:spPr>
        <p:txBody>
          <a:bodyPr spcFirstLastPara="1" wrap="square" lIns="91416" tIns="45698" rIns="91416" bIns="45698" anchor="ctr" anchorCtr="0">
            <a:normAutofit/>
          </a:bodyPr>
          <a:lstStyle>
            <a:lvl1pPr marR="0" lvl="0" algn="ctr" rtl="0">
              <a:spcBef>
                <a:spcPts val="0"/>
              </a:spcBef>
              <a:spcAft>
                <a:spcPts val="0"/>
              </a:spcAft>
              <a:buClr>
                <a:schemeClr val="dk1"/>
              </a:buClr>
              <a:buSzPts val="4399"/>
              <a:buFont typeface="Arial"/>
              <a:buNone/>
              <a:defRPr sz="4399"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1" name="Google Shape;851;p55"/>
          <p:cNvSpPr txBox="1">
            <a:spLocks noGrp="1"/>
          </p:cNvSpPr>
          <p:nvPr>
            <p:ph type="body" idx="1"/>
          </p:nvPr>
        </p:nvSpPr>
        <p:spPr>
          <a:xfrm>
            <a:off x="609601" y="1600205"/>
            <a:ext cx="10972803" cy="4525963"/>
          </a:xfrm>
          <a:prstGeom prst="rect">
            <a:avLst/>
          </a:prstGeom>
          <a:noFill/>
          <a:ln>
            <a:noFill/>
          </a:ln>
        </p:spPr>
        <p:txBody>
          <a:bodyPr spcFirstLastPara="1" wrap="square" lIns="91416" tIns="45698" rIns="91416" bIns="45698" anchor="t" anchorCtr="0">
            <a:normAutofit/>
          </a:bodyPr>
          <a:lstStyle>
            <a:lvl1pPr marL="457200" marR="0" lvl="0" indent="-431736" algn="l" rtl="0">
              <a:spcBef>
                <a:spcPts val="640"/>
              </a:spcBef>
              <a:spcAft>
                <a:spcPts val="0"/>
              </a:spcAft>
              <a:buClr>
                <a:schemeClr val="dk1"/>
              </a:buClr>
              <a:buSzPts val="3199"/>
              <a:buFont typeface="Arial"/>
              <a:buChar char="•"/>
              <a:defRPr sz="3199" b="0" i="0" u="none" strike="noStrike" cap="none">
                <a:solidFill>
                  <a:schemeClr val="dk1"/>
                </a:solidFill>
                <a:latin typeface="Arial"/>
                <a:ea typeface="Arial"/>
                <a:cs typeface="Arial"/>
                <a:sym typeface="Arial"/>
              </a:defRPr>
            </a:lvl1pPr>
            <a:lvl2pPr marL="914400" marR="0" lvl="1" indent="-406336" algn="l" rtl="0">
              <a:spcBef>
                <a:spcPts val="560"/>
              </a:spcBef>
              <a:spcAft>
                <a:spcPts val="0"/>
              </a:spcAft>
              <a:buClr>
                <a:schemeClr val="dk1"/>
              </a:buClr>
              <a:buSzPts val="2799"/>
              <a:buFont typeface="Arial"/>
              <a:buChar char="–"/>
              <a:defRPr sz="2799" b="0" i="0" u="none" strike="noStrike" cap="none">
                <a:solidFill>
                  <a:schemeClr val="dk1"/>
                </a:solidFill>
                <a:latin typeface="Arial"/>
                <a:ea typeface="Arial"/>
                <a:cs typeface="Arial"/>
                <a:sym typeface="Arial"/>
              </a:defRPr>
            </a:lvl2pPr>
            <a:lvl3pPr marL="1371600" marR="0" lvl="2" indent="-380936" algn="l" rtl="0">
              <a:spcBef>
                <a:spcPts val="480"/>
              </a:spcBef>
              <a:spcAft>
                <a:spcPts val="0"/>
              </a:spcAft>
              <a:buClr>
                <a:schemeClr val="dk1"/>
              </a:buClr>
              <a:buSzPts val="2399"/>
              <a:buFont typeface="Arial"/>
              <a:buChar char="•"/>
              <a:defRPr sz="2399" b="0" i="0" u="none" strike="noStrike" cap="none">
                <a:solidFill>
                  <a:schemeClr val="dk1"/>
                </a:solidFill>
                <a:latin typeface="Arial"/>
                <a:ea typeface="Arial"/>
                <a:cs typeface="Arial"/>
                <a:sym typeface="Arial"/>
              </a:defRPr>
            </a:lvl3pPr>
            <a:lvl4pPr marL="1828800" marR="0" lvl="3" indent="-355536" algn="l" rtl="0">
              <a:spcBef>
                <a:spcPts val="400"/>
              </a:spcBef>
              <a:spcAft>
                <a:spcPts val="0"/>
              </a:spcAft>
              <a:buClr>
                <a:schemeClr val="dk1"/>
              </a:buClr>
              <a:buSzPts val="1999"/>
              <a:buFont typeface="Arial"/>
              <a:buChar char="–"/>
              <a:defRPr sz="1999" b="0" i="0" u="none" strike="noStrike" cap="none">
                <a:solidFill>
                  <a:schemeClr val="dk1"/>
                </a:solidFill>
                <a:latin typeface="Arial"/>
                <a:ea typeface="Arial"/>
                <a:cs typeface="Arial"/>
                <a:sym typeface="Arial"/>
              </a:defRPr>
            </a:lvl4pPr>
            <a:lvl5pPr marL="2286000" marR="0" lvl="4" indent="-355536" algn="l" rtl="0">
              <a:spcBef>
                <a:spcPts val="400"/>
              </a:spcBef>
              <a:spcAft>
                <a:spcPts val="0"/>
              </a:spcAft>
              <a:buClr>
                <a:schemeClr val="dk1"/>
              </a:buClr>
              <a:buSzPts val="1999"/>
              <a:buFont typeface="Arial"/>
              <a:buChar char="»"/>
              <a:defRPr sz="1999" b="0" i="0" u="none" strike="noStrike" cap="none">
                <a:solidFill>
                  <a:schemeClr val="dk1"/>
                </a:solidFill>
                <a:latin typeface="Arial"/>
                <a:ea typeface="Arial"/>
                <a:cs typeface="Arial"/>
                <a:sym typeface="Arial"/>
              </a:defRPr>
            </a:lvl5pPr>
            <a:lvl6pPr marL="2743200" marR="0" lvl="5" indent="-355536" algn="l" rtl="0">
              <a:spcBef>
                <a:spcPts val="400"/>
              </a:spcBef>
              <a:spcAft>
                <a:spcPts val="0"/>
              </a:spcAft>
              <a:buClr>
                <a:schemeClr val="dk1"/>
              </a:buClr>
              <a:buSzPts val="1999"/>
              <a:buFont typeface="Arial"/>
              <a:buChar char="•"/>
              <a:defRPr sz="1999" b="0" i="0" u="none" strike="noStrike" cap="none">
                <a:solidFill>
                  <a:schemeClr val="dk1"/>
                </a:solidFill>
                <a:latin typeface="Arial"/>
                <a:ea typeface="Arial"/>
                <a:cs typeface="Arial"/>
                <a:sym typeface="Arial"/>
              </a:defRPr>
            </a:lvl6pPr>
            <a:lvl7pPr marL="3200400" marR="0" lvl="6" indent="-355536" algn="l" rtl="0">
              <a:spcBef>
                <a:spcPts val="400"/>
              </a:spcBef>
              <a:spcAft>
                <a:spcPts val="0"/>
              </a:spcAft>
              <a:buClr>
                <a:schemeClr val="dk1"/>
              </a:buClr>
              <a:buSzPts val="1999"/>
              <a:buFont typeface="Arial"/>
              <a:buChar char="•"/>
              <a:defRPr sz="1999" b="0" i="0" u="none" strike="noStrike" cap="none">
                <a:solidFill>
                  <a:schemeClr val="dk1"/>
                </a:solidFill>
                <a:latin typeface="Arial"/>
                <a:ea typeface="Arial"/>
                <a:cs typeface="Arial"/>
                <a:sym typeface="Arial"/>
              </a:defRPr>
            </a:lvl7pPr>
            <a:lvl8pPr marL="3657600" marR="0" lvl="7" indent="-355536" algn="l" rtl="0">
              <a:spcBef>
                <a:spcPts val="400"/>
              </a:spcBef>
              <a:spcAft>
                <a:spcPts val="0"/>
              </a:spcAft>
              <a:buClr>
                <a:schemeClr val="dk1"/>
              </a:buClr>
              <a:buSzPts val="1999"/>
              <a:buFont typeface="Arial"/>
              <a:buChar char="•"/>
              <a:defRPr sz="1999" b="0" i="0" u="none" strike="noStrike" cap="none">
                <a:solidFill>
                  <a:schemeClr val="dk1"/>
                </a:solidFill>
                <a:latin typeface="Arial"/>
                <a:ea typeface="Arial"/>
                <a:cs typeface="Arial"/>
                <a:sym typeface="Arial"/>
              </a:defRPr>
            </a:lvl8pPr>
            <a:lvl9pPr marL="4114800" marR="0" lvl="8" indent="-355536" algn="l" rtl="0">
              <a:spcBef>
                <a:spcPts val="400"/>
              </a:spcBef>
              <a:spcAft>
                <a:spcPts val="0"/>
              </a:spcAft>
              <a:buClr>
                <a:schemeClr val="dk1"/>
              </a:buClr>
              <a:buSzPts val="1999"/>
              <a:buFont typeface="Arial"/>
              <a:buChar char="•"/>
              <a:defRPr sz="1999" b="0" i="0" u="none" strike="noStrike" cap="none">
                <a:solidFill>
                  <a:schemeClr val="dk1"/>
                </a:solidFill>
                <a:latin typeface="Arial"/>
                <a:ea typeface="Arial"/>
                <a:cs typeface="Arial"/>
                <a:sym typeface="Arial"/>
              </a:defRPr>
            </a:lvl9pPr>
          </a:lstStyle>
          <a:p>
            <a:endParaRPr/>
          </a:p>
        </p:txBody>
      </p:sp>
      <p:sp>
        <p:nvSpPr>
          <p:cNvPr id="852" name="Google Shape;852;p55"/>
          <p:cNvSpPr txBox="1">
            <a:spLocks noGrp="1"/>
          </p:cNvSpPr>
          <p:nvPr>
            <p:ph type="dt" idx="10"/>
          </p:nvPr>
        </p:nvSpPr>
        <p:spPr>
          <a:xfrm>
            <a:off x="609600" y="6356356"/>
            <a:ext cx="2844800" cy="365125"/>
          </a:xfrm>
          <a:prstGeom prst="rect">
            <a:avLst/>
          </a:prstGeom>
          <a:noFill/>
          <a:ln>
            <a:noFill/>
          </a:ln>
        </p:spPr>
        <p:txBody>
          <a:bodyPr spcFirstLastPara="1" wrap="square" lIns="91416" tIns="45698" rIns="91416" bIns="45698"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dk1"/>
                </a:solidFill>
                <a:latin typeface="Arial"/>
                <a:ea typeface="Arial"/>
                <a:cs typeface="Arial"/>
                <a:sym typeface="Arial"/>
              </a:defRPr>
            </a:lvl9pPr>
          </a:lstStyle>
          <a:p>
            <a:endParaRPr/>
          </a:p>
        </p:txBody>
      </p:sp>
      <p:sp>
        <p:nvSpPr>
          <p:cNvPr id="853" name="Google Shape;853;p55"/>
          <p:cNvSpPr txBox="1">
            <a:spLocks noGrp="1"/>
          </p:cNvSpPr>
          <p:nvPr>
            <p:ph type="ftr" idx="11"/>
          </p:nvPr>
        </p:nvSpPr>
        <p:spPr>
          <a:xfrm>
            <a:off x="4165603" y="6356356"/>
            <a:ext cx="3860800" cy="365125"/>
          </a:xfrm>
          <a:prstGeom prst="rect">
            <a:avLst/>
          </a:prstGeom>
          <a:noFill/>
          <a:ln>
            <a:noFill/>
          </a:ln>
        </p:spPr>
        <p:txBody>
          <a:bodyPr spcFirstLastPara="1" wrap="square" lIns="91416" tIns="45698" rIns="91416" bIns="45698"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dk1"/>
                </a:solidFill>
                <a:latin typeface="Arial"/>
                <a:ea typeface="Arial"/>
                <a:cs typeface="Arial"/>
                <a:sym typeface="Arial"/>
              </a:defRPr>
            </a:lvl9pPr>
          </a:lstStyle>
          <a:p>
            <a:endParaRPr/>
          </a:p>
        </p:txBody>
      </p:sp>
      <p:sp>
        <p:nvSpPr>
          <p:cNvPr id="854" name="Google Shape;854;p55"/>
          <p:cNvSpPr txBox="1">
            <a:spLocks noGrp="1"/>
          </p:cNvSpPr>
          <p:nvPr>
            <p:ph type="sldNum" idx="12"/>
          </p:nvPr>
        </p:nvSpPr>
        <p:spPr>
          <a:xfrm>
            <a:off x="8737603" y="6356356"/>
            <a:ext cx="2844800" cy="365125"/>
          </a:xfrm>
          <a:prstGeom prst="rect">
            <a:avLst/>
          </a:prstGeom>
          <a:noFill/>
          <a:ln>
            <a:noFill/>
          </a:ln>
        </p:spPr>
        <p:txBody>
          <a:bodyPr spcFirstLastPara="1" wrap="square" lIns="91416" tIns="45698" rIns="91416" bIns="45698"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5" r:id="rId11"/>
    <p:sldLayoutId id="2147483752" r:id="rId12"/>
    <p:sldLayoutId id="214748372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121912" tIns="60956" rIns="121912" bIns="60956"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121912" tIns="60956" rIns="121912" bIns="6095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121912" tIns="60956" rIns="121912" bIns="60956" rtlCol="0" anchor="ctr"/>
          <a:lstStyle>
            <a:lvl1pPr algn="l">
              <a:defRPr sz="1200">
                <a:solidFill>
                  <a:schemeClr val="tx1">
                    <a:tint val="75000"/>
                  </a:schemeClr>
                </a:solidFill>
              </a:defRPr>
            </a:lvl1pPr>
          </a:lstStyle>
          <a:p>
            <a:pPr defTabSz="914332">
              <a:buClrTx/>
              <a:defRPr/>
            </a:pPr>
            <a:fld id="{DBA32C21-FD13-4697-ADCD-F9E33DDFF06F}" type="datetimeFigureOut">
              <a:rPr lang="vi-VN" kern="1200" smtClean="0">
                <a:solidFill>
                  <a:prstClr val="black">
                    <a:tint val="75000"/>
                  </a:prstClr>
                </a:solidFill>
                <a:ea typeface="+mn-ea"/>
                <a:cs typeface="+mn-cs"/>
              </a:rPr>
              <a:pPr defTabSz="914332">
                <a:buClrTx/>
                <a:defRPr/>
              </a:pPr>
              <a:t>16/01/2025</a:t>
            </a:fld>
            <a:endParaRPr lang="vi-VN" kern="1200">
              <a:solidFill>
                <a:prstClr val="black">
                  <a:tint val="75000"/>
                </a:prstClr>
              </a:solidFill>
              <a:ea typeface="+mn-ea"/>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121912" tIns="60956" rIns="121912" bIns="60956" rtlCol="0" anchor="ctr"/>
          <a:lstStyle>
            <a:lvl1pPr algn="ctr">
              <a:defRPr sz="1200">
                <a:solidFill>
                  <a:schemeClr val="tx1">
                    <a:tint val="75000"/>
                  </a:schemeClr>
                </a:solidFill>
              </a:defRPr>
            </a:lvl1pPr>
          </a:lstStyle>
          <a:p>
            <a:pPr defTabSz="914332">
              <a:buClrTx/>
              <a:defRPr/>
            </a:pPr>
            <a:endParaRPr lang="vi-VN" kern="120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121912" tIns="60956" rIns="121912" bIns="60956" rtlCol="0" anchor="ctr"/>
          <a:lstStyle>
            <a:lvl1pPr algn="r">
              <a:defRPr sz="1200">
                <a:solidFill>
                  <a:schemeClr val="tx1">
                    <a:tint val="75000"/>
                  </a:schemeClr>
                </a:solidFill>
              </a:defRPr>
            </a:lvl1pPr>
          </a:lstStyle>
          <a:p>
            <a:pPr defTabSz="914332">
              <a:buClrTx/>
              <a:defRPr/>
            </a:pPr>
            <a:fld id="{2885D699-091F-4322-9983-565B97A178FD}" type="slidenum">
              <a:rPr lang="vi-VN" kern="1200" smtClean="0">
                <a:solidFill>
                  <a:prstClr val="black">
                    <a:tint val="75000"/>
                  </a:prstClr>
                </a:solidFill>
                <a:ea typeface="+mn-ea"/>
                <a:cs typeface="+mn-cs"/>
              </a:rPr>
              <a:pPr defTabSz="914332">
                <a:buClrTx/>
                <a:defRPr/>
              </a:pPr>
              <a:t>‹#›</a:t>
            </a:fld>
            <a:endParaRPr lang="vi-VN" kern="1200">
              <a:solidFill>
                <a:prstClr val="black">
                  <a:tint val="75000"/>
                </a:prstClr>
              </a:solidFill>
              <a:ea typeface="+mn-ea"/>
              <a:cs typeface="+mn-cs"/>
            </a:endParaRPr>
          </a:p>
        </p:txBody>
      </p:sp>
    </p:spTree>
    <p:extLst>
      <p:ext uri="{BB962C8B-B14F-4D97-AF65-F5344CB8AC3E}">
        <p14:creationId xmlns:p14="http://schemas.microsoft.com/office/powerpoint/2010/main" val="23424526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121914" tIns="60957" rIns="121914" bIns="60957"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121914" tIns="60957" rIns="121914" bIns="6095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121914" tIns="60957" rIns="121914" bIns="60957" rtlCol="0" anchor="ctr"/>
          <a:lstStyle>
            <a:lvl1pPr algn="l">
              <a:defRPr sz="1200">
                <a:solidFill>
                  <a:schemeClr val="tx1">
                    <a:tint val="75000"/>
                  </a:schemeClr>
                </a:solidFill>
              </a:defRPr>
            </a:lvl1pPr>
          </a:lstStyle>
          <a:p>
            <a:pPr defTabSz="914354">
              <a:buClrTx/>
              <a:buFontTx/>
              <a:buNone/>
              <a:defRPr/>
            </a:pPr>
            <a:fld id="{08ED132D-452A-49E5-B8CD-EA0C46A12A5F}" type="datetimeFigureOut">
              <a:rPr lang="vi-VN" kern="1200" smtClean="0">
                <a:solidFill>
                  <a:prstClr val="black">
                    <a:tint val="75000"/>
                  </a:prstClr>
                </a:solidFill>
                <a:ea typeface="+mn-ea"/>
                <a:cs typeface="+mn-cs"/>
              </a:rPr>
              <a:pPr defTabSz="914354">
                <a:buClrTx/>
                <a:buFontTx/>
                <a:buNone/>
                <a:defRPr/>
              </a:pPr>
              <a:t>16/01/2025</a:t>
            </a:fld>
            <a:endParaRPr lang="vi-VN" kern="1200">
              <a:solidFill>
                <a:prstClr val="black">
                  <a:tint val="75000"/>
                </a:prstClr>
              </a:solidFill>
              <a:ea typeface="+mn-ea"/>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121914" tIns="60957" rIns="121914" bIns="60957" rtlCol="0" anchor="ctr"/>
          <a:lstStyle>
            <a:lvl1pPr algn="ctr">
              <a:defRPr sz="1200">
                <a:solidFill>
                  <a:schemeClr val="tx1">
                    <a:tint val="75000"/>
                  </a:schemeClr>
                </a:solidFill>
              </a:defRPr>
            </a:lvl1pPr>
          </a:lstStyle>
          <a:p>
            <a:pPr defTabSz="914354">
              <a:buClrTx/>
              <a:buFontTx/>
              <a:buNone/>
              <a:defRPr/>
            </a:pPr>
            <a:endParaRPr lang="vi-VN" kern="120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121914" tIns="60957" rIns="121914" bIns="60957" rtlCol="0" anchor="ctr"/>
          <a:lstStyle>
            <a:lvl1pPr algn="r">
              <a:defRPr sz="1200">
                <a:solidFill>
                  <a:schemeClr val="tx1">
                    <a:tint val="75000"/>
                  </a:schemeClr>
                </a:solidFill>
              </a:defRPr>
            </a:lvl1pPr>
          </a:lstStyle>
          <a:p>
            <a:pPr defTabSz="914354">
              <a:buClrTx/>
              <a:buFontTx/>
              <a:buNone/>
              <a:defRPr/>
            </a:pPr>
            <a:fld id="{9CB03046-9975-4CD1-8163-35C299AA0868}" type="slidenum">
              <a:rPr lang="vi-VN" kern="1200" smtClean="0">
                <a:solidFill>
                  <a:prstClr val="black">
                    <a:tint val="75000"/>
                  </a:prstClr>
                </a:solidFill>
                <a:ea typeface="+mn-ea"/>
                <a:cs typeface="+mn-cs"/>
              </a:rPr>
              <a:pPr defTabSz="914354">
                <a:buClrTx/>
                <a:buFontTx/>
                <a:buNone/>
                <a:defRPr/>
              </a:pPr>
              <a:t>‹#›</a:t>
            </a:fld>
            <a:endParaRPr lang="vi-VN" kern="1200">
              <a:solidFill>
                <a:prstClr val="black">
                  <a:tint val="75000"/>
                </a:prstClr>
              </a:solidFill>
              <a:ea typeface="+mn-ea"/>
              <a:cs typeface="+mn-cs"/>
            </a:endParaRPr>
          </a:p>
        </p:txBody>
      </p:sp>
    </p:spTree>
    <p:extLst>
      <p:ext uri="{BB962C8B-B14F-4D97-AF65-F5344CB8AC3E}">
        <p14:creationId xmlns:p14="http://schemas.microsoft.com/office/powerpoint/2010/main" val="107197408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file:///C:\Users\Administrator\AppData\Local\Temp\b&#273;.xl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29.gif"/><Relationship Id="rId3" Type="http://schemas.openxmlformats.org/officeDocument/2006/relationships/slideLayout" Target="../slideLayouts/slideLayout15.xml"/><Relationship Id="rId7" Type="http://schemas.openxmlformats.org/officeDocument/2006/relationships/slide" Target="slide21.xml"/><Relationship Id="rId12" Type="http://schemas.openxmlformats.org/officeDocument/2006/relationships/image" Target="../media/image2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0.xml"/><Relationship Id="rId11" Type="http://schemas.openxmlformats.org/officeDocument/2006/relationships/slide" Target="slide25.xml"/><Relationship Id="rId5" Type="http://schemas.openxmlformats.org/officeDocument/2006/relationships/image" Target="../media/image27.png"/><Relationship Id="rId15" Type="http://schemas.openxmlformats.org/officeDocument/2006/relationships/slide" Target="slide26.xml"/><Relationship Id="rId10" Type="http://schemas.openxmlformats.org/officeDocument/2006/relationships/slide" Target="slide24.xml"/><Relationship Id="rId4" Type="http://schemas.openxmlformats.org/officeDocument/2006/relationships/image" Target="../media/image26.png"/><Relationship Id="rId9" Type="http://schemas.openxmlformats.org/officeDocument/2006/relationships/slide" Target="slide23.xml"/><Relationship Id="rId1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1.wdp"/><Relationship Id="rId11" Type="http://schemas.openxmlformats.org/officeDocument/2006/relationships/image" Target="../media/image34.png"/><Relationship Id="rId5" Type="http://schemas.openxmlformats.org/officeDocument/2006/relationships/image" Target="../media/image31.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3.png"/><Relationship Id="rId14" Type="http://schemas.openxmlformats.org/officeDocument/2006/relationships/slide" Target="slide19.xml"/></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7.png"/><Relationship Id="rId3" Type="http://schemas.openxmlformats.org/officeDocument/2006/relationships/audio" Target="../media/audio3.wav"/><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31.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33.png"/><Relationship Id="rId14" Type="http://schemas.openxmlformats.org/officeDocument/2006/relationships/slide" Target="slide19.xml"/></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1.wdp"/><Relationship Id="rId11" Type="http://schemas.openxmlformats.org/officeDocument/2006/relationships/image" Target="../media/image34.png"/><Relationship Id="rId5" Type="http://schemas.openxmlformats.org/officeDocument/2006/relationships/image" Target="../media/image31.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3.png"/><Relationship Id="rId14" Type="http://schemas.openxmlformats.org/officeDocument/2006/relationships/slide" Target="slide19.xml"/></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9.xml"/><Relationship Id="rId3" Type="http://schemas.openxmlformats.org/officeDocument/2006/relationships/audio" Target="../media/audio3.wav"/><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31.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7.png"/><Relationship Id="rId3" Type="http://schemas.openxmlformats.org/officeDocument/2006/relationships/audio" Target="../media/audio3.wav"/><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31.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33.png"/><Relationship Id="rId14" Type="http://schemas.openxmlformats.org/officeDocument/2006/relationships/slide" Target="slide19.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9.xml"/><Relationship Id="rId3" Type="http://schemas.openxmlformats.org/officeDocument/2006/relationships/audio" Target="../media/audio3.wav"/><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31.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1.xml"/><Relationship Id="rId1" Type="http://schemas.openxmlformats.org/officeDocument/2006/relationships/tags" Target="../tags/tag1.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75"/>
        <p:cNvGrpSpPr/>
        <p:nvPr/>
      </p:nvGrpSpPr>
      <p:grpSpPr>
        <a:xfrm>
          <a:off x="0" y="0"/>
          <a:ext cx="0" cy="0"/>
          <a:chOff x="0" y="0"/>
          <a:chExt cx="0" cy="0"/>
        </a:xfrm>
      </p:grpSpPr>
      <p:sp>
        <p:nvSpPr>
          <p:cNvPr id="5" name="Google Shape;176;p29"/>
          <p:cNvSpPr txBox="1">
            <a:spLocks/>
          </p:cNvSpPr>
          <p:nvPr/>
        </p:nvSpPr>
        <p:spPr>
          <a:xfrm>
            <a:off x="1703512" y="3068960"/>
            <a:ext cx="8534400" cy="1511738"/>
          </a:xfrm>
          <a:prstGeom prst="rect">
            <a:avLst/>
          </a:prstGeom>
          <a:noFill/>
          <a:ln>
            <a:noFill/>
          </a:ln>
        </p:spPr>
        <p:txBody>
          <a:bodyPr spcFirstLastPara="1" wrap="square" lIns="121886" tIns="121886" rIns="121886" bIns="121886"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Arial"/>
              <a:buNone/>
              <a:defRPr sz="4399"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800" b="1" dirty="0" err="1">
                <a:solidFill>
                  <a:schemeClr val="tx1"/>
                </a:solidFill>
                <a:latin typeface="Times New Roman" pitchFamily="18" charset="0"/>
                <a:cs typeface="Times New Roman" pitchFamily="18" charset="0"/>
              </a:rPr>
              <a:t>PHẦN</a:t>
            </a:r>
            <a:r>
              <a:rPr lang="en-US" sz="4800" b="1" dirty="0">
                <a:solidFill>
                  <a:schemeClr val="tx1"/>
                </a:solidFill>
                <a:latin typeface="Times New Roman" pitchFamily="18" charset="0"/>
                <a:cs typeface="Times New Roman" pitchFamily="18" charset="0"/>
              </a:rPr>
              <a:t> 2: </a:t>
            </a:r>
            <a:r>
              <a:rPr lang="en-US" sz="4800" b="1" dirty="0" err="1">
                <a:solidFill>
                  <a:schemeClr val="tx1"/>
                </a:solidFill>
                <a:latin typeface="Times New Roman" pitchFamily="18" charset="0"/>
                <a:cs typeface="Times New Roman" pitchFamily="18" charset="0"/>
              </a:rPr>
              <a:t>ĐỊA</a:t>
            </a:r>
            <a:r>
              <a:rPr lang="en-US" sz="4800" b="1" dirty="0">
                <a:solidFill>
                  <a:schemeClr val="tx1"/>
                </a:solidFill>
                <a:latin typeface="Times New Roman" pitchFamily="18" charset="0"/>
                <a:cs typeface="Times New Roman" pitchFamily="18" charset="0"/>
              </a:rPr>
              <a:t> </a:t>
            </a:r>
            <a:r>
              <a:rPr lang="en-US" sz="4800" b="1" dirty="0" err="1">
                <a:solidFill>
                  <a:schemeClr val="tx1"/>
                </a:solidFill>
                <a:latin typeface="Times New Roman" pitchFamily="18" charset="0"/>
                <a:cs typeface="Times New Roman" pitchFamily="18" charset="0"/>
              </a:rPr>
              <a:t>LÍ</a:t>
            </a:r>
            <a:r>
              <a:rPr lang="en-US" sz="4800" b="1" dirty="0">
                <a:solidFill>
                  <a:schemeClr val="tx1"/>
                </a:solidFill>
                <a:latin typeface="Times New Roman" pitchFamily="18" charset="0"/>
                <a:cs typeface="Times New Roman" pitchFamily="18" charset="0"/>
              </a:rPr>
              <a:t> </a:t>
            </a:r>
            <a:r>
              <a:rPr lang="en-US" sz="4800" b="1" dirty="0" err="1">
                <a:solidFill>
                  <a:schemeClr val="tx1"/>
                </a:solidFill>
                <a:latin typeface="Times New Roman" pitchFamily="18" charset="0"/>
                <a:cs typeface="Times New Roman" pitchFamily="18" charset="0"/>
              </a:rPr>
              <a:t>TỰ</a:t>
            </a:r>
            <a:r>
              <a:rPr lang="en-US" sz="4800" b="1" dirty="0">
                <a:solidFill>
                  <a:schemeClr val="tx1"/>
                </a:solidFill>
                <a:latin typeface="Times New Roman" pitchFamily="18" charset="0"/>
                <a:cs typeface="Times New Roman" pitchFamily="18" charset="0"/>
              </a:rPr>
              <a:t> </a:t>
            </a:r>
            <a:r>
              <a:rPr lang="en-US" sz="4800" b="1" dirty="0" err="1">
                <a:solidFill>
                  <a:schemeClr val="tx1"/>
                </a:solidFill>
                <a:latin typeface="Times New Roman" pitchFamily="18" charset="0"/>
                <a:cs typeface="Times New Roman" pitchFamily="18" charset="0"/>
              </a:rPr>
              <a:t>NHIÊN</a:t>
            </a:r>
            <a:endParaRPr lang="en-US" sz="4800" b="1" dirty="0">
              <a:solidFill>
                <a:schemeClr val="tx1"/>
              </a:solidFill>
              <a:latin typeface="Times New Roman" pitchFamily="18" charset="0"/>
              <a:cs typeface="Times New Roman" pitchFamily="18" charset="0"/>
            </a:endParaRPr>
          </a:p>
          <a:p>
            <a:r>
              <a:rPr lang="en-US" sz="4800" b="1" dirty="0" err="1">
                <a:solidFill>
                  <a:schemeClr val="tx1"/>
                </a:solidFill>
                <a:latin typeface="Times New Roman" pitchFamily="18" charset="0"/>
                <a:cs typeface="Times New Roman" pitchFamily="18" charset="0"/>
              </a:rPr>
              <a:t>CHƯƠNG</a:t>
            </a:r>
            <a:r>
              <a:rPr lang="en-US" sz="4800" b="1" dirty="0">
                <a:solidFill>
                  <a:schemeClr val="tx1"/>
                </a:solidFill>
                <a:latin typeface="Times New Roman" pitchFamily="18" charset="0"/>
                <a:cs typeface="Times New Roman" pitchFamily="18" charset="0"/>
              </a:rPr>
              <a:t> 1: </a:t>
            </a:r>
            <a:r>
              <a:rPr lang="en-US" sz="4800" b="1" dirty="0" err="1">
                <a:solidFill>
                  <a:schemeClr val="tx1"/>
                </a:solidFill>
                <a:latin typeface="Times New Roman" pitchFamily="18" charset="0"/>
                <a:cs typeface="Times New Roman" pitchFamily="18" charset="0"/>
              </a:rPr>
              <a:t>TRÁI</a:t>
            </a:r>
            <a:r>
              <a:rPr lang="en-US" sz="4800" b="1" dirty="0">
                <a:solidFill>
                  <a:schemeClr val="tx1"/>
                </a:solidFill>
                <a:latin typeface="Times New Roman" pitchFamily="18" charset="0"/>
                <a:cs typeface="Times New Roman" pitchFamily="18" charset="0"/>
              </a:rPr>
              <a:t> </a:t>
            </a:r>
            <a:r>
              <a:rPr lang="en-US" sz="4800" b="1" dirty="0" err="1">
                <a:solidFill>
                  <a:schemeClr val="tx1"/>
                </a:solidFill>
                <a:latin typeface="Times New Roman" pitchFamily="18" charset="0"/>
                <a:cs typeface="Times New Roman" pitchFamily="18" charset="0"/>
              </a:rPr>
              <a:t>ĐẤT</a:t>
            </a:r>
            <a:endParaRPr lang="en-US" sz="48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9747058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4"/>
        <p:cNvGrpSpPr/>
        <p:nvPr/>
      </p:nvGrpSpPr>
      <p:grpSpPr>
        <a:xfrm>
          <a:off x="0" y="0"/>
          <a:ext cx="0" cy="0"/>
          <a:chOff x="0" y="0"/>
          <a:chExt cx="0" cy="0"/>
        </a:xfrm>
      </p:grpSpPr>
      <p:sp>
        <p:nvSpPr>
          <p:cNvPr id="1037" name="Google Shape;1037;p5"/>
          <p:cNvSpPr txBox="1"/>
          <p:nvPr/>
        </p:nvSpPr>
        <p:spPr>
          <a:xfrm>
            <a:off x="2514599" y="533400"/>
            <a:ext cx="7010401" cy="477009"/>
          </a:xfrm>
          <a:prstGeom prst="rect">
            <a:avLst/>
          </a:prstGeom>
          <a:noFill/>
          <a:ln>
            <a:noFill/>
          </a:ln>
        </p:spPr>
        <p:txBody>
          <a:bodyPr spcFirstLastPara="1" wrap="square" lIns="91416" tIns="45698" rIns="91416" bIns="45698" anchor="t" anchorCtr="0">
            <a:spAutoFit/>
          </a:bodyPr>
          <a:lstStyle/>
          <a:p>
            <a:pPr algn="just">
              <a:lnSpc>
                <a:spcPts val="3000"/>
              </a:lnSpc>
            </a:pPr>
            <a:r>
              <a:rPr lang="en-US" sz="2800" b="1" dirty="0">
                <a:solidFill>
                  <a:schemeClr val="tx1"/>
                </a:solidFill>
                <a:latin typeface="Times New Roman" pitchFamily="18" charset="0"/>
                <a:cs typeface="Times New Roman" pitchFamily="18" charset="0"/>
              </a:rPr>
              <a:t>I. </a:t>
            </a:r>
            <a:r>
              <a:rPr lang="en-US" sz="2800" b="1" dirty="0" err="1">
                <a:solidFill>
                  <a:schemeClr val="tx1"/>
                </a:solidFill>
                <a:latin typeface="Times New Roman" pitchFamily="18" charset="0"/>
                <a:cs typeface="Times New Roman" pitchFamily="18" charset="0"/>
              </a:rPr>
              <a:t>NGUỒN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GỐC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HÌNH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THÀNH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TRÁI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ĐẤT</a:t>
            </a:r>
            <a:endParaRPr sz="2800" dirty="0">
              <a:solidFill>
                <a:schemeClr val="tx1"/>
              </a:solidFill>
              <a:latin typeface="Times New Roman" pitchFamily="18" charset="0"/>
              <a:cs typeface="Times New Roman"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6965" y="1828800"/>
            <a:ext cx="4139235" cy="27273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4"/>
          <p:cNvSpPr/>
          <p:nvPr/>
        </p:nvSpPr>
        <p:spPr>
          <a:xfrm>
            <a:off x="1450926" y="5486400"/>
            <a:ext cx="9290149" cy="679119"/>
          </a:xfrm>
          <a:prstGeom prst="rect">
            <a:avLst/>
          </a:prstGeom>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algn="just"/>
            <a:r>
              <a:rPr lang="en-US" sz="2600" dirty="0" err="1">
                <a:solidFill>
                  <a:schemeClr val="tx1"/>
                </a:solidFill>
                <a:latin typeface="Times New Roman" pitchFamily="18" charset="0"/>
                <a:cs typeface="Times New Roman" pitchFamily="18" charset="0"/>
              </a:rPr>
              <a:t>Các</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đám</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mây</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bụi</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khí</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tích</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tụ</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lại</a:t>
            </a:r>
            <a:r>
              <a:rPr lang="en-US" sz="2600" dirty="0">
                <a:solidFill>
                  <a:schemeClr val="tx1"/>
                </a:solidFill>
                <a:latin typeface="Times New Roman" pitchFamily="18" charset="0"/>
                <a:cs typeface="Times New Roman" pitchFamily="18" charset="0"/>
              </a:rPr>
              <a:t> do </a:t>
            </a:r>
            <a:r>
              <a:rPr lang="en-US" sz="2600" dirty="0" err="1">
                <a:solidFill>
                  <a:schemeClr val="tx1"/>
                </a:solidFill>
                <a:latin typeface="Times New Roman" pitchFamily="18" charset="0"/>
                <a:cs typeface="Times New Roman" pitchFamily="18" charset="0"/>
              </a:rPr>
              <a:t>lực</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hấp</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dẫn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tạo</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thành</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Trái</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Đất</a:t>
            </a:r>
            <a:r>
              <a:rPr lang="en-US" sz="2600" dirty="0">
                <a:solidFill>
                  <a:schemeClr val="tx1"/>
                </a:solidFill>
                <a:latin typeface="Times New Roman" pitchFamily="18" charset="0"/>
                <a:cs typeface="Times New Roman" pitchFamily="18" charset="0"/>
              </a:rPr>
              <a:t>.</a:t>
            </a:r>
            <a:endParaRPr lang="en-US" sz="2600" dirty="0">
              <a:solidFill>
                <a:schemeClr val="tx1"/>
              </a:solidFill>
            </a:endParaRPr>
          </a:p>
        </p:txBody>
      </p:sp>
      <p:sp>
        <p:nvSpPr>
          <p:cNvPr id="19" name="Cloud Callout 18"/>
          <p:cNvSpPr/>
          <p:nvPr/>
        </p:nvSpPr>
        <p:spPr>
          <a:xfrm>
            <a:off x="1371600" y="1291288"/>
            <a:ext cx="2265799" cy="1528112"/>
          </a:xfrm>
          <a:prstGeom prst="cloudCallout">
            <a:avLst>
              <a:gd name="adj1" fmla="val -53048"/>
              <a:gd name="adj2" fmla="val 675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solidFill>
                <a:latin typeface="Times New Roman" pitchFamily="18" charset="0"/>
                <a:cs typeface="Times New Roman" pitchFamily="18" charset="0"/>
              </a:rPr>
              <a:t>Nguồn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gốc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hình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thành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Trái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Đất</a:t>
            </a:r>
            <a:r>
              <a:rPr lang="en-US" sz="2200" dirty="0">
                <a:solidFill>
                  <a:schemeClr val="tx1"/>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37"/>
                                        </p:tgtEl>
                                        <p:attrNameLst>
                                          <p:attrName>style.visibility</p:attrName>
                                        </p:attrNameLst>
                                      </p:cBhvr>
                                      <p:to>
                                        <p:strVal val="visible"/>
                                      </p:to>
                                    </p:set>
                                    <p:animEffect transition="in" filter="barn(inVertical)">
                                      <p:cBhvr>
                                        <p:cTn id="7" dur="500"/>
                                        <p:tgtEl>
                                          <p:spTgt spid="103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 grpId="0"/>
      <p:bldP spid="5"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08000" y="152400"/>
            <a:ext cx="10972800" cy="609600"/>
          </a:xfrm>
        </p:spPr>
        <p:txBody>
          <a:bodyPr rtlCol="0">
            <a:normAutofit/>
          </a:bodyPr>
          <a:lstStyle/>
          <a:p>
            <a:pPr fontAlgn="auto">
              <a:spcAft>
                <a:spcPts val="0"/>
              </a:spcAft>
              <a:defRPr/>
            </a:pPr>
            <a:r>
              <a:rPr lang="en-US" sz="3200" b="1" dirty="0">
                <a:solidFill>
                  <a:srgbClr val="C00000"/>
                </a:solidFill>
                <a:latin typeface="+mn-lt"/>
                <a:hlinkClick r:id="rId2" action="ppaction://hlinkfile"/>
              </a:rPr>
              <a:t>CẤU TRÚC CỦA </a:t>
            </a:r>
            <a:r>
              <a:rPr lang="en-US" sz="3200" b="1" dirty="0" err="1">
                <a:solidFill>
                  <a:srgbClr val="C00000"/>
                </a:solidFill>
                <a:latin typeface="+mn-lt"/>
                <a:hlinkClick r:id="rId2" action="ppaction://hlinkfile"/>
              </a:rPr>
              <a:t>TRÁI</a:t>
            </a:r>
            <a:r>
              <a:rPr lang="en-US" sz="3200" b="1" dirty="0">
                <a:solidFill>
                  <a:srgbClr val="C00000"/>
                </a:solidFill>
                <a:latin typeface="+mn-lt"/>
                <a:hlinkClick r:id="rId2" action="ppaction://hlinkfile"/>
              </a:rPr>
              <a:t> </a:t>
            </a:r>
            <a:r>
              <a:rPr lang="en-US" sz="3200" b="1" dirty="0" err="1">
                <a:solidFill>
                  <a:srgbClr val="C00000"/>
                </a:solidFill>
                <a:latin typeface="+mn-lt"/>
                <a:hlinkClick r:id="rId2" action="ppaction://hlinkfile"/>
              </a:rPr>
              <a:t>ĐẤT</a:t>
            </a:r>
            <a:endParaRPr lang="en-US" sz="3200" b="1" dirty="0">
              <a:solidFill>
                <a:srgbClr val="C00000"/>
              </a:solidFill>
              <a:latin typeface="+mn-lt"/>
              <a:hlinkClick r:id="rId2" action="ppaction://hlinkfile"/>
            </a:endParaRPr>
          </a:p>
        </p:txBody>
      </p:sp>
      <p:pic>
        <p:nvPicPr>
          <p:cNvPr id="33801" name="Picture 9" descr="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71600"/>
            <a:ext cx="6096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Line 10"/>
          <p:cNvSpPr>
            <a:spLocks noChangeShapeType="1"/>
          </p:cNvSpPr>
          <p:nvPr/>
        </p:nvSpPr>
        <p:spPr bwMode="auto">
          <a:xfrm flipH="1">
            <a:off x="1151835" y="4017065"/>
            <a:ext cx="2387600" cy="11811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3" name="Line 11"/>
          <p:cNvSpPr>
            <a:spLocks noChangeShapeType="1"/>
          </p:cNvSpPr>
          <p:nvPr/>
        </p:nvSpPr>
        <p:spPr bwMode="auto">
          <a:xfrm flipV="1">
            <a:off x="4775200" y="3429000"/>
            <a:ext cx="3759200" cy="152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4" name="Line 12"/>
          <p:cNvSpPr>
            <a:spLocks noChangeShapeType="1"/>
          </p:cNvSpPr>
          <p:nvPr/>
        </p:nvSpPr>
        <p:spPr bwMode="auto">
          <a:xfrm flipV="1">
            <a:off x="5181600" y="2438400"/>
            <a:ext cx="3454400" cy="762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5" name="Line 13"/>
          <p:cNvSpPr>
            <a:spLocks noChangeShapeType="1"/>
          </p:cNvSpPr>
          <p:nvPr/>
        </p:nvSpPr>
        <p:spPr bwMode="auto">
          <a:xfrm flipV="1">
            <a:off x="4775200" y="1676400"/>
            <a:ext cx="365760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6" name="Line 14"/>
          <p:cNvSpPr>
            <a:spLocks noChangeShapeType="1"/>
          </p:cNvSpPr>
          <p:nvPr/>
        </p:nvSpPr>
        <p:spPr bwMode="auto">
          <a:xfrm>
            <a:off x="3657600" y="4000500"/>
            <a:ext cx="1320800" cy="1638299"/>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8" name="Rectangle 16"/>
          <p:cNvSpPr>
            <a:spLocks noChangeArrowheads="1"/>
          </p:cNvSpPr>
          <p:nvPr/>
        </p:nvSpPr>
        <p:spPr bwMode="auto">
          <a:xfrm>
            <a:off x="685800" y="5536096"/>
            <a:ext cx="1981200" cy="45720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pPr algn="ctr">
              <a:defRPr/>
            </a:pPr>
            <a:r>
              <a:rPr lang="en-US" sz="2000" dirty="0" err="1">
                <a:solidFill>
                  <a:srgbClr val="FF3300"/>
                </a:solidFill>
                <a:latin typeface="Times New Roman" pitchFamily="18" charset="0"/>
              </a:rPr>
              <a:t>Nhân</a:t>
            </a:r>
            <a:r>
              <a:rPr lang="en-US" sz="2000" dirty="0">
                <a:solidFill>
                  <a:srgbClr val="FF3300"/>
                </a:solidFill>
                <a:latin typeface="Times New Roman" pitchFamily="18" charset="0"/>
              </a:rPr>
              <a:t> </a:t>
            </a:r>
            <a:r>
              <a:rPr lang="en-US" sz="2000" dirty="0" err="1">
                <a:solidFill>
                  <a:srgbClr val="FF3300"/>
                </a:solidFill>
                <a:latin typeface="Times New Roman" pitchFamily="18" charset="0"/>
              </a:rPr>
              <a:t>trong</a:t>
            </a:r>
            <a:endParaRPr lang="vi-VN" sz="2000" dirty="0">
              <a:solidFill>
                <a:srgbClr val="FF3300"/>
              </a:solidFill>
              <a:latin typeface="Times New Roman" pitchFamily="18" charset="0"/>
            </a:endParaRPr>
          </a:p>
        </p:txBody>
      </p:sp>
      <p:sp>
        <p:nvSpPr>
          <p:cNvPr id="33809" name="Rectangle 17"/>
          <p:cNvSpPr>
            <a:spLocks noChangeArrowheads="1"/>
          </p:cNvSpPr>
          <p:nvPr/>
        </p:nvSpPr>
        <p:spPr bwMode="auto">
          <a:xfrm>
            <a:off x="4191000" y="5638800"/>
            <a:ext cx="2209800" cy="45720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pPr algn="ctr">
              <a:defRPr/>
            </a:pPr>
            <a:r>
              <a:rPr lang="en-US" sz="2000" dirty="0" err="1">
                <a:solidFill>
                  <a:srgbClr val="FF3300"/>
                </a:solidFill>
                <a:latin typeface="Times New Roman" pitchFamily="18" charset="0"/>
              </a:rPr>
              <a:t>Nhân</a:t>
            </a:r>
            <a:r>
              <a:rPr lang="en-US" sz="2000" dirty="0">
                <a:solidFill>
                  <a:srgbClr val="FF3300"/>
                </a:solidFill>
                <a:latin typeface="Times New Roman" pitchFamily="18" charset="0"/>
              </a:rPr>
              <a:t> </a:t>
            </a:r>
            <a:r>
              <a:rPr lang="en-US" sz="2000" dirty="0" err="1">
                <a:solidFill>
                  <a:srgbClr val="FF3300"/>
                </a:solidFill>
                <a:latin typeface="Times New Roman" pitchFamily="18" charset="0"/>
              </a:rPr>
              <a:t>ngoài</a:t>
            </a:r>
            <a:endParaRPr lang="vi-VN" sz="2000" dirty="0">
              <a:solidFill>
                <a:srgbClr val="FF3300"/>
              </a:solidFill>
              <a:latin typeface="Times New Roman" pitchFamily="18" charset="0"/>
            </a:endParaRPr>
          </a:p>
        </p:txBody>
      </p:sp>
      <p:sp>
        <p:nvSpPr>
          <p:cNvPr id="33810" name="Rectangle 18"/>
          <p:cNvSpPr>
            <a:spLocks noChangeArrowheads="1"/>
          </p:cNvSpPr>
          <p:nvPr/>
        </p:nvSpPr>
        <p:spPr bwMode="auto">
          <a:xfrm>
            <a:off x="9855200" y="3200400"/>
            <a:ext cx="2108200" cy="4572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2000" dirty="0">
                <a:solidFill>
                  <a:srgbClr val="FF3300"/>
                </a:solidFill>
                <a:latin typeface="Times New Roman" pitchFamily="18" charset="0"/>
              </a:rPr>
              <a:t>Man </a:t>
            </a:r>
            <a:r>
              <a:rPr lang="en-US" sz="2000" dirty="0" err="1">
                <a:solidFill>
                  <a:srgbClr val="FF3300"/>
                </a:solidFill>
                <a:latin typeface="Times New Roman" pitchFamily="18" charset="0"/>
              </a:rPr>
              <a:t>ti</a:t>
            </a:r>
            <a:r>
              <a:rPr lang="en-US" sz="2000" dirty="0">
                <a:solidFill>
                  <a:srgbClr val="FF3300"/>
                </a:solidFill>
                <a:latin typeface="Times New Roman" pitchFamily="18" charset="0"/>
              </a:rPr>
              <a:t> </a:t>
            </a:r>
            <a:r>
              <a:rPr lang="en-US" sz="2000" dirty="0" err="1">
                <a:solidFill>
                  <a:srgbClr val="FF3300"/>
                </a:solidFill>
                <a:latin typeface="Times New Roman" pitchFamily="18" charset="0"/>
              </a:rPr>
              <a:t>dưới</a:t>
            </a:r>
            <a:endParaRPr lang="vi-VN" sz="2000" dirty="0">
              <a:solidFill>
                <a:srgbClr val="FF3300"/>
              </a:solidFill>
              <a:latin typeface="Times New Roman" pitchFamily="18" charset="0"/>
            </a:endParaRPr>
          </a:p>
        </p:txBody>
      </p:sp>
      <p:sp>
        <p:nvSpPr>
          <p:cNvPr id="33811" name="Rectangle 19"/>
          <p:cNvSpPr>
            <a:spLocks noChangeArrowheads="1"/>
          </p:cNvSpPr>
          <p:nvPr/>
        </p:nvSpPr>
        <p:spPr bwMode="auto">
          <a:xfrm>
            <a:off x="9855199" y="2136913"/>
            <a:ext cx="2118139" cy="4572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2000" dirty="0">
                <a:solidFill>
                  <a:srgbClr val="FF3300"/>
                </a:solidFill>
                <a:latin typeface="Times New Roman" pitchFamily="18" charset="0"/>
              </a:rPr>
              <a:t>Man </a:t>
            </a:r>
            <a:r>
              <a:rPr lang="en-US" sz="2000" dirty="0" err="1">
                <a:solidFill>
                  <a:srgbClr val="FF3300"/>
                </a:solidFill>
                <a:latin typeface="Times New Roman" pitchFamily="18" charset="0"/>
              </a:rPr>
              <a:t>ti</a:t>
            </a:r>
            <a:r>
              <a:rPr lang="en-US" sz="2000" dirty="0">
                <a:solidFill>
                  <a:srgbClr val="FF3300"/>
                </a:solidFill>
                <a:latin typeface="Times New Roman" pitchFamily="18" charset="0"/>
              </a:rPr>
              <a:t> </a:t>
            </a:r>
            <a:r>
              <a:rPr lang="en-US" sz="2000" dirty="0" err="1">
                <a:solidFill>
                  <a:srgbClr val="FF3300"/>
                </a:solidFill>
                <a:latin typeface="Times New Roman" pitchFamily="18" charset="0"/>
              </a:rPr>
              <a:t>trên</a:t>
            </a:r>
            <a:endParaRPr lang="vi-VN" sz="2000" dirty="0">
              <a:solidFill>
                <a:srgbClr val="FF3300"/>
              </a:solidFill>
              <a:latin typeface="Times New Roman" pitchFamily="18" charset="0"/>
            </a:endParaRPr>
          </a:p>
        </p:txBody>
      </p:sp>
      <p:sp>
        <p:nvSpPr>
          <p:cNvPr id="33812" name="Rectangle 20"/>
          <p:cNvSpPr>
            <a:spLocks noChangeArrowheads="1"/>
          </p:cNvSpPr>
          <p:nvPr/>
        </p:nvSpPr>
        <p:spPr bwMode="auto">
          <a:xfrm>
            <a:off x="8636000" y="1371600"/>
            <a:ext cx="2844800" cy="4572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en-US" sz="2000" b="1" dirty="0" err="1">
                <a:solidFill>
                  <a:srgbClr val="FF3300"/>
                </a:solidFill>
                <a:latin typeface="Times New Roman" pitchFamily="18" charset="0"/>
              </a:rPr>
              <a:t>Lớp</a:t>
            </a:r>
            <a:r>
              <a:rPr lang="en-US" sz="2000" b="1" dirty="0">
                <a:solidFill>
                  <a:srgbClr val="FF3300"/>
                </a:solidFill>
                <a:latin typeface="Times New Roman" pitchFamily="18" charset="0"/>
              </a:rPr>
              <a:t> </a:t>
            </a:r>
            <a:r>
              <a:rPr lang="en-US" sz="2000" b="1" dirty="0" err="1">
                <a:solidFill>
                  <a:srgbClr val="FF3300"/>
                </a:solidFill>
                <a:latin typeface="Times New Roman" pitchFamily="18" charset="0"/>
              </a:rPr>
              <a:t>vỏ</a:t>
            </a:r>
            <a:endParaRPr lang="vi-VN" sz="2000" b="1" dirty="0">
              <a:solidFill>
                <a:srgbClr val="FF3300"/>
              </a:solidFill>
              <a:latin typeface="Times New Roman" pitchFamily="18" charset="0"/>
            </a:endParaRPr>
          </a:p>
        </p:txBody>
      </p:sp>
      <p:sp>
        <p:nvSpPr>
          <p:cNvPr id="14" name="Rectangle 19"/>
          <p:cNvSpPr>
            <a:spLocks noChangeArrowheads="1"/>
          </p:cNvSpPr>
          <p:nvPr/>
        </p:nvSpPr>
        <p:spPr bwMode="auto">
          <a:xfrm>
            <a:off x="8534400" y="2133600"/>
            <a:ext cx="914400" cy="15240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2000" b="1" dirty="0">
                <a:solidFill>
                  <a:srgbClr val="FF3300"/>
                </a:solidFill>
                <a:latin typeface="Times New Roman" pitchFamily="18" charset="0"/>
              </a:rPr>
              <a:t>Man</a:t>
            </a:r>
          </a:p>
          <a:p>
            <a:pPr algn="ctr">
              <a:defRPr/>
            </a:pPr>
            <a:r>
              <a:rPr lang="en-US" sz="2000" b="1" dirty="0">
                <a:solidFill>
                  <a:srgbClr val="FF3300"/>
                </a:solidFill>
                <a:latin typeface="Times New Roman" pitchFamily="18" charset="0"/>
              </a:rPr>
              <a:t> </a:t>
            </a:r>
            <a:r>
              <a:rPr lang="en-US" sz="2000" b="1" dirty="0" err="1">
                <a:solidFill>
                  <a:srgbClr val="FF3300"/>
                </a:solidFill>
                <a:latin typeface="Times New Roman" pitchFamily="18" charset="0"/>
              </a:rPr>
              <a:t>ti</a:t>
            </a:r>
            <a:endParaRPr lang="vi-VN" sz="2000" b="1" dirty="0">
              <a:solidFill>
                <a:srgbClr val="FF3300"/>
              </a:solidFill>
              <a:latin typeface="Times New Roman" pitchFamily="18" charset="0"/>
            </a:endParaRPr>
          </a:p>
        </p:txBody>
      </p:sp>
      <p:sp>
        <p:nvSpPr>
          <p:cNvPr id="15" name="Rectangle 16"/>
          <p:cNvSpPr>
            <a:spLocks noChangeArrowheads="1"/>
          </p:cNvSpPr>
          <p:nvPr/>
        </p:nvSpPr>
        <p:spPr bwMode="auto">
          <a:xfrm>
            <a:off x="2413000" y="4969565"/>
            <a:ext cx="1930400" cy="45720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pPr algn="ctr">
              <a:defRPr/>
            </a:pPr>
            <a:r>
              <a:rPr lang="en-US" sz="2000" b="1" dirty="0" err="1">
                <a:solidFill>
                  <a:srgbClr val="FF3300"/>
                </a:solidFill>
                <a:latin typeface="Times New Roman" pitchFamily="18" charset="0"/>
              </a:rPr>
              <a:t>Nhân</a:t>
            </a:r>
            <a:r>
              <a:rPr lang="en-US" sz="2000" b="1" dirty="0">
                <a:solidFill>
                  <a:srgbClr val="FF3300"/>
                </a:solidFill>
                <a:latin typeface="Times New Roman" pitchFamily="18" charset="0"/>
              </a:rPr>
              <a:t> </a:t>
            </a:r>
            <a:endParaRPr lang="vi-VN" sz="2000" b="1" dirty="0">
              <a:solidFill>
                <a:srgbClr val="FF3300"/>
              </a:solidFill>
              <a:latin typeface="Times New Roman" pitchFamily="18" charset="0"/>
            </a:endParaRPr>
          </a:p>
        </p:txBody>
      </p:sp>
    </p:spTree>
    <p:extLst>
      <p:ext uri="{BB962C8B-B14F-4D97-AF65-F5344CB8AC3E}">
        <p14:creationId xmlns:p14="http://schemas.microsoft.com/office/powerpoint/2010/main" val="420097504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3801"/>
                                        </p:tgtEl>
                                        <p:attrNameLst>
                                          <p:attrName>style.visibility</p:attrName>
                                        </p:attrNameLst>
                                      </p:cBhvr>
                                      <p:to>
                                        <p:strVal val="visible"/>
                                      </p:to>
                                    </p:set>
                                    <p:animEffect transition="in" filter="diamond(in)">
                                      <p:cBhvr>
                                        <p:cTn id="7" dur="1000"/>
                                        <p:tgtEl>
                                          <p:spTgt spid="338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3805"/>
                                        </p:tgtEl>
                                        <p:attrNameLst>
                                          <p:attrName>style.visibility</p:attrName>
                                        </p:attrNameLst>
                                      </p:cBhvr>
                                      <p:to>
                                        <p:strVal val="visible"/>
                                      </p:to>
                                    </p:set>
                                    <p:animEffect transition="in" filter="slide(fromLeft)">
                                      <p:cBhvr>
                                        <p:cTn id="12" dur="500"/>
                                        <p:tgtEl>
                                          <p:spTgt spid="33805"/>
                                        </p:tgtEl>
                                      </p:cBhvr>
                                    </p:animEffect>
                                  </p:childTnLst>
                                </p:cTn>
                              </p:par>
                            </p:childTnLst>
                          </p:cTn>
                        </p:par>
                        <p:par>
                          <p:cTn id="13" fill="hold" nodeType="afterGroup">
                            <p:stCondLst>
                              <p:cond delay="500"/>
                            </p:stCondLst>
                            <p:childTnLst>
                              <p:par>
                                <p:cTn id="14" presetID="4" presetClass="entr" presetSubtype="16" fill="hold" grpId="0" nodeType="afterEffect">
                                  <p:stCondLst>
                                    <p:cond delay="0"/>
                                  </p:stCondLst>
                                  <p:childTnLst>
                                    <p:set>
                                      <p:cBhvr>
                                        <p:cTn id="15" dur="1" fill="hold">
                                          <p:stCondLst>
                                            <p:cond delay="0"/>
                                          </p:stCondLst>
                                        </p:cTn>
                                        <p:tgtEl>
                                          <p:spTgt spid="33812"/>
                                        </p:tgtEl>
                                        <p:attrNameLst>
                                          <p:attrName>style.visibility</p:attrName>
                                        </p:attrNameLst>
                                      </p:cBhvr>
                                      <p:to>
                                        <p:strVal val="visible"/>
                                      </p:to>
                                    </p:set>
                                    <p:animEffect transition="in" filter="box(in)">
                                      <p:cBhvr>
                                        <p:cTn id="16" dur="500"/>
                                        <p:tgtEl>
                                          <p:spTgt spid="338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3804"/>
                                        </p:tgtEl>
                                        <p:attrNameLst>
                                          <p:attrName>style.visibility</p:attrName>
                                        </p:attrNameLst>
                                      </p:cBhvr>
                                      <p:to>
                                        <p:strVal val="visible"/>
                                      </p:to>
                                    </p:set>
                                    <p:anim calcmode="lin" valueType="num">
                                      <p:cBhvr additive="base">
                                        <p:cTn id="21" dur="500" fill="hold"/>
                                        <p:tgtEl>
                                          <p:spTgt spid="33804"/>
                                        </p:tgtEl>
                                        <p:attrNameLst>
                                          <p:attrName>ppt_x</p:attrName>
                                        </p:attrNameLst>
                                      </p:cBhvr>
                                      <p:tavLst>
                                        <p:tav tm="0">
                                          <p:val>
                                            <p:strVal val="0-#ppt_w/2"/>
                                          </p:val>
                                        </p:tav>
                                        <p:tav tm="100000">
                                          <p:val>
                                            <p:strVal val="#ppt_x"/>
                                          </p:val>
                                        </p:tav>
                                      </p:tavLst>
                                    </p:anim>
                                    <p:anim calcmode="lin" valueType="num">
                                      <p:cBhvr additive="base">
                                        <p:cTn id="22" dur="500" fill="hold"/>
                                        <p:tgtEl>
                                          <p:spTgt spid="33804"/>
                                        </p:tgtEl>
                                        <p:attrNameLst>
                                          <p:attrName>ppt_y</p:attrName>
                                        </p:attrNameLst>
                                      </p:cBhvr>
                                      <p:tavLst>
                                        <p:tav tm="0">
                                          <p:val>
                                            <p:strVal val="#ppt_y"/>
                                          </p:val>
                                        </p:tav>
                                        <p:tav tm="100000">
                                          <p:val>
                                            <p:strVal val="#ppt_y"/>
                                          </p:val>
                                        </p:tav>
                                      </p:tavLst>
                                    </p:anim>
                                  </p:childTnLst>
                                </p:cTn>
                              </p:par>
                              <p:par>
                                <p:cTn id="23" presetID="4" presetClass="entr" presetSubtype="16" fill="hold" grpId="0" nodeType="withEffect">
                                  <p:stCondLst>
                                    <p:cond delay="0"/>
                                  </p:stCondLst>
                                  <p:childTnLst>
                                    <p:set>
                                      <p:cBhvr>
                                        <p:cTn id="24" dur="1" fill="hold">
                                          <p:stCondLst>
                                            <p:cond delay="0"/>
                                          </p:stCondLst>
                                        </p:cTn>
                                        <p:tgtEl>
                                          <p:spTgt spid="33811"/>
                                        </p:tgtEl>
                                        <p:attrNameLst>
                                          <p:attrName>style.visibility</p:attrName>
                                        </p:attrNameLst>
                                      </p:cBhvr>
                                      <p:to>
                                        <p:strVal val="visible"/>
                                      </p:to>
                                    </p:set>
                                    <p:animEffect transition="in" filter="box(in)">
                                      <p:cBhvr>
                                        <p:cTn id="25" dur="500"/>
                                        <p:tgtEl>
                                          <p:spTgt spid="33811"/>
                                        </p:tgtEl>
                                      </p:cBhvr>
                                    </p:animEffect>
                                  </p:childTnLst>
                                </p:cTn>
                              </p:par>
                            </p:childTnLst>
                          </p:cTn>
                        </p:par>
                        <p:par>
                          <p:cTn id="26" fill="hold" nodeType="afterGroup">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33803"/>
                                        </p:tgtEl>
                                        <p:attrNameLst>
                                          <p:attrName>style.visibility</p:attrName>
                                        </p:attrNameLst>
                                      </p:cBhvr>
                                      <p:to>
                                        <p:strVal val="visible"/>
                                      </p:to>
                                    </p:set>
                                    <p:anim calcmode="lin" valueType="num">
                                      <p:cBhvr additive="base">
                                        <p:cTn id="29" dur="500" fill="hold"/>
                                        <p:tgtEl>
                                          <p:spTgt spid="33803"/>
                                        </p:tgtEl>
                                        <p:attrNameLst>
                                          <p:attrName>ppt_x</p:attrName>
                                        </p:attrNameLst>
                                      </p:cBhvr>
                                      <p:tavLst>
                                        <p:tav tm="0">
                                          <p:val>
                                            <p:strVal val="0-#ppt_w/2"/>
                                          </p:val>
                                        </p:tav>
                                        <p:tav tm="100000">
                                          <p:val>
                                            <p:strVal val="#ppt_x"/>
                                          </p:val>
                                        </p:tav>
                                      </p:tavLst>
                                    </p:anim>
                                    <p:anim calcmode="lin" valueType="num">
                                      <p:cBhvr additive="base">
                                        <p:cTn id="30" dur="500" fill="hold"/>
                                        <p:tgtEl>
                                          <p:spTgt spid="33803"/>
                                        </p:tgtEl>
                                        <p:attrNameLst>
                                          <p:attrName>ppt_y</p:attrName>
                                        </p:attrNameLst>
                                      </p:cBhvr>
                                      <p:tavLst>
                                        <p:tav tm="0">
                                          <p:val>
                                            <p:strVal val="#ppt_y"/>
                                          </p:val>
                                        </p:tav>
                                        <p:tav tm="100000">
                                          <p:val>
                                            <p:strVal val="#ppt_y"/>
                                          </p:val>
                                        </p:tav>
                                      </p:tavLst>
                                    </p:anim>
                                  </p:childTnLst>
                                </p:cTn>
                              </p:par>
                              <p:par>
                                <p:cTn id="31" presetID="4" presetClass="entr" presetSubtype="16" fill="hold" grpId="0" nodeType="withEffect">
                                  <p:stCondLst>
                                    <p:cond delay="0"/>
                                  </p:stCondLst>
                                  <p:childTnLst>
                                    <p:set>
                                      <p:cBhvr>
                                        <p:cTn id="32" dur="1" fill="hold">
                                          <p:stCondLst>
                                            <p:cond delay="0"/>
                                          </p:stCondLst>
                                        </p:cTn>
                                        <p:tgtEl>
                                          <p:spTgt spid="33810"/>
                                        </p:tgtEl>
                                        <p:attrNameLst>
                                          <p:attrName>style.visibility</p:attrName>
                                        </p:attrNameLst>
                                      </p:cBhvr>
                                      <p:to>
                                        <p:strVal val="visible"/>
                                      </p:to>
                                    </p:set>
                                    <p:animEffect transition="in" filter="box(in)">
                                      <p:cBhvr>
                                        <p:cTn id="33" dur="500"/>
                                        <p:tgtEl>
                                          <p:spTgt spid="3381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1" fill="hold" grpId="0" nodeType="clickEffect">
                                  <p:stCondLst>
                                    <p:cond delay="0"/>
                                  </p:stCondLst>
                                  <p:childTnLst>
                                    <p:set>
                                      <p:cBhvr>
                                        <p:cTn id="37" dur="1" fill="hold">
                                          <p:stCondLst>
                                            <p:cond delay="0"/>
                                          </p:stCondLst>
                                        </p:cTn>
                                        <p:tgtEl>
                                          <p:spTgt spid="33806"/>
                                        </p:tgtEl>
                                        <p:attrNameLst>
                                          <p:attrName>style.visibility</p:attrName>
                                        </p:attrNameLst>
                                      </p:cBhvr>
                                      <p:to>
                                        <p:strVal val="visible"/>
                                      </p:to>
                                    </p:set>
                                    <p:animEffect transition="in" filter="slide(fromTop)">
                                      <p:cBhvr>
                                        <p:cTn id="38" dur="500"/>
                                        <p:tgtEl>
                                          <p:spTgt spid="33806"/>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33809"/>
                                        </p:tgtEl>
                                        <p:attrNameLst>
                                          <p:attrName>style.visibility</p:attrName>
                                        </p:attrNameLst>
                                      </p:cBhvr>
                                      <p:to>
                                        <p:strVal val="visible"/>
                                      </p:to>
                                    </p:set>
                                    <p:animEffect transition="in" filter="diamond(in)">
                                      <p:cBhvr>
                                        <p:cTn id="41" dur="500"/>
                                        <p:tgtEl>
                                          <p:spTgt spid="33809"/>
                                        </p:tgtEl>
                                      </p:cBhvr>
                                    </p:animEffect>
                                  </p:childTnLst>
                                </p:cTn>
                              </p:par>
                            </p:childTnLst>
                          </p:cTn>
                        </p:par>
                        <p:par>
                          <p:cTn id="42" fill="hold" nodeType="afterGroup">
                            <p:stCondLst>
                              <p:cond delay="500"/>
                            </p:stCondLst>
                            <p:childTnLst>
                              <p:par>
                                <p:cTn id="43" presetID="12" presetClass="entr" presetSubtype="1" fill="hold" grpId="0" nodeType="afterEffect">
                                  <p:stCondLst>
                                    <p:cond delay="0"/>
                                  </p:stCondLst>
                                  <p:childTnLst>
                                    <p:set>
                                      <p:cBhvr>
                                        <p:cTn id="44" dur="1" fill="hold">
                                          <p:stCondLst>
                                            <p:cond delay="0"/>
                                          </p:stCondLst>
                                        </p:cTn>
                                        <p:tgtEl>
                                          <p:spTgt spid="33802"/>
                                        </p:tgtEl>
                                        <p:attrNameLst>
                                          <p:attrName>style.visibility</p:attrName>
                                        </p:attrNameLst>
                                      </p:cBhvr>
                                      <p:to>
                                        <p:strVal val="visible"/>
                                      </p:to>
                                    </p:set>
                                    <p:animEffect transition="in" filter="slide(fromTop)">
                                      <p:cBhvr>
                                        <p:cTn id="45" dur="500"/>
                                        <p:tgtEl>
                                          <p:spTgt spid="33802"/>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33808"/>
                                        </p:tgtEl>
                                        <p:attrNameLst>
                                          <p:attrName>style.visibility</p:attrName>
                                        </p:attrNameLst>
                                      </p:cBhvr>
                                      <p:to>
                                        <p:strVal val="visible"/>
                                      </p:to>
                                    </p:set>
                                    <p:animEffect transition="in" filter="box(in)">
                                      <p:cBhvr>
                                        <p:cTn id="48" dur="500"/>
                                        <p:tgtEl>
                                          <p:spTgt spid="33808"/>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ox(in)">
                                      <p:cBhvr>
                                        <p:cTn id="51" dur="500"/>
                                        <p:tgtEl>
                                          <p:spTgt spid="14"/>
                                        </p:tgtEl>
                                      </p:cBhvr>
                                    </p:animEffect>
                                  </p:childTnLst>
                                </p:cTn>
                              </p:par>
                              <p:par>
                                <p:cTn id="52" presetID="4" presetClass="entr" presetSubtype="16"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ox(in)">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2" grpId="0" animBg="1"/>
      <p:bldP spid="33803" grpId="0" animBg="1"/>
      <p:bldP spid="33804" grpId="0" animBg="1"/>
      <p:bldP spid="33805" grpId="0" animBg="1"/>
      <p:bldP spid="33806" grpId="0" animBg="1"/>
      <p:bldP spid="33808" grpId="0" animBg="1"/>
      <p:bldP spid="33809" grpId="0" animBg="1"/>
      <p:bldP spid="33810" grpId="0" animBg="1"/>
      <p:bldP spid="33811" grpId="0" animBg="1"/>
      <p:bldP spid="33812"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7" name="Google Shape;1037;p5"/>
          <p:cNvSpPr txBox="1"/>
          <p:nvPr/>
        </p:nvSpPr>
        <p:spPr>
          <a:xfrm>
            <a:off x="1676400" y="163302"/>
            <a:ext cx="8432943" cy="477009"/>
          </a:xfrm>
          <a:prstGeom prst="rect">
            <a:avLst/>
          </a:prstGeom>
          <a:noFill/>
          <a:ln>
            <a:noFill/>
          </a:ln>
        </p:spPr>
        <p:txBody>
          <a:bodyPr spcFirstLastPara="1" wrap="square" lIns="91416" tIns="45698" rIns="91416" bIns="45698" anchor="t" anchorCtr="0">
            <a:spAutoFit/>
          </a:bodyPr>
          <a:lstStyle/>
          <a:p>
            <a:pPr algn="just">
              <a:lnSpc>
                <a:spcPts val="3000"/>
              </a:lnSpc>
            </a:pPr>
            <a:r>
              <a:rPr lang="en-US" sz="2600" b="1" dirty="0">
                <a:solidFill>
                  <a:schemeClr val="tx1"/>
                </a:solidFill>
                <a:latin typeface="Times New Roman" pitchFamily="18" charset="0"/>
                <a:cs typeface="Times New Roman" pitchFamily="18" charset="0"/>
              </a:rPr>
              <a:t>II. </a:t>
            </a:r>
            <a:r>
              <a:rPr lang="en-US" sz="2600" b="1" dirty="0" err="1">
                <a:solidFill>
                  <a:schemeClr val="tx1"/>
                </a:solidFill>
                <a:latin typeface="Times New Roman" pitchFamily="18" charset="0"/>
                <a:cs typeface="Times New Roman" pitchFamily="18" charset="0"/>
              </a:rPr>
              <a:t>VỎ</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TRÁI</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ĐẤT</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VẬT</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LIỆU</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CẤU</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TẠO</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VỎ</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TRÁI</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ĐẤT</a:t>
            </a:r>
            <a:endParaRPr sz="2600" dirty="0">
              <a:solidFill>
                <a:schemeClr val="tx1"/>
              </a:solidFill>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101216"/>
            <a:ext cx="5361040" cy="32003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6" name="Table 5"/>
          <p:cNvGraphicFramePr>
            <a:graphicFrameLocks noGrp="1"/>
          </p:cNvGraphicFramePr>
          <p:nvPr>
            <p:extLst>
              <p:ext uri="{D42A27DB-BD31-4B8C-83A1-F6EECF244321}">
                <p14:modId xmlns:p14="http://schemas.microsoft.com/office/powerpoint/2010/main" val="2117439312"/>
              </p:ext>
            </p:extLst>
          </p:nvPr>
        </p:nvGraphicFramePr>
        <p:xfrm>
          <a:off x="6021086" y="4800601"/>
          <a:ext cx="5552666" cy="1886384"/>
        </p:xfrm>
        <a:graphic>
          <a:graphicData uri="http://schemas.openxmlformats.org/drawingml/2006/table">
            <a:tbl>
              <a:tblPr firstRow="1" bandRow="1">
                <a:tableStyleId>{5940675A-B579-460E-94D1-54222C63F5DA}</a:tableStyleId>
              </a:tblPr>
              <a:tblGrid>
                <a:gridCol w="1573699">
                  <a:extLst>
                    <a:ext uri="{9D8B030D-6E8A-4147-A177-3AD203B41FA5}">
                      <a16:colId xmlns:a16="http://schemas.microsoft.com/office/drawing/2014/main" val="20000"/>
                    </a:ext>
                  </a:extLst>
                </a:gridCol>
                <a:gridCol w="1403387">
                  <a:extLst>
                    <a:ext uri="{9D8B030D-6E8A-4147-A177-3AD203B41FA5}">
                      <a16:colId xmlns:a16="http://schemas.microsoft.com/office/drawing/2014/main" val="20001"/>
                    </a:ext>
                  </a:extLst>
                </a:gridCol>
                <a:gridCol w="1416013">
                  <a:extLst>
                    <a:ext uri="{9D8B030D-6E8A-4147-A177-3AD203B41FA5}">
                      <a16:colId xmlns:a16="http://schemas.microsoft.com/office/drawing/2014/main" val="20002"/>
                    </a:ext>
                  </a:extLst>
                </a:gridCol>
                <a:gridCol w="1159567">
                  <a:extLst>
                    <a:ext uri="{9D8B030D-6E8A-4147-A177-3AD203B41FA5}">
                      <a16:colId xmlns:a16="http://schemas.microsoft.com/office/drawing/2014/main" val="20003"/>
                    </a:ext>
                  </a:extLst>
                </a:gridCol>
              </a:tblGrid>
              <a:tr h="457199">
                <a:tc>
                  <a:txBody>
                    <a:bodyPr/>
                    <a:lstStyle/>
                    <a:p>
                      <a:pPr algn="ctr"/>
                      <a:r>
                        <a:rPr lang="en-US" sz="2000" b="1" i="1" dirty="0" err="1">
                          <a:latin typeface="Times New Roman" pitchFamily="18" charset="0"/>
                          <a:cs typeface="Times New Roman" pitchFamily="18" charset="0"/>
                        </a:rPr>
                        <a:t>Đá</a:t>
                      </a:r>
                      <a:endParaRPr lang="en-US" sz="2000" b="1" i="1" dirty="0">
                        <a:latin typeface="Times New Roman" pitchFamily="18" charset="0"/>
                        <a:cs typeface="Times New Roman" pitchFamily="18" charset="0"/>
                      </a:endParaRPr>
                    </a:p>
                  </a:txBody>
                  <a:tcPr/>
                </a:tc>
                <a:tc>
                  <a:txBody>
                    <a:bodyPr/>
                    <a:lstStyle/>
                    <a:p>
                      <a:pPr algn="ctr"/>
                      <a:r>
                        <a:rPr lang="en-US" sz="2000" b="1" i="1" dirty="0" err="1">
                          <a:latin typeface="Times New Roman" pitchFamily="18" charset="0"/>
                          <a:cs typeface="Times New Roman" pitchFamily="18" charset="0"/>
                        </a:rPr>
                        <a:t>Cấu</a:t>
                      </a:r>
                      <a:r>
                        <a:rPr lang="en-US" sz="2000" b="1" i="1" baseline="0" dirty="0">
                          <a:latin typeface="Times New Roman" pitchFamily="18" charset="0"/>
                          <a:cs typeface="Times New Roman" pitchFamily="18" charset="0"/>
                        </a:rPr>
                        <a:t> </a:t>
                      </a:r>
                      <a:r>
                        <a:rPr lang="en-US" sz="2000" b="1" i="1" baseline="0" dirty="0" err="1">
                          <a:latin typeface="Times New Roman" pitchFamily="18" charset="0"/>
                          <a:cs typeface="Times New Roman" pitchFamily="18" charset="0"/>
                        </a:rPr>
                        <a:t>trúc</a:t>
                      </a:r>
                      <a:endParaRPr lang="en-US" sz="2000" b="1" i="1" dirty="0">
                        <a:latin typeface="Times New Roman" pitchFamily="18" charset="0"/>
                        <a:cs typeface="Times New Roman" pitchFamily="18" charset="0"/>
                      </a:endParaRPr>
                    </a:p>
                  </a:txBody>
                  <a:tcPr/>
                </a:tc>
                <a:tc>
                  <a:txBody>
                    <a:bodyPr/>
                    <a:lstStyle/>
                    <a:p>
                      <a:pPr algn="ctr"/>
                      <a:r>
                        <a:rPr lang="en-US" sz="2000" b="1" i="1" dirty="0" err="1">
                          <a:latin typeface="Times New Roman" pitchFamily="18" charset="0"/>
                          <a:cs typeface="Times New Roman" pitchFamily="18" charset="0"/>
                        </a:rPr>
                        <a:t>Nguồn</a:t>
                      </a:r>
                      <a:r>
                        <a:rPr lang="en-US" sz="2000" b="1" i="1" baseline="0" dirty="0">
                          <a:latin typeface="Times New Roman" pitchFamily="18" charset="0"/>
                          <a:cs typeface="Times New Roman" pitchFamily="18" charset="0"/>
                        </a:rPr>
                        <a:t> </a:t>
                      </a:r>
                      <a:r>
                        <a:rPr lang="en-US" sz="2000" b="1" i="1" baseline="0" dirty="0" err="1">
                          <a:latin typeface="Times New Roman" pitchFamily="18" charset="0"/>
                          <a:cs typeface="Times New Roman" pitchFamily="18" charset="0"/>
                        </a:rPr>
                        <a:t>gốc</a:t>
                      </a:r>
                      <a:endParaRPr lang="en-US" sz="2000" b="1" i="1" dirty="0">
                        <a:latin typeface="Times New Roman" pitchFamily="18" charset="0"/>
                        <a:cs typeface="Times New Roman" pitchFamily="18" charset="0"/>
                      </a:endParaRPr>
                    </a:p>
                  </a:txBody>
                  <a:tcPr/>
                </a:tc>
                <a:tc>
                  <a:txBody>
                    <a:bodyPr/>
                    <a:lstStyle/>
                    <a:p>
                      <a:pPr algn="ctr"/>
                      <a:r>
                        <a:rPr lang="en-US" sz="2000" b="1" i="1" dirty="0" err="1">
                          <a:latin typeface="Times New Roman" pitchFamily="18" charset="0"/>
                          <a:cs typeface="Times New Roman" pitchFamily="18" charset="0"/>
                        </a:rPr>
                        <a:t>Ví</a:t>
                      </a:r>
                      <a:r>
                        <a:rPr lang="en-US" sz="2000" b="1" i="1" baseline="0" dirty="0">
                          <a:latin typeface="Times New Roman" pitchFamily="18" charset="0"/>
                          <a:cs typeface="Times New Roman" pitchFamily="18" charset="0"/>
                        </a:rPr>
                        <a:t> </a:t>
                      </a:r>
                      <a:r>
                        <a:rPr lang="en-US" sz="2000" b="1" i="1" baseline="0" dirty="0" err="1">
                          <a:latin typeface="Times New Roman" pitchFamily="18" charset="0"/>
                          <a:cs typeface="Times New Roman" pitchFamily="18" charset="0"/>
                        </a:rPr>
                        <a:t>dụ</a:t>
                      </a:r>
                      <a:endParaRPr lang="en-US" sz="2000" b="1" i="1"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476395">
                <a:tc>
                  <a:txBody>
                    <a:bodyPr/>
                    <a:lstStyle/>
                    <a:p>
                      <a:r>
                        <a:rPr lang="en-US" sz="2000" b="1" dirty="0">
                          <a:latin typeface="Times New Roman" pitchFamily="18" charset="0"/>
                          <a:cs typeface="Times New Roman" pitchFamily="18" charset="0"/>
                        </a:rPr>
                        <a:t>Mac-ma</a:t>
                      </a: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a:latin typeface="Times New Roman" pitchFamily="18" charset="0"/>
                        <a:cs typeface="Times New Roman" pitchFamily="18" charset="0"/>
                      </a:endParaRPr>
                    </a:p>
                  </a:txBody>
                  <a:tcPr/>
                </a:tc>
                <a:tc>
                  <a:txBody>
                    <a:bodyPr/>
                    <a:lstStyle/>
                    <a:p>
                      <a:endParaRPr lang="en-US" sz="200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476395">
                <a:tc>
                  <a:txBody>
                    <a:bodyPr/>
                    <a:lstStyle/>
                    <a:p>
                      <a:r>
                        <a:rPr lang="en-US" sz="2000" b="1" dirty="0" err="1">
                          <a:latin typeface="Times New Roman" pitchFamily="18" charset="0"/>
                          <a:cs typeface="Times New Roman" pitchFamily="18" charset="0"/>
                        </a:rPr>
                        <a:t>Trầm</a:t>
                      </a:r>
                      <a:r>
                        <a:rPr lang="en-US" sz="2000" b="1" baseline="0" dirty="0">
                          <a:latin typeface="Times New Roman" pitchFamily="18" charset="0"/>
                          <a:cs typeface="Times New Roman" pitchFamily="18" charset="0"/>
                        </a:rPr>
                        <a:t> </a:t>
                      </a:r>
                      <a:r>
                        <a:rPr lang="en-US" sz="2000" b="1" baseline="0" dirty="0" err="1">
                          <a:latin typeface="Times New Roman" pitchFamily="18" charset="0"/>
                          <a:cs typeface="Times New Roman" pitchFamily="18" charset="0"/>
                        </a:rPr>
                        <a:t>tích</a:t>
                      </a:r>
                      <a:endParaRPr lang="en-US" sz="2000" b="1"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476395">
                <a:tc>
                  <a:txBody>
                    <a:bodyPr/>
                    <a:lstStyle/>
                    <a:p>
                      <a:r>
                        <a:rPr lang="en-US" sz="2000" b="1" dirty="0" err="1">
                          <a:latin typeface="Times New Roman" pitchFamily="18" charset="0"/>
                          <a:cs typeface="Times New Roman" pitchFamily="18" charset="0"/>
                        </a:rPr>
                        <a:t>Biến</a:t>
                      </a:r>
                      <a:r>
                        <a:rPr lang="en-US" sz="2000" b="1" baseline="0" dirty="0">
                          <a:latin typeface="Times New Roman" pitchFamily="18" charset="0"/>
                          <a:cs typeface="Times New Roman" pitchFamily="18" charset="0"/>
                        </a:rPr>
                        <a:t> </a:t>
                      </a:r>
                      <a:r>
                        <a:rPr lang="en-US" sz="2000" b="1" baseline="0" dirty="0" err="1">
                          <a:latin typeface="Times New Roman" pitchFamily="18" charset="0"/>
                          <a:cs typeface="Times New Roman" pitchFamily="18" charset="0"/>
                        </a:rPr>
                        <a:t>chất</a:t>
                      </a:r>
                      <a:endParaRPr lang="en-US" sz="2000" b="1" dirty="0">
                        <a:latin typeface="Times New Roman" pitchFamily="18" charset="0"/>
                        <a:cs typeface="Times New Roman" pitchFamily="18" charset="0"/>
                      </a:endParaRPr>
                    </a:p>
                  </a:txBody>
                  <a:tcPr/>
                </a:tc>
                <a:tc>
                  <a:txBody>
                    <a:bodyPr/>
                    <a:lstStyle/>
                    <a:p>
                      <a:endParaRPr lang="en-US" sz="200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bl>
          </a:graphicData>
        </a:graphic>
      </p:graphicFrame>
      <p:sp>
        <p:nvSpPr>
          <p:cNvPr id="7" name="Rectangle 6"/>
          <p:cNvSpPr/>
          <p:nvPr/>
        </p:nvSpPr>
        <p:spPr>
          <a:xfrm>
            <a:off x="340204" y="656876"/>
            <a:ext cx="5552667" cy="871108"/>
          </a:xfrm>
          <a:prstGeom prst="rect">
            <a:avLst/>
          </a:prstGeom>
          <a:ln/>
        </p:spPr>
        <p:style>
          <a:lnRef idx="2">
            <a:schemeClr val="accent1"/>
          </a:lnRef>
          <a:fillRef idx="1">
            <a:schemeClr val="lt1"/>
          </a:fillRef>
          <a:effectRef idx="0">
            <a:schemeClr val="accent1"/>
          </a:effectRef>
          <a:fontRef idx="minor">
            <a:schemeClr val="dk1"/>
          </a:fontRef>
        </p:style>
        <p:txBody>
          <a:bodyPr lIns="91432" tIns="45718" rIns="91432" bIns="45718" spcCol="0" rtlCol="0" anchor="ctr"/>
          <a:lstStyle/>
          <a:p>
            <a:r>
              <a:rPr lang="en-US" sz="2500" b="1" dirty="0">
                <a:latin typeface="Times New Roman" pitchFamily="18" charset="0"/>
                <a:cs typeface="Times New Roman" pitchFamily="18" charset="0"/>
              </a:rPr>
              <a:t>1. </a:t>
            </a:r>
            <a:r>
              <a:rPr lang="en-US" sz="2500" b="1" dirty="0" err="1">
                <a:latin typeface="Times New Roman" pitchFamily="18" charset="0"/>
                <a:cs typeface="Times New Roman" pitchFamily="18" charset="0"/>
              </a:rPr>
              <a:t>Vỏ</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Trái</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Đất</a:t>
            </a:r>
            <a:endParaRPr lang="en-US" sz="2500" b="1" dirty="0">
              <a:latin typeface="Times New Roman" pitchFamily="18" charset="0"/>
              <a:cs typeface="Times New Roman" pitchFamily="18" charset="0"/>
            </a:endParaRPr>
          </a:p>
          <a:p>
            <a:r>
              <a:rPr lang="en-US" sz="2500" b="1" dirty="0">
                <a:latin typeface="Times New Roman" pitchFamily="18" charset="0"/>
                <a:cs typeface="Times New Roman" pitchFamily="18" charset="0"/>
              </a:rPr>
              <a:t>-……………………………………</a:t>
            </a:r>
          </a:p>
        </p:txBody>
      </p:sp>
      <p:sp>
        <p:nvSpPr>
          <p:cNvPr id="14" name="Rectangle 13"/>
          <p:cNvSpPr/>
          <p:nvPr/>
        </p:nvSpPr>
        <p:spPr>
          <a:xfrm>
            <a:off x="6054270" y="1501480"/>
            <a:ext cx="5552667" cy="544833"/>
          </a:xfrm>
          <a:prstGeom prst="rect">
            <a:avLst/>
          </a:prstGeom>
          <a:ln/>
        </p:spPr>
        <p:style>
          <a:lnRef idx="2">
            <a:schemeClr val="accent4"/>
          </a:lnRef>
          <a:fillRef idx="1">
            <a:schemeClr val="lt1"/>
          </a:fillRef>
          <a:effectRef idx="0">
            <a:schemeClr val="accent4"/>
          </a:effectRef>
          <a:fontRef idx="minor">
            <a:schemeClr val="dk1"/>
          </a:fontRef>
        </p:style>
        <p:txBody>
          <a:bodyPr lIns="91432" tIns="45718" rIns="91432" bIns="45718" spcCol="0" rtlCol="0" anchor="ctr"/>
          <a:lstStyle/>
          <a:p>
            <a:r>
              <a:rPr lang="en-US" sz="2500" b="1">
                <a:latin typeface="Times New Roman" pitchFamily="18" charset="0"/>
                <a:cs typeface="Times New Roman" pitchFamily="18" charset="0"/>
              </a:rPr>
              <a:t>2. Vật liệu cấu tạo vỏ Trái Đất</a:t>
            </a:r>
          </a:p>
        </p:txBody>
      </p:sp>
      <p:sp>
        <p:nvSpPr>
          <p:cNvPr id="15" name="Google Shape;1037;p5"/>
          <p:cNvSpPr txBox="1"/>
          <p:nvPr/>
        </p:nvSpPr>
        <p:spPr>
          <a:xfrm>
            <a:off x="6397488" y="2163126"/>
            <a:ext cx="3825232" cy="477009"/>
          </a:xfrm>
          <a:prstGeom prst="rect">
            <a:avLst/>
          </a:prstGeom>
          <a:noFill/>
          <a:ln>
            <a:noFill/>
          </a:ln>
        </p:spPr>
        <p:txBody>
          <a:bodyPr spcFirstLastPara="1" wrap="square" lIns="91416" tIns="45698" rIns="91416" bIns="45698" anchor="t" anchorCtr="0">
            <a:spAutoFit/>
          </a:bodyPr>
          <a:lstStyle/>
          <a:p>
            <a:pPr algn="just">
              <a:lnSpc>
                <a:spcPts val="3000"/>
              </a:lnSpc>
            </a:pPr>
            <a:r>
              <a:rPr lang="en-US" sz="2600" dirty="0" err="1">
                <a:solidFill>
                  <a:schemeClr val="tx1"/>
                </a:solidFill>
                <a:latin typeface="Times New Roman" pitchFamily="18" charset="0"/>
                <a:cs typeface="Times New Roman" pitchFamily="18" charset="0"/>
              </a:rPr>
              <a:t>Là</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đá</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và</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khoáng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vật</a:t>
            </a:r>
            <a:endParaRPr sz="2600" dirty="0">
              <a:solidFill>
                <a:schemeClr val="tx1"/>
              </a:solidFill>
              <a:latin typeface="Times New Roman" pitchFamily="18" charset="0"/>
              <a:cs typeface="Times New Roman" pitchFamily="18" charset="0"/>
            </a:endParaRPr>
          </a:p>
        </p:txBody>
      </p:sp>
      <p:sp>
        <p:nvSpPr>
          <p:cNvPr id="16" name="Google Shape;1037;p5"/>
          <p:cNvSpPr txBox="1"/>
          <p:nvPr/>
        </p:nvSpPr>
        <p:spPr>
          <a:xfrm>
            <a:off x="6128396" y="2640135"/>
            <a:ext cx="5338046" cy="861730"/>
          </a:xfrm>
          <a:prstGeom prst="rect">
            <a:avLst/>
          </a:prstGeom>
          <a:noFill/>
          <a:ln>
            <a:noFill/>
          </a:ln>
        </p:spPr>
        <p:txBody>
          <a:bodyPr spcFirstLastPara="1" wrap="square" lIns="91416" tIns="45698" rIns="91416" bIns="45698" anchor="t" anchorCtr="0">
            <a:spAutoFit/>
          </a:bodyPr>
          <a:lstStyle/>
          <a:p>
            <a:pPr algn="just">
              <a:lnSpc>
                <a:spcPts val="3000"/>
              </a:lnSpc>
            </a:pP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Khoáng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vật</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Có</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trên</a:t>
            </a:r>
            <a:r>
              <a:rPr lang="en-US" sz="2600" dirty="0">
                <a:solidFill>
                  <a:schemeClr val="tx1"/>
                </a:solidFill>
                <a:latin typeface="Times New Roman" pitchFamily="18" charset="0"/>
                <a:cs typeface="Times New Roman" pitchFamily="18" charset="0"/>
              </a:rPr>
              <a:t> 5000 </a:t>
            </a:r>
            <a:r>
              <a:rPr lang="en-US" sz="2600" dirty="0" err="1">
                <a:solidFill>
                  <a:schemeClr val="tx1"/>
                </a:solidFill>
                <a:latin typeface="Times New Roman" pitchFamily="18" charset="0"/>
                <a:cs typeface="Times New Roman" pitchFamily="18" charset="0"/>
              </a:rPr>
              <a:t>loại</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trong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đó</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trên</a:t>
            </a:r>
            <a:r>
              <a:rPr lang="en-US" sz="2600" dirty="0">
                <a:solidFill>
                  <a:schemeClr val="tx1"/>
                </a:solidFill>
                <a:latin typeface="Times New Roman" pitchFamily="18" charset="0"/>
                <a:cs typeface="Times New Roman" pitchFamily="18" charset="0"/>
              </a:rPr>
              <a:t> 90% </a:t>
            </a:r>
            <a:r>
              <a:rPr lang="en-US" sz="2600" dirty="0" err="1">
                <a:solidFill>
                  <a:schemeClr val="tx1"/>
                </a:solidFill>
                <a:latin typeface="Times New Roman" pitchFamily="18" charset="0"/>
                <a:cs typeface="Times New Roman" pitchFamily="18" charset="0"/>
              </a:rPr>
              <a:t>là</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khoáng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vật</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silicat</a:t>
            </a:r>
            <a:r>
              <a:rPr lang="en-US" sz="2600" dirty="0">
                <a:solidFill>
                  <a:schemeClr val="tx1"/>
                </a:solidFill>
                <a:latin typeface="Times New Roman" pitchFamily="18" charset="0"/>
                <a:cs typeface="Times New Roman" pitchFamily="18" charset="0"/>
              </a:rPr>
              <a:t>.</a:t>
            </a:r>
            <a:endParaRPr sz="2600" dirty="0">
              <a:solidFill>
                <a:schemeClr val="tx1"/>
              </a:solidFill>
              <a:latin typeface="Times New Roman" pitchFamily="18" charset="0"/>
              <a:cs typeface="Times New Roman" pitchFamily="18" charset="0"/>
            </a:endParaRPr>
          </a:p>
        </p:txBody>
      </p:sp>
      <p:sp>
        <p:nvSpPr>
          <p:cNvPr id="17" name="Google Shape;1037;p5"/>
          <p:cNvSpPr txBox="1"/>
          <p:nvPr/>
        </p:nvSpPr>
        <p:spPr>
          <a:xfrm>
            <a:off x="6248400" y="3541959"/>
            <a:ext cx="5358537" cy="1246451"/>
          </a:xfrm>
          <a:prstGeom prst="rect">
            <a:avLst/>
          </a:prstGeom>
          <a:noFill/>
          <a:ln>
            <a:noFill/>
          </a:ln>
        </p:spPr>
        <p:txBody>
          <a:bodyPr spcFirstLastPara="1" wrap="square" lIns="91416" tIns="45698" rIns="91416" bIns="45698" anchor="t" anchorCtr="0">
            <a:spAutoFit/>
          </a:bodyPr>
          <a:lstStyle/>
          <a:p>
            <a:pPr algn="just">
              <a:lnSpc>
                <a:spcPts val="3000"/>
              </a:lnSpc>
            </a:pP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Đá</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có</a:t>
            </a:r>
            <a:r>
              <a:rPr lang="en-US" sz="2600" dirty="0">
                <a:solidFill>
                  <a:schemeClr val="tx1"/>
                </a:solidFill>
                <a:latin typeface="Times New Roman" pitchFamily="18" charset="0"/>
                <a:cs typeface="Times New Roman" pitchFamily="18" charset="0"/>
              </a:rPr>
              <a:t> 3 </a:t>
            </a:r>
            <a:r>
              <a:rPr lang="en-US" sz="2600" dirty="0" err="1">
                <a:solidFill>
                  <a:schemeClr val="tx1"/>
                </a:solidFill>
                <a:latin typeface="Times New Roman" pitchFamily="18" charset="0"/>
                <a:cs typeface="Times New Roman" pitchFamily="18" charset="0"/>
              </a:rPr>
              <a:t>loại</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đá</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cấu</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tạo</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nên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vỏ</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Trái</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Đất,trong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đó</a:t>
            </a:r>
            <a:r>
              <a:rPr lang="en-US" sz="2600" dirty="0">
                <a:solidFill>
                  <a:schemeClr val="tx1"/>
                </a:solidFill>
                <a:latin typeface="Times New Roman" pitchFamily="18" charset="0"/>
                <a:cs typeface="Times New Roman" pitchFamily="18" charset="0"/>
              </a:rPr>
              <a:t> 95% </a:t>
            </a:r>
            <a:r>
              <a:rPr lang="en-US" sz="2600" dirty="0" err="1">
                <a:solidFill>
                  <a:schemeClr val="tx1"/>
                </a:solidFill>
                <a:latin typeface="Times New Roman" pitchFamily="18" charset="0"/>
                <a:cs typeface="Times New Roman" pitchFamily="18" charset="0"/>
              </a:rPr>
              <a:t>là</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đá</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mác</a:t>
            </a:r>
            <a:r>
              <a:rPr lang="en-US" sz="2600" dirty="0">
                <a:solidFill>
                  <a:schemeClr val="tx1"/>
                </a:solidFill>
                <a:latin typeface="Times New Roman" pitchFamily="18" charset="0"/>
                <a:cs typeface="Times New Roman" pitchFamily="18" charset="0"/>
              </a:rPr>
              <a:t> ma </a:t>
            </a:r>
            <a:r>
              <a:rPr lang="en-US" sz="2600" dirty="0" err="1">
                <a:solidFill>
                  <a:schemeClr val="tx1"/>
                </a:solidFill>
                <a:latin typeface="Times New Roman" pitchFamily="18" charset="0"/>
                <a:cs typeface="Times New Roman" pitchFamily="18" charset="0"/>
              </a:rPr>
              <a:t>và</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đá</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biến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chất</a:t>
            </a:r>
            <a:endParaRPr sz="2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65355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37"/>
                                        </p:tgtEl>
                                        <p:attrNameLst>
                                          <p:attrName>style.visibility</p:attrName>
                                        </p:attrNameLst>
                                      </p:cBhvr>
                                      <p:to>
                                        <p:strVal val="visible"/>
                                      </p:to>
                                    </p:set>
                                    <p:animEffect transition="in" filter="fade">
                                      <p:cBhvr>
                                        <p:cTn id="7" dur="1000"/>
                                        <p:tgtEl>
                                          <p:spTgt spid="1037"/>
                                        </p:tgtEl>
                                      </p:cBhvr>
                                    </p:animEffect>
                                    <p:anim calcmode="lin" valueType="num">
                                      <p:cBhvr>
                                        <p:cTn id="8" dur="1000" fill="hold"/>
                                        <p:tgtEl>
                                          <p:spTgt spid="1037"/>
                                        </p:tgtEl>
                                        <p:attrNameLst>
                                          <p:attrName>ppt_x</p:attrName>
                                        </p:attrNameLst>
                                      </p:cBhvr>
                                      <p:tavLst>
                                        <p:tav tm="0">
                                          <p:val>
                                            <p:strVal val="#ppt_x"/>
                                          </p:val>
                                        </p:tav>
                                        <p:tav tm="100000">
                                          <p:val>
                                            <p:strVal val="#ppt_x"/>
                                          </p:val>
                                        </p:tav>
                                      </p:tavLst>
                                    </p:anim>
                                    <p:anim calcmode="lin" valueType="num">
                                      <p:cBhvr>
                                        <p:cTn id="9"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heel(1)">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45"/>
            </p:par>
          </p:childTnLst>
        </p:cTn>
      </p:par>
    </p:tnLst>
    <p:bldLst>
      <p:bldP spid="1037" grpId="0"/>
      <p:bldP spid="7" grpId="0" animBg="1"/>
      <p:bldP spid="14" grpId="0" animBg="1"/>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4"/>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802936952"/>
              </p:ext>
            </p:extLst>
          </p:nvPr>
        </p:nvGraphicFramePr>
        <p:xfrm>
          <a:off x="827846" y="3581400"/>
          <a:ext cx="10536309" cy="2873953"/>
        </p:xfrm>
        <a:graphic>
          <a:graphicData uri="http://schemas.openxmlformats.org/drawingml/2006/table">
            <a:tbl>
              <a:tblPr firstRow="1">
                <a:tableStyleId>{1FECB4D8-DB02-4DC6-A0A2-4F2EBAE1DC90}</a:tableStyleId>
              </a:tblPr>
              <a:tblGrid>
                <a:gridCol w="1335629">
                  <a:extLst>
                    <a:ext uri="{9D8B030D-6E8A-4147-A177-3AD203B41FA5}">
                      <a16:colId xmlns:a16="http://schemas.microsoft.com/office/drawing/2014/main" val="20000"/>
                    </a:ext>
                  </a:extLst>
                </a:gridCol>
                <a:gridCol w="2942251">
                  <a:extLst>
                    <a:ext uri="{9D8B030D-6E8A-4147-A177-3AD203B41FA5}">
                      <a16:colId xmlns:a16="http://schemas.microsoft.com/office/drawing/2014/main" val="20001"/>
                    </a:ext>
                  </a:extLst>
                </a:gridCol>
                <a:gridCol w="4505829">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tblGrid>
              <a:tr h="587953">
                <a:tc>
                  <a:txBody>
                    <a:bodyPr/>
                    <a:lstStyle/>
                    <a:p>
                      <a:pPr algn="ctr"/>
                      <a:r>
                        <a:rPr lang="en-US" sz="2200" dirty="0" err="1">
                          <a:latin typeface="Times New Roman" panose="02020603050405020304" pitchFamily="18" charset="0"/>
                          <a:cs typeface="Times New Roman" panose="02020603050405020304" pitchFamily="18" charset="0"/>
                        </a:rPr>
                        <a:t>Đá</a:t>
                      </a:r>
                      <a:endParaRPr lang="en-US" sz="2200" dirty="0">
                        <a:latin typeface="Times New Roman" pitchFamily="18" charset="0"/>
                        <a:cs typeface="Times New Roman" pitchFamily="18" charset="0"/>
                      </a:endParaRPr>
                    </a:p>
                  </a:txBody>
                  <a:tcPr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solidFill>
                      <a:srgbClr val="008000"/>
                    </a:solidFill>
                  </a:tcPr>
                </a:tc>
                <a:tc>
                  <a:txBody>
                    <a:bodyPr/>
                    <a:lstStyle/>
                    <a:p>
                      <a:pPr algn="ctr"/>
                      <a:r>
                        <a:rPr lang="en-US" sz="2200">
                          <a:latin typeface="Times New Roman" panose="02020603050405020304" pitchFamily="18" charset="0"/>
                          <a:cs typeface="Times New Roman" panose="02020603050405020304" pitchFamily="18" charset="0"/>
                        </a:rPr>
                        <a:t>Cấu</a:t>
                      </a:r>
                      <a:r>
                        <a:rPr lang="en-US" sz="2200" baseline="0">
                          <a:latin typeface="Times New Roman" panose="02020603050405020304" pitchFamily="18" charset="0"/>
                          <a:cs typeface="Times New Roman" panose="02020603050405020304" pitchFamily="18" charset="0"/>
                        </a:rPr>
                        <a:t> trúc</a:t>
                      </a:r>
                      <a:endParaRPr lang="en-US" sz="2200">
                        <a:latin typeface="Times New Roman" pitchFamily="18" charset="0"/>
                        <a:cs typeface="Times New Roman" pitchFamily="18" charset="0"/>
                      </a:endParaRPr>
                    </a:p>
                  </a:txBody>
                  <a:tcPr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solidFill>
                      <a:srgbClr val="008000"/>
                    </a:solidFill>
                  </a:tcPr>
                </a:tc>
                <a:tc>
                  <a:txBody>
                    <a:bodyPr/>
                    <a:lstStyle/>
                    <a:p>
                      <a:pPr algn="ctr"/>
                      <a:r>
                        <a:rPr lang="en-US" sz="2200">
                          <a:latin typeface="Times New Roman" panose="02020603050405020304" pitchFamily="18" charset="0"/>
                          <a:cs typeface="Times New Roman" panose="02020603050405020304" pitchFamily="18" charset="0"/>
                        </a:rPr>
                        <a:t>Nguồn</a:t>
                      </a:r>
                      <a:r>
                        <a:rPr lang="en-US" sz="2200" baseline="0">
                          <a:latin typeface="Times New Roman" panose="02020603050405020304" pitchFamily="18" charset="0"/>
                          <a:cs typeface="Times New Roman" panose="02020603050405020304" pitchFamily="18" charset="0"/>
                        </a:rPr>
                        <a:t> gốc</a:t>
                      </a:r>
                      <a:endParaRPr lang="en-US" sz="2200">
                        <a:latin typeface="Times New Roman" pitchFamily="18" charset="0"/>
                        <a:cs typeface="Times New Roman" pitchFamily="18" charset="0"/>
                      </a:endParaRPr>
                    </a:p>
                  </a:txBody>
                  <a:tcPr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solidFill>
                      <a:srgbClr val="008000"/>
                    </a:solidFill>
                  </a:tcPr>
                </a:tc>
                <a:tc>
                  <a:txBody>
                    <a:bodyPr/>
                    <a:lstStyle/>
                    <a:p>
                      <a:pPr algn="ctr"/>
                      <a:r>
                        <a:rPr lang="en-US" sz="2200">
                          <a:latin typeface="Times New Roman" panose="02020603050405020304" pitchFamily="18" charset="0"/>
                          <a:cs typeface="Times New Roman" panose="02020603050405020304" pitchFamily="18" charset="0"/>
                        </a:rPr>
                        <a:t>Ví</a:t>
                      </a:r>
                      <a:r>
                        <a:rPr lang="en-US" sz="2200" baseline="0">
                          <a:latin typeface="Times New Roman" panose="02020603050405020304" pitchFamily="18" charset="0"/>
                          <a:cs typeface="Times New Roman" panose="02020603050405020304" pitchFamily="18" charset="0"/>
                        </a:rPr>
                        <a:t> dụ</a:t>
                      </a:r>
                      <a:endParaRPr lang="en-US" sz="2200">
                        <a:latin typeface="Times New Roman" pitchFamily="18" charset="0"/>
                        <a:cs typeface="Times New Roman" pitchFamily="18" charset="0"/>
                      </a:endParaRPr>
                    </a:p>
                  </a:txBody>
                  <a:tcPr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solidFill>
                      <a:srgbClr val="008000"/>
                    </a:solidFill>
                  </a:tcPr>
                </a:tc>
                <a:extLst>
                  <a:ext uri="{0D108BD9-81ED-4DB2-BD59-A6C34878D82A}">
                    <a16:rowId xmlns:a16="http://schemas.microsoft.com/office/drawing/2014/main" val="10000"/>
                  </a:ext>
                </a:extLst>
              </a:tr>
              <a:tr h="701040">
                <a:tc>
                  <a:txBody>
                    <a:bodyPr/>
                    <a:lstStyle/>
                    <a:p>
                      <a:pPr algn="just"/>
                      <a:r>
                        <a:rPr lang="en-US" sz="2200" dirty="0">
                          <a:latin typeface="Times New Roman" panose="02020603050405020304" pitchFamily="18" charset="0"/>
                          <a:cs typeface="Times New Roman" panose="02020603050405020304" pitchFamily="18" charset="0"/>
                        </a:rPr>
                        <a:t>Mac-ma</a:t>
                      </a:r>
                      <a:endParaRPr lang="en-US" sz="2200" dirty="0">
                        <a:solidFill>
                          <a:srgbClr val="000099"/>
                        </a:solidFill>
                        <a:latin typeface="Times New Roman" pitchFamily="18" charset="0"/>
                        <a:cs typeface="Times New Roman" pitchFamily="18" charset="0"/>
                      </a:endParaRPr>
                    </a:p>
                  </a:txBody>
                  <a:tcPr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just"/>
                      <a:r>
                        <a:rPr lang="en-US" sz="2200">
                          <a:latin typeface="Times New Roman" panose="02020603050405020304" pitchFamily="18" charset="0"/>
                          <a:cs typeface="Times New Roman" panose="02020603050405020304" pitchFamily="18" charset="0"/>
                        </a:rPr>
                        <a:t>Gồm</a:t>
                      </a:r>
                      <a:r>
                        <a:rPr lang="en-US" sz="2200" baseline="0">
                          <a:latin typeface="Times New Roman" panose="02020603050405020304" pitchFamily="18" charset="0"/>
                          <a:cs typeface="Times New Roman" panose="02020603050405020304" pitchFamily="18" charset="0"/>
                        </a:rPr>
                        <a:t> các tinh thể thô hoặc mịn xen kẽ nhau.</a:t>
                      </a:r>
                      <a:endParaRPr lang="en-US" sz="2200">
                        <a:solidFill>
                          <a:srgbClr val="000099"/>
                        </a:solidFill>
                        <a:latin typeface="Times New Roman" pitchFamily="18" charset="0"/>
                        <a:cs typeface="Times New Roman" pitchFamily="18" charset="0"/>
                      </a:endParaRPr>
                    </a:p>
                  </a:txBody>
                  <a:tcPr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just"/>
                      <a:r>
                        <a:rPr lang="en-US" sz="2200">
                          <a:latin typeface="Times New Roman" panose="02020603050405020304" pitchFamily="18" charset="0"/>
                          <a:cs typeface="Times New Roman" panose="02020603050405020304" pitchFamily="18" charset="0"/>
                        </a:rPr>
                        <a:t>Từ</a:t>
                      </a:r>
                      <a:r>
                        <a:rPr lang="en-US" sz="2200" baseline="0">
                          <a:latin typeface="Times New Roman" panose="02020603050405020304" pitchFamily="18" charset="0"/>
                          <a:cs typeface="Times New Roman" panose="02020603050405020304" pitchFamily="18" charset="0"/>
                        </a:rPr>
                        <a:t> khối mac-ma nóng chảy dưới sâu. Khi trào lên mặt đất nguội và rắn đi</a:t>
                      </a:r>
                      <a:endParaRPr lang="en-US" sz="2200">
                        <a:solidFill>
                          <a:srgbClr val="000099"/>
                        </a:solidFill>
                        <a:latin typeface="Times New Roman" pitchFamily="18" charset="0"/>
                        <a:cs typeface="Times New Roman" pitchFamily="18" charset="0"/>
                      </a:endParaRPr>
                    </a:p>
                  </a:txBody>
                  <a:tcPr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just"/>
                      <a:r>
                        <a:rPr lang="en-US" sz="2200">
                          <a:latin typeface="Times New Roman" panose="02020603050405020304" pitchFamily="18" charset="0"/>
                          <a:cs typeface="Times New Roman" panose="02020603050405020304" pitchFamily="18" charset="0"/>
                        </a:rPr>
                        <a:t>Gra-nit, </a:t>
                      </a:r>
                    </a:p>
                    <a:p>
                      <a:pPr algn="just"/>
                      <a:r>
                        <a:rPr lang="en-US" sz="2200">
                          <a:latin typeface="Times New Roman" panose="02020603050405020304" pitchFamily="18" charset="0"/>
                          <a:cs typeface="Times New Roman" panose="02020603050405020304" pitchFamily="18" charset="0"/>
                        </a:rPr>
                        <a:t>ba-dan…</a:t>
                      </a:r>
                      <a:endParaRPr lang="en-US" sz="2200">
                        <a:solidFill>
                          <a:srgbClr val="000099"/>
                        </a:solidFill>
                        <a:latin typeface="Times New Roman" pitchFamily="18" charset="0"/>
                        <a:cs typeface="Times New Roman" pitchFamily="18" charset="0"/>
                      </a:endParaRPr>
                    </a:p>
                  </a:txBody>
                  <a:tcPr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extLst>
                  <a:ext uri="{0D108BD9-81ED-4DB2-BD59-A6C34878D82A}">
                    <a16:rowId xmlns:a16="http://schemas.microsoft.com/office/drawing/2014/main" val="10001"/>
                  </a:ext>
                </a:extLst>
              </a:tr>
              <a:tr h="701040">
                <a:tc>
                  <a:txBody>
                    <a:bodyPr/>
                    <a:lstStyle/>
                    <a:p>
                      <a:pPr algn="just"/>
                      <a:r>
                        <a:rPr lang="en-US" sz="2200">
                          <a:latin typeface="Times New Roman" panose="02020603050405020304" pitchFamily="18" charset="0"/>
                          <a:cs typeface="Times New Roman" panose="02020603050405020304" pitchFamily="18" charset="0"/>
                        </a:rPr>
                        <a:t>Trầm</a:t>
                      </a:r>
                      <a:r>
                        <a:rPr lang="en-US" sz="2200" baseline="0">
                          <a:latin typeface="Times New Roman" panose="02020603050405020304" pitchFamily="18" charset="0"/>
                          <a:cs typeface="Times New Roman" panose="02020603050405020304" pitchFamily="18" charset="0"/>
                        </a:rPr>
                        <a:t> tích</a:t>
                      </a:r>
                      <a:endParaRPr lang="en-US" sz="2200">
                        <a:solidFill>
                          <a:srgbClr val="000099"/>
                        </a:solidFill>
                        <a:latin typeface="Times New Roman" pitchFamily="18" charset="0"/>
                        <a:cs typeface="Times New Roman" pitchFamily="18" charset="0"/>
                      </a:endParaRPr>
                    </a:p>
                  </a:txBody>
                  <a:tcPr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just"/>
                      <a:r>
                        <a:rPr lang="en-US" sz="2200">
                          <a:latin typeface="Times New Roman" panose="02020603050405020304" pitchFamily="18" charset="0"/>
                          <a:cs typeface="Times New Roman" panose="02020603050405020304" pitchFamily="18" charset="0"/>
                        </a:rPr>
                        <a:t>Nằm</a:t>
                      </a:r>
                      <a:r>
                        <a:rPr lang="en-US" sz="2200" baseline="0">
                          <a:latin typeface="Times New Roman" panose="02020603050405020304" pitchFamily="18" charset="0"/>
                          <a:cs typeface="Times New Roman" panose="02020603050405020304" pitchFamily="18" charset="0"/>
                        </a:rPr>
                        <a:t> song song và xen kẽ về độ dày, màu sắc.</a:t>
                      </a:r>
                      <a:endParaRPr lang="en-US" sz="2200">
                        <a:solidFill>
                          <a:srgbClr val="000099"/>
                        </a:solidFill>
                        <a:latin typeface="Times New Roman" pitchFamily="18" charset="0"/>
                        <a:cs typeface="Times New Roman" pitchFamily="18" charset="0"/>
                      </a:endParaRPr>
                    </a:p>
                  </a:txBody>
                  <a:tcPr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just"/>
                      <a:r>
                        <a:rPr lang="en-US" sz="2200">
                          <a:latin typeface="Times New Roman" panose="02020603050405020304" pitchFamily="18" charset="0"/>
                          <a:cs typeface="Times New Roman" panose="02020603050405020304" pitchFamily="18" charset="0"/>
                        </a:rPr>
                        <a:t>Do sự</a:t>
                      </a:r>
                      <a:r>
                        <a:rPr lang="en-US" sz="2200" baseline="0">
                          <a:latin typeface="Times New Roman" panose="02020603050405020304" pitchFamily="18" charset="0"/>
                          <a:cs typeface="Times New Roman" panose="02020603050405020304" pitchFamily="18" charset="0"/>
                        </a:rPr>
                        <a:t> lắng tụ và nén chặt của các vật liệu phá hủy từ các loại đá khác nhau.</a:t>
                      </a:r>
                      <a:endParaRPr lang="en-US" sz="2200">
                        <a:solidFill>
                          <a:srgbClr val="000099"/>
                        </a:solidFill>
                        <a:latin typeface="Times New Roman" pitchFamily="18" charset="0"/>
                        <a:cs typeface="Times New Roman" pitchFamily="18" charset="0"/>
                      </a:endParaRPr>
                    </a:p>
                  </a:txBody>
                  <a:tcPr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just"/>
                      <a:r>
                        <a:rPr lang="en-US" sz="2200">
                          <a:latin typeface="Times New Roman" panose="02020603050405020304" pitchFamily="18" charset="0"/>
                          <a:cs typeface="Times New Roman" panose="02020603050405020304" pitchFamily="18" charset="0"/>
                        </a:rPr>
                        <a:t>Đá</a:t>
                      </a:r>
                      <a:r>
                        <a:rPr lang="en-US" sz="2200" baseline="0">
                          <a:latin typeface="Times New Roman" panose="02020603050405020304" pitchFamily="18" charset="0"/>
                          <a:cs typeface="Times New Roman" panose="02020603050405020304" pitchFamily="18" charset="0"/>
                        </a:rPr>
                        <a:t> phiến sét, </a:t>
                      </a:r>
                    </a:p>
                    <a:p>
                      <a:pPr algn="just"/>
                      <a:r>
                        <a:rPr lang="en-US" sz="2200" baseline="0">
                          <a:latin typeface="Times New Roman" panose="02020603050405020304" pitchFamily="18" charset="0"/>
                          <a:cs typeface="Times New Roman" panose="02020603050405020304" pitchFamily="18" charset="0"/>
                        </a:rPr>
                        <a:t>đá vôi…</a:t>
                      </a:r>
                      <a:endParaRPr lang="en-US" sz="2200">
                        <a:solidFill>
                          <a:srgbClr val="000099"/>
                        </a:solidFill>
                        <a:latin typeface="Times New Roman" pitchFamily="18" charset="0"/>
                        <a:cs typeface="Times New Roman" pitchFamily="18" charset="0"/>
                      </a:endParaRPr>
                    </a:p>
                  </a:txBody>
                  <a:tcPr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extLst>
                  <a:ext uri="{0D108BD9-81ED-4DB2-BD59-A6C34878D82A}">
                    <a16:rowId xmlns:a16="http://schemas.microsoft.com/office/drawing/2014/main" val="10002"/>
                  </a:ext>
                </a:extLst>
              </a:tr>
              <a:tr h="701040">
                <a:tc>
                  <a:txBody>
                    <a:bodyPr/>
                    <a:lstStyle/>
                    <a:p>
                      <a:pPr algn="just"/>
                      <a:r>
                        <a:rPr lang="en-US" sz="2200">
                          <a:latin typeface="Times New Roman" panose="02020603050405020304" pitchFamily="18" charset="0"/>
                          <a:cs typeface="Times New Roman" panose="02020603050405020304" pitchFamily="18" charset="0"/>
                        </a:rPr>
                        <a:t>Biến</a:t>
                      </a:r>
                      <a:r>
                        <a:rPr lang="en-US" sz="2200" baseline="0">
                          <a:latin typeface="Times New Roman" panose="02020603050405020304" pitchFamily="18" charset="0"/>
                          <a:cs typeface="Times New Roman" panose="02020603050405020304" pitchFamily="18" charset="0"/>
                        </a:rPr>
                        <a:t> chất</a:t>
                      </a:r>
                      <a:endParaRPr lang="en-US" sz="2200">
                        <a:solidFill>
                          <a:srgbClr val="000099"/>
                        </a:solidFill>
                        <a:latin typeface="Times New Roman" pitchFamily="18" charset="0"/>
                        <a:cs typeface="Times New Roman" pitchFamily="18" charset="0"/>
                      </a:endParaRPr>
                    </a:p>
                  </a:txBody>
                  <a:tcPr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just"/>
                      <a:r>
                        <a:rPr lang="en-US" sz="2200">
                          <a:latin typeface="Times New Roman" panose="02020603050405020304" pitchFamily="18" charset="0"/>
                          <a:cs typeface="Times New Roman" panose="02020603050405020304" pitchFamily="18" charset="0"/>
                        </a:rPr>
                        <a:t>Có</a:t>
                      </a:r>
                      <a:r>
                        <a:rPr lang="en-US" sz="2200" baseline="0">
                          <a:latin typeface="Times New Roman" panose="02020603050405020304" pitchFamily="18" charset="0"/>
                          <a:cs typeface="Times New Roman" panose="02020603050405020304" pitchFamily="18" charset="0"/>
                        </a:rPr>
                        <a:t> các tinh thể với màu sắc khác nhau.</a:t>
                      </a:r>
                      <a:endParaRPr lang="en-US" sz="2200">
                        <a:solidFill>
                          <a:srgbClr val="000099"/>
                        </a:solidFill>
                        <a:latin typeface="Times New Roman" pitchFamily="18" charset="0"/>
                        <a:cs typeface="Times New Roman" pitchFamily="18" charset="0"/>
                      </a:endParaRPr>
                    </a:p>
                  </a:txBody>
                  <a:tcPr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just"/>
                      <a:r>
                        <a:rPr lang="en-US" sz="2200">
                          <a:latin typeface="Times New Roman" panose="02020603050405020304" pitchFamily="18" charset="0"/>
                          <a:cs typeface="Times New Roman" panose="02020603050405020304" pitchFamily="18" charset="0"/>
                        </a:rPr>
                        <a:t>Từ</a:t>
                      </a:r>
                      <a:r>
                        <a:rPr lang="en-US" sz="2200" baseline="0">
                          <a:latin typeface="Times New Roman" panose="02020603050405020304" pitchFamily="18" charset="0"/>
                          <a:cs typeface="Times New Roman" panose="02020603050405020304" pitchFamily="18" charset="0"/>
                        </a:rPr>
                        <a:t> đá mac-ma và trầm tích bị thay đổi tính chất.</a:t>
                      </a:r>
                      <a:endParaRPr lang="en-US" sz="2200">
                        <a:solidFill>
                          <a:srgbClr val="000099"/>
                        </a:solidFill>
                        <a:latin typeface="Times New Roman" pitchFamily="18" charset="0"/>
                        <a:cs typeface="Times New Roman" pitchFamily="18" charset="0"/>
                      </a:endParaRPr>
                    </a:p>
                  </a:txBody>
                  <a:tcPr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just"/>
                      <a:r>
                        <a:rPr lang="en-US" sz="2200">
                          <a:latin typeface="Times New Roman" panose="02020603050405020304" pitchFamily="18" charset="0"/>
                          <a:cs typeface="Times New Roman" panose="02020603050405020304" pitchFamily="18" charset="0"/>
                        </a:rPr>
                        <a:t>Gơ-nai,</a:t>
                      </a:r>
                      <a:r>
                        <a:rPr lang="en-US" sz="2200" baseline="0">
                          <a:latin typeface="Times New Roman" panose="02020603050405020304" pitchFamily="18" charset="0"/>
                          <a:cs typeface="Times New Roman" panose="02020603050405020304" pitchFamily="18" charset="0"/>
                        </a:rPr>
                        <a:t> </a:t>
                      </a:r>
                    </a:p>
                    <a:p>
                      <a:pPr algn="just"/>
                      <a:r>
                        <a:rPr lang="en-US" sz="2200" baseline="0">
                          <a:latin typeface="Times New Roman" panose="02020603050405020304" pitchFamily="18" charset="0"/>
                          <a:cs typeface="Times New Roman" panose="02020603050405020304" pitchFamily="18" charset="0"/>
                        </a:rPr>
                        <a:t>đá hoa…</a:t>
                      </a:r>
                      <a:endParaRPr lang="en-US" sz="2200">
                        <a:solidFill>
                          <a:srgbClr val="000099"/>
                        </a:solidFill>
                        <a:latin typeface="Times New Roman" pitchFamily="18" charset="0"/>
                        <a:cs typeface="Times New Roman" pitchFamily="18" charset="0"/>
                      </a:endParaRPr>
                    </a:p>
                  </a:txBody>
                  <a:tcPr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9533" y="914400"/>
            <a:ext cx="4702867" cy="23084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Google Shape;1037;p5"/>
          <p:cNvSpPr txBox="1"/>
          <p:nvPr/>
        </p:nvSpPr>
        <p:spPr>
          <a:xfrm>
            <a:off x="1066800" y="264167"/>
            <a:ext cx="9108886" cy="892508"/>
          </a:xfrm>
          <a:prstGeom prst="rect">
            <a:avLst/>
          </a:prstGeom>
          <a:noFill/>
          <a:ln>
            <a:noFill/>
          </a:ln>
        </p:spPr>
        <p:txBody>
          <a:bodyPr spcFirstLastPara="1" wrap="square" lIns="91416" tIns="45698" rIns="91416" bIns="45698" anchor="t" anchorCtr="0">
            <a:spAutoFit/>
          </a:bodyPr>
          <a:lstStyle/>
          <a:p>
            <a:pPr algn="just"/>
            <a:r>
              <a:rPr lang="en-US" sz="2600" b="1" dirty="0">
                <a:solidFill>
                  <a:schemeClr val="tx1"/>
                </a:solidFill>
                <a:latin typeface="Times New Roman" pitchFamily="18" charset="0"/>
                <a:cs typeface="Times New Roman" pitchFamily="18" charset="0"/>
              </a:rPr>
              <a:t>II. </a:t>
            </a:r>
            <a:r>
              <a:rPr lang="en-US" sz="2600" b="1" dirty="0" err="1">
                <a:solidFill>
                  <a:schemeClr val="tx1"/>
                </a:solidFill>
                <a:latin typeface="Times New Roman" pitchFamily="18" charset="0"/>
                <a:cs typeface="Times New Roman" pitchFamily="18" charset="0"/>
              </a:rPr>
              <a:t>VỎ</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TRÁI</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ĐẤT</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VẬT</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LIỆU</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CẤU</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TẠO</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VỎ</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TRÁI</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ĐẤT</a:t>
            </a:r>
            <a:endParaRPr lang="en-US" sz="2600" b="1" dirty="0">
              <a:solidFill>
                <a:schemeClr val="tx1"/>
              </a:solidFill>
              <a:latin typeface="Times New Roman" pitchFamily="18" charset="0"/>
              <a:cs typeface="Times New Roman" pitchFamily="18" charset="0"/>
            </a:endParaRPr>
          </a:p>
          <a:p>
            <a:pPr algn="just"/>
            <a:r>
              <a:rPr lang="en-US" sz="2600" b="1" dirty="0">
                <a:solidFill>
                  <a:schemeClr val="tx1"/>
                </a:solidFill>
                <a:latin typeface="Times New Roman" pitchFamily="18" charset="0"/>
                <a:cs typeface="Times New Roman" pitchFamily="18" charset="0"/>
              </a:rPr>
              <a:t>2. </a:t>
            </a:r>
            <a:r>
              <a:rPr lang="en-US" sz="2600" b="1" dirty="0" err="1">
                <a:solidFill>
                  <a:schemeClr val="tx1"/>
                </a:solidFill>
                <a:latin typeface="Times New Roman" pitchFamily="18" charset="0"/>
                <a:cs typeface="Times New Roman" pitchFamily="18" charset="0"/>
              </a:rPr>
              <a:t>Vật</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liệu</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cấu</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tạo</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vỏ</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Trái</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Đất</a:t>
            </a:r>
            <a:endParaRPr sz="2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32793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barn(inVertical)">
                                      <p:cBhvr>
                                        <p:cTn id="7" dur="500"/>
                                        <p:tgtEl>
                                          <p:spTgt spid="1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0972803" cy="1143000"/>
          </a:xfrm>
        </p:spPr>
        <p:txBody>
          <a:bodyPr>
            <a:normAutofit/>
          </a:bodyPr>
          <a:lstStyle/>
          <a:p>
            <a:r>
              <a:rPr lang="en-US" sz="3000" b="1" i="1" dirty="0" err="1">
                <a:latin typeface="Times New Roman" pitchFamily="18" charset="0"/>
                <a:ea typeface="Tahoma" pitchFamily="34" charset="0"/>
                <a:cs typeface="Times New Roman" pitchFamily="18" charset="0"/>
              </a:rPr>
              <a:t>Đá</a:t>
            </a:r>
            <a:r>
              <a:rPr lang="en-US" sz="3000" b="1" i="1" dirty="0">
                <a:latin typeface="Times New Roman" pitchFamily="18" charset="0"/>
                <a:ea typeface="Tahoma" pitchFamily="34" charset="0"/>
                <a:cs typeface="Times New Roman" pitchFamily="18" charset="0"/>
              </a:rPr>
              <a:t> </a:t>
            </a:r>
            <a:r>
              <a:rPr lang="en-US" sz="3000" b="1" i="1" dirty="0" err="1">
                <a:latin typeface="Times New Roman" pitchFamily="18" charset="0"/>
                <a:ea typeface="Tahoma" pitchFamily="34" charset="0"/>
                <a:cs typeface="Times New Roman" pitchFamily="18" charset="0"/>
              </a:rPr>
              <a:t>và</a:t>
            </a:r>
            <a:r>
              <a:rPr lang="en-US" sz="3000" b="1" i="1" dirty="0">
                <a:latin typeface="Times New Roman" pitchFamily="18" charset="0"/>
                <a:ea typeface="Tahoma" pitchFamily="34" charset="0"/>
                <a:cs typeface="Times New Roman" pitchFamily="18" charset="0"/>
              </a:rPr>
              <a:t> </a:t>
            </a:r>
            <a:r>
              <a:rPr lang="en-US" sz="3000" b="1" i="1" dirty="0" err="1">
                <a:latin typeface="Times New Roman" pitchFamily="18" charset="0"/>
                <a:ea typeface="Tahoma" pitchFamily="34" charset="0"/>
                <a:cs typeface="Times New Roman" pitchFamily="18" charset="0"/>
              </a:rPr>
              <a:t>khoáng</a:t>
            </a:r>
            <a:r>
              <a:rPr lang="en-US" sz="3000" b="1" i="1" dirty="0">
                <a:latin typeface="Times New Roman" pitchFamily="18" charset="0"/>
                <a:ea typeface="Tahoma" pitchFamily="34" charset="0"/>
                <a:cs typeface="Times New Roman" pitchFamily="18" charset="0"/>
              </a:rPr>
              <a:t> </a:t>
            </a:r>
            <a:r>
              <a:rPr lang="en-US" sz="3000" b="1" i="1" dirty="0" err="1">
                <a:latin typeface="Times New Roman" pitchFamily="18" charset="0"/>
                <a:ea typeface="Tahoma" pitchFamily="34" charset="0"/>
                <a:cs typeface="Times New Roman" pitchFamily="18" charset="0"/>
              </a:rPr>
              <a:t>vật</a:t>
            </a:r>
            <a:r>
              <a:rPr lang="en-US" sz="3000" b="1" i="1" dirty="0">
                <a:latin typeface="Times New Roman" pitchFamily="18" charset="0"/>
                <a:ea typeface="Tahoma" pitchFamily="34" charset="0"/>
                <a:cs typeface="Times New Roman" pitchFamily="18" charset="0"/>
              </a:rPr>
              <a:t> </a:t>
            </a:r>
            <a:r>
              <a:rPr lang="en-US" sz="3000" b="1" i="1" dirty="0" err="1">
                <a:latin typeface="Times New Roman" pitchFamily="18" charset="0"/>
                <a:ea typeface="Tahoma" pitchFamily="34" charset="0"/>
                <a:cs typeface="Times New Roman" pitchFamily="18" charset="0"/>
              </a:rPr>
              <a:t>khác</a:t>
            </a:r>
            <a:r>
              <a:rPr lang="en-US" sz="3000" b="1" i="1" dirty="0">
                <a:latin typeface="Times New Roman" pitchFamily="18" charset="0"/>
                <a:ea typeface="Tahoma" pitchFamily="34" charset="0"/>
                <a:cs typeface="Times New Roman" pitchFamily="18" charset="0"/>
              </a:rPr>
              <a:t> </a:t>
            </a:r>
            <a:r>
              <a:rPr lang="en-US" sz="3000" b="1" i="1" dirty="0" err="1">
                <a:latin typeface="Times New Roman" pitchFamily="18" charset="0"/>
                <a:ea typeface="Tahoma" pitchFamily="34" charset="0"/>
                <a:cs typeface="Times New Roman" pitchFamily="18" charset="0"/>
              </a:rPr>
              <a:t>nhau</a:t>
            </a:r>
            <a:r>
              <a:rPr lang="en-US" sz="3000" b="1" i="1" dirty="0">
                <a:latin typeface="Times New Roman" pitchFamily="18" charset="0"/>
                <a:ea typeface="Tahoma" pitchFamily="34" charset="0"/>
                <a:cs typeface="Times New Roman" pitchFamily="18" charset="0"/>
              </a:rPr>
              <a:t> </a:t>
            </a:r>
            <a:r>
              <a:rPr lang="en-US" sz="3000" b="1" i="1" dirty="0" err="1">
                <a:latin typeface="Times New Roman" pitchFamily="18" charset="0"/>
                <a:ea typeface="Tahoma" pitchFamily="34" charset="0"/>
                <a:cs typeface="Times New Roman" pitchFamily="18" charset="0"/>
              </a:rPr>
              <a:t>thế</a:t>
            </a:r>
            <a:r>
              <a:rPr lang="en-US" sz="3000" b="1" i="1" dirty="0">
                <a:latin typeface="Times New Roman" pitchFamily="18" charset="0"/>
                <a:ea typeface="Tahoma" pitchFamily="34" charset="0"/>
                <a:cs typeface="Times New Roman" pitchFamily="18" charset="0"/>
              </a:rPr>
              <a:t> </a:t>
            </a:r>
            <a:r>
              <a:rPr lang="en-US" sz="3000" b="1" i="1" dirty="0" err="1">
                <a:latin typeface="Times New Roman" pitchFamily="18" charset="0"/>
                <a:ea typeface="Tahoma" pitchFamily="34" charset="0"/>
                <a:cs typeface="Times New Roman" pitchFamily="18" charset="0"/>
              </a:rPr>
              <a:t>nào</a:t>
            </a:r>
            <a:r>
              <a:rPr lang="en-US" sz="3000" b="1" i="1" dirty="0">
                <a:latin typeface="Times New Roman" pitchFamily="18" charset="0"/>
                <a:ea typeface="Tahoma" pitchFamily="34" charset="0"/>
                <a:cs typeface="Times New Roman" pitchFamily="18" charset="0"/>
              </a:rPr>
              <a:t>? </a:t>
            </a:r>
            <a:r>
              <a:rPr lang="en-US" sz="3000" b="1" i="1" dirty="0" err="1">
                <a:latin typeface="Times New Roman" pitchFamily="18" charset="0"/>
                <a:ea typeface="Tahoma" pitchFamily="34" charset="0"/>
                <a:cs typeface="Times New Roman" pitchFamily="18" charset="0"/>
              </a:rPr>
              <a:t>Đá</a:t>
            </a:r>
            <a:r>
              <a:rPr lang="en-US" sz="3000" b="1" i="1" dirty="0">
                <a:latin typeface="Times New Roman" pitchFamily="18" charset="0"/>
                <a:ea typeface="Tahoma" pitchFamily="34" charset="0"/>
                <a:cs typeface="Times New Roman" pitchFamily="18" charset="0"/>
              </a:rPr>
              <a:t> </a:t>
            </a:r>
            <a:r>
              <a:rPr lang="en-US" sz="3000" b="1" i="1" dirty="0" err="1">
                <a:latin typeface="Times New Roman" pitchFamily="18" charset="0"/>
                <a:ea typeface="Tahoma" pitchFamily="34" charset="0"/>
                <a:cs typeface="Times New Roman" pitchFamily="18" charset="0"/>
              </a:rPr>
              <a:t>và</a:t>
            </a:r>
            <a:r>
              <a:rPr lang="en-US" sz="3000" b="1" i="1" dirty="0">
                <a:latin typeface="Times New Roman" pitchFamily="18" charset="0"/>
                <a:ea typeface="Tahoma" pitchFamily="34" charset="0"/>
                <a:cs typeface="Times New Roman" pitchFamily="18" charset="0"/>
              </a:rPr>
              <a:t> </a:t>
            </a:r>
            <a:r>
              <a:rPr lang="en-US" sz="3000" b="1" i="1" dirty="0" err="1">
                <a:latin typeface="Times New Roman" pitchFamily="18" charset="0"/>
                <a:ea typeface="Tahoma" pitchFamily="34" charset="0"/>
                <a:cs typeface="Times New Roman" pitchFamily="18" charset="0"/>
              </a:rPr>
              <a:t>khoáng</a:t>
            </a:r>
            <a:r>
              <a:rPr lang="en-US" sz="3000" b="1" i="1" dirty="0">
                <a:latin typeface="Times New Roman" pitchFamily="18" charset="0"/>
                <a:ea typeface="Tahoma" pitchFamily="34" charset="0"/>
                <a:cs typeface="Times New Roman" pitchFamily="18" charset="0"/>
              </a:rPr>
              <a:t> </a:t>
            </a:r>
            <a:r>
              <a:rPr lang="en-US" sz="3000" b="1" i="1" dirty="0" err="1">
                <a:latin typeface="Times New Roman" pitchFamily="18" charset="0"/>
                <a:ea typeface="Tahoma" pitchFamily="34" charset="0"/>
                <a:cs typeface="Times New Roman" pitchFamily="18" charset="0"/>
              </a:rPr>
              <a:t>vật</a:t>
            </a:r>
            <a:r>
              <a:rPr lang="en-US" sz="3000" b="1" i="1" dirty="0">
                <a:latin typeface="Times New Roman" pitchFamily="18" charset="0"/>
                <a:ea typeface="Tahoma" pitchFamily="34" charset="0"/>
                <a:cs typeface="Times New Roman" pitchFamily="18" charset="0"/>
              </a:rPr>
              <a:t> </a:t>
            </a:r>
            <a:r>
              <a:rPr lang="en-US" sz="3000" b="1" i="1" dirty="0" err="1">
                <a:latin typeface="Times New Roman" pitchFamily="18" charset="0"/>
                <a:ea typeface="Tahoma" pitchFamily="34" charset="0"/>
                <a:cs typeface="Times New Roman" pitchFamily="18" charset="0"/>
              </a:rPr>
              <a:t>có</a:t>
            </a:r>
            <a:r>
              <a:rPr lang="en-US" sz="3000" b="1" i="1" dirty="0">
                <a:latin typeface="Times New Roman" pitchFamily="18" charset="0"/>
                <a:ea typeface="Tahoma" pitchFamily="34" charset="0"/>
                <a:cs typeface="Times New Roman" pitchFamily="18" charset="0"/>
              </a:rPr>
              <a:t> </a:t>
            </a:r>
            <a:r>
              <a:rPr lang="en-US" sz="3000" b="1" i="1" dirty="0" err="1">
                <a:latin typeface="Times New Roman" pitchFamily="18" charset="0"/>
                <a:ea typeface="Tahoma" pitchFamily="34" charset="0"/>
                <a:cs typeface="Times New Roman" pitchFamily="18" charset="0"/>
              </a:rPr>
              <a:t>thể</a:t>
            </a:r>
            <a:r>
              <a:rPr lang="en-US" sz="3000" b="1" i="1" dirty="0">
                <a:latin typeface="Times New Roman" pitchFamily="18" charset="0"/>
                <a:ea typeface="Tahoma" pitchFamily="34" charset="0"/>
                <a:cs typeface="Times New Roman" pitchFamily="18" charset="0"/>
              </a:rPr>
              <a:t> </a:t>
            </a:r>
            <a:r>
              <a:rPr lang="en-US" sz="3000" b="1" i="1" dirty="0" err="1">
                <a:latin typeface="Times New Roman" pitchFamily="18" charset="0"/>
                <a:ea typeface="Tahoma" pitchFamily="34" charset="0"/>
                <a:cs typeface="Times New Roman" pitchFamily="18" charset="0"/>
              </a:rPr>
              <a:t>gọi</a:t>
            </a:r>
            <a:r>
              <a:rPr lang="en-US" sz="3000" b="1" i="1" dirty="0">
                <a:latin typeface="Times New Roman" pitchFamily="18" charset="0"/>
                <a:ea typeface="Tahoma" pitchFamily="34" charset="0"/>
                <a:cs typeface="Times New Roman" pitchFamily="18" charset="0"/>
              </a:rPr>
              <a:t> </a:t>
            </a:r>
            <a:r>
              <a:rPr lang="en-US" sz="3000" b="1" i="1" dirty="0" err="1">
                <a:latin typeface="Times New Roman" pitchFamily="18" charset="0"/>
                <a:ea typeface="Tahoma" pitchFamily="34" charset="0"/>
                <a:cs typeface="Times New Roman" pitchFamily="18" charset="0"/>
              </a:rPr>
              <a:t>là</a:t>
            </a:r>
            <a:r>
              <a:rPr lang="en-US" sz="3000" b="1" i="1" dirty="0">
                <a:latin typeface="Times New Roman" pitchFamily="18" charset="0"/>
                <a:ea typeface="Tahoma" pitchFamily="34" charset="0"/>
                <a:cs typeface="Times New Roman" pitchFamily="18" charset="0"/>
              </a:rPr>
              <a:t> </a:t>
            </a:r>
            <a:r>
              <a:rPr lang="en-US" sz="3000" b="1" i="1" dirty="0" err="1">
                <a:latin typeface="Times New Roman" pitchFamily="18" charset="0"/>
                <a:ea typeface="Tahoma" pitchFamily="34" charset="0"/>
                <a:cs typeface="Times New Roman" pitchFamily="18" charset="0"/>
              </a:rPr>
              <a:t>khoáng</a:t>
            </a:r>
            <a:r>
              <a:rPr lang="en-US" sz="3000" b="1" i="1" dirty="0">
                <a:latin typeface="Times New Roman" pitchFamily="18" charset="0"/>
                <a:ea typeface="Tahoma" pitchFamily="34" charset="0"/>
                <a:cs typeface="Times New Roman" pitchFamily="18" charset="0"/>
              </a:rPr>
              <a:t> </a:t>
            </a:r>
            <a:r>
              <a:rPr lang="en-US" sz="3000" b="1" i="1" dirty="0" err="1">
                <a:latin typeface="Times New Roman" pitchFamily="18" charset="0"/>
                <a:ea typeface="Tahoma" pitchFamily="34" charset="0"/>
                <a:cs typeface="Times New Roman" pitchFamily="18" charset="0"/>
              </a:rPr>
              <a:t>sản</a:t>
            </a:r>
            <a:r>
              <a:rPr lang="en-US" sz="3000" b="1" i="1" dirty="0">
                <a:latin typeface="Times New Roman" pitchFamily="18" charset="0"/>
                <a:ea typeface="Tahoma" pitchFamily="34" charset="0"/>
                <a:cs typeface="Times New Roman" pitchFamily="18" charset="0"/>
              </a:rPr>
              <a:t> </a:t>
            </a:r>
            <a:r>
              <a:rPr lang="en-US" sz="3000" b="1" i="1" dirty="0" err="1">
                <a:latin typeface="Times New Roman" pitchFamily="18" charset="0"/>
                <a:ea typeface="Tahoma" pitchFamily="34" charset="0"/>
                <a:cs typeface="Times New Roman" pitchFamily="18" charset="0"/>
              </a:rPr>
              <a:t>được</a:t>
            </a:r>
            <a:r>
              <a:rPr lang="en-US" sz="3000" b="1" i="1" dirty="0">
                <a:latin typeface="Times New Roman" pitchFamily="18" charset="0"/>
                <a:ea typeface="Tahoma" pitchFamily="34" charset="0"/>
                <a:cs typeface="Times New Roman" pitchFamily="18" charset="0"/>
              </a:rPr>
              <a:t> </a:t>
            </a:r>
            <a:r>
              <a:rPr lang="en-US" sz="3000" b="1" i="1" dirty="0" err="1">
                <a:latin typeface="Times New Roman" pitchFamily="18" charset="0"/>
                <a:ea typeface="Tahoma" pitchFamily="34" charset="0"/>
                <a:cs typeface="Times New Roman" pitchFamily="18" charset="0"/>
              </a:rPr>
              <a:t>không</a:t>
            </a:r>
            <a:r>
              <a:rPr lang="en-US" sz="3000" b="1" i="1" dirty="0">
                <a:latin typeface="Times New Roman" pitchFamily="18" charset="0"/>
                <a:ea typeface="Tahoma" pitchFamily="34" charset="0"/>
                <a:cs typeface="Times New Roman" pitchFamily="18" charset="0"/>
              </a:rPr>
              <a:t>?</a:t>
            </a:r>
          </a:p>
        </p:txBody>
      </p:sp>
      <p:sp>
        <p:nvSpPr>
          <p:cNvPr id="3" name="Rectangle 2"/>
          <p:cNvSpPr/>
          <p:nvPr/>
        </p:nvSpPr>
        <p:spPr>
          <a:xfrm>
            <a:off x="447261" y="1447800"/>
            <a:ext cx="5486400" cy="51054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hay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hóa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do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hóa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endParaRPr lang="en-US" sz="2400" dirty="0">
              <a:latin typeface="Times New Roman" pitchFamily="18" charset="0"/>
              <a:cs typeface="Times New Roman" pitchFamily="18" charset="0"/>
            </a:endParaRPr>
          </a:p>
          <a:p>
            <a:r>
              <a:rPr lang="en-US" sz="2400" dirty="0" err="1">
                <a:latin typeface="Times New Roman" pitchFamily="18" charset="0"/>
                <a:cs typeface="Times New Roman" pitchFamily="18" charset="0"/>
              </a:rPr>
              <a:t>Ví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anh</a:t>
            </a:r>
            <a:r>
              <a:rPr lang="en-US" sz="2400" dirty="0">
                <a:latin typeface="Times New Roman" pitchFamily="18" charset="0"/>
                <a:cs typeface="Times New Roman" pitchFamily="18" charset="0"/>
              </a:rPr>
              <a:t>, mica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tính </a:t>
            </a:r>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hay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quặng</a:t>
            </a:r>
            <a:r>
              <a:rPr lang="en-US" sz="2400" dirty="0">
                <a:latin typeface="Times New Roman" pitchFamily="18" charset="0"/>
                <a:cs typeface="Times New Roman" pitchFamily="18" charset="0"/>
              </a:rPr>
              <a:t>.</a:t>
            </a:r>
          </a:p>
        </p:txBody>
      </p:sp>
      <p:pic>
        <p:nvPicPr>
          <p:cNvPr id="1026" name="Picture 2" descr="Đá thạch anh là gì? 8 loại đá thạch anh phổ biến hiện nay và công dụng của  chú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7719" y="1464366"/>
            <a:ext cx="3546846" cy="23622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Mica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Mica – Wikipedia tiếng Việ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Mica - vinascg.co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descr="C:\Users\Administrator\Downloads\Mica_phlogopite_228369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8410" y="4393406"/>
            <a:ext cx="3084558" cy="205740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1" descr="Vàng thường có ở đâu? Cách nhận biết đất có quặng vàng – Ngân hàng 24h"/>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C:\Users\Administrator\Downloads\tải xuố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4686014"/>
            <a:ext cx="2286000" cy="1472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90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33"/>
                                        </p:tgtEl>
                                        <p:attrNameLst>
                                          <p:attrName>style.visibility</p:attrName>
                                        </p:attrNameLst>
                                      </p:cBhvr>
                                      <p:to>
                                        <p:strVal val="visible"/>
                                      </p:to>
                                    </p:set>
                                    <p:animEffect transition="in" filter="circle(in)">
                                      <p:cBhvr>
                                        <p:cTn id="29" dur="2000"/>
                                        <p:tgtEl>
                                          <p:spTgt spid="103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036"/>
                                        </p:tgtEl>
                                        <p:attrNameLst>
                                          <p:attrName>style.visibility</p:attrName>
                                        </p:attrNameLst>
                                      </p:cBhvr>
                                      <p:to>
                                        <p:strVal val="visible"/>
                                      </p:to>
                                    </p:set>
                                    <p:animEffect transition="in" filter="circle(in)">
                                      <p:cBhvr>
                                        <p:cTn id="34" dur="2000"/>
                                        <p:tgtEl>
                                          <p:spTgt spid="103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additive="base">
                                        <p:cTn id="3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barn(inVertical)">
                                      <p:cBhvr>
                                        <p:cTn id="4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4"/>
        <p:cNvGrpSpPr/>
        <p:nvPr/>
      </p:nvGrpSpPr>
      <p:grpSpPr>
        <a:xfrm>
          <a:off x="0" y="0"/>
          <a:ext cx="0" cy="0"/>
          <a:chOff x="0" y="0"/>
          <a:chExt cx="0" cy="0"/>
        </a:xfrm>
      </p:grpSpPr>
      <p:sp>
        <p:nvSpPr>
          <p:cNvPr id="1037" name="Google Shape;1037;p5"/>
          <p:cNvSpPr txBox="1"/>
          <p:nvPr/>
        </p:nvSpPr>
        <p:spPr>
          <a:xfrm>
            <a:off x="282206" y="397400"/>
            <a:ext cx="4965423" cy="477009"/>
          </a:xfrm>
          <a:prstGeom prst="rect">
            <a:avLst/>
          </a:prstGeom>
          <a:noFill/>
          <a:ln>
            <a:noFill/>
          </a:ln>
        </p:spPr>
        <p:txBody>
          <a:bodyPr spcFirstLastPara="1" wrap="square" lIns="91416" tIns="45698" rIns="91416" bIns="45698" anchor="t" anchorCtr="0">
            <a:spAutoFit/>
          </a:bodyPr>
          <a:lstStyle/>
          <a:p>
            <a:pPr algn="ctr">
              <a:lnSpc>
                <a:spcPts val="3000"/>
              </a:lnSpc>
            </a:pPr>
            <a:r>
              <a:rPr lang="en-US" sz="2500" b="1" dirty="0">
                <a:solidFill>
                  <a:schemeClr val="tx1"/>
                </a:solidFill>
                <a:latin typeface="Times New Roman" pitchFamily="18" charset="0"/>
                <a:cs typeface="Times New Roman" pitchFamily="18" charset="0"/>
              </a:rPr>
              <a:t>III. </a:t>
            </a:r>
            <a:r>
              <a:rPr lang="en-US" sz="2500" b="1" dirty="0" err="1">
                <a:solidFill>
                  <a:schemeClr val="tx1"/>
                </a:solidFill>
                <a:latin typeface="Times New Roman" pitchFamily="18" charset="0"/>
                <a:cs typeface="Times New Roman" pitchFamily="18" charset="0"/>
              </a:rPr>
              <a:t>THUYẾT</a:t>
            </a:r>
            <a:r>
              <a:rPr lang="en-US" sz="2500" b="1" dirty="0">
                <a:solidFill>
                  <a:schemeClr val="tx1"/>
                </a:solidFill>
                <a:latin typeface="Times New Roman" pitchFamily="18" charset="0"/>
                <a:cs typeface="Times New Roman" pitchFamily="18" charset="0"/>
              </a:rPr>
              <a:t> </a:t>
            </a:r>
            <a:r>
              <a:rPr lang="en-US" sz="2500" b="1" dirty="0" err="1">
                <a:solidFill>
                  <a:schemeClr val="tx1"/>
                </a:solidFill>
                <a:latin typeface="Times New Roman" pitchFamily="18" charset="0"/>
                <a:cs typeface="Times New Roman" pitchFamily="18" charset="0"/>
              </a:rPr>
              <a:t>KIẾN</a:t>
            </a:r>
            <a:r>
              <a:rPr lang="en-US" sz="2500" b="1" dirty="0">
                <a:solidFill>
                  <a:schemeClr val="tx1"/>
                </a:solidFill>
                <a:latin typeface="Times New Roman" pitchFamily="18" charset="0"/>
                <a:cs typeface="Times New Roman" pitchFamily="18" charset="0"/>
              </a:rPr>
              <a:t> </a:t>
            </a:r>
            <a:r>
              <a:rPr lang="en-US" sz="2500" b="1" dirty="0" err="1">
                <a:solidFill>
                  <a:schemeClr val="tx1"/>
                </a:solidFill>
                <a:latin typeface="Times New Roman" pitchFamily="18" charset="0"/>
                <a:cs typeface="Times New Roman" pitchFamily="18" charset="0"/>
              </a:rPr>
              <a:t>TẠO</a:t>
            </a:r>
            <a:r>
              <a:rPr lang="en-US" sz="2500" b="1" dirty="0">
                <a:solidFill>
                  <a:schemeClr val="tx1"/>
                </a:solidFill>
                <a:latin typeface="Times New Roman" pitchFamily="18" charset="0"/>
                <a:cs typeface="Times New Roman" pitchFamily="18" charset="0"/>
              </a:rPr>
              <a:t> </a:t>
            </a:r>
            <a:r>
              <a:rPr lang="en-US" sz="2500" b="1" dirty="0" err="1">
                <a:solidFill>
                  <a:schemeClr val="tx1"/>
                </a:solidFill>
                <a:latin typeface="Times New Roman" pitchFamily="18" charset="0"/>
                <a:cs typeface="Times New Roman" pitchFamily="18" charset="0"/>
              </a:rPr>
              <a:t>MẢNG</a:t>
            </a:r>
            <a:endParaRPr lang="en-US" sz="2500" b="1" dirty="0">
              <a:solidFill>
                <a:schemeClr val="tx1"/>
              </a:solidFill>
              <a:latin typeface="Times New Roman" pitchFamily="18" charset="0"/>
              <a:cs typeface="Times New Roman"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1733" y="533400"/>
            <a:ext cx="6150667" cy="36709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033" y="4478091"/>
            <a:ext cx="6130367" cy="18465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51" name="Picture 3" descr="E:\ôn đại học và HSG\Tài nguyên Địa lí\Tài liệu tham khảo trên internet\Tổng hợp\Giáo án\PPT\CÁC ICON HỖ TRỢ SOẠN GIẢNG PPT\4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20814"/>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43000" y="3089598"/>
            <a:ext cx="3660911" cy="872033"/>
          </a:xfrm>
          <a:prstGeom prst="rect">
            <a:avLst/>
          </a:prstGeom>
          <a:solidFill>
            <a:schemeClr val="bg1"/>
          </a:solidFill>
          <a:effectLst>
            <a:outerShdw blurRad="50800" dist="38100" dir="2700000" algn="tl" rotWithShape="0">
              <a:prstClr val="black">
                <a:alpha val="40000"/>
              </a:prstClr>
            </a:outerShdw>
          </a:effectLst>
        </p:spPr>
        <p:txBody>
          <a:bodyPr wrap="square" lIns="91432" tIns="45718" rIns="91432" bIns="45718" rtlCol="0">
            <a:spAutoFit/>
          </a:bodyPr>
          <a:lstStyle/>
          <a:p>
            <a:pPr algn="just"/>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Trình</a:t>
            </a:r>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bày</a:t>
            </a:r>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khái</a:t>
            </a:r>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quát</a:t>
            </a:r>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về</a:t>
            </a:r>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thuyết</a:t>
            </a:r>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kiến</a:t>
            </a:r>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tạo</a:t>
            </a:r>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mảng</a:t>
            </a:r>
            <a:endParaRPr lang="en-US" sz="2500" b="1" i="1" dirty="0">
              <a:solidFill>
                <a:schemeClr val="tx1"/>
              </a:solidFill>
              <a:latin typeface="Times New Roman" pitchFamily="18" charset="0"/>
              <a:cs typeface="Times New Roman" pitchFamily="18" charset="0"/>
            </a:endParaRPr>
          </a:p>
        </p:txBody>
      </p:sp>
      <p:pic>
        <p:nvPicPr>
          <p:cNvPr id="13" name="Picture 3" descr="E:\ôn đại học và HSG\Tài nguyên Địa lí\Tài liệu tham khảo trên internet\Tổng hợp\Giáo án\PPT\CÁC ICON HỖ TRỢ SOẠN GIẢNG PPT\44.png"/>
          <p:cNvPicPr>
            <a:picLocks noChangeAspect="1" noChangeArrowheads="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457200" y="4710137"/>
            <a:ext cx="609600" cy="6096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143000" y="4383995"/>
            <a:ext cx="3660911" cy="1631212"/>
          </a:xfrm>
          <a:prstGeom prst="rect">
            <a:avLst/>
          </a:prstGeom>
          <a:solidFill>
            <a:schemeClr val="bg1"/>
          </a:solidFill>
          <a:effectLst>
            <a:outerShdw blurRad="50800" dist="38100" dir="2700000" algn="tl" rotWithShape="0">
              <a:prstClr val="black">
                <a:alpha val="40000"/>
              </a:prstClr>
            </a:outerShdw>
          </a:effectLst>
        </p:spPr>
        <p:txBody>
          <a:bodyPr wrap="square" lIns="91432" tIns="45718" rIns="91432" bIns="45718" rtlCol="0">
            <a:spAutoFit/>
          </a:bodyPr>
          <a:lstStyle/>
          <a:p>
            <a:pPr algn="just"/>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Nguyên</a:t>
            </a:r>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nhân</a:t>
            </a:r>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hình</a:t>
            </a:r>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thành</a:t>
            </a:r>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các</a:t>
            </a:r>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dãy</a:t>
            </a:r>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núi</a:t>
            </a:r>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trẻ</a:t>
            </a:r>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các</a:t>
            </a:r>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vành</a:t>
            </a:r>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đai</a:t>
            </a:r>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động</a:t>
            </a:r>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đất</a:t>
            </a:r>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núi</a:t>
            </a:r>
            <a:r>
              <a:rPr lang="en-US" sz="2500" b="1" i="1" dirty="0">
                <a:solidFill>
                  <a:schemeClr val="tx1"/>
                </a:solidFill>
                <a:latin typeface="Times New Roman" pitchFamily="18" charset="0"/>
                <a:cs typeface="Times New Roman" pitchFamily="18" charset="0"/>
              </a:rPr>
              <a:t> </a:t>
            </a:r>
            <a:r>
              <a:rPr lang="en-US" sz="2500" b="1" i="1" dirty="0" err="1">
                <a:solidFill>
                  <a:schemeClr val="tx1"/>
                </a:solidFill>
                <a:latin typeface="Times New Roman" pitchFamily="18" charset="0"/>
                <a:cs typeface="Times New Roman" pitchFamily="18" charset="0"/>
              </a:rPr>
              <a:t>lửa</a:t>
            </a:r>
            <a:r>
              <a:rPr lang="en-US" sz="2500" b="1" i="1" dirty="0">
                <a:solidFill>
                  <a:schemeClr val="tx1"/>
                </a:solidFill>
                <a:latin typeface="Times New Roman" pitchFamily="18" charset="0"/>
                <a:cs typeface="Times New Roman" pitchFamily="18" charset="0"/>
              </a:rPr>
              <a:t>.</a:t>
            </a:r>
          </a:p>
        </p:txBody>
      </p:sp>
      <p:pic>
        <p:nvPicPr>
          <p:cNvPr id="1026" name="Picture 2" descr="Câu Hỏi, Đánh Dấu, Màu Vàng, Thẩm Vấ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7654" y="1676400"/>
            <a:ext cx="1130168" cy="113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78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37"/>
                                        </p:tgtEl>
                                        <p:attrNameLst>
                                          <p:attrName>style.visibility</p:attrName>
                                        </p:attrNameLst>
                                      </p:cBhvr>
                                      <p:to>
                                        <p:strVal val="visible"/>
                                      </p:to>
                                    </p:set>
                                    <p:animEffect transition="in" filter="barn(inVertical)">
                                      <p:cBhvr>
                                        <p:cTn id="7" dur="500"/>
                                        <p:tgtEl>
                                          <p:spTgt spid="10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1"/>
                                        </p:tgtEl>
                                        <p:attrNameLst>
                                          <p:attrName>style.visibility</p:attrName>
                                        </p:attrNameLst>
                                      </p:cBhvr>
                                      <p:to>
                                        <p:strVal val="visible"/>
                                      </p:to>
                                    </p:set>
                                    <p:anim calcmode="lin" valueType="num">
                                      <p:cBhvr additive="base">
                                        <p:cTn id="25" dur="500" fill="hold"/>
                                        <p:tgtEl>
                                          <p:spTgt spid="2051"/>
                                        </p:tgtEl>
                                        <p:attrNameLst>
                                          <p:attrName>ppt_x</p:attrName>
                                        </p:attrNameLst>
                                      </p:cBhvr>
                                      <p:tavLst>
                                        <p:tav tm="0">
                                          <p:val>
                                            <p:strVal val="#ppt_x"/>
                                          </p:val>
                                        </p:tav>
                                        <p:tav tm="100000">
                                          <p:val>
                                            <p:strVal val="#ppt_x"/>
                                          </p:val>
                                        </p:tav>
                                      </p:tavLst>
                                    </p:anim>
                                    <p:anim calcmode="lin" valueType="num">
                                      <p:cBhvr additive="base">
                                        <p:cTn id="26" dur="500" fill="hold"/>
                                        <p:tgtEl>
                                          <p:spTgt spid="205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 grpId="0"/>
      <p:bldP spid="4"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74"/>
        <p:cNvGrpSpPr/>
        <p:nvPr/>
      </p:nvGrpSpPr>
      <p:grpSpPr>
        <a:xfrm>
          <a:off x="0" y="0"/>
          <a:ext cx="0" cy="0"/>
          <a:chOff x="0" y="0"/>
          <a:chExt cx="0" cy="0"/>
        </a:xfrm>
      </p:grpSpPr>
      <p:sp>
        <p:nvSpPr>
          <p:cNvPr id="2" name="TextBox 1"/>
          <p:cNvSpPr txBox="1"/>
          <p:nvPr/>
        </p:nvSpPr>
        <p:spPr>
          <a:xfrm>
            <a:off x="762000" y="762000"/>
            <a:ext cx="10591800" cy="5257800"/>
          </a:xfrm>
          <a:prstGeom prst="rect">
            <a:avLst/>
          </a:prstGeom>
          <a:solidFill>
            <a:srgbClr val="FFFFFF"/>
          </a:solidFill>
        </p:spPr>
        <p:txBody>
          <a:bodyPr wrap="square" rtlCol="0">
            <a:spAutoFit/>
          </a:bodyPr>
          <a:lstStyle/>
          <a:p>
            <a:endParaRPr lang="en-US"/>
          </a:p>
        </p:txBody>
      </p:sp>
      <p:grpSp>
        <p:nvGrpSpPr>
          <p:cNvPr id="5" name="Group 4"/>
          <p:cNvGrpSpPr/>
          <p:nvPr/>
        </p:nvGrpSpPr>
        <p:grpSpPr>
          <a:xfrm>
            <a:off x="3009900" y="1614686"/>
            <a:ext cx="6172200" cy="3628627"/>
            <a:chOff x="2963271" y="990787"/>
            <a:chExt cx="2294529" cy="1371413"/>
          </a:xfrm>
        </p:grpSpPr>
        <p:pic>
          <p:nvPicPr>
            <p:cNvPr id="6" name="Picture 8" descr="Đồ hoạ vector miễn phí của Giấy giấ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673303">
              <a:off x="3673620" y="1305335"/>
              <a:ext cx="1139066" cy="56904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1483"/>
            <p:cNvGrpSpPr/>
            <p:nvPr/>
          </p:nvGrpSpPr>
          <p:grpSpPr>
            <a:xfrm>
              <a:off x="3891734" y="1660128"/>
              <a:ext cx="1366066" cy="702072"/>
              <a:chOff x="28079" y="1041053"/>
              <a:chExt cx="7035801" cy="4572000"/>
            </a:xfrm>
          </p:grpSpPr>
          <p:sp>
            <p:nvSpPr>
              <p:cNvPr id="10"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1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8" name="TextBox 7"/>
            <p:cNvSpPr txBox="1"/>
            <p:nvPr/>
          </p:nvSpPr>
          <p:spPr>
            <a:xfrm>
              <a:off x="3972205" y="1825965"/>
              <a:ext cx="1224121" cy="325701"/>
            </a:xfrm>
            <a:prstGeom prst="rect">
              <a:avLst/>
            </a:prstGeom>
            <a:noFill/>
          </p:spPr>
          <p:txBody>
            <a:bodyPr wrap="square" rtlCol="0">
              <a:spAutoFit/>
            </a:bodyPr>
            <a:lstStyle/>
            <a:p>
              <a:pPr algn="ctr"/>
              <a:r>
                <a:rPr lang="en-US" sz="5000" b="1" i="1">
                  <a:solidFill>
                    <a:schemeClr val="bg1"/>
                  </a:solidFill>
                  <a:latin typeface="Times New Roman" panose="02020603050405020304" pitchFamily="18" charset="0"/>
                  <a:cs typeface="Times New Roman" panose="02020603050405020304" pitchFamily="18" charset="0"/>
                </a:rPr>
                <a:t>Luyện tập</a:t>
              </a:r>
            </a:p>
          </p:txBody>
        </p:sp>
        <p:pic>
          <p:nvPicPr>
            <p:cNvPr id="9" name="Picture 6" descr="Hình minh họa miễn phí về Th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3271" y="990787"/>
              <a:ext cx="1220932" cy="121988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3" y="0"/>
            <a:ext cx="11550998" cy="6858000"/>
          </a:xfrm>
          <a:prstGeom prst="rect">
            <a:avLst/>
          </a:prstGeom>
        </p:spPr>
      </p:pic>
    </p:spTree>
    <p:extLst>
      <p:ext uri="{BB962C8B-B14F-4D97-AF65-F5344CB8AC3E}">
        <p14:creationId xmlns:p14="http://schemas.microsoft.com/office/powerpoint/2010/main" val="382535301"/>
      </p:ext>
    </p:extLst>
  </p:cSld>
  <p:clrMapOvr>
    <a:masterClrMapping/>
  </p:clrMapOvr>
  <p:transition>
    <p:wedg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74"/>
        <p:cNvGrpSpPr/>
        <p:nvPr/>
      </p:nvGrpSpPr>
      <p:grpSpPr>
        <a:xfrm>
          <a:off x="0" y="0"/>
          <a:ext cx="0" cy="0"/>
          <a:chOff x="0" y="0"/>
          <a:chExt cx="0" cy="0"/>
        </a:xfrm>
      </p:grpSpPr>
      <p:sp>
        <p:nvSpPr>
          <p:cNvPr id="4" name="TextBox 3"/>
          <p:cNvSpPr txBox="1"/>
          <p:nvPr/>
        </p:nvSpPr>
        <p:spPr>
          <a:xfrm>
            <a:off x="2514600" y="1013567"/>
            <a:ext cx="8763000" cy="553998"/>
          </a:xfrm>
          <a:prstGeom prst="rect">
            <a:avLst/>
          </a:prstGeom>
          <a:noFill/>
        </p:spPr>
        <p:txBody>
          <a:bodyPr wrap="square" rtlCol="0">
            <a:spAutoFit/>
          </a:bodyPr>
          <a:lstStyle/>
          <a:p>
            <a:r>
              <a:rPr lang="en-US" sz="3000" b="1">
                <a:solidFill>
                  <a:srgbClr val="FF0000"/>
                </a:solidFill>
                <a:latin typeface="Times New Roman" pitchFamily="18" charset="0"/>
                <a:cs typeface="Times New Roman" pitchFamily="18" charset="0"/>
              </a:rPr>
              <a:t>Câu hỏi : Hãy phân biệt vỏ lục địa và vỏ đại dương?</a:t>
            </a:r>
          </a:p>
        </p:txBody>
      </p:sp>
      <p:graphicFrame>
        <p:nvGraphicFramePr>
          <p:cNvPr id="6" name="Table 5"/>
          <p:cNvGraphicFramePr>
            <a:graphicFrameLocks noGrp="1"/>
          </p:cNvGraphicFramePr>
          <p:nvPr>
            <p:extLst>
              <p:ext uri="{D42A27DB-BD31-4B8C-83A1-F6EECF244321}">
                <p14:modId xmlns:p14="http://schemas.microsoft.com/office/powerpoint/2010/main" val="3593390769"/>
              </p:ext>
            </p:extLst>
          </p:nvPr>
        </p:nvGraphicFramePr>
        <p:xfrm>
          <a:off x="1219200" y="2214847"/>
          <a:ext cx="10058400" cy="3576352"/>
        </p:xfrm>
        <a:graphic>
          <a:graphicData uri="http://schemas.openxmlformats.org/drawingml/2006/table">
            <a:tbl>
              <a:tblPr firstRow="1" firstCol="1">
                <a:tableStyleId>{1FECB4D8-DB02-4DC6-A0A2-4F2EBAE1DC90}</a:tableStyleId>
              </a:tblPr>
              <a:tblGrid>
                <a:gridCol w="5302102">
                  <a:extLst>
                    <a:ext uri="{9D8B030D-6E8A-4147-A177-3AD203B41FA5}">
                      <a16:colId xmlns:a16="http://schemas.microsoft.com/office/drawing/2014/main" val="20000"/>
                    </a:ext>
                  </a:extLst>
                </a:gridCol>
                <a:gridCol w="4756298">
                  <a:extLst>
                    <a:ext uri="{9D8B030D-6E8A-4147-A177-3AD203B41FA5}">
                      <a16:colId xmlns:a16="http://schemas.microsoft.com/office/drawing/2014/main" val="20001"/>
                    </a:ext>
                  </a:extLst>
                </a:gridCol>
              </a:tblGrid>
              <a:tr h="1032970">
                <a:tc>
                  <a:txBody>
                    <a:bodyPr/>
                    <a:lstStyle/>
                    <a:p>
                      <a:pPr algn="ctr"/>
                      <a:r>
                        <a:rPr lang="en-US" sz="2400">
                          <a:effectLst/>
                          <a:latin typeface="Times New Roman" panose="02020603050405020304" pitchFamily="18" charset="0"/>
                          <a:cs typeface="Times New Roman" panose="02020603050405020304" pitchFamily="18" charset="0"/>
                        </a:rPr>
                        <a:t>Vỏ lục địa</a:t>
                      </a:r>
                      <a:endParaRPr lang="en-US" sz="2400" b="1">
                        <a:solidFill>
                          <a:srgbClr val="000099"/>
                        </a:solidFill>
                        <a:effectLst/>
                        <a:latin typeface="Times New Roman" pitchFamily="18" charset="0"/>
                        <a:cs typeface="Times New Roman" pitchFamily="18" charset="0"/>
                      </a:endParaRPr>
                    </a:p>
                  </a:txBody>
                  <a:tcPr marL="68580" marR="6858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solidFill>
                      <a:srgbClr val="009900"/>
                    </a:solidFill>
                  </a:tcPr>
                </a:tc>
                <a:tc>
                  <a:txBody>
                    <a:bodyPr/>
                    <a:lstStyle/>
                    <a:p>
                      <a:pPr algn="ctr"/>
                      <a:r>
                        <a:rPr lang="en-US" sz="2400">
                          <a:effectLst/>
                          <a:latin typeface="Times New Roman" panose="02020603050405020304" pitchFamily="18" charset="0"/>
                          <a:cs typeface="Times New Roman" panose="02020603050405020304" pitchFamily="18" charset="0"/>
                        </a:rPr>
                        <a:t>Vỏ đại dương</a:t>
                      </a:r>
                      <a:endParaRPr lang="en-US" sz="2400" b="1">
                        <a:solidFill>
                          <a:srgbClr val="000099"/>
                        </a:solidFill>
                        <a:effectLst/>
                        <a:latin typeface="Times New Roman" pitchFamily="18" charset="0"/>
                        <a:cs typeface="Times New Roman" pitchFamily="18" charset="0"/>
                      </a:endParaRPr>
                    </a:p>
                  </a:txBody>
                  <a:tcPr marL="68580" marR="6858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solidFill>
                      <a:srgbClr val="009900"/>
                    </a:solidFill>
                  </a:tcPr>
                </a:tc>
                <a:extLst>
                  <a:ext uri="{0D108BD9-81ED-4DB2-BD59-A6C34878D82A}">
                    <a16:rowId xmlns:a16="http://schemas.microsoft.com/office/drawing/2014/main" val="10000"/>
                  </a:ext>
                </a:extLst>
              </a:tr>
              <a:tr h="847794">
                <a:tc>
                  <a:txBody>
                    <a:bodyPr/>
                    <a:lstStyle/>
                    <a:p>
                      <a:pPr algn="just"/>
                      <a:endParaRPr lang="en-US" sz="2400" b="0">
                        <a:solidFill>
                          <a:schemeClr val="tx1"/>
                        </a:solidFill>
                        <a:effectLst/>
                        <a:latin typeface="Times New Roman" pitchFamily="18" charset="0"/>
                        <a:cs typeface="Times New Roman" pitchFamily="18" charset="0"/>
                      </a:endParaRPr>
                    </a:p>
                  </a:txBody>
                  <a:tcPr marL="68580" marR="6858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just"/>
                      <a:endParaRPr lang="en-US" sz="2400" b="0">
                        <a:solidFill>
                          <a:schemeClr val="tx1"/>
                        </a:solidFill>
                        <a:effectLst/>
                        <a:latin typeface="Times New Roman" pitchFamily="18" charset="0"/>
                        <a:cs typeface="Times New Roman" pitchFamily="18" charset="0"/>
                      </a:endParaRPr>
                    </a:p>
                  </a:txBody>
                  <a:tcPr marL="68580" marR="6858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extLst>
                  <a:ext uri="{0D108BD9-81ED-4DB2-BD59-A6C34878D82A}">
                    <a16:rowId xmlns:a16="http://schemas.microsoft.com/office/drawing/2014/main" val="10001"/>
                  </a:ext>
                </a:extLst>
              </a:tr>
              <a:tr h="847794">
                <a:tc>
                  <a:txBody>
                    <a:bodyPr/>
                    <a:lstStyle/>
                    <a:p>
                      <a:pPr algn="just"/>
                      <a:endParaRPr lang="en-US" sz="2400" b="0">
                        <a:solidFill>
                          <a:schemeClr val="tx1"/>
                        </a:solidFill>
                        <a:effectLst/>
                        <a:latin typeface="Times New Roman" pitchFamily="18" charset="0"/>
                        <a:cs typeface="Times New Roman" pitchFamily="18" charset="0"/>
                      </a:endParaRPr>
                    </a:p>
                  </a:txBody>
                  <a:tcPr marL="68580" marR="6858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just"/>
                      <a:endParaRPr lang="en-US" sz="2400" b="0">
                        <a:solidFill>
                          <a:schemeClr val="tx1"/>
                        </a:solidFill>
                        <a:effectLst/>
                        <a:latin typeface="Times New Roman" pitchFamily="18" charset="0"/>
                        <a:cs typeface="Times New Roman" pitchFamily="18" charset="0"/>
                      </a:endParaRPr>
                    </a:p>
                  </a:txBody>
                  <a:tcPr marL="68580" marR="6858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extLst>
                  <a:ext uri="{0D108BD9-81ED-4DB2-BD59-A6C34878D82A}">
                    <a16:rowId xmlns:a16="http://schemas.microsoft.com/office/drawing/2014/main" val="10002"/>
                  </a:ext>
                </a:extLst>
              </a:tr>
              <a:tr h="847794">
                <a:tc>
                  <a:txBody>
                    <a:bodyPr/>
                    <a:lstStyle/>
                    <a:p>
                      <a:pPr algn="just"/>
                      <a:endParaRPr lang="en-US" sz="2400" b="0">
                        <a:solidFill>
                          <a:schemeClr val="tx1"/>
                        </a:solidFill>
                        <a:effectLst/>
                        <a:latin typeface="Times New Roman" pitchFamily="18" charset="0"/>
                        <a:cs typeface="Times New Roman" pitchFamily="18" charset="0"/>
                      </a:endParaRPr>
                    </a:p>
                  </a:txBody>
                  <a:tcPr marL="68580" marR="6858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just"/>
                      <a:endParaRPr lang="en-US" sz="2400" b="0">
                        <a:solidFill>
                          <a:schemeClr val="tx1"/>
                        </a:solidFill>
                        <a:effectLst/>
                        <a:latin typeface="Times New Roman" pitchFamily="18" charset="0"/>
                        <a:cs typeface="Times New Roman" pitchFamily="18" charset="0"/>
                      </a:endParaRPr>
                    </a:p>
                  </a:txBody>
                  <a:tcPr marL="68580" marR="68580"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TextBox 1"/>
          <p:cNvSpPr txBox="1"/>
          <p:nvPr/>
        </p:nvSpPr>
        <p:spPr>
          <a:xfrm>
            <a:off x="1219200" y="3283803"/>
            <a:ext cx="5181600" cy="830997"/>
          </a:xfrm>
          <a:prstGeom prst="rect">
            <a:avLst/>
          </a:prstGeom>
          <a:noFill/>
        </p:spPr>
        <p:txBody>
          <a:bodyPr wrap="square" rtlCol="0">
            <a:spAutoFit/>
          </a:bodyPr>
          <a:lstStyle/>
          <a:p>
            <a:pPr algn="just"/>
            <a:r>
              <a:rPr lang="en-US" sz="2400">
                <a:solidFill>
                  <a:schemeClr val="tx1"/>
                </a:solidFill>
                <a:latin typeface="Times New Roman" pitchFamily="18" charset="0"/>
                <a:cs typeface="Times New Roman" pitchFamily="18" charset="0"/>
              </a:rPr>
              <a:t>Phân bố ở lục địa và một phần dưới mực nước biển.</a:t>
            </a:r>
          </a:p>
        </p:txBody>
      </p:sp>
      <p:sp>
        <p:nvSpPr>
          <p:cNvPr id="3" name="TextBox 2"/>
          <p:cNvSpPr txBox="1"/>
          <p:nvPr/>
        </p:nvSpPr>
        <p:spPr>
          <a:xfrm>
            <a:off x="6537960" y="3283803"/>
            <a:ext cx="4739640" cy="830997"/>
          </a:xfrm>
          <a:prstGeom prst="rect">
            <a:avLst/>
          </a:prstGeom>
          <a:noFill/>
        </p:spPr>
        <p:txBody>
          <a:bodyPr wrap="square" rtlCol="0">
            <a:spAutoFit/>
          </a:bodyPr>
          <a:lstStyle/>
          <a:p>
            <a:pPr algn="just"/>
            <a:r>
              <a:rPr lang="en-US" sz="2400">
                <a:solidFill>
                  <a:schemeClr val="tx1"/>
                </a:solidFill>
                <a:latin typeface="Times New Roman" pitchFamily="18" charset="0"/>
                <a:cs typeface="Times New Roman" pitchFamily="18" charset="0"/>
              </a:rPr>
              <a:t>Phân bố ở các nền đại dương, dưới tầng nước biển.</a:t>
            </a:r>
          </a:p>
        </p:txBody>
      </p:sp>
      <p:sp>
        <p:nvSpPr>
          <p:cNvPr id="5" name="TextBox 4"/>
          <p:cNvSpPr txBox="1"/>
          <p:nvPr/>
        </p:nvSpPr>
        <p:spPr>
          <a:xfrm>
            <a:off x="1219200" y="4114800"/>
            <a:ext cx="5200484" cy="830997"/>
          </a:xfrm>
          <a:prstGeom prst="rect">
            <a:avLst/>
          </a:prstGeom>
          <a:noFill/>
        </p:spPr>
        <p:txBody>
          <a:bodyPr wrap="square" rtlCol="0">
            <a:spAutoFit/>
          </a:bodyPr>
          <a:lstStyle/>
          <a:p>
            <a:pPr algn="just"/>
            <a:r>
              <a:rPr lang="en-US" sz="2400">
                <a:solidFill>
                  <a:schemeClr val="tx1"/>
                </a:solidFill>
                <a:latin typeface="Times New Roman" pitchFamily="18" charset="0"/>
                <a:cs typeface="Times New Roman" pitchFamily="18" charset="0"/>
              </a:rPr>
              <a:t>Bề dày trung bình: 35-40 km (ở miền núi cao đến 70-80 km)</a:t>
            </a:r>
          </a:p>
        </p:txBody>
      </p:sp>
      <p:sp>
        <p:nvSpPr>
          <p:cNvPr id="7" name="TextBox 6"/>
          <p:cNvSpPr txBox="1"/>
          <p:nvPr/>
        </p:nvSpPr>
        <p:spPr>
          <a:xfrm>
            <a:off x="6539114" y="4114800"/>
            <a:ext cx="4570845" cy="830997"/>
          </a:xfrm>
          <a:prstGeom prst="rect">
            <a:avLst/>
          </a:prstGeom>
          <a:noFill/>
        </p:spPr>
        <p:txBody>
          <a:bodyPr wrap="square" rtlCol="0">
            <a:spAutoFit/>
          </a:bodyPr>
          <a:lstStyle/>
          <a:p>
            <a:pPr algn="just"/>
            <a:r>
              <a:rPr lang="en-US" sz="2400">
                <a:solidFill>
                  <a:schemeClr val="tx1"/>
                </a:solidFill>
                <a:latin typeface="Times New Roman" pitchFamily="18" charset="0"/>
                <a:cs typeface="Times New Roman" pitchFamily="18" charset="0"/>
              </a:rPr>
              <a:t>Bề dày trung bình: 5-10 km.</a:t>
            </a:r>
          </a:p>
          <a:p>
            <a:endParaRPr lang="en-US" sz="2400"/>
          </a:p>
        </p:txBody>
      </p:sp>
      <p:sp>
        <p:nvSpPr>
          <p:cNvPr id="8" name="TextBox 7"/>
          <p:cNvSpPr txBox="1"/>
          <p:nvPr/>
        </p:nvSpPr>
        <p:spPr>
          <a:xfrm>
            <a:off x="1219200" y="4953000"/>
            <a:ext cx="5170003" cy="830997"/>
          </a:xfrm>
          <a:prstGeom prst="rect">
            <a:avLst/>
          </a:prstGeom>
          <a:noFill/>
        </p:spPr>
        <p:txBody>
          <a:bodyPr wrap="square" rtlCol="0">
            <a:spAutoFit/>
          </a:bodyPr>
          <a:lstStyle/>
          <a:p>
            <a:pPr algn="just"/>
            <a:r>
              <a:rPr lang="en-US" sz="2400">
                <a:solidFill>
                  <a:schemeClr val="tx1"/>
                </a:solidFill>
                <a:latin typeface="Times New Roman" pitchFamily="18" charset="0"/>
                <a:cs typeface="Times New Roman" pitchFamily="18" charset="0"/>
              </a:rPr>
              <a:t>Cấu tạo gồm ba lớp đá: trầm tích, granit và badan.</a:t>
            </a:r>
          </a:p>
        </p:txBody>
      </p:sp>
      <p:sp>
        <p:nvSpPr>
          <p:cNvPr id="9" name="TextBox 8"/>
          <p:cNvSpPr txBox="1"/>
          <p:nvPr/>
        </p:nvSpPr>
        <p:spPr>
          <a:xfrm>
            <a:off x="6570459" y="4953000"/>
            <a:ext cx="3106941" cy="830997"/>
          </a:xfrm>
          <a:prstGeom prst="rect">
            <a:avLst/>
          </a:prstGeom>
          <a:noFill/>
        </p:spPr>
        <p:txBody>
          <a:bodyPr wrap="none" rtlCol="0">
            <a:spAutoFit/>
          </a:bodyPr>
          <a:lstStyle/>
          <a:p>
            <a:pPr algn="just"/>
            <a:r>
              <a:rPr lang="en-US" sz="2400">
                <a:solidFill>
                  <a:schemeClr val="tx1"/>
                </a:solidFill>
                <a:latin typeface="Times New Roman" pitchFamily="18" charset="0"/>
                <a:cs typeface="Times New Roman" pitchFamily="18" charset="0"/>
              </a:rPr>
              <a:t>Không có lớp đá granit.</a:t>
            </a:r>
          </a:p>
          <a:p>
            <a:endParaRPr lang="en-US" sz="2400"/>
          </a:p>
        </p:txBody>
      </p:sp>
      <p:grpSp>
        <p:nvGrpSpPr>
          <p:cNvPr id="12" name="Group 11"/>
          <p:cNvGrpSpPr/>
          <p:nvPr/>
        </p:nvGrpSpPr>
        <p:grpSpPr>
          <a:xfrm>
            <a:off x="-27296" y="-40944"/>
            <a:ext cx="2083382" cy="1200754"/>
            <a:chOff x="-12700" y="-38142"/>
            <a:chExt cx="2083382" cy="1200754"/>
          </a:xfrm>
        </p:grpSpPr>
        <p:pic>
          <p:nvPicPr>
            <p:cNvPr id="13" name="Picture 8" descr="Đồ hoạ vector miễn phí của Giấy giấ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673303">
              <a:off x="632281" y="237264"/>
              <a:ext cx="1034247" cy="49823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组合 1483"/>
            <p:cNvGrpSpPr/>
            <p:nvPr/>
          </p:nvGrpSpPr>
          <p:grpSpPr>
            <a:xfrm>
              <a:off x="830324" y="547906"/>
              <a:ext cx="1240358" cy="614706"/>
              <a:chOff x="28079" y="1041053"/>
              <a:chExt cx="7035801" cy="4572000"/>
            </a:xfrm>
          </p:grpSpPr>
          <p:sp>
            <p:nvSpPr>
              <p:cNvPr id="1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1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15" name="TextBox 14"/>
            <p:cNvSpPr txBox="1"/>
            <p:nvPr/>
          </p:nvSpPr>
          <p:spPr>
            <a:xfrm>
              <a:off x="903390" y="693106"/>
              <a:ext cx="1111475" cy="307777"/>
            </a:xfrm>
            <a:prstGeom prst="rect">
              <a:avLst/>
            </a:prstGeom>
            <a:noFill/>
          </p:spPr>
          <p:txBody>
            <a:bodyPr wrap="square" rtlCol="0">
              <a:spAutoFit/>
            </a:bodyPr>
            <a:lstStyle/>
            <a:p>
              <a:pPr algn="ctr"/>
              <a:r>
                <a:rPr lang="en-US" sz="1400" b="1" i="1">
                  <a:solidFill>
                    <a:schemeClr val="bg1"/>
                  </a:solidFill>
                  <a:latin typeface="Times New Roman" panose="02020603050405020304" pitchFamily="18" charset="0"/>
                  <a:cs typeface="Times New Roman" panose="02020603050405020304" pitchFamily="18" charset="0"/>
                </a:rPr>
                <a:t>Luyện tập</a:t>
              </a:r>
            </a:p>
          </p:txBody>
        </p:sp>
        <p:pic>
          <p:nvPicPr>
            <p:cNvPr id="16" name="Picture 6" descr="Hình minh họa miễn phí về Th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00" y="-38142"/>
              <a:ext cx="1108579" cy="10680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0417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4" y="607303"/>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defTabSz="914309">
                <a:buClrTx/>
                <a:defRPr/>
              </a:pPr>
              <a:r>
                <a:rPr lang="en-US" sz="3200" b="1" kern="1200">
                  <a:solidFill>
                    <a:prstClr val="white"/>
                  </a:solidFill>
                  <a:latin typeface="#9Slide03 IcielPanton Black" panose="00000A00000000000000" pitchFamily="2" charset="-93"/>
                  <a:ea typeface="Tahoma" panose="020B0604030504040204" pitchFamily="34" charset="0"/>
                  <a:cs typeface="Tahoma" panose="020B0604030504040204" pitchFamily="34" charset="0"/>
                </a:rPr>
                <a:t>6</a:t>
              </a:r>
              <a:endParaRPr lang="vi-VN" sz="3200" b="1" kern="1200" dirty="0">
                <a:solidFill>
                  <a:prstClr val="white"/>
                </a:solidFill>
                <a:latin typeface="#9Slide03 IcielPanton Black" panose="00000A00000000000000" pitchFamily="2" charset="-93"/>
                <a:ea typeface="Tahoma" panose="020B0604030504040204" pitchFamily="34" charset="0"/>
                <a:cs typeface="Tahoma" panose="020B0604030504040204" pitchFamily="34" charset="0"/>
              </a:endParaRPr>
            </a:p>
          </p:txBody>
        </p:sp>
        <p:sp>
          <p:nvSpPr>
            <p:cNvPr id="10" name="TextBox 9"/>
            <p:cNvSpPr txBox="1"/>
            <p:nvPr/>
          </p:nvSpPr>
          <p:spPr>
            <a:xfrm rot="12232592">
              <a:off x="5742638" y="2184873"/>
              <a:ext cx="2025648" cy="676659"/>
            </a:xfrm>
            <a:prstGeom prst="rect">
              <a:avLst/>
            </a:prstGeom>
            <a:noFill/>
          </p:spPr>
          <p:txBody>
            <a:bodyPr wrap="square" rtlCol="0">
              <a:spAutoFit/>
            </a:bodyPr>
            <a:lstStyle/>
            <a:p>
              <a:pPr algn="ctr" defTabSz="914309">
                <a:buClrTx/>
                <a:defRPr/>
              </a:pPr>
              <a:r>
                <a:rPr lang="en-US" sz="3200" b="1" kern="1200">
                  <a:solidFill>
                    <a:prstClr val="white"/>
                  </a:solidFill>
                  <a:latin typeface="#9Slide03 IcielPanton Black" panose="00000A00000000000000" pitchFamily="2" charset="-93"/>
                  <a:ea typeface="Tahoma" panose="020B0604030504040204" pitchFamily="34" charset="0"/>
                  <a:cs typeface="Tahoma" panose="020B0604030504040204" pitchFamily="34" charset="0"/>
                </a:rPr>
                <a:t>1</a:t>
              </a:r>
              <a:endParaRPr lang="vi-VN" sz="3200" b="1" kern="1200" dirty="0">
                <a:solidFill>
                  <a:prstClr val="white"/>
                </a:solidFill>
                <a:latin typeface="#9Slide03 IcielPanton Black" panose="00000A00000000000000" pitchFamily="2" charset="-93"/>
                <a:ea typeface="Tahoma" panose="020B0604030504040204" pitchFamily="34" charset="0"/>
                <a:cs typeface="Tahoma" panose="020B0604030504040204" pitchFamily="34" charset="0"/>
              </a:endParaRPr>
            </a:p>
          </p:txBody>
        </p:sp>
        <p:sp>
          <p:nvSpPr>
            <p:cNvPr id="11" name="TextBox 10"/>
            <p:cNvSpPr txBox="1"/>
            <p:nvPr/>
          </p:nvSpPr>
          <p:spPr>
            <a:xfrm rot="17590276">
              <a:off x="8020995" y="1266361"/>
              <a:ext cx="2025648" cy="676659"/>
            </a:xfrm>
            <a:prstGeom prst="rect">
              <a:avLst/>
            </a:prstGeom>
            <a:noFill/>
          </p:spPr>
          <p:txBody>
            <a:bodyPr wrap="square" rtlCol="0">
              <a:spAutoFit/>
            </a:bodyPr>
            <a:lstStyle/>
            <a:p>
              <a:pPr algn="ctr" defTabSz="914309">
                <a:buClrTx/>
                <a:defRPr/>
              </a:pPr>
              <a:r>
                <a:rPr lang="en-US" sz="3200" b="1" kern="1200">
                  <a:solidFill>
                    <a:prstClr val="white"/>
                  </a:solidFill>
                  <a:latin typeface="#9Slide03 IcielPanton Black" panose="00000A00000000000000" pitchFamily="2" charset="-93"/>
                  <a:ea typeface="Tahoma" panose="020B0604030504040204" pitchFamily="34" charset="0"/>
                  <a:cs typeface="Tahoma" panose="020B0604030504040204" pitchFamily="34" charset="0"/>
                </a:rPr>
                <a:t>Quà</a:t>
              </a:r>
              <a:endParaRPr lang="vi-VN" sz="3200" b="1" kern="1200" dirty="0">
                <a:solidFill>
                  <a:prstClr val="white"/>
                </a:solidFill>
                <a:latin typeface="#9Slide03 IcielPanton Black" panose="00000A00000000000000" pitchFamily="2" charset="-93"/>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5"/>
              <a:ext cx="2025648" cy="676659"/>
            </a:xfrm>
            <a:prstGeom prst="rect">
              <a:avLst/>
            </a:prstGeom>
            <a:noFill/>
          </p:spPr>
          <p:txBody>
            <a:bodyPr wrap="square" rtlCol="0">
              <a:spAutoFit/>
            </a:bodyPr>
            <a:lstStyle/>
            <a:p>
              <a:pPr algn="ctr" defTabSz="914309">
                <a:buClrTx/>
                <a:defRPr/>
              </a:pPr>
              <a:r>
                <a:rPr lang="en-GB" sz="3200" b="1" kern="1200">
                  <a:solidFill>
                    <a:prstClr val="white"/>
                  </a:solidFill>
                  <a:latin typeface="#9Slide03 IcielPanton Black" panose="00000A00000000000000" pitchFamily="2" charset="-93"/>
                  <a:ea typeface="Tahoma" panose="020B0604030504040204" pitchFamily="34" charset="0"/>
                  <a:cs typeface="Tahoma" panose="020B0604030504040204" pitchFamily="34" charset="0"/>
                </a:rPr>
                <a:t>4</a:t>
              </a:r>
              <a:endParaRPr lang="vi-VN" sz="3200" b="1" kern="1200" dirty="0">
                <a:solidFill>
                  <a:prstClr val="white"/>
                </a:solidFill>
                <a:latin typeface="#9Slide03 IcielPanton Black" panose="00000A00000000000000" pitchFamily="2" charset="-93"/>
                <a:ea typeface="Tahoma" panose="020B0604030504040204" pitchFamily="34" charset="0"/>
                <a:cs typeface="Tahoma" panose="020B0604030504040204" pitchFamily="34" charset="0"/>
              </a:endParaRPr>
            </a:p>
          </p:txBody>
        </p:sp>
        <p:sp>
          <p:nvSpPr>
            <p:cNvPr id="17" name="TextBox 16"/>
            <p:cNvSpPr txBox="1"/>
            <p:nvPr/>
          </p:nvSpPr>
          <p:spPr>
            <a:xfrm rot="9501114">
              <a:off x="5697322" y="3524665"/>
              <a:ext cx="2025648" cy="676659"/>
            </a:xfrm>
            <a:prstGeom prst="rect">
              <a:avLst/>
            </a:prstGeom>
            <a:noFill/>
          </p:spPr>
          <p:txBody>
            <a:bodyPr wrap="square" rtlCol="0">
              <a:spAutoFit/>
            </a:bodyPr>
            <a:lstStyle/>
            <a:p>
              <a:pPr algn="ctr" defTabSz="914309">
                <a:buClrTx/>
                <a:defRPr/>
              </a:pPr>
              <a:r>
                <a:rPr lang="en-GB" sz="3200" b="1" kern="1200">
                  <a:solidFill>
                    <a:prstClr val="white"/>
                  </a:solidFill>
                  <a:latin typeface="#9Slide03 IcielPanton Black" panose="00000A00000000000000" pitchFamily="2" charset="-93"/>
                  <a:ea typeface="Tahoma" panose="020B0604030504040204" pitchFamily="34" charset="0"/>
                  <a:cs typeface="Tahoma" panose="020B0604030504040204" pitchFamily="34" charset="0"/>
                </a:rPr>
                <a:t>3</a:t>
              </a:r>
              <a:endParaRPr lang="vi-VN" sz="3200" b="1" kern="1200" dirty="0">
                <a:solidFill>
                  <a:prstClr val="white"/>
                </a:solidFill>
                <a:latin typeface="#9Slide03 IcielPanton Black" panose="00000A00000000000000" pitchFamily="2" charset="-93"/>
                <a:ea typeface="Tahoma" panose="020B0604030504040204" pitchFamily="34" charset="0"/>
                <a:cs typeface="Tahoma" panose="020B0604030504040204" pitchFamily="34" charset="0"/>
              </a:endParaRPr>
            </a:p>
          </p:txBody>
        </p:sp>
        <p:sp>
          <p:nvSpPr>
            <p:cNvPr id="19" name="TextBox 18"/>
            <p:cNvSpPr txBox="1"/>
            <p:nvPr/>
          </p:nvSpPr>
          <p:spPr>
            <a:xfrm rot="6703311">
              <a:off x="6660978" y="4492997"/>
              <a:ext cx="2025648" cy="676659"/>
            </a:xfrm>
            <a:prstGeom prst="rect">
              <a:avLst/>
            </a:prstGeom>
            <a:noFill/>
          </p:spPr>
          <p:txBody>
            <a:bodyPr wrap="square" rtlCol="0">
              <a:spAutoFit/>
            </a:bodyPr>
            <a:lstStyle/>
            <a:p>
              <a:pPr algn="ctr" defTabSz="914309">
                <a:buClrTx/>
                <a:defRPr/>
              </a:pPr>
              <a:r>
                <a:rPr lang="en-GB" sz="3200" b="1" kern="1200">
                  <a:solidFill>
                    <a:prstClr val="white"/>
                  </a:solidFill>
                  <a:latin typeface="#9Slide03 IcielPanton Black" panose="00000A00000000000000" pitchFamily="2" charset="-93"/>
                  <a:ea typeface="Tahoma" panose="020B0604030504040204" pitchFamily="34" charset="0"/>
                  <a:cs typeface="Tahoma" panose="020B0604030504040204" pitchFamily="34" charset="0"/>
                </a:rPr>
                <a:t>Vỗ tay</a:t>
              </a:r>
              <a:endParaRPr lang="vi-VN" sz="3200" b="1" kern="1200" dirty="0">
                <a:solidFill>
                  <a:prstClr val="white"/>
                </a:solidFill>
                <a:latin typeface="#9Slide03 IcielPanton Black" panose="00000A00000000000000" pitchFamily="2" charset="-93"/>
                <a:ea typeface="Tahoma" panose="020B0604030504040204" pitchFamily="34" charset="0"/>
                <a:cs typeface="Tahoma" panose="020B0604030504040204" pitchFamily="34" charset="0"/>
              </a:endParaRPr>
            </a:p>
          </p:txBody>
        </p:sp>
        <p:sp>
          <p:nvSpPr>
            <p:cNvPr id="20" name="TextBox 19"/>
            <p:cNvSpPr txBox="1"/>
            <p:nvPr/>
          </p:nvSpPr>
          <p:spPr>
            <a:xfrm rot="3829829">
              <a:off x="8019635" y="4500236"/>
              <a:ext cx="2025648" cy="676659"/>
            </a:xfrm>
            <a:prstGeom prst="rect">
              <a:avLst/>
            </a:prstGeom>
            <a:noFill/>
          </p:spPr>
          <p:txBody>
            <a:bodyPr wrap="square" rtlCol="0">
              <a:spAutoFit/>
            </a:bodyPr>
            <a:lstStyle/>
            <a:p>
              <a:pPr algn="ctr" defTabSz="914309">
                <a:buClrTx/>
                <a:defRPr/>
              </a:pPr>
              <a:r>
                <a:rPr lang="en-US" sz="3200" b="1" kern="1200">
                  <a:solidFill>
                    <a:prstClr val="white"/>
                  </a:solidFill>
                  <a:latin typeface="#9Slide03 IcielPanton Black" panose="00000A00000000000000" pitchFamily="2" charset="-93"/>
                  <a:ea typeface="Tahoma" panose="020B0604030504040204" pitchFamily="34" charset="0"/>
                  <a:cs typeface="Tahoma" panose="020B0604030504040204" pitchFamily="34" charset="0"/>
                </a:rPr>
                <a:t>5</a:t>
              </a:r>
              <a:endParaRPr lang="vi-VN" sz="3200" b="1" kern="1200" dirty="0">
                <a:solidFill>
                  <a:prstClr val="white"/>
                </a:solidFill>
                <a:latin typeface="#9Slide03 IcielPanton Black" panose="00000A00000000000000" pitchFamily="2" charset="-93"/>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algn="ctr" defTabSz="914309">
                <a:buClrTx/>
                <a:defRPr/>
              </a:pPr>
              <a:r>
                <a:rPr lang="en-GB" sz="3200" b="1" kern="1200" dirty="0">
                  <a:solidFill>
                    <a:prstClr val="white"/>
                  </a:solidFill>
                  <a:latin typeface="#9Slide03 IcielPanton Black" panose="00000A00000000000000" pitchFamily="2" charset="-93"/>
                  <a:ea typeface="Tahoma" panose="020B0604030504040204" pitchFamily="34" charset="0"/>
                  <a:cs typeface="Tahoma" panose="020B0604030504040204" pitchFamily="34" charset="0"/>
                </a:rPr>
                <a:t>2</a:t>
              </a:r>
              <a:endParaRPr lang="vi-VN" sz="3200" b="1" kern="1200" dirty="0">
                <a:solidFill>
                  <a:prstClr val="white"/>
                </a:solidFill>
                <a:latin typeface="#9Slide03 IcielPanton Black" panose="00000A00000000000000" pitchFamily="2" charset="-93"/>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9"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endParaRPr lang="vi-VN" sz="1900" kern="1200">
              <a:solidFill>
                <a:prstClr val="white"/>
              </a:solidFill>
              <a:latin typeface="#9Slide03 IcielPanton Black" panose="00000A00000000000000" pitchFamily="2" charset="-93"/>
            </a:endParaRPr>
          </a:p>
        </p:txBody>
      </p:sp>
      <p:sp>
        <p:nvSpPr>
          <p:cNvPr id="25" name="quay dung"/>
          <p:cNvSpPr/>
          <p:nvPr/>
        </p:nvSpPr>
        <p:spPr>
          <a:xfrm>
            <a:off x="7196088" y="5715000"/>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r>
              <a:rPr lang="en-GB" sz="2400" kern="1200" dirty="0">
                <a:solidFill>
                  <a:prstClr val="white"/>
                </a:solidFill>
                <a:latin typeface="#9Slide03 IcielPanton Black" panose="00000A00000000000000" pitchFamily="2" charset="-93"/>
                <a:ea typeface="Tahoma" panose="020B0604030504040204" pitchFamily="34" charset="0"/>
                <a:cs typeface="Tahoma" panose="020B0604030504040204" pitchFamily="34" charset="0"/>
              </a:rPr>
              <a:t>QUAY</a:t>
            </a:r>
            <a:endParaRPr lang="vi-VN" sz="2400" kern="1200" dirty="0">
              <a:solidFill>
                <a:prstClr val="white"/>
              </a:solidFill>
              <a:latin typeface="#9Slide03 IcielPanton Black" panose="00000A00000000000000" pitchFamily="2" charset="-93"/>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735109" y="2133600"/>
            <a:ext cx="1337688" cy="1237535"/>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r>
              <a:rPr lang="en-US" sz="4400" kern="1200">
                <a:solidFill>
                  <a:prstClr val="white"/>
                </a:solidFill>
                <a:latin typeface="#9Slide03 IcielPanton Black" panose="00000A00000000000000" pitchFamily="2" charset="-93"/>
                <a:ea typeface="Tahoma" panose="020B0604030504040204" pitchFamily="34" charset="0"/>
                <a:cs typeface="Tahoma" panose="020B0604030504040204" pitchFamily="34" charset="0"/>
              </a:rPr>
              <a:t>1</a:t>
            </a:r>
            <a:endParaRPr lang="vi-VN" sz="4400" kern="1200" dirty="0">
              <a:solidFill>
                <a:prstClr val="white"/>
              </a:solidFill>
              <a:latin typeface="#9Slide03 IcielPanton Black" panose="00000A00000000000000" pitchFamily="2" charset="-93"/>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233027" y="2133600"/>
            <a:ext cx="1337688" cy="1237535"/>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r>
              <a:rPr lang="en-GB" sz="4400" kern="1200" dirty="0">
                <a:solidFill>
                  <a:prstClr val="white"/>
                </a:solidFill>
                <a:latin typeface="#9Slide03 IcielPanton Black" panose="00000A00000000000000" pitchFamily="2" charset="-93"/>
                <a:ea typeface="Tahoma" panose="020B0604030504040204" pitchFamily="34" charset="0"/>
                <a:cs typeface="Tahoma" panose="020B0604030504040204" pitchFamily="34" charset="0"/>
              </a:rPr>
              <a:t>2</a:t>
            </a:r>
            <a:endParaRPr lang="vi-VN" sz="4400" kern="1200" dirty="0">
              <a:solidFill>
                <a:prstClr val="white"/>
              </a:solidFill>
              <a:latin typeface="#9Slide03 IcielPanton Black" panose="00000A00000000000000" pitchFamily="2" charset="-93"/>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730943" y="2133600"/>
            <a:ext cx="1337688" cy="1237535"/>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r>
              <a:rPr lang="en-GB" sz="4400" kern="1200" dirty="0">
                <a:solidFill>
                  <a:prstClr val="white"/>
                </a:solidFill>
                <a:latin typeface="#9Slide03 IcielPanton Black" panose="00000A00000000000000" pitchFamily="2" charset="-93"/>
                <a:ea typeface="Tahoma" panose="020B0604030504040204" pitchFamily="34" charset="0"/>
                <a:cs typeface="Tahoma" panose="020B0604030504040204" pitchFamily="34" charset="0"/>
              </a:rPr>
              <a:t>3</a:t>
            </a:r>
            <a:endParaRPr lang="vi-VN" sz="4400" kern="1200" dirty="0">
              <a:solidFill>
                <a:prstClr val="white"/>
              </a:solidFill>
              <a:latin typeface="#9Slide03 IcielPanton Black" panose="00000A00000000000000" pitchFamily="2" charset="-93"/>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735867" y="3679673"/>
            <a:ext cx="1337688" cy="1237535"/>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r>
              <a:rPr lang="en-GB" sz="4400" kern="1200" dirty="0">
                <a:solidFill>
                  <a:prstClr val="white"/>
                </a:solidFill>
                <a:latin typeface="#9Slide03 IcielPanton Black" panose="00000A00000000000000" pitchFamily="2" charset="-93"/>
                <a:ea typeface="Tahoma" panose="020B0604030504040204" pitchFamily="34" charset="0"/>
                <a:cs typeface="Tahoma" panose="020B0604030504040204" pitchFamily="34" charset="0"/>
              </a:rPr>
              <a:t>4</a:t>
            </a:r>
            <a:endParaRPr lang="vi-VN" sz="4400" kern="1200" dirty="0">
              <a:solidFill>
                <a:prstClr val="white"/>
              </a:solidFill>
              <a:latin typeface="#9Slide03 IcielPanton Black" panose="00000A00000000000000" pitchFamily="2" charset="-93"/>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233784" y="3679673"/>
            <a:ext cx="1337688" cy="1237535"/>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r>
              <a:rPr lang="en-GB" sz="4400" kern="1200" dirty="0">
                <a:solidFill>
                  <a:prstClr val="white"/>
                </a:solidFill>
                <a:latin typeface="#9Slide03 IcielPanton Black" panose="00000A00000000000000" pitchFamily="2" charset="-93"/>
                <a:ea typeface="Tahoma" panose="020B0604030504040204" pitchFamily="34" charset="0"/>
                <a:cs typeface="Tahoma" panose="020B0604030504040204" pitchFamily="34" charset="0"/>
              </a:rPr>
              <a:t>5</a:t>
            </a:r>
            <a:endParaRPr lang="vi-VN" sz="4400" kern="1200" dirty="0">
              <a:solidFill>
                <a:prstClr val="white"/>
              </a:solidFill>
              <a:latin typeface="#9Slide03 IcielPanton Black" panose="00000A00000000000000" pitchFamily="2" charset="-93"/>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731700" y="3679673"/>
            <a:ext cx="1337688" cy="1237535"/>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r>
              <a:rPr lang="en-GB" sz="4400" kern="1200" dirty="0">
                <a:solidFill>
                  <a:prstClr val="white"/>
                </a:solidFill>
                <a:latin typeface="#9Slide03 IcielPanton Black" panose="00000A00000000000000" pitchFamily="2" charset="-93"/>
                <a:ea typeface="Tahoma" panose="020B0604030504040204" pitchFamily="34" charset="0"/>
                <a:cs typeface="Tahoma" panose="020B0604030504040204" pitchFamily="34" charset="0"/>
              </a:rPr>
              <a:t>6</a:t>
            </a:r>
            <a:endParaRPr lang="vi-VN" sz="4400" kern="1200" dirty="0">
              <a:solidFill>
                <a:prstClr val="white"/>
              </a:solidFill>
              <a:latin typeface="#9Slide03 IcielPanton Black" panose="00000A00000000000000" pitchFamily="2" charset="-93"/>
              <a:ea typeface="Tahoma" panose="020B0604030504040204" pitchFamily="34" charset="0"/>
              <a:cs typeface="Tahoma" panose="020B0604030504040204" pitchFamily="34" charset="0"/>
            </a:endParaRPr>
          </a:p>
        </p:txBody>
      </p:sp>
      <p:sp>
        <p:nvSpPr>
          <p:cNvPr id="41" name="Rectangle 40"/>
          <p:cNvSpPr/>
          <p:nvPr/>
        </p:nvSpPr>
        <p:spPr>
          <a:xfrm>
            <a:off x="155591" y="518764"/>
            <a:ext cx="6922906" cy="830993"/>
          </a:xfrm>
          <a:prstGeom prst="rect">
            <a:avLst/>
          </a:prstGeom>
          <a:noFill/>
          <a:ln>
            <a:noFill/>
          </a:ln>
        </p:spPr>
        <p:txBody>
          <a:bodyPr wrap="none" lIns="91432" tIns="45718" rIns="91432" bIns="45718">
            <a:spAutoFit/>
          </a:bodyPr>
          <a:lstStyle/>
          <a:p>
            <a:pPr algn="ctr" defTabSz="914309">
              <a:buClrTx/>
              <a:defRPr/>
            </a:pPr>
            <a:r>
              <a:rPr lang="en-US" sz="4800" b="1" kern="1200" dirty="0">
                <a:ln w="6350">
                  <a:solidFill>
                    <a:srgbClr val="FF0000"/>
                  </a:solidFill>
                  <a:prstDash val="solid"/>
                </a:ln>
                <a:solidFill>
                  <a:prstClr val="white"/>
                </a:solidFill>
                <a:latin typeface="#9Slide03 IcielPanton Black" panose="00000A00000000000000" pitchFamily="2" charset="-93"/>
                <a:ea typeface="Tahoma" panose="020B0604030504040204" pitchFamily="34" charset="0"/>
                <a:cs typeface="Tahoma" panose="020B0604030504040204" pitchFamily="34" charset="0"/>
              </a:rPr>
              <a:t>VÒNG </a:t>
            </a:r>
            <a:r>
              <a:rPr lang="en-US" sz="4800" b="1" kern="1200">
                <a:ln w="6350">
                  <a:solidFill>
                    <a:srgbClr val="FF0000"/>
                  </a:solidFill>
                  <a:prstDash val="solid"/>
                </a:ln>
                <a:solidFill>
                  <a:prstClr val="white"/>
                </a:solidFill>
                <a:latin typeface="#9Slide03 IcielPanton Black" panose="00000A00000000000000" pitchFamily="2" charset="-93"/>
                <a:ea typeface="Tahoma" panose="020B0604030504040204" pitchFamily="34" charset="0"/>
                <a:cs typeface="Tahoma" panose="020B0604030504040204" pitchFamily="34" charset="0"/>
              </a:rPr>
              <a:t>QUAY MAY MẮN</a:t>
            </a:r>
            <a:endParaRPr lang="en-US" sz="4800" b="1" kern="1200" dirty="0">
              <a:ln w="6350">
                <a:solidFill>
                  <a:srgbClr val="FF0000"/>
                </a:solidFill>
                <a:prstDash val="solid"/>
              </a:ln>
              <a:solidFill>
                <a:prstClr val="white"/>
              </a:solidFill>
              <a:latin typeface="#9Slide03 IcielPanton Black" panose="00000A00000000000000" pitchFamily="2" charset="-93"/>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2111" y="1295697"/>
            <a:ext cx="495300" cy="405347"/>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96455" y="1130445"/>
            <a:ext cx="495300" cy="405347"/>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6" y="2526135"/>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193833" y="538616"/>
            <a:ext cx="609600" cy="609600"/>
          </a:xfrm>
          <a:prstGeom prst="rect">
            <a:avLst/>
          </a:prstGeom>
        </p:spPr>
      </p:pic>
      <p:sp>
        <p:nvSpPr>
          <p:cNvPr id="31" name="Isosceles Triangle 30"/>
          <p:cNvSpPr/>
          <p:nvPr/>
        </p:nvSpPr>
        <p:spPr>
          <a:xfrm rot="16200000">
            <a:off x="10840539"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endParaRPr lang="vi-VN" sz="1900" kern="1200">
              <a:solidFill>
                <a:prstClr val="white"/>
              </a:solidFill>
              <a:latin typeface="#9Slide03 IcielPanton Black" panose="00000A00000000000000" pitchFamily="2" charset="-93"/>
            </a:endParaRPr>
          </a:p>
        </p:txBody>
      </p:sp>
      <p:sp>
        <p:nvSpPr>
          <p:cNvPr id="32" name="Isosceles Triangle 31"/>
          <p:cNvSpPr/>
          <p:nvPr/>
        </p:nvSpPr>
        <p:spPr>
          <a:xfrm rot="16200000">
            <a:off x="10840539"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endParaRPr lang="vi-VN" sz="1900" kern="1200">
              <a:solidFill>
                <a:prstClr val="white"/>
              </a:solidFill>
              <a:latin typeface="#9Slide03 IcielPanton Black" panose="00000A00000000000000" pitchFamily="2" charset="-93"/>
            </a:endParaRPr>
          </a:p>
        </p:txBody>
      </p:sp>
      <p:sp>
        <p:nvSpPr>
          <p:cNvPr id="33" name="Isosceles Triangle 32"/>
          <p:cNvSpPr/>
          <p:nvPr/>
        </p:nvSpPr>
        <p:spPr>
          <a:xfrm rot="16200000">
            <a:off x="10840539"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endParaRPr lang="vi-VN" sz="1900" kern="1200">
              <a:solidFill>
                <a:prstClr val="white"/>
              </a:solidFill>
              <a:latin typeface="#9Slide03 IcielPanton Black" panose="00000A00000000000000" pitchFamily="2" charset="-93"/>
            </a:endParaRPr>
          </a:p>
        </p:txBody>
      </p:sp>
      <p:sp>
        <p:nvSpPr>
          <p:cNvPr id="34" name="Isosceles Triangle 33"/>
          <p:cNvSpPr/>
          <p:nvPr/>
        </p:nvSpPr>
        <p:spPr>
          <a:xfrm rot="16200000">
            <a:off x="10840539"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endParaRPr lang="vi-VN" sz="1900" kern="1200">
              <a:solidFill>
                <a:prstClr val="white"/>
              </a:solidFill>
              <a:latin typeface="#9Slide03 IcielPanton Black" panose="00000A00000000000000" pitchFamily="2" charset="-93"/>
            </a:endParaRPr>
          </a:p>
        </p:txBody>
      </p:sp>
      <p:sp>
        <p:nvSpPr>
          <p:cNvPr id="42" name="Isosceles Triangle 41"/>
          <p:cNvSpPr/>
          <p:nvPr/>
        </p:nvSpPr>
        <p:spPr>
          <a:xfrm rot="16200000">
            <a:off x="10840539"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endParaRPr lang="vi-VN" sz="1900" kern="1200">
              <a:solidFill>
                <a:prstClr val="white"/>
              </a:solidFill>
              <a:latin typeface="#9Slide03 IcielPanton Black" panose="00000A00000000000000" pitchFamily="2" charset="-93"/>
            </a:endParaRPr>
          </a:p>
        </p:txBody>
      </p:sp>
      <p:sp>
        <p:nvSpPr>
          <p:cNvPr id="43" name="Isosceles Triangle 42"/>
          <p:cNvSpPr/>
          <p:nvPr/>
        </p:nvSpPr>
        <p:spPr>
          <a:xfrm rot="16200000">
            <a:off x="10840539"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endParaRPr lang="vi-VN" sz="1900" kern="1200">
              <a:solidFill>
                <a:prstClr val="white"/>
              </a:solidFill>
              <a:latin typeface="#9Slide03 IcielPanton Black" panose="00000A00000000000000" pitchFamily="2" charset="-93"/>
            </a:endParaRPr>
          </a:p>
        </p:txBody>
      </p:sp>
      <p:sp>
        <p:nvSpPr>
          <p:cNvPr id="48" name="Isosceles Triangle 47"/>
          <p:cNvSpPr/>
          <p:nvPr/>
        </p:nvSpPr>
        <p:spPr>
          <a:xfrm rot="16200000">
            <a:off x="10840539"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endParaRPr lang="vi-VN" sz="1900" kern="1200">
              <a:solidFill>
                <a:prstClr val="white"/>
              </a:solidFill>
              <a:latin typeface="#9Slide03 IcielPanton Black" panose="00000A00000000000000" pitchFamily="2" charset="-93"/>
            </a:endParaRPr>
          </a:p>
        </p:txBody>
      </p:sp>
      <p:sp>
        <p:nvSpPr>
          <p:cNvPr id="49" name="Isosceles Triangle 48"/>
          <p:cNvSpPr/>
          <p:nvPr/>
        </p:nvSpPr>
        <p:spPr>
          <a:xfrm rot="16200000">
            <a:off x="10840539"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endParaRPr lang="vi-VN" sz="1900" kern="1200">
              <a:solidFill>
                <a:prstClr val="white"/>
              </a:solidFill>
              <a:latin typeface="#9Slide03 IcielPanton Black" panose="00000A00000000000000" pitchFamily="2" charset="-93"/>
            </a:endParaRPr>
          </a:p>
        </p:txBody>
      </p:sp>
      <p:sp>
        <p:nvSpPr>
          <p:cNvPr id="50" name="Isosceles Triangle 49"/>
          <p:cNvSpPr/>
          <p:nvPr/>
        </p:nvSpPr>
        <p:spPr>
          <a:xfrm rot="16200000">
            <a:off x="10840539"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endParaRPr lang="vi-VN" sz="1900" kern="1200">
              <a:solidFill>
                <a:prstClr val="white"/>
              </a:solidFill>
              <a:latin typeface="#9Slide03 IcielPanton Black" panose="00000A00000000000000" pitchFamily="2" charset="-93"/>
            </a:endParaRPr>
          </a:p>
        </p:txBody>
      </p:sp>
      <p:sp>
        <p:nvSpPr>
          <p:cNvPr id="51" name="Isosceles Triangle 50"/>
          <p:cNvSpPr/>
          <p:nvPr/>
        </p:nvSpPr>
        <p:spPr>
          <a:xfrm rot="16200000">
            <a:off x="10840539"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endParaRPr lang="vi-VN" sz="1900" kern="1200">
              <a:solidFill>
                <a:prstClr val="white"/>
              </a:solidFill>
              <a:latin typeface="#9Slide03 IcielPanton Black" panose="00000A00000000000000" pitchFamily="2" charset="-93"/>
            </a:endParaRPr>
          </a:p>
        </p:txBody>
      </p:sp>
      <p:sp>
        <p:nvSpPr>
          <p:cNvPr id="52" name="Isosceles Triangle 51"/>
          <p:cNvSpPr/>
          <p:nvPr/>
        </p:nvSpPr>
        <p:spPr>
          <a:xfrm rot="16200000">
            <a:off x="10840539"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endParaRPr lang="vi-VN" sz="1900" kern="1200">
              <a:solidFill>
                <a:prstClr val="white"/>
              </a:solidFill>
              <a:latin typeface="#9Slide03 IcielPanton Black" panose="00000A00000000000000" pitchFamily="2" charset="-93"/>
            </a:endParaRPr>
          </a:p>
        </p:txBody>
      </p:sp>
      <p:sp>
        <p:nvSpPr>
          <p:cNvPr id="53" name="Isosceles Triangle 52"/>
          <p:cNvSpPr/>
          <p:nvPr/>
        </p:nvSpPr>
        <p:spPr>
          <a:xfrm rot="16200000">
            <a:off x="10840539"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endParaRPr lang="vi-VN" sz="1900" kern="1200">
              <a:solidFill>
                <a:prstClr val="white"/>
              </a:solidFill>
              <a:latin typeface="#9Slide03 IcielPanton Black" panose="00000A00000000000000" pitchFamily="2" charset="-93"/>
            </a:endParaRPr>
          </a:p>
        </p:txBody>
      </p:sp>
      <p:sp>
        <p:nvSpPr>
          <p:cNvPr id="54" name="Isosceles Triangle 53"/>
          <p:cNvSpPr/>
          <p:nvPr/>
        </p:nvSpPr>
        <p:spPr>
          <a:xfrm rot="16200000">
            <a:off x="10840539"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endParaRPr lang="vi-VN" sz="1900" kern="1200">
              <a:solidFill>
                <a:prstClr val="white"/>
              </a:solidFill>
              <a:latin typeface="#9Slide03 IcielPanton Black" panose="00000A00000000000000" pitchFamily="2" charset="-93"/>
            </a:endParaRPr>
          </a:p>
        </p:txBody>
      </p:sp>
      <p:sp>
        <p:nvSpPr>
          <p:cNvPr id="55" name="Isosceles Triangle 54"/>
          <p:cNvSpPr/>
          <p:nvPr/>
        </p:nvSpPr>
        <p:spPr>
          <a:xfrm rot="16200000">
            <a:off x="10840539"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endParaRPr lang="vi-VN" sz="1900" kern="1200">
              <a:solidFill>
                <a:prstClr val="white"/>
              </a:solidFill>
              <a:latin typeface="#9Slide03 IcielPanton Black" panose="00000A00000000000000" pitchFamily="2" charset="-93"/>
            </a:endParaRPr>
          </a:p>
        </p:txBody>
      </p:sp>
      <p:sp>
        <p:nvSpPr>
          <p:cNvPr id="56" name="Isosceles Triangle 55"/>
          <p:cNvSpPr/>
          <p:nvPr/>
        </p:nvSpPr>
        <p:spPr>
          <a:xfrm rot="16200000">
            <a:off x="10840539"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endParaRPr lang="vi-VN" sz="1900" kern="1200">
              <a:solidFill>
                <a:prstClr val="white"/>
              </a:solidFill>
              <a:latin typeface="#9Slide03 IcielPanton Black" panose="00000A00000000000000" pitchFamily="2" charset="-93"/>
            </a:endParaRPr>
          </a:p>
        </p:txBody>
      </p:sp>
      <p:sp>
        <p:nvSpPr>
          <p:cNvPr id="57" name="Isosceles Triangle 56"/>
          <p:cNvSpPr/>
          <p:nvPr/>
        </p:nvSpPr>
        <p:spPr>
          <a:xfrm rot="16200000">
            <a:off x="10840539"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endParaRPr lang="vi-VN" sz="1900" kern="1200">
              <a:solidFill>
                <a:prstClr val="white"/>
              </a:solidFill>
              <a:latin typeface="#9Slide03 IcielPanton Black" panose="00000A00000000000000" pitchFamily="2" charset="-93"/>
            </a:endParaRPr>
          </a:p>
        </p:txBody>
      </p:sp>
      <p:sp>
        <p:nvSpPr>
          <p:cNvPr id="58" name="Isosceles Triangle 57"/>
          <p:cNvSpPr/>
          <p:nvPr/>
        </p:nvSpPr>
        <p:spPr>
          <a:xfrm rot="16200000">
            <a:off x="10840539"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endParaRPr lang="vi-VN" sz="1900" kern="1200">
              <a:solidFill>
                <a:prstClr val="white"/>
              </a:solidFill>
              <a:latin typeface="#9Slide03 IcielPanton Black" panose="00000A00000000000000" pitchFamily="2" charset="-93"/>
            </a:endParaRPr>
          </a:p>
        </p:txBody>
      </p:sp>
      <p:sp>
        <p:nvSpPr>
          <p:cNvPr id="59" name="Isosceles Triangle 58"/>
          <p:cNvSpPr/>
          <p:nvPr/>
        </p:nvSpPr>
        <p:spPr>
          <a:xfrm rot="16200000">
            <a:off x="10840539"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endParaRPr lang="vi-VN" sz="1900" kern="1200">
              <a:solidFill>
                <a:prstClr val="white"/>
              </a:solidFill>
              <a:latin typeface="#9Slide03 IcielPanton Black" panose="00000A00000000000000" pitchFamily="2" charset="-93"/>
            </a:endParaRPr>
          </a:p>
        </p:txBody>
      </p:sp>
      <p:sp>
        <p:nvSpPr>
          <p:cNvPr id="60" name="Isosceles Triangle 59"/>
          <p:cNvSpPr/>
          <p:nvPr/>
        </p:nvSpPr>
        <p:spPr>
          <a:xfrm rot="16200000">
            <a:off x="10840539"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endParaRPr lang="vi-VN" sz="1900" kern="1200">
              <a:solidFill>
                <a:prstClr val="white"/>
              </a:solidFill>
              <a:latin typeface="#9Slide03 IcielPanton Black" panose="00000A00000000000000" pitchFamily="2" charset="-93"/>
            </a:endParaRPr>
          </a:p>
        </p:txBody>
      </p:sp>
      <p:sp>
        <p:nvSpPr>
          <p:cNvPr id="61" name="Isosceles Triangle 60"/>
          <p:cNvSpPr/>
          <p:nvPr/>
        </p:nvSpPr>
        <p:spPr>
          <a:xfrm rot="16200000">
            <a:off x="10840539"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endParaRPr lang="vi-VN" sz="1900" kern="1200">
              <a:solidFill>
                <a:prstClr val="white"/>
              </a:solidFill>
              <a:latin typeface="#9Slide03 IcielPanton Black" panose="00000A00000000000000" pitchFamily="2" charset="-93"/>
            </a:endParaRPr>
          </a:p>
        </p:txBody>
      </p:sp>
      <p:sp>
        <p:nvSpPr>
          <p:cNvPr id="24" name="Heart 23">
            <a:hlinkClick r:id="" action="ppaction://noaction"/>
          </p:cNvPr>
          <p:cNvSpPr/>
          <p:nvPr/>
        </p:nvSpPr>
        <p:spPr>
          <a:xfrm rot="5400000">
            <a:off x="11351623" y="2586449"/>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defTabSz="914309">
              <a:buClrTx/>
              <a:defRPr/>
            </a:pPr>
            <a:endParaRPr lang="vi-VN" sz="1900" kern="1200">
              <a:solidFill>
                <a:prstClr val="white"/>
              </a:solidFill>
              <a:latin typeface="#9Slide03 IcielPanton Black" panose="00000A00000000000000" pitchFamily="2" charset="-93"/>
            </a:endParaRPr>
          </a:p>
        </p:txBody>
      </p:sp>
      <p:sp>
        <p:nvSpPr>
          <p:cNvPr id="5" name="Action Button: Forward or Next 4">
            <a:hlinkClick r:id="rId15" action="ppaction://hlinksldjump" highlightClick="1"/>
          </p:cNvPr>
          <p:cNvSpPr/>
          <p:nvPr/>
        </p:nvSpPr>
        <p:spPr>
          <a:xfrm>
            <a:off x="11029769" y="5831022"/>
            <a:ext cx="937728" cy="762000"/>
          </a:xfrm>
          <a:prstGeom prst="actionButtonForwardNex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81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p:nvPr/>
        </p:nvGrpSpPr>
        <p:grpSpPr>
          <a:xfrm>
            <a:off x="165419" y="2018087"/>
            <a:ext cx="3059816" cy="2970645"/>
            <a:chOff x="165725" y="1754335"/>
            <a:chExt cx="3582903" cy="3522861"/>
          </a:xfrm>
        </p:grpSpPr>
        <p:grpSp>
          <p:nvGrpSpPr>
            <p:cNvPr id="3" name="Group 27"/>
            <p:cNvGrpSpPr/>
            <p:nvPr/>
          </p:nvGrpSpPr>
          <p:grpSpPr>
            <a:xfrm>
              <a:off x="233751" y="1754335"/>
              <a:ext cx="3514877" cy="3522861"/>
              <a:chOff x="233751" y="1754334"/>
              <a:chExt cx="3514877" cy="3522861"/>
            </a:xfrm>
          </p:grpSpPr>
          <p:sp>
            <p:nvSpPr>
              <p:cNvPr id="38" name="Freeform 71"/>
              <p:cNvSpPr/>
              <p:nvPr/>
            </p:nvSpPr>
            <p:spPr>
              <a:xfrm rot="20256101">
                <a:off x="233751" y="1754334"/>
                <a:ext cx="3514877" cy="3522861"/>
              </a:xfrm>
              <a:custGeom>
                <a:avLst/>
                <a:gdLst>
                  <a:gd name="connsiteX0" fmla="*/ 1398417 w 3323029"/>
                  <a:gd name="connsiteY0" fmla="*/ 0 h 3330579"/>
                  <a:gd name="connsiteX1" fmla="*/ 1884133 w 3323029"/>
                  <a:gd name="connsiteY1" fmla="*/ 3864 h 3330579"/>
                  <a:gd name="connsiteX2" fmla="*/ 1946080 w 3323029"/>
                  <a:gd name="connsiteY2" fmla="*/ 403172 h 3330579"/>
                  <a:gd name="connsiteX3" fmla="*/ 2042248 w 3323029"/>
                  <a:gd name="connsiteY3" fmla="*/ 426825 h 3330579"/>
                  <a:gd name="connsiteX4" fmla="*/ 2166447 w 3323029"/>
                  <a:gd name="connsiteY4" fmla="*/ 471061 h 3330579"/>
                  <a:gd name="connsiteX5" fmla="*/ 2285558 w 3323029"/>
                  <a:gd name="connsiteY5" fmla="*/ 527585 h 3330579"/>
                  <a:gd name="connsiteX6" fmla="*/ 2316968 w 3323029"/>
                  <a:gd name="connsiteY6" fmla="*/ 546587 h 3330579"/>
                  <a:gd name="connsiteX7" fmla="*/ 2647341 w 3323029"/>
                  <a:gd name="connsiteY7" fmla="*/ 304108 h 3330579"/>
                  <a:gd name="connsiteX8" fmla="*/ 2994093 w 3323029"/>
                  <a:gd name="connsiteY8" fmla="*/ 644254 h 3330579"/>
                  <a:gd name="connsiteX9" fmla="*/ 2760974 w 3323029"/>
                  <a:gd name="connsiteY9" fmla="*/ 975027 h 3330579"/>
                  <a:gd name="connsiteX10" fmla="*/ 2863478 w 3323029"/>
                  <a:gd name="connsiteY10" fmla="*/ 1167975 h 3330579"/>
                  <a:gd name="connsiteX11" fmla="*/ 2917553 w 3323029"/>
                  <a:gd name="connsiteY11" fmla="*/ 1344511 h 3330579"/>
                  <a:gd name="connsiteX12" fmla="*/ 3321219 w 3323029"/>
                  <a:gd name="connsiteY12" fmla="*/ 1408884 h 3330579"/>
                  <a:gd name="connsiteX13" fmla="*/ 3323029 w 3323029"/>
                  <a:gd name="connsiteY13" fmla="*/ 1894612 h 3330579"/>
                  <a:gd name="connsiteX14" fmla="*/ 2924583 w 3323029"/>
                  <a:gd name="connsiteY14" fmla="*/ 1961200 h 3330579"/>
                  <a:gd name="connsiteX15" fmla="*/ 2907798 w 3323029"/>
                  <a:gd name="connsiteY15" fmla="*/ 2029444 h 3330579"/>
                  <a:gd name="connsiteX16" fmla="*/ 2863561 w 3323029"/>
                  <a:gd name="connsiteY16" fmla="*/ 2153643 h 3330579"/>
                  <a:gd name="connsiteX17" fmla="*/ 2807039 w 3323029"/>
                  <a:gd name="connsiteY17" fmla="*/ 2272754 h 3330579"/>
                  <a:gd name="connsiteX18" fmla="*/ 2770411 w 3323029"/>
                  <a:gd name="connsiteY18" fmla="*/ 2333302 h 3330579"/>
                  <a:gd name="connsiteX19" fmla="*/ 3011212 w 3323029"/>
                  <a:gd name="connsiteY19" fmla="*/ 2666180 h 3330579"/>
                  <a:gd name="connsiteX20" fmla="*/ 2668683 w 3323029"/>
                  <a:gd name="connsiteY20" fmla="*/ 3010576 h 3330579"/>
                  <a:gd name="connsiteX21" fmla="*/ 2326407 w 3323029"/>
                  <a:gd name="connsiteY21" fmla="*/ 2765800 h 3330579"/>
                  <a:gd name="connsiteX22" fmla="*/ 2166646 w 3323029"/>
                  <a:gd name="connsiteY22" fmla="*/ 2850673 h 3330579"/>
                  <a:gd name="connsiteX23" fmla="*/ 2050349 w 3323029"/>
                  <a:gd name="connsiteY23" fmla="*/ 2892477 h 3330579"/>
                  <a:gd name="connsiteX24" fmla="*/ 1989426 w 3323029"/>
                  <a:gd name="connsiteY24" fmla="*/ 2907999 h 3330579"/>
                  <a:gd name="connsiteX25" fmla="*/ 1915493 w 3323029"/>
                  <a:gd name="connsiteY25" fmla="*/ 3330579 h 3330579"/>
                  <a:gd name="connsiteX26" fmla="*/ 1429793 w 3323029"/>
                  <a:gd name="connsiteY26" fmla="*/ 3325071 h 3330579"/>
                  <a:gd name="connsiteX27" fmla="*/ 1366863 w 3323029"/>
                  <a:gd name="connsiteY27" fmla="*/ 2910163 h 3330579"/>
                  <a:gd name="connsiteX28" fmla="*/ 1305177 w 3323029"/>
                  <a:gd name="connsiteY28" fmla="*/ 2894991 h 3330579"/>
                  <a:gd name="connsiteX29" fmla="*/ 1180978 w 3323029"/>
                  <a:gd name="connsiteY29" fmla="*/ 2850754 h 3330579"/>
                  <a:gd name="connsiteX30" fmla="*/ 1061867 w 3323029"/>
                  <a:gd name="connsiteY30" fmla="*/ 2794233 h 3330579"/>
                  <a:gd name="connsiteX31" fmla="*/ 1017109 w 3323029"/>
                  <a:gd name="connsiteY31" fmla="*/ 2767155 h 3330579"/>
                  <a:gd name="connsiteX32" fmla="*/ 656375 w 3323029"/>
                  <a:gd name="connsiteY32" fmla="*/ 3015448 h 3330579"/>
                  <a:gd name="connsiteX33" fmla="*/ 320095 w 3323029"/>
                  <a:gd name="connsiteY33" fmla="*/ 2664948 h 3330579"/>
                  <a:gd name="connsiteX34" fmla="*/ 573475 w 3323029"/>
                  <a:gd name="connsiteY34" fmla="*/ 2327625 h 3330579"/>
                  <a:gd name="connsiteX35" fmla="*/ 536640 w 3323029"/>
                  <a:gd name="connsiteY35" fmla="*/ 2265626 h 3330579"/>
                  <a:gd name="connsiteX36" fmla="*/ 483946 w 3323029"/>
                  <a:gd name="connsiteY36" fmla="*/ 2153840 h 3330579"/>
                  <a:gd name="connsiteX37" fmla="*/ 433052 w 3323029"/>
                  <a:gd name="connsiteY37" fmla="*/ 1987685 h 3330579"/>
                  <a:gd name="connsiteX38" fmla="*/ 1905 w 3323029"/>
                  <a:gd name="connsiteY38" fmla="*/ 1919015 h 3330579"/>
                  <a:gd name="connsiteX39" fmla="*/ 0 w 3323029"/>
                  <a:gd name="connsiteY39" fmla="*/ 1433289 h 3330579"/>
                  <a:gd name="connsiteX40" fmla="*/ 422349 w 3323029"/>
                  <a:gd name="connsiteY40" fmla="*/ 1362623 h 3330579"/>
                  <a:gd name="connsiteX41" fmla="*/ 439627 w 3323029"/>
                  <a:gd name="connsiteY41" fmla="*/ 1292372 h 3330579"/>
                  <a:gd name="connsiteX42" fmla="*/ 483863 w 3323029"/>
                  <a:gd name="connsiteY42" fmla="*/ 1168173 h 3330579"/>
                  <a:gd name="connsiteX43" fmla="*/ 540386 w 3323029"/>
                  <a:gd name="connsiteY43" fmla="*/ 1049061 h 3330579"/>
                  <a:gd name="connsiteX44" fmla="*/ 555882 w 3323029"/>
                  <a:gd name="connsiteY44" fmla="*/ 1023445 h 3330579"/>
                  <a:gd name="connsiteX45" fmla="*/ 291769 w 3323029"/>
                  <a:gd name="connsiteY45" fmla="*/ 677755 h 3330579"/>
                  <a:gd name="connsiteX46" fmla="*/ 625174 w 3323029"/>
                  <a:gd name="connsiteY46" fmla="*/ 324520 h 3330579"/>
                  <a:gd name="connsiteX47" fmla="*/ 989612 w 3323029"/>
                  <a:gd name="connsiteY47" fmla="*/ 570999 h 3330579"/>
                  <a:gd name="connsiteX48" fmla="*/ 1068991 w 3323029"/>
                  <a:gd name="connsiteY48" fmla="*/ 523836 h 3330579"/>
                  <a:gd name="connsiteX49" fmla="*/ 1180777 w 3323029"/>
                  <a:gd name="connsiteY49" fmla="*/ 471143 h 3330579"/>
                  <a:gd name="connsiteX50" fmla="*/ 1325217 w 3323029"/>
                  <a:gd name="connsiteY50" fmla="*/ 426900 h 3330579"/>
                  <a:gd name="connsiteX51" fmla="*/ 1398417 w 3323029"/>
                  <a:gd name="connsiteY51" fmla="*/ 0 h 3330579"/>
                  <a:gd name="connsiteX52" fmla="*/ 1661514 w 3323029"/>
                  <a:gd name="connsiteY52" fmla="*/ 924941 h 3330579"/>
                  <a:gd name="connsiteX53" fmla="*/ 921165 w 3323029"/>
                  <a:gd name="connsiteY53" fmla="*/ 1665290 h 3330579"/>
                  <a:gd name="connsiteX54" fmla="*/ 1661514 w 3323029"/>
                  <a:gd name="connsiteY54" fmla="*/ 2405639 h 3330579"/>
                  <a:gd name="connsiteX55" fmla="*/ 2401863 w 3323029"/>
                  <a:gd name="connsiteY55" fmla="*/ 1665290 h 3330579"/>
                  <a:gd name="connsiteX56" fmla="*/ 1661514 w 3323029"/>
                  <a:gd name="connsiteY56" fmla="*/ 924941 h 333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3029" h="3330579">
                    <a:moveTo>
                      <a:pt x="1398417" y="0"/>
                    </a:moveTo>
                    <a:lnTo>
                      <a:pt x="1884133" y="3864"/>
                    </a:lnTo>
                    <a:lnTo>
                      <a:pt x="1946080" y="403172"/>
                    </a:lnTo>
                    <a:lnTo>
                      <a:pt x="2042248" y="426825"/>
                    </a:lnTo>
                    <a:cubicBezTo>
                      <a:pt x="2083930" y="439328"/>
                      <a:pt x="2125376" y="454053"/>
                      <a:pt x="2166447" y="471061"/>
                    </a:cubicBezTo>
                    <a:cubicBezTo>
                      <a:pt x="2207518" y="488070"/>
                      <a:pt x="2247240" y="506958"/>
                      <a:pt x="2285558" y="527585"/>
                    </a:cubicBezTo>
                    <a:lnTo>
                      <a:pt x="2316968" y="546587"/>
                    </a:lnTo>
                    <a:lnTo>
                      <a:pt x="2647341" y="304108"/>
                    </a:lnTo>
                    <a:lnTo>
                      <a:pt x="2994093" y="644254"/>
                    </a:lnTo>
                    <a:lnTo>
                      <a:pt x="2760974" y="975027"/>
                    </a:lnTo>
                    <a:lnTo>
                      <a:pt x="2863478" y="1167975"/>
                    </a:lnTo>
                    <a:lnTo>
                      <a:pt x="2917553" y="1344511"/>
                    </a:lnTo>
                    <a:lnTo>
                      <a:pt x="3321219" y="1408884"/>
                    </a:lnTo>
                    <a:lnTo>
                      <a:pt x="3323029" y="1894612"/>
                    </a:lnTo>
                    <a:lnTo>
                      <a:pt x="2924583" y="1961200"/>
                    </a:lnTo>
                    <a:lnTo>
                      <a:pt x="2907798" y="2029444"/>
                    </a:lnTo>
                    <a:cubicBezTo>
                      <a:pt x="2895296" y="2071125"/>
                      <a:pt x="2880569" y="2112572"/>
                      <a:pt x="2863561" y="2153643"/>
                    </a:cubicBezTo>
                    <a:cubicBezTo>
                      <a:pt x="2846553" y="2194714"/>
                      <a:pt x="2827665" y="2234438"/>
                      <a:pt x="2807039" y="2272754"/>
                    </a:cubicBezTo>
                    <a:lnTo>
                      <a:pt x="2770411" y="2333302"/>
                    </a:lnTo>
                    <a:lnTo>
                      <a:pt x="3011212" y="2666180"/>
                    </a:lnTo>
                    <a:lnTo>
                      <a:pt x="2668683" y="3010576"/>
                    </a:lnTo>
                    <a:lnTo>
                      <a:pt x="2326407" y="2765800"/>
                    </a:lnTo>
                    <a:lnTo>
                      <a:pt x="2166646" y="2850673"/>
                    </a:lnTo>
                    <a:cubicBezTo>
                      <a:pt x="2128586" y="2866442"/>
                      <a:pt x="2089772" y="2880397"/>
                      <a:pt x="2050349" y="2892477"/>
                    </a:cubicBezTo>
                    <a:lnTo>
                      <a:pt x="1989426" y="2907999"/>
                    </a:lnTo>
                    <a:lnTo>
                      <a:pt x="1915493" y="3330579"/>
                    </a:lnTo>
                    <a:lnTo>
                      <a:pt x="1429793" y="3325071"/>
                    </a:lnTo>
                    <a:lnTo>
                      <a:pt x="1366863" y="2910163"/>
                    </a:lnTo>
                    <a:lnTo>
                      <a:pt x="1305177" y="2894991"/>
                    </a:lnTo>
                    <a:cubicBezTo>
                      <a:pt x="1263495" y="2882489"/>
                      <a:pt x="1222049" y="2867763"/>
                      <a:pt x="1180978" y="2850754"/>
                    </a:cubicBezTo>
                    <a:cubicBezTo>
                      <a:pt x="1139907" y="2833746"/>
                      <a:pt x="1100184" y="2814859"/>
                      <a:pt x="1061867" y="2794233"/>
                    </a:cubicBezTo>
                    <a:lnTo>
                      <a:pt x="1017109" y="2767155"/>
                    </a:lnTo>
                    <a:lnTo>
                      <a:pt x="656375" y="3015448"/>
                    </a:lnTo>
                    <a:lnTo>
                      <a:pt x="320095" y="2664948"/>
                    </a:lnTo>
                    <a:lnTo>
                      <a:pt x="573475" y="2327625"/>
                    </a:lnTo>
                    <a:lnTo>
                      <a:pt x="536640" y="2265626"/>
                    </a:lnTo>
                    <a:cubicBezTo>
                      <a:pt x="517298" y="2229211"/>
                      <a:pt x="499714" y="2191900"/>
                      <a:pt x="483946" y="2153840"/>
                    </a:cubicBezTo>
                    <a:lnTo>
                      <a:pt x="433052" y="1987685"/>
                    </a:lnTo>
                    <a:lnTo>
                      <a:pt x="1905" y="1919015"/>
                    </a:lnTo>
                    <a:lnTo>
                      <a:pt x="0" y="1433289"/>
                    </a:lnTo>
                    <a:lnTo>
                      <a:pt x="422349" y="1362623"/>
                    </a:lnTo>
                    <a:lnTo>
                      <a:pt x="439627" y="1292372"/>
                    </a:lnTo>
                    <a:cubicBezTo>
                      <a:pt x="452129" y="1250691"/>
                      <a:pt x="466854" y="1209244"/>
                      <a:pt x="483863" y="1168173"/>
                    </a:cubicBezTo>
                    <a:cubicBezTo>
                      <a:pt x="500870" y="1127102"/>
                      <a:pt x="519759" y="1087378"/>
                      <a:pt x="540386" y="1049061"/>
                    </a:cubicBezTo>
                    <a:lnTo>
                      <a:pt x="555882" y="1023445"/>
                    </a:lnTo>
                    <a:lnTo>
                      <a:pt x="291769" y="677755"/>
                    </a:lnTo>
                    <a:lnTo>
                      <a:pt x="625174" y="324520"/>
                    </a:lnTo>
                    <a:lnTo>
                      <a:pt x="989612" y="570999"/>
                    </a:lnTo>
                    <a:lnTo>
                      <a:pt x="1068991" y="523836"/>
                    </a:lnTo>
                    <a:cubicBezTo>
                      <a:pt x="1105407" y="504496"/>
                      <a:pt x="1142717" y="486911"/>
                      <a:pt x="1180777" y="471143"/>
                    </a:cubicBezTo>
                    <a:lnTo>
                      <a:pt x="1325217" y="426900"/>
                    </a:lnTo>
                    <a:lnTo>
                      <a:pt x="1398417" y="0"/>
                    </a:lnTo>
                    <a:close/>
                    <a:moveTo>
                      <a:pt x="1661514" y="924941"/>
                    </a:moveTo>
                    <a:cubicBezTo>
                      <a:pt x="1252631" y="924941"/>
                      <a:pt x="921165" y="1256407"/>
                      <a:pt x="921165" y="1665290"/>
                    </a:cubicBezTo>
                    <a:cubicBezTo>
                      <a:pt x="921165" y="2074173"/>
                      <a:pt x="1252631" y="2405639"/>
                      <a:pt x="1661514" y="2405639"/>
                    </a:cubicBezTo>
                    <a:cubicBezTo>
                      <a:pt x="2070397" y="2405639"/>
                      <a:pt x="2401863" y="2074173"/>
                      <a:pt x="2401863" y="1665290"/>
                    </a:cubicBezTo>
                    <a:cubicBezTo>
                      <a:pt x="2401863" y="1256407"/>
                      <a:pt x="2070397" y="924941"/>
                      <a:pt x="1661514" y="924941"/>
                    </a:cubicBezTo>
                    <a:close/>
                  </a:path>
                </a:pathLst>
              </a:custGeom>
              <a:solidFill>
                <a:schemeClr val="bg1">
                  <a:lumMod val="95000"/>
                </a:schemeClr>
              </a:solidFill>
              <a:ln>
                <a:solidFill>
                  <a:schemeClr val="bg1"/>
                </a:solidFill>
              </a:ln>
              <a:effectLst>
                <a:outerShdw blurRad="63500" dist="76200" dir="10800000" sx="99000" sy="99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nvGrpSpPr>
              <p:cNvPr id="4" name="Group 38"/>
              <p:cNvGrpSpPr/>
              <p:nvPr/>
            </p:nvGrpSpPr>
            <p:grpSpPr>
              <a:xfrm>
                <a:off x="978575" y="2503152"/>
                <a:ext cx="2025228" cy="2025228"/>
                <a:chOff x="4053853" y="3242480"/>
                <a:chExt cx="1097280" cy="1097280"/>
              </a:xfrm>
            </p:grpSpPr>
            <p:sp>
              <p:nvSpPr>
                <p:cNvPr id="40" name="Oval 39"/>
                <p:cNvSpPr/>
                <p:nvPr/>
              </p:nvSpPr>
              <p:spPr>
                <a:xfrm flipH="1">
                  <a:off x="4053853" y="3242480"/>
                  <a:ext cx="1097280" cy="1097280"/>
                </a:xfrm>
                <a:prstGeom prst="ellipse">
                  <a:avLst/>
                </a:prstGeom>
                <a:solidFill>
                  <a:srgbClr val="FBF7F7"/>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1" name="Oval 40"/>
                <p:cNvSpPr/>
                <p:nvPr/>
              </p:nvSpPr>
              <p:spPr>
                <a:xfrm flipH="1">
                  <a:off x="4133028" y="3321655"/>
                  <a:ext cx="938930" cy="938930"/>
                </a:xfrm>
                <a:prstGeom prst="ellipse">
                  <a:avLst/>
                </a:prstGeom>
                <a:solidFill>
                  <a:srgbClr val="65338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r>
                    <a:rPr lang="en-US" sz="2000" dirty="0">
                      <a:solidFill>
                        <a:srgbClr val="2D7C8C"/>
                      </a:solidFill>
                      <a:latin typeface="#9Slide03 SVNKelson Sans" panose="02000500000000000000" pitchFamily="2" charset="0"/>
                      <a:cs typeface="Arial" panose="020B0604020202020204" pitchFamily="34" charset="0"/>
                    </a:rPr>
                    <a:t>G</a:t>
                  </a:r>
                </a:p>
              </p:txBody>
            </p:sp>
            <p:sp>
              <p:nvSpPr>
                <p:cNvPr id="42" name="Oval 41"/>
                <p:cNvSpPr/>
                <p:nvPr/>
              </p:nvSpPr>
              <p:spPr>
                <a:xfrm flipH="1">
                  <a:off x="4236733" y="3425360"/>
                  <a:ext cx="731520" cy="731520"/>
                </a:xfrm>
                <a:prstGeom prst="ellipse">
                  <a:avLst/>
                </a:prstGeom>
                <a:solidFill>
                  <a:srgbClr val="F9F8F6"/>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3" name="Oval 42"/>
                <p:cNvSpPr/>
                <p:nvPr/>
              </p:nvSpPr>
              <p:spPr>
                <a:xfrm flipH="1">
                  <a:off x="4322694" y="3501392"/>
                  <a:ext cx="559599" cy="579456"/>
                </a:xfrm>
                <a:prstGeom prst="ellipse">
                  <a:avLst/>
                </a:prstGeom>
                <a:solidFill>
                  <a:srgbClr val="371557"/>
                </a:solidFill>
                <a:ln w="6350">
                  <a:solidFill>
                    <a:srgbClr val="3114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4" name="Oval 43"/>
                <p:cNvSpPr/>
                <p:nvPr/>
              </p:nvSpPr>
              <p:spPr>
                <a:xfrm flipH="1">
                  <a:off x="4396753" y="3585091"/>
                  <a:ext cx="411480" cy="412058"/>
                </a:xfrm>
                <a:prstGeom prst="ellipse">
                  <a:avLst/>
                </a:prstGeom>
                <a:solidFill>
                  <a:srgbClr val="F9F8F6"/>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5" name="Oval 44"/>
                <p:cNvSpPr/>
                <p:nvPr/>
              </p:nvSpPr>
              <p:spPr>
                <a:xfrm flipH="1">
                  <a:off x="4490574" y="3675229"/>
                  <a:ext cx="223839" cy="231782"/>
                </a:xfrm>
                <a:prstGeom prst="ellipse">
                  <a:avLst/>
                </a:prstGeom>
                <a:solidFill>
                  <a:srgbClr val="113F4E"/>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grpSp>
        <p:grpSp>
          <p:nvGrpSpPr>
            <p:cNvPr id="5" name="Group 28"/>
            <p:cNvGrpSpPr/>
            <p:nvPr/>
          </p:nvGrpSpPr>
          <p:grpSpPr>
            <a:xfrm rot="21276754" flipH="1">
              <a:off x="165725" y="2207919"/>
              <a:ext cx="1843776" cy="1339928"/>
              <a:chOff x="2523477" y="1377446"/>
              <a:chExt cx="2489843" cy="1757558"/>
            </a:xfrm>
          </p:grpSpPr>
          <p:grpSp>
            <p:nvGrpSpPr>
              <p:cNvPr id="6" name="Group 55"/>
              <p:cNvGrpSpPr/>
              <p:nvPr/>
            </p:nvGrpSpPr>
            <p:grpSpPr>
              <a:xfrm rot="19598431">
                <a:off x="4128654" y="1377446"/>
                <a:ext cx="749894" cy="1133814"/>
                <a:chOff x="6113875" y="3728663"/>
                <a:chExt cx="1014752" cy="1196373"/>
              </a:xfrm>
            </p:grpSpPr>
            <p:sp>
              <p:nvSpPr>
                <p:cNvPr id="35" name="Freeform 68"/>
                <p:cNvSpPr/>
                <p:nvPr/>
              </p:nvSpPr>
              <p:spPr>
                <a:xfrm rot="17290628" flipH="1">
                  <a:off x="6355217" y="3702121"/>
                  <a:ext cx="514720" cy="997404"/>
                </a:xfrm>
                <a:custGeom>
                  <a:avLst/>
                  <a:gdLst>
                    <a:gd name="connsiteX0" fmla="*/ 370551 w 1305155"/>
                    <a:gd name="connsiteY0" fmla="*/ 955709 h 1005062"/>
                    <a:gd name="connsiteX1" fmla="*/ 40764 w 1305155"/>
                    <a:gd name="connsiteY1" fmla="*/ 327701 h 1005062"/>
                    <a:gd name="connsiteX2" fmla="*/ 652578 w 1305155"/>
                    <a:gd name="connsiteY2" fmla="*/ 0 h 1005062"/>
                    <a:gd name="connsiteX3" fmla="*/ 370551 w 1305155"/>
                    <a:gd name="connsiteY3" fmla="*/ 955709 h 1005062"/>
                    <a:gd name="connsiteX0-1" fmla="*/ 447731 w 729758"/>
                    <a:gd name="connsiteY0-2" fmla="*/ 955709 h 955709"/>
                    <a:gd name="connsiteX1-3" fmla="*/ 117341 w 729758"/>
                    <a:gd name="connsiteY1-4" fmla="*/ 459721 h 955709"/>
                    <a:gd name="connsiteX2-5" fmla="*/ 729758 w 729758"/>
                    <a:gd name="connsiteY2-6" fmla="*/ 0 h 955709"/>
                    <a:gd name="connsiteX3-7" fmla="*/ 447731 w 729758"/>
                    <a:gd name="connsiteY3-8" fmla="*/ 955709 h 955709"/>
                    <a:gd name="connsiteX0-9" fmla="*/ 447731 w 729758"/>
                    <a:gd name="connsiteY0-10" fmla="*/ 955709 h 955709"/>
                    <a:gd name="connsiteX1-11" fmla="*/ 117341 w 729758"/>
                    <a:gd name="connsiteY1-12" fmla="*/ 459721 h 955709"/>
                    <a:gd name="connsiteX2-13" fmla="*/ 729758 w 729758"/>
                    <a:gd name="connsiteY2-14" fmla="*/ 0 h 955709"/>
                    <a:gd name="connsiteX3-15" fmla="*/ 447731 w 729758"/>
                    <a:gd name="connsiteY3-16" fmla="*/ 955709 h 955709"/>
                    <a:gd name="connsiteX0-17" fmla="*/ 447731 w 729758"/>
                    <a:gd name="connsiteY0-18" fmla="*/ 955709 h 1124083"/>
                    <a:gd name="connsiteX1-19" fmla="*/ 117341 w 729758"/>
                    <a:gd name="connsiteY1-20" fmla="*/ 459721 h 1124083"/>
                    <a:gd name="connsiteX2-21" fmla="*/ 729758 w 729758"/>
                    <a:gd name="connsiteY2-22" fmla="*/ 0 h 1124083"/>
                    <a:gd name="connsiteX3-23" fmla="*/ 447731 w 729758"/>
                    <a:gd name="connsiteY3-24" fmla="*/ 955709 h 1124083"/>
                    <a:gd name="connsiteX0-25" fmla="*/ 323902 w 605929"/>
                    <a:gd name="connsiteY0-26" fmla="*/ 955709 h 1124083"/>
                    <a:gd name="connsiteX1-27" fmla="*/ 277719 w 605929"/>
                    <a:gd name="connsiteY1-28" fmla="*/ 453818 h 1124083"/>
                    <a:gd name="connsiteX2-29" fmla="*/ 605929 w 605929"/>
                    <a:gd name="connsiteY2-30" fmla="*/ 0 h 1124083"/>
                    <a:gd name="connsiteX3-31" fmla="*/ 323902 w 605929"/>
                    <a:gd name="connsiteY3-32" fmla="*/ 955709 h 1124083"/>
                    <a:gd name="connsiteX0-33" fmla="*/ 323902 w 605929"/>
                    <a:gd name="connsiteY0-34" fmla="*/ 955709 h 1124083"/>
                    <a:gd name="connsiteX1-35" fmla="*/ 277719 w 605929"/>
                    <a:gd name="connsiteY1-36" fmla="*/ 453818 h 1124083"/>
                    <a:gd name="connsiteX2-37" fmla="*/ 605929 w 605929"/>
                    <a:gd name="connsiteY2-38" fmla="*/ 0 h 1124083"/>
                    <a:gd name="connsiteX3-39" fmla="*/ 323902 w 605929"/>
                    <a:gd name="connsiteY3-40" fmla="*/ 955709 h 1124083"/>
                    <a:gd name="connsiteX0-41" fmla="*/ 323902 w 605929"/>
                    <a:gd name="connsiteY0-42" fmla="*/ 955709 h 1124083"/>
                    <a:gd name="connsiteX1-43" fmla="*/ 277719 w 605929"/>
                    <a:gd name="connsiteY1-44" fmla="*/ 453818 h 1124083"/>
                    <a:gd name="connsiteX2-45" fmla="*/ 605929 w 605929"/>
                    <a:gd name="connsiteY2-46" fmla="*/ 0 h 1124083"/>
                    <a:gd name="connsiteX3-47" fmla="*/ 323902 w 605929"/>
                    <a:gd name="connsiteY3-48" fmla="*/ 955709 h 1124083"/>
                    <a:gd name="connsiteX0-49" fmla="*/ 323902 w 605929"/>
                    <a:gd name="connsiteY0-50" fmla="*/ 955709 h 1124083"/>
                    <a:gd name="connsiteX1-51" fmla="*/ 277719 w 605929"/>
                    <a:gd name="connsiteY1-52" fmla="*/ 453818 h 1124083"/>
                    <a:gd name="connsiteX2-53" fmla="*/ 605929 w 605929"/>
                    <a:gd name="connsiteY2-54" fmla="*/ 0 h 1124083"/>
                    <a:gd name="connsiteX3-55" fmla="*/ 323902 w 605929"/>
                    <a:gd name="connsiteY3-56" fmla="*/ 955709 h 1124083"/>
                    <a:gd name="connsiteX0-57" fmla="*/ 209490 w 491517"/>
                    <a:gd name="connsiteY0-58" fmla="*/ 955709 h 995290"/>
                    <a:gd name="connsiteX1-59" fmla="*/ 121855 w 491517"/>
                    <a:gd name="connsiteY1-60" fmla="*/ 472283 h 995290"/>
                    <a:gd name="connsiteX2-61" fmla="*/ 491517 w 491517"/>
                    <a:gd name="connsiteY2-62" fmla="*/ 0 h 995290"/>
                    <a:gd name="connsiteX3-63" fmla="*/ 209490 w 491517"/>
                    <a:gd name="connsiteY3-64" fmla="*/ 955709 h 995290"/>
                    <a:gd name="connsiteX0-65" fmla="*/ 209490 w 491517"/>
                    <a:gd name="connsiteY0-66" fmla="*/ 955709 h 995290"/>
                    <a:gd name="connsiteX1-67" fmla="*/ 121855 w 491517"/>
                    <a:gd name="connsiteY1-68" fmla="*/ 472283 h 995290"/>
                    <a:gd name="connsiteX2-69" fmla="*/ 491517 w 491517"/>
                    <a:gd name="connsiteY2-70" fmla="*/ 0 h 995290"/>
                    <a:gd name="connsiteX3-71" fmla="*/ 209490 w 491517"/>
                    <a:gd name="connsiteY3-72" fmla="*/ 955709 h 995290"/>
                    <a:gd name="connsiteX0-73" fmla="*/ 209490 w 491517"/>
                    <a:gd name="connsiteY0-74" fmla="*/ 955709 h 995290"/>
                    <a:gd name="connsiteX1-75" fmla="*/ 121855 w 491517"/>
                    <a:gd name="connsiteY1-76" fmla="*/ 472283 h 995290"/>
                    <a:gd name="connsiteX2-77" fmla="*/ 491517 w 491517"/>
                    <a:gd name="connsiteY2-78" fmla="*/ 0 h 995290"/>
                    <a:gd name="connsiteX3-79" fmla="*/ 209490 w 491517"/>
                    <a:gd name="connsiteY3-80" fmla="*/ 955709 h 995290"/>
                    <a:gd name="connsiteX0-81" fmla="*/ 209490 w 491517"/>
                    <a:gd name="connsiteY0-82" fmla="*/ 955709 h 995290"/>
                    <a:gd name="connsiteX1-83" fmla="*/ 121855 w 491517"/>
                    <a:gd name="connsiteY1-84" fmla="*/ 472283 h 995290"/>
                    <a:gd name="connsiteX2-85" fmla="*/ 491517 w 491517"/>
                    <a:gd name="connsiteY2-86" fmla="*/ 0 h 995290"/>
                    <a:gd name="connsiteX3-87" fmla="*/ 209490 w 491517"/>
                    <a:gd name="connsiteY3-88" fmla="*/ 955709 h 995290"/>
                    <a:gd name="connsiteX0-89" fmla="*/ 209490 w 491517"/>
                    <a:gd name="connsiteY0-90" fmla="*/ 955709 h 995290"/>
                    <a:gd name="connsiteX1-91" fmla="*/ 121855 w 491517"/>
                    <a:gd name="connsiteY1-92" fmla="*/ 472283 h 995290"/>
                    <a:gd name="connsiteX2-93" fmla="*/ 491517 w 491517"/>
                    <a:gd name="connsiteY2-94" fmla="*/ 0 h 995290"/>
                    <a:gd name="connsiteX3-95" fmla="*/ 209490 w 491517"/>
                    <a:gd name="connsiteY3-96" fmla="*/ 955709 h 995290"/>
                    <a:gd name="connsiteX0-97" fmla="*/ 218034 w 500061"/>
                    <a:gd name="connsiteY0-98" fmla="*/ 955709 h 995456"/>
                    <a:gd name="connsiteX1-99" fmla="*/ 112904 w 500061"/>
                    <a:gd name="connsiteY1-100" fmla="*/ 474608 h 995456"/>
                    <a:gd name="connsiteX2-101" fmla="*/ 500061 w 500061"/>
                    <a:gd name="connsiteY2-102" fmla="*/ 0 h 995456"/>
                    <a:gd name="connsiteX3-103" fmla="*/ 218034 w 500061"/>
                    <a:gd name="connsiteY3-104" fmla="*/ 955709 h 995456"/>
                    <a:gd name="connsiteX0-105" fmla="*/ 232692 w 514719"/>
                    <a:gd name="connsiteY0-106" fmla="*/ 955709 h 997405"/>
                    <a:gd name="connsiteX1-107" fmla="*/ 127562 w 514719"/>
                    <a:gd name="connsiteY1-108" fmla="*/ 474608 h 997405"/>
                    <a:gd name="connsiteX2-109" fmla="*/ 514719 w 514719"/>
                    <a:gd name="connsiteY2-110" fmla="*/ 0 h 997405"/>
                    <a:gd name="connsiteX3-111" fmla="*/ 232692 w 514719"/>
                    <a:gd name="connsiteY3-112" fmla="*/ 955709 h 997405"/>
                  </a:gdLst>
                  <a:ahLst/>
                  <a:cxnLst>
                    <a:cxn ang="0">
                      <a:pos x="connsiteX0-1" y="connsiteY0-2"/>
                    </a:cxn>
                    <a:cxn ang="0">
                      <a:pos x="connsiteX1-3" y="connsiteY1-4"/>
                    </a:cxn>
                    <a:cxn ang="0">
                      <a:pos x="connsiteX2-5" y="connsiteY2-6"/>
                    </a:cxn>
                    <a:cxn ang="0">
                      <a:pos x="connsiteX3-7" y="connsiteY3-8"/>
                    </a:cxn>
                  </a:cxnLst>
                  <a:rect l="l" t="t" r="r" b="b"/>
                  <a:pathLst>
                    <a:path w="514719" h="997405">
                      <a:moveTo>
                        <a:pt x="232692" y="955709"/>
                      </a:moveTo>
                      <a:cubicBezTo>
                        <a:pt x="-91210" y="1124083"/>
                        <a:pt x="-27954" y="745867"/>
                        <a:pt x="127562" y="474608"/>
                      </a:cubicBezTo>
                      <a:cubicBezTo>
                        <a:pt x="203614" y="305613"/>
                        <a:pt x="376247" y="131682"/>
                        <a:pt x="514719" y="0"/>
                      </a:cubicBezTo>
                      <a:lnTo>
                        <a:pt x="232692" y="955709"/>
                      </a:lnTo>
                      <a:close/>
                    </a:path>
                  </a:pathLst>
                </a:custGeom>
                <a:solidFill>
                  <a:srgbClr val="9B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6" name="Freeform 69"/>
                <p:cNvSpPr/>
                <p:nvPr/>
              </p:nvSpPr>
              <p:spPr>
                <a:xfrm rot="17290628" flipH="1">
                  <a:off x="6257509" y="3615687"/>
                  <a:ext cx="729758" cy="955709"/>
                </a:xfrm>
                <a:custGeom>
                  <a:avLst/>
                  <a:gdLst>
                    <a:gd name="connsiteX0" fmla="*/ 370551 w 1305155"/>
                    <a:gd name="connsiteY0" fmla="*/ 955709 h 1005062"/>
                    <a:gd name="connsiteX1" fmla="*/ 40764 w 1305155"/>
                    <a:gd name="connsiteY1" fmla="*/ 327701 h 1005062"/>
                    <a:gd name="connsiteX2" fmla="*/ 652578 w 1305155"/>
                    <a:gd name="connsiteY2" fmla="*/ 0 h 1005062"/>
                    <a:gd name="connsiteX3" fmla="*/ 370551 w 1305155"/>
                    <a:gd name="connsiteY3" fmla="*/ 955709 h 1005062"/>
                    <a:gd name="connsiteX0-1" fmla="*/ 447731 w 729758"/>
                    <a:gd name="connsiteY0-2" fmla="*/ 955709 h 955709"/>
                    <a:gd name="connsiteX1-3" fmla="*/ 117341 w 729758"/>
                    <a:gd name="connsiteY1-4" fmla="*/ 459721 h 955709"/>
                    <a:gd name="connsiteX2-5" fmla="*/ 729758 w 729758"/>
                    <a:gd name="connsiteY2-6" fmla="*/ 0 h 955709"/>
                    <a:gd name="connsiteX3-7" fmla="*/ 447731 w 729758"/>
                    <a:gd name="connsiteY3-8" fmla="*/ 955709 h 955709"/>
                    <a:gd name="connsiteX0-9" fmla="*/ 447731 w 729758"/>
                    <a:gd name="connsiteY0-10" fmla="*/ 955709 h 955709"/>
                    <a:gd name="connsiteX1-11" fmla="*/ 117341 w 729758"/>
                    <a:gd name="connsiteY1-12" fmla="*/ 459721 h 955709"/>
                    <a:gd name="connsiteX2-13" fmla="*/ 729758 w 729758"/>
                    <a:gd name="connsiteY2-14" fmla="*/ 0 h 955709"/>
                    <a:gd name="connsiteX3-15" fmla="*/ 447731 w 729758"/>
                    <a:gd name="connsiteY3-16" fmla="*/ 955709 h 955709"/>
                  </a:gdLst>
                  <a:ahLst/>
                  <a:cxnLst>
                    <a:cxn ang="0">
                      <a:pos x="connsiteX0-1" y="connsiteY0-2"/>
                    </a:cxn>
                    <a:cxn ang="0">
                      <a:pos x="connsiteX1-3" y="connsiteY1-4"/>
                    </a:cxn>
                    <a:cxn ang="0">
                      <a:pos x="connsiteX2-5" y="connsiteY2-6"/>
                    </a:cxn>
                    <a:cxn ang="0">
                      <a:pos x="connsiteX3-7" y="connsiteY3-8"/>
                    </a:cxn>
                  </a:cxnLst>
                  <a:rect l="l" t="t" r="r" b="b"/>
                  <a:pathLst>
                    <a:path w="729758" h="955709">
                      <a:moveTo>
                        <a:pt x="447731" y="955709"/>
                      </a:moveTo>
                      <a:cubicBezTo>
                        <a:pt x="143568" y="843459"/>
                        <a:pt x="0" y="703231"/>
                        <a:pt x="117341" y="459721"/>
                      </a:cubicBezTo>
                      <a:cubicBezTo>
                        <a:pt x="212264" y="262736"/>
                        <a:pt x="335142" y="152027"/>
                        <a:pt x="729758" y="0"/>
                      </a:cubicBezTo>
                      <a:lnTo>
                        <a:pt x="447731" y="955709"/>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7" name="Freeform 70"/>
                <p:cNvSpPr/>
                <p:nvPr/>
              </p:nvSpPr>
              <p:spPr>
                <a:xfrm rot="4309372" flipH="1" flipV="1">
                  <a:off x="6315100" y="4111510"/>
                  <a:ext cx="652699" cy="974354"/>
                </a:xfrm>
                <a:custGeom>
                  <a:avLst/>
                  <a:gdLst>
                    <a:gd name="connsiteX0" fmla="*/ 370551 w 1305155"/>
                    <a:gd name="connsiteY0" fmla="*/ 955709 h 1005062"/>
                    <a:gd name="connsiteX1" fmla="*/ 40764 w 1305155"/>
                    <a:gd name="connsiteY1" fmla="*/ 327701 h 1005062"/>
                    <a:gd name="connsiteX2" fmla="*/ 652578 w 1305155"/>
                    <a:gd name="connsiteY2" fmla="*/ 0 h 1005062"/>
                    <a:gd name="connsiteX3" fmla="*/ 370551 w 1305155"/>
                    <a:gd name="connsiteY3" fmla="*/ 955709 h 1005062"/>
                    <a:gd name="connsiteX0-1" fmla="*/ 447731 w 729758"/>
                    <a:gd name="connsiteY0-2" fmla="*/ 955709 h 955709"/>
                    <a:gd name="connsiteX1-3" fmla="*/ 117341 w 729758"/>
                    <a:gd name="connsiteY1-4" fmla="*/ 459721 h 955709"/>
                    <a:gd name="connsiteX2-5" fmla="*/ 729758 w 729758"/>
                    <a:gd name="connsiteY2-6" fmla="*/ 0 h 955709"/>
                    <a:gd name="connsiteX3-7" fmla="*/ 447731 w 729758"/>
                    <a:gd name="connsiteY3-8" fmla="*/ 955709 h 955709"/>
                    <a:gd name="connsiteX0-9" fmla="*/ 447731 w 729758"/>
                    <a:gd name="connsiteY0-10" fmla="*/ 955709 h 955709"/>
                    <a:gd name="connsiteX1-11" fmla="*/ 117341 w 729758"/>
                    <a:gd name="connsiteY1-12" fmla="*/ 459721 h 955709"/>
                    <a:gd name="connsiteX2-13" fmla="*/ 729758 w 729758"/>
                    <a:gd name="connsiteY2-14" fmla="*/ 0 h 955709"/>
                    <a:gd name="connsiteX3-15" fmla="*/ 447731 w 729758"/>
                    <a:gd name="connsiteY3-16" fmla="*/ 955709 h 955709"/>
                    <a:gd name="connsiteX0-17" fmla="*/ 471968 w 729758"/>
                    <a:gd name="connsiteY0-18" fmla="*/ 946504 h 946504"/>
                    <a:gd name="connsiteX1-19" fmla="*/ 117341 w 729758"/>
                    <a:gd name="connsiteY1-20" fmla="*/ 459721 h 946504"/>
                    <a:gd name="connsiteX2-21" fmla="*/ 729758 w 729758"/>
                    <a:gd name="connsiteY2-22" fmla="*/ 0 h 946504"/>
                    <a:gd name="connsiteX3-23" fmla="*/ 471968 w 729758"/>
                    <a:gd name="connsiteY3-24" fmla="*/ 946504 h 946504"/>
                    <a:gd name="connsiteX0-25" fmla="*/ 471968 w 729758"/>
                    <a:gd name="connsiteY0-26" fmla="*/ 946504 h 974354"/>
                    <a:gd name="connsiteX1-27" fmla="*/ 117341 w 729758"/>
                    <a:gd name="connsiteY1-28" fmla="*/ 459721 h 974354"/>
                    <a:gd name="connsiteX2-29" fmla="*/ 729758 w 729758"/>
                    <a:gd name="connsiteY2-30" fmla="*/ 0 h 974354"/>
                    <a:gd name="connsiteX3-31" fmla="*/ 471968 w 729758"/>
                    <a:gd name="connsiteY3-32" fmla="*/ 946504 h 974354"/>
                    <a:gd name="connsiteX0-33" fmla="*/ 390247 w 648037"/>
                    <a:gd name="connsiteY0-34" fmla="*/ 946504 h 974354"/>
                    <a:gd name="connsiteX1-35" fmla="*/ 117341 w 648037"/>
                    <a:gd name="connsiteY1-36" fmla="*/ 534454 h 974354"/>
                    <a:gd name="connsiteX2-37" fmla="*/ 648037 w 648037"/>
                    <a:gd name="connsiteY2-38" fmla="*/ 0 h 974354"/>
                    <a:gd name="connsiteX3-39" fmla="*/ 390247 w 648037"/>
                    <a:gd name="connsiteY3-40" fmla="*/ 946504 h 974354"/>
                    <a:gd name="connsiteX0-41" fmla="*/ 434531 w 692321"/>
                    <a:gd name="connsiteY0-42" fmla="*/ 946504 h 974354"/>
                    <a:gd name="connsiteX1-43" fmla="*/ 117341 w 692321"/>
                    <a:gd name="connsiteY1-44" fmla="*/ 546595 h 974354"/>
                    <a:gd name="connsiteX2-45" fmla="*/ 692321 w 692321"/>
                    <a:gd name="connsiteY2-46" fmla="*/ 0 h 974354"/>
                    <a:gd name="connsiteX3-47" fmla="*/ 434531 w 692321"/>
                    <a:gd name="connsiteY3-48" fmla="*/ 946504 h 974354"/>
                    <a:gd name="connsiteX0-49" fmla="*/ 454104 w 711894"/>
                    <a:gd name="connsiteY0-50" fmla="*/ 946504 h 974354"/>
                    <a:gd name="connsiteX1-51" fmla="*/ 136914 w 711894"/>
                    <a:gd name="connsiteY1-52" fmla="*/ 546595 h 974354"/>
                    <a:gd name="connsiteX2-53" fmla="*/ 711894 w 711894"/>
                    <a:gd name="connsiteY2-54" fmla="*/ 0 h 974354"/>
                    <a:gd name="connsiteX3-55" fmla="*/ 454104 w 711894"/>
                    <a:gd name="connsiteY3-56" fmla="*/ 946504 h 974354"/>
                    <a:gd name="connsiteX0-57" fmla="*/ 394910 w 652700"/>
                    <a:gd name="connsiteY0-58" fmla="*/ 946504 h 974354"/>
                    <a:gd name="connsiteX1-59" fmla="*/ 77720 w 652700"/>
                    <a:gd name="connsiteY1-60" fmla="*/ 546595 h 974354"/>
                    <a:gd name="connsiteX2-61" fmla="*/ 652700 w 652700"/>
                    <a:gd name="connsiteY2-62" fmla="*/ 0 h 974354"/>
                    <a:gd name="connsiteX3-63" fmla="*/ 394910 w 652700"/>
                    <a:gd name="connsiteY3-64" fmla="*/ 946504 h 974354"/>
                  </a:gdLst>
                  <a:ahLst/>
                  <a:cxnLst>
                    <a:cxn ang="0">
                      <a:pos x="connsiteX0-1" y="connsiteY0-2"/>
                    </a:cxn>
                    <a:cxn ang="0">
                      <a:pos x="connsiteX1-3" y="connsiteY1-4"/>
                    </a:cxn>
                    <a:cxn ang="0">
                      <a:pos x="connsiteX2-5" y="connsiteY2-6"/>
                    </a:cxn>
                    <a:cxn ang="0">
                      <a:pos x="connsiteX3-7" y="connsiteY3-8"/>
                    </a:cxn>
                  </a:cxnLst>
                  <a:rect l="l" t="t" r="r" b="b"/>
                  <a:pathLst>
                    <a:path w="652700" h="974354">
                      <a:moveTo>
                        <a:pt x="394910" y="946504"/>
                      </a:moveTo>
                      <a:cubicBezTo>
                        <a:pt x="7542" y="974354"/>
                        <a:pt x="0" y="751821"/>
                        <a:pt x="77720" y="546595"/>
                      </a:cubicBezTo>
                      <a:cubicBezTo>
                        <a:pt x="172643" y="349610"/>
                        <a:pt x="258084" y="152027"/>
                        <a:pt x="652700" y="0"/>
                      </a:cubicBezTo>
                      <a:lnTo>
                        <a:pt x="394910" y="946504"/>
                      </a:lnTo>
                      <a:close/>
                    </a:path>
                  </a:pathLst>
                </a:custGeom>
                <a:solidFill>
                  <a:srgbClr val="9B9B9B"/>
                </a:solidFill>
                <a:ln>
                  <a:solidFill>
                    <a:srgbClr val="A6A6A6"/>
                  </a:solidFill>
                </a:ln>
                <a:effectLst>
                  <a:outerShdw blurRad="50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sp>
            <p:nvSpPr>
              <p:cNvPr id="31" name="Oval 200"/>
              <p:cNvSpPr/>
              <p:nvPr/>
            </p:nvSpPr>
            <p:spPr>
              <a:xfrm rot="14198431">
                <a:off x="3800412" y="1252992"/>
                <a:ext cx="175108" cy="2250709"/>
              </a:xfrm>
              <a:custGeom>
                <a:avLst/>
                <a:gdLst/>
                <a:ahLst/>
                <a:cxnLst/>
                <a:rect l="l" t="t" r="r" b="b"/>
                <a:pathLst>
                  <a:path w="168942" h="3045645">
                    <a:moveTo>
                      <a:pt x="168942" y="2961196"/>
                    </a:moveTo>
                    <a:cubicBezTo>
                      <a:pt x="168942" y="3007836"/>
                      <a:pt x="131133" y="3045645"/>
                      <a:pt x="84493" y="3045645"/>
                    </a:cubicBezTo>
                    <a:cubicBezTo>
                      <a:pt x="41509" y="3045645"/>
                      <a:pt x="6026" y="3013531"/>
                      <a:pt x="2185" y="2971801"/>
                    </a:cubicBezTo>
                    <a:lnTo>
                      <a:pt x="0" y="2971801"/>
                    </a:lnTo>
                    <a:lnTo>
                      <a:pt x="0" y="0"/>
                    </a:lnTo>
                    <a:lnTo>
                      <a:pt x="166584" y="0"/>
                    </a:lnTo>
                    <a:lnTo>
                      <a:pt x="166584" y="2949519"/>
                    </a:lnTo>
                    <a:cubicBezTo>
                      <a:pt x="168658" y="2953189"/>
                      <a:pt x="168942" y="2957159"/>
                      <a:pt x="168942" y="2961196"/>
                    </a:cubicBezTo>
                    <a:close/>
                  </a:path>
                </a:pathLst>
              </a:custGeom>
              <a:solidFill>
                <a:srgbClr val="9B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2" name="Oval 200"/>
              <p:cNvSpPr/>
              <p:nvPr/>
            </p:nvSpPr>
            <p:spPr>
              <a:xfrm rot="14198431">
                <a:off x="3067478" y="2593189"/>
                <a:ext cx="176940" cy="512026"/>
              </a:xfrm>
              <a:custGeom>
                <a:avLst/>
                <a:gdLst/>
                <a:ahLst/>
                <a:cxnLst/>
                <a:rect l="l" t="t" r="r" b="b"/>
                <a:pathLst>
                  <a:path w="186704" h="692870">
                    <a:moveTo>
                      <a:pt x="186704" y="0"/>
                    </a:moveTo>
                    <a:lnTo>
                      <a:pt x="186704" y="678929"/>
                    </a:lnTo>
                    <a:cubicBezTo>
                      <a:pt x="174515" y="687352"/>
                      <a:pt x="138495" y="692870"/>
                      <a:pt x="96035" y="692870"/>
                    </a:cubicBezTo>
                    <a:cubicBezTo>
                      <a:pt x="47179" y="692870"/>
                      <a:pt x="6849" y="685564"/>
                      <a:pt x="2484" y="676071"/>
                    </a:cubicBezTo>
                    <a:lnTo>
                      <a:pt x="0" y="676071"/>
                    </a:lnTo>
                    <a:lnTo>
                      <a:pt x="0" y="0"/>
                    </a:lnTo>
                    <a:close/>
                  </a:path>
                </a:pathLst>
              </a:custGeom>
              <a:gradFill flip="none" rotWithShape="1">
                <a:gsLst>
                  <a:gs pos="0">
                    <a:srgbClr val="595959"/>
                  </a:gs>
                  <a:gs pos="16000">
                    <a:srgbClr val="D9D9D9"/>
                  </a:gs>
                  <a:gs pos="31000">
                    <a:srgbClr val="595959"/>
                  </a:gs>
                  <a:gs pos="59000">
                    <a:srgbClr val="D9D9D9"/>
                  </a:gs>
                  <a:gs pos="100000">
                    <a:srgbClr val="595959"/>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3" name="Oval 32"/>
              <p:cNvSpPr/>
              <p:nvPr/>
            </p:nvSpPr>
            <p:spPr>
              <a:xfrm rot="14141844">
                <a:off x="2851820" y="2960136"/>
                <a:ext cx="178738" cy="57561"/>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4" name="Flowchart: Delay 33"/>
              <p:cNvSpPr/>
              <p:nvPr/>
            </p:nvSpPr>
            <p:spPr>
              <a:xfrm rot="19598431" flipH="1">
                <a:off x="2523477" y="3091675"/>
                <a:ext cx="456391" cy="43329"/>
              </a:xfrm>
              <a:prstGeom prst="flowChartDelay">
                <a:avLst/>
              </a:prstGeom>
              <a:gradFill>
                <a:gsLst>
                  <a:gs pos="4000">
                    <a:srgbClr val="595959"/>
                  </a:gs>
                  <a:gs pos="50000">
                    <a:srgbClr val="D9D9D9"/>
                  </a:gs>
                  <a:gs pos="100000">
                    <a:srgbClr val="59595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grpSp>
      <p:cxnSp>
        <p:nvCxnSpPr>
          <p:cNvPr id="55" name="Straight Connector 54"/>
          <p:cNvCxnSpPr/>
          <p:nvPr/>
        </p:nvCxnSpPr>
        <p:spPr>
          <a:xfrm>
            <a:off x="83859" y="1465623"/>
            <a:ext cx="1219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oogle Shape;1054;p37"/>
          <p:cNvGrpSpPr/>
          <p:nvPr/>
        </p:nvGrpSpPr>
        <p:grpSpPr>
          <a:xfrm>
            <a:off x="70863" y="279102"/>
            <a:ext cx="3465655" cy="5910332"/>
            <a:chOff x="385907" y="2954040"/>
            <a:chExt cx="2496869" cy="4258164"/>
          </a:xfrm>
        </p:grpSpPr>
        <p:sp>
          <p:nvSpPr>
            <p:cNvPr id="57" name="Google Shape;1055;p37"/>
            <p:cNvSpPr/>
            <p:nvPr/>
          </p:nvSpPr>
          <p:spPr>
            <a:xfrm rot="-902946">
              <a:off x="2130199" y="3135218"/>
              <a:ext cx="395152" cy="507661"/>
            </a:xfrm>
            <a:prstGeom prst="roundRect">
              <a:avLst>
                <a:gd name="adj" fmla="val 10020"/>
              </a:avLst>
            </a:prstGeom>
            <a:solidFill>
              <a:srgbClr val="FFFFFF">
                <a:alpha val="40000"/>
              </a:srgbClr>
            </a:solidFill>
            <a:ln>
              <a:noFill/>
            </a:ln>
          </p:spPr>
          <p:txBody>
            <a:bodyPr spcFirstLastPara="1" wrap="square" lIns="91425" tIns="91425" rIns="91425" bIns="91425" anchor="ctr" anchorCtr="0">
              <a:noAutofit/>
            </a:bodyPr>
            <a:lstStyle/>
            <a:p>
              <a:pPr defTabSz="1219170">
                <a:defRPr/>
              </a:pPr>
              <a:endParaRPr sz="1900"/>
            </a:p>
          </p:txBody>
        </p:sp>
        <p:sp>
          <p:nvSpPr>
            <p:cNvPr id="58" name="Google Shape;1056;p37"/>
            <p:cNvSpPr/>
            <p:nvPr/>
          </p:nvSpPr>
          <p:spPr>
            <a:xfrm>
              <a:off x="385907" y="3211704"/>
              <a:ext cx="1943100" cy="4000500"/>
            </a:xfrm>
            <a:custGeom>
              <a:avLst/>
              <a:gdLst/>
              <a:ahLst/>
              <a:cxnLst/>
              <a:rect l="l" t="t" r="r" b="b"/>
              <a:pathLst>
                <a:path w="1943100" h="4000500" extrusionOk="0">
                  <a:moveTo>
                    <a:pt x="1910253" y="419988"/>
                  </a:moveTo>
                  <a:cubicBezTo>
                    <a:pt x="1888859" y="587146"/>
                    <a:pt x="1667683" y="623881"/>
                    <a:pt x="1533342" y="631964"/>
                  </a:cubicBezTo>
                  <a:cubicBezTo>
                    <a:pt x="1475748" y="635326"/>
                    <a:pt x="1418001" y="635128"/>
                    <a:pt x="1360431" y="631373"/>
                  </a:cubicBezTo>
                  <a:cubicBezTo>
                    <a:pt x="1360432" y="627786"/>
                    <a:pt x="1360578" y="624224"/>
                    <a:pt x="1360501" y="620623"/>
                  </a:cubicBezTo>
                  <a:cubicBezTo>
                    <a:pt x="1355923" y="401154"/>
                    <a:pt x="1196671" y="195046"/>
                    <a:pt x="1017468" y="81432"/>
                  </a:cubicBezTo>
                  <a:cubicBezTo>
                    <a:pt x="939528" y="32016"/>
                    <a:pt x="844437" y="-7849"/>
                    <a:pt x="750279" y="1320"/>
                  </a:cubicBezTo>
                  <a:cubicBezTo>
                    <a:pt x="659696" y="10147"/>
                    <a:pt x="589624" y="68237"/>
                    <a:pt x="553823" y="150691"/>
                  </a:cubicBezTo>
                  <a:cubicBezTo>
                    <a:pt x="482779" y="314261"/>
                    <a:pt x="639478" y="443471"/>
                    <a:pt x="768618" y="511822"/>
                  </a:cubicBezTo>
                  <a:cubicBezTo>
                    <a:pt x="936258" y="600551"/>
                    <a:pt x="1129717" y="649014"/>
                    <a:pt x="1320071" y="665657"/>
                  </a:cubicBezTo>
                  <a:cubicBezTo>
                    <a:pt x="1311852" y="742173"/>
                    <a:pt x="1279038" y="813959"/>
                    <a:pt x="1226554" y="870241"/>
                  </a:cubicBezTo>
                  <a:cubicBezTo>
                    <a:pt x="1120573" y="984541"/>
                    <a:pt x="974898" y="1015657"/>
                    <a:pt x="825107" y="1022133"/>
                  </a:cubicBezTo>
                  <a:cubicBezTo>
                    <a:pt x="677578" y="1028483"/>
                    <a:pt x="525870" y="1021670"/>
                    <a:pt x="386615" y="1079201"/>
                  </a:cubicBezTo>
                  <a:cubicBezTo>
                    <a:pt x="221007" y="1147616"/>
                    <a:pt x="96077" y="1301026"/>
                    <a:pt x="35396" y="1466945"/>
                  </a:cubicBezTo>
                  <a:cubicBezTo>
                    <a:pt x="-26104" y="1635144"/>
                    <a:pt x="-5796" y="1819401"/>
                    <a:pt x="83358" y="1973764"/>
                  </a:cubicBezTo>
                  <a:cubicBezTo>
                    <a:pt x="163691" y="2112829"/>
                    <a:pt x="286608" y="2214543"/>
                    <a:pt x="426702" y="2289301"/>
                  </a:cubicBezTo>
                  <a:cubicBezTo>
                    <a:pt x="554242" y="2357367"/>
                    <a:pt x="690786" y="2407316"/>
                    <a:pt x="816141" y="2479643"/>
                  </a:cubicBezTo>
                  <a:cubicBezTo>
                    <a:pt x="947135" y="2555208"/>
                    <a:pt x="1056806" y="2658256"/>
                    <a:pt x="1117176" y="2799149"/>
                  </a:cubicBezTo>
                  <a:cubicBezTo>
                    <a:pt x="1259860" y="3132290"/>
                    <a:pt x="1126840" y="3530415"/>
                    <a:pt x="911677" y="3800506"/>
                  </a:cubicBezTo>
                  <a:cubicBezTo>
                    <a:pt x="861148" y="3864236"/>
                    <a:pt x="804012" y="3922435"/>
                    <a:pt x="741224" y="3974128"/>
                  </a:cubicBezTo>
                  <a:cubicBezTo>
                    <a:pt x="722250" y="3989679"/>
                    <a:pt x="749339" y="4016495"/>
                    <a:pt x="768167" y="4001071"/>
                  </a:cubicBezTo>
                  <a:cubicBezTo>
                    <a:pt x="1039280" y="3778910"/>
                    <a:pt x="1228136" y="3412426"/>
                    <a:pt x="1212629" y="3058001"/>
                  </a:cubicBezTo>
                  <a:cubicBezTo>
                    <a:pt x="1205307" y="2890640"/>
                    <a:pt x="1148005" y="2724816"/>
                    <a:pt x="1033654" y="2600350"/>
                  </a:cubicBezTo>
                  <a:cubicBezTo>
                    <a:pt x="931883" y="2489581"/>
                    <a:pt x="795720" y="2420975"/>
                    <a:pt x="661004" y="2358974"/>
                  </a:cubicBezTo>
                  <a:cubicBezTo>
                    <a:pt x="524562" y="2296179"/>
                    <a:pt x="381554" y="2237105"/>
                    <a:pt x="267235" y="2137086"/>
                  </a:cubicBezTo>
                  <a:cubicBezTo>
                    <a:pt x="123572" y="2011400"/>
                    <a:pt x="25858" y="1828958"/>
                    <a:pt x="38158" y="1634756"/>
                  </a:cubicBezTo>
                  <a:cubicBezTo>
                    <a:pt x="50782" y="1435525"/>
                    <a:pt x="179655" y="1229988"/>
                    <a:pt x="356154" y="1135430"/>
                  </a:cubicBezTo>
                  <a:cubicBezTo>
                    <a:pt x="499416" y="1058678"/>
                    <a:pt x="663906" y="1066850"/>
                    <a:pt x="821228" y="1060398"/>
                  </a:cubicBezTo>
                  <a:cubicBezTo>
                    <a:pt x="973393" y="1054144"/>
                    <a:pt x="1122288" y="1024642"/>
                    <a:pt x="1235686" y="915327"/>
                  </a:cubicBezTo>
                  <a:cubicBezTo>
                    <a:pt x="1304480" y="850170"/>
                    <a:pt x="1347958" y="762741"/>
                    <a:pt x="1358400" y="668566"/>
                  </a:cubicBezTo>
                  <a:cubicBezTo>
                    <a:pt x="1376326" y="669740"/>
                    <a:pt x="1394220" y="670737"/>
                    <a:pt x="1412025" y="671353"/>
                  </a:cubicBezTo>
                  <a:cubicBezTo>
                    <a:pt x="1513232" y="674865"/>
                    <a:pt x="1617372" y="669150"/>
                    <a:pt x="1715263" y="641508"/>
                  </a:cubicBezTo>
                  <a:cubicBezTo>
                    <a:pt x="1790193" y="620350"/>
                    <a:pt x="1866165" y="584085"/>
                    <a:pt x="1911955" y="518642"/>
                  </a:cubicBezTo>
                  <a:cubicBezTo>
                    <a:pt x="1931955" y="489220"/>
                    <a:pt x="1944451" y="455350"/>
                    <a:pt x="1948353" y="419988"/>
                  </a:cubicBezTo>
                  <a:cubicBezTo>
                    <a:pt x="1951471" y="395731"/>
                    <a:pt x="1913339" y="395960"/>
                    <a:pt x="1910253" y="419988"/>
                  </a:cubicBezTo>
                  <a:close/>
                  <a:moveTo>
                    <a:pt x="900603" y="529977"/>
                  </a:moveTo>
                  <a:cubicBezTo>
                    <a:pt x="815900" y="497255"/>
                    <a:pt x="730270" y="455345"/>
                    <a:pt x="662033" y="394411"/>
                  </a:cubicBezTo>
                  <a:cubicBezTo>
                    <a:pt x="613614" y="351167"/>
                    <a:pt x="570409" y="293446"/>
                    <a:pt x="573825" y="225361"/>
                  </a:cubicBezTo>
                  <a:cubicBezTo>
                    <a:pt x="577585" y="150304"/>
                    <a:pt x="634385" y="74231"/>
                    <a:pt x="705118" y="49586"/>
                  </a:cubicBezTo>
                  <a:cubicBezTo>
                    <a:pt x="787033" y="21056"/>
                    <a:pt x="878473" y="49168"/>
                    <a:pt x="952184" y="87686"/>
                  </a:cubicBezTo>
                  <a:cubicBezTo>
                    <a:pt x="1132784" y="182092"/>
                    <a:pt x="1296747" y="375678"/>
                    <a:pt x="1319944" y="583221"/>
                  </a:cubicBezTo>
                  <a:cubicBezTo>
                    <a:pt x="1321607" y="598241"/>
                    <a:pt x="1322375" y="613347"/>
                    <a:pt x="1322243" y="628459"/>
                  </a:cubicBezTo>
                  <a:cubicBezTo>
                    <a:pt x="1177814" y="615313"/>
                    <a:pt x="1035911" y="582169"/>
                    <a:pt x="900603" y="529977"/>
                  </a:cubicBezTo>
                  <a:close/>
                </a:path>
              </a:pathLst>
            </a:custGeom>
            <a:solidFill>
              <a:srgbClr val="FFFFFF">
                <a:alpha val="4000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59" name="Google Shape;1057;p37"/>
            <p:cNvSpPr/>
            <p:nvPr/>
          </p:nvSpPr>
          <p:spPr>
            <a:xfrm>
              <a:off x="2044576" y="3063162"/>
              <a:ext cx="838200" cy="1181100"/>
            </a:xfrm>
            <a:custGeom>
              <a:avLst/>
              <a:gdLst/>
              <a:ahLst/>
              <a:cxnLst/>
              <a:rect l="l" t="t" r="r" b="b"/>
              <a:pathLst>
                <a:path w="838200" h="1181100" extrusionOk="0">
                  <a:moveTo>
                    <a:pt x="336674" y="168988"/>
                  </a:moveTo>
                  <a:cubicBezTo>
                    <a:pt x="336674" y="168988"/>
                    <a:pt x="571624" y="283288"/>
                    <a:pt x="616074" y="111838"/>
                  </a:cubicBezTo>
                  <a:lnTo>
                    <a:pt x="597024" y="41988"/>
                  </a:lnTo>
                  <a:cubicBezTo>
                    <a:pt x="597024" y="41988"/>
                    <a:pt x="603374" y="-2462"/>
                    <a:pt x="641474" y="41988"/>
                  </a:cubicBezTo>
                  <a:cubicBezTo>
                    <a:pt x="641474" y="41988"/>
                    <a:pt x="660524" y="-15162"/>
                    <a:pt x="692274" y="3888"/>
                  </a:cubicBezTo>
                  <a:cubicBezTo>
                    <a:pt x="724024" y="22938"/>
                    <a:pt x="749424" y="73738"/>
                    <a:pt x="679574" y="162638"/>
                  </a:cubicBezTo>
                  <a:cubicBezTo>
                    <a:pt x="679574" y="162638"/>
                    <a:pt x="679574" y="334088"/>
                    <a:pt x="444624" y="315038"/>
                  </a:cubicBezTo>
                  <a:lnTo>
                    <a:pt x="527174" y="518238"/>
                  </a:lnTo>
                  <a:cubicBezTo>
                    <a:pt x="527174" y="518238"/>
                    <a:pt x="565274" y="689688"/>
                    <a:pt x="774824" y="772238"/>
                  </a:cubicBezTo>
                  <a:cubicBezTo>
                    <a:pt x="774824" y="772238"/>
                    <a:pt x="900180" y="915462"/>
                    <a:pt x="800224" y="975438"/>
                  </a:cubicBezTo>
                  <a:cubicBezTo>
                    <a:pt x="736724" y="1013538"/>
                    <a:pt x="711324" y="886538"/>
                    <a:pt x="711324" y="886538"/>
                  </a:cubicBezTo>
                  <a:cubicBezTo>
                    <a:pt x="711324" y="886538"/>
                    <a:pt x="470024" y="842088"/>
                    <a:pt x="438274" y="651588"/>
                  </a:cubicBezTo>
                  <a:cubicBezTo>
                    <a:pt x="438274" y="651588"/>
                    <a:pt x="431924" y="626188"/>
                    <a:pt x="393824" y="645238"/>
                  </a:cubicBezTo>
                  <a:cubicBezTo>
                    <a:pt x="375867" y="654217"/>
                    <a:pt x="374774" y="676988"/>
                    <a:pt x="374774" y="676988"/>
                  </a:cubicBezTo>
                  <a:cubicBezTo>
                    <a:pt x="374774" y="676988"/>
                    <a:pt x="336674" y="873838"/>
                    <a:pt x="476374" y="994488"/>
                  </a:cubicBezTo>
                  <a:cubicBezTo>
                    <a:pt x="476374" y="994488"/>
                    <a:pt x="572063" y="1135140"/>
                    <a:pt x="476374" y="1178638"/>
                  </a:cubicBezTo>
                  <a:cubicBezTo>
                    <a:pt x="406524" y="1210388"/>
                    <a:pt x="387474" y="1057988"/>
                    <a:pt x="387474" y="1057988"/>
                  </a:cubicBezTo>
                  <a:cubicBezTo>
                    <a:pt x="387474" y="1057988"/>
                    <a:pt x="203324" y="988138"/>
                    <a:pt x="216024" y="702388"/>
                  </a:cubicBezTo>
                  <a:lnTo>
                    <a:pt x="139824" y="422988"/>
                  </a:lnTo>
                  <a:cubicBezTo>
                    <a:pt x="139824" y="422988"/>
                    <a:pt x="76324" y="613488"/>
                    <a:pt x="127124" y="740488"/>
                  </a:cubicBezTo>
                  <a:lnTo>
                    <a:pt x="165224" y="784938"/>
                  </a:lnTo>
                  <a:cubicBezTo>
                    <a:pt x="165224" y="784938"/>
                    <a:pt x="196974" y="835738"/>
                    <a:pt x="127124" y="803988"/>
                  </a:cubicBezTo>
                  <a:cubicBezTo>
                    <a:pt x="127124" y="803988"/>
                    <a:pt x="139824" y="867488"/>
                    <a:pt x="108074" y="873838"/>
                  </a:cubicBezTo>
                  <a:cubicBezTo>
                    <a:pt x="76324" y="880188"/>
                    <a:pt x="31874" y="848438"/>
                    <a:pt x="57274" y="746838"/>
                  </a:cubicBezTo>
                  <a:cubicBezTo>
                    <a:pt x="57274" y="746838"/>
                    <a:pt x="-126876" y="397588"/>
                    <a:pt x="165224" y="213438"/>
                  </a:cubicBezTo>
                  <a:close/>
                </a:path>
              </a:pathLst>
            </a:custGeom>
            <a:gradFill>
              <a:gsLst>
                <a:gs pos="0">
                  <a:srgbClr val="FFFFFF"/>
                </a:gs>
                <a:gs pos="23000">
                  <a:srgbClr val="FFFFFF"/>
                </a:gs>
                <a:gs pos="75000">
                  <a:srgbClr val="D9D9D9"/>
                </a:gs>
                <a:gs pos="100000">
                  <a:srgbClr val="D9D9D9"/>
                </a:gs>
              </a:gsLst>
              <a:lin ang="2700006" scaled="0"/>
            </a:gra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0" name="Google Shape;1058;p37"/>
            <p:cNvSpPr/>
            <p:nvPr/>
          </p:nvSpPr>
          <p:spPr>
            <a:xfrm>
              <a:off x="2167738" y="3232150"/>
              <a:ext cx="247650" cy="88900"/>
            </a:xfrm>
            <a:custGeom>
              <a:avLst/>
              <a:gdLst/>
              <a:ahLst/>
              <a:cxnLst/>
              <a:rect l="l" t="t" r="r" b="b"/>
              <a:pathLst>
                <a:path w="247650" h="88900" extrusionOk="0">
                  <a:moveTo>
                    <a:pt x="251841" y="15500"/>
                  </a:moveTo>
                  <a:cubicBezTo>
                    <a:pt x="238806" y="10997"/>
                    <a:pt x="226013" y="5823"/>
                    <a:pt x="213512" y="0"/>
                  </a:cubicBezTo>
                  <a:lnTo>
                    <a:pt x="42062" y="44450"/>
                  </a:lnTo>
                  <a:cubicBezTo>
                    <a:pt x="27426" y="53665"/>
                    <a:pt x="13377" y="63783"/>
                    <a:pt x="0" y="74746"/>
                  </a:cubicBezTo>
                  <a:cubicBezTo>
                    <a:pt x="39916" y="91695"/>
                    <a:pt x="83998" y="96283"/>
                    <a:pt x="126549" y="87916"/>
                  </a:cubicBezTo>
                  <a:cubicBezTo>
                    <a:pt x="175438" y="79013"/>
                    <a:pt x="219722" y="53418"/>
                    <a:pt x="251841" y="1550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1" name="Google Shape;1059;p37"/>
            <p:cNvSpPr/>
            <p:nvPr/>
          </p:nvSpPr>
          <p:spPr>
            <a:xfrm>
              <a:off x="2056223" y="2954040"/>
              <a:ext cx="406400" cy="374650"/>
            </a:xfrm>
            <a:custGeom>
              <a:avLst/>
              <a:gdLst/>
              <a:ahLst/>
              <a:cxnLst/>
              <a:rect l="l" t="t" r="r" b="b"/>
              <a:pathLst>
                <a:path w="406400" h="374650" extrusionOk="0">
                  <a:moveTo>
                    <a:pt x="379028" y="155945"/>
                  </a:moveTo>
                  <a:cubicBezTo>
                    <a:pt x="395437" y="242071"/>
                    <a:pt x="330542" y="326788"/>
                    <a:pt x="234081" y="345166"/>
                  </a:cubicBezTo>
                  <a:cubicBezTo>
                    <a:pt x="137620" y="363545"/>
                    <a:pt x="46121" y="308624"/>
                    <a:pt x="29711" y="222498"/>
                  </a:cubicBezTo>
                  <a:cubicBezTo>
                    <a:pt x="13302" y="136372"/>
                    <a:pt x="78197" y="51655"/>
                    <a:pt x="174658" y="33277"/>
                  </a:cubicBezTo>
                  <a:cubicBezTo>
                    <a:pt x="271119" y="14899"/>
                    <a:pt x="362619" y="69819"/>
                    <a:pt x="379028" y="155945"/>
                  </a:cubicBezTo>
                  <a:close/>
                </a:path>
              </a:pathLst>
            </a:custGeom>
            <a:solidFill>
              <a:srgbClr val="FFFFFF"/>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2" name="Google Shape;1060;p37"/>
            <p:cNvSpPr/>
            <p:nvPr/>
          </p:nvSpPr>
          <p:spPr>
            <a:xfrm>
              <a:off x="2108394" y="3050617"/>
              <a:ext cx="298450" cy="228600"/>
            </a:xfrm>
            <a:custGeom>
              <a:avLst/>
              <a:gdLst/>
              <a:ahLst/>
              <a:cxnLst/>
              <a:rect l="l" t="t" r="r" b="b"/>
              <a:pathLst>
                <a:path w="298450" h="228600" extrusionOk="0">
                  <a:moveTo>
                    <a:pt x="301202" y="67506"/>
                  </a:moveTo>
                  <a:cubicBezTo>
                    <a:pt x="315249" y="141255"/>
                    <a:pt x="259680" y="213798"/>
                    <a:pt x="177079" y="229539"/>
                  </a:cubicBezTo>
                  <a:cubicBezTo>
                    <a:pt x="94478" y="245281"/>
                    <a:pt x="16126" y="198247"/>
                    <a:pt x="2073" y="124498"/>
                  </a:cubicBezTo>
                  <a:cubicBezTo>
                    <a:pt x="-11979" y="50749"/>
                    <a:pt x="47044" y="23774"/>
                    <a:pt x="129644" y="8039"/>
                  </a:cubicBezTo>
                  <a:cubicBezTo>
                    <a:pt x="212245" y="-7697"/>
                    <a:pt x="287150" y="-6249"/>
                    <a:pt x="301202" y="67506"/>
                  </a:cubicBezTo>
                  <a:close/>
                </a:path>
              </a:pathLst>
            </a:custGeom>
            <a:gradFill>
              <a:gsLst>
                <a:gs pos="0">
                  <a:srgbClr val="008391"/>
                </a:gs>
                <a:gs pos="27000">
                  <a:srgbClr val="0F264C"/>
                </a:gs>
                <a:gs pos="71000">
                  <a:srgbClr val="251047"/>
                </a:gs>
                <a:gs pos="100000">
                  <a:srgbClr val="7D2A99"/>
                </a:gs>
              </a:gsLst>
              <a:lin ang="8099331" scaled="0"/>
            </a:gra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3" name="Google Shape;1061;p37"/>
            <p:cNvSpPr/>
            <p:nvPr/>
          </p:nvSpPr>
          <p:spPr>
            <a:xfrm>
              <a:off x="2133406" y="3111500"/>
              <a:ext cx="31750" cy="101600"/>
            </a:xfrm>
            <a:custGeom>
              <a:avLst/>
              <a:gdLst/>
              <a:ahLst/>
              <a:cxnLst/>
              <a:rect l="l" t="t" r="r" b="b"/>
              <a:pathLst>
                <a:path w="31750" h="101600" extrusionOk="0">
                  <a:moveTo>
                    <a:pt x="34019" y="0"/>
                  </a:moveTo>
                  <a:cubicBezTo>
                    <a:pt x="24308" y="14355"/>
                    <a:pt x="19095" y="31278"/>
                    <a:pt x="19046" y="48609"/>
                  </a:cubicBezTo>
                  <a:cubicBezTo>
                    <a:pt x="19297" y="57056"/>
                    <a:pt x="20266" y="65466"/>
                    <a:pt x="21941" y="73749"/>
                  </a:cubicBezTo>
                  <a:cubicBezTo>
                    <a:pt x="22900" y="78080"/>
                    <a:pt x="23980" y="82499"/>
                    <a:pt x="24786" y="87173"/>
                  </a:cubicBezTo>
                  <a:cubicBezTo>
                    <a:pt x="26078" y="91910"/>
                    <a:pt x="27042" y="96730"/>
                    <a:pt x="27669" y="101600"/>
                  </a:cubicBezTo>
                  <a:cubicBezTo>
                    <a:pt x="23649" y="98538"/>
                    <a:pt x="19898" y="95139"/>
                    <a:pt x="16455" y="91440"/>
                  </a:cubicBezTo>
                  <a:cubicBezTo>
                    <a:pt x="13292" y="87490"/>
                    <a:pt x="10428" y="83308"/>
                    <a:pt x="7889" y="78930"/>
                  </a:cubicBezTo>
                  <a:cubicBezTo>
                    <a:pt x="2910" y="69622"/>
                    <a:pt x="207" y="59266"/>
                    <a:pt x="2" y="48711"/>
                  </a:cubicBezTo>
                  <a:cubicBezTo>
                    <a:pt x="-98" y="37775"/>
                    <a:pt x="3088" y="27062"/>
                    <a:pt x="9146" y="17958"/>
                  </a:cubicBezTo>
                  <a:cubicBezTo>
                    <a:pt x="14873" y="9046"/>
                    <a:pt x="23758" y="2631"/>
                    <a:pt x="34019" y="0"/>
                  </a:cubicBezTo>
                  <a:close/>
                </a:path>
              </a:pathLst>
            </a:custGeom>
            <a:solidFill>
              <a:srgbClr val="FFFFFF"/>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grpSp>
          <p:nvGrpSpPr>
            <p:cNvPr id="8" name="Google Shape;1062;p37"/>
            <p:cNvGrpSpPr/>
            <p:nvPr/>
          </p:nvGrpSpPr>
          <p:grpSpPr>
            <a:xfrm>
              <a:off x="2044935" y="3180156"/>
              <a:ext cx="777138" cy="952684"/>
              <a:chOff x="2044935" y="3180156"/>
              <a:chExt cx="777138" cy="952684"/>
            </a:xfrm>
          </p:grpSpPr>
          <p:sp>
            <p:nvSpPr>
              <p:cNvPr id="66" name="Google Shape;1063;p37"/>
              <p:cNvSpPr/>
              <p:nvPr/>
            </p:nvSpPr>
            <p:spPr>
              <a:xfrm>
                <a:off x="2046821" y="3511033"/>
                <a:ext cx="120650" cy="57150"/>
              </a:xfrm>
              <a:custGeom>
                <a:avLst/>
                <a:gdLst/>
                <a:ahLst/>
                <a:cxnLst/>
                <a:rect l="l" t="t" r="r" b="b"/>
                <a:pathLst>
                  <a:path w="120650" h="57150" extrusionOk="0">
                    <a:moveTo>
                      <a:pt x="116884" y="58613"/>
                    </a:moveTo>
                    <a:cubicBezTo>
                      <a:pt x="118370" y="50739"/>
                      <a:pt x="119901" y="43259"/>
                      <a:pt x="121444" y="36230"/>
                    </a:cubicBezTo>
                    <a:cubicBezTo>
                      <a:pt x="98684" y="16434"/>
                      <a:pt x="70305" y="4250"/>
                      <a:pt x="40278" y="1381"/>
                    </a:cubicBezTo>
                    <a:cubicBezTo>
                      <a:pt x="27753" y="-81"/>
                      <a:pt x="15120" y="-383"/>
                      <a:pt x="2540" y="479"/>
                    </a:cubicBezTo>
                    <a:cubicBezTo>
                      <a:pt x="1511" y="6943"/>
                      <a:pt x="664" y="13393"/>
                      <a:pt x="0" y="19828"/>
                    </a:cubicBezTo>
                    <a:cubicBezTo>
                      <a:pt x="28092" y="17446"/>
                      <a:pt x="81280" y="19186"/>
                      <a:pt x="116884" y="58613"/>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7" name="Google Shape;1064;p37"/>
              <p:cNvSpPr/>
              <p:nvPr/>
            </p:nvSpPr>
            <p:spPr>
              <a:xfrm>
                <a:off x="2044935" y="3586202"/>
                <a:ext cx="107950" cy="44450"/>
              </a:xfrm>
              <a:custGeom>
                <a:avLst/>
                <a:gdLst/>
                <a:ahLst/>
                <a:cxnLst/>
                <a:rect l="l" t="t" r="r" b="b"/>
                <a:pathLst>
                  <a:path w="107950" h="44450" extrusionOk="0">
                    <a:moveTo>
                      <a:pt x="109550" y="47980"/>
                    </a:moveTo>
                    <a:cubicBezTo>
                      <a:pt x="110312" y="39881"/>
                      <a:pt x="111208" y="31946"/>
                      <a:pt x="112236" y="24173"/>
                    </a:cubicBezTo>
                    <a:cubicBezTo>
                      <a:pt x="75222" y="-6307"/>
                      <a:pt x="27750" y="-1747"/>
                      <a:pt x="0" y="4768"/>
                    </a:cubicBezTo>
                    <a:cubicBezTo>
                      <a:pt x="260" y="11238"/>
                      <a:pt x="673" y="17633"/>
                      <a:pt x="1188" y="23970"/>
                    </a:cubicBezTo>
                    <a:cubicBezTo>
                      <a:pt x="26822" y="17315"/>
                      <a:pt x="76346" y="11016"/>
                      <a:pt x="109550" y="4798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8" name="Google Shape;1065;p37"/>
              <p:cNvSpPr/>
              <p:nvPr/>
            </p:nvSpPr>
            <p:spPr>
              <a:xfrm>
                <a:off x="2093747" y="3777132"/>
                <a:ext cx="69850" cy="31750"/>
              </a:xfrm>
              <a:custGeom>
                <a:avLst/>
                <a:gdLst/>
                <a:ahLst/>
                <a:cxnLst/>
                <a:rect l="l" t="t" r="r" b="b"/>
                <a:pathLst>
                  <a:path w="69850" h="31750" extrusionOk="0">
                    <a:moveTo>
                      <a:pt x="8064" y="33033"/>
                    </a:moveTo>
                    <a:cubicBezTo>
                      <a:pt x="29459" y="24609"/>
                      <a:pt x="52085" y="19734"/>
                      <a:pt x="75051" y="18599"/>
                    </a:cubicBezTo>
                    <a:cubicBezTo>
                      <a:pt x="72879" y="12510"/>
                      <a:pt x="70917" y="6318"/>
                      <a:pt x="69215" y="0"/>
                    </a:cubicBezTo>
                    <a:cubicBezTo>
                      <a:pt x="45444" y="1531"/>
                      <a:pt x="22073" y="6876"/>
                      <a:pt x="0" y="15830"/>
                    </a:cubicBezTo>
                    <a:cubicBezTo>
                      <a:pt x="4928" y="26765"/>
                      <a:pt x="8103" y="32868"/>
                      <a:pt x="8103" y="32868"/>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9" name="Google Shape;1066;p37"/>
              <p:cNvSpPr/>
              <p:nvPr/>
            </p:nvSpPr>
            <p:spPr>
              <a:xfrm>
                <a:off x="2304828" y="3964013"/>
                <a:ext cx="152400" cy="50800"/>
              </a:xfrm>
              <a:custGeom>
                <a:avLst/>
                <a:gdLst/>
                <a:ahLst/>
                <a:cxnLst/>
                <a:rect l="l" t="t" r="r" b="b"/>
                <a:pathLst>
                  <a:path w="152400" h="50800" extrusionOk="0">
                    <a:moveTo>
                      <a:pt x="144628" y="0"/>
                    </a:moveTo>
                    <a:cubicBezTo>
                      <a:pt x="80296" y="40957"/>
                      <a:pt x="29693" y="39039"/>
                      <a:pt x="0" y="31286"/>
                    </a:cubicBezTo>
                    <a:cubicBezTo>
                      <a:pt x="4051" y="38976"/>
                      <a:pt x="8255" y="46329"/>
                      <a:pt x="12535" y="53181"/>
                    </a:cubicBezTo>
                    <a:cubicBezTo>
                      <a:pt x="20223" y="54279"/>
                      <a:pt x="27979" y="54828"/>
                      <a:pt x="35744" y="54826"/>
                    </a:cubicBezTo>
                    <a:cubicBezTo>
                      <a:pt x="67272" y="54826"/>
                      <a:pt x="107353" y="46050"/>
                      <a:pt x="153486" y="16992"/>
                    </a:cubicBezTo>
                    <a:cubicBezTo>
                      <a:pt x="150305" y="11360"/>
                      <a:pt x="147377" y="5690"/>
                      <a:pt x="144628" y="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0" name="Google Shape;1067;p37"/>
              <p:cNvSpPr/>
              <p:nvPr/>
            </p:nvSpPr>
            <p:spPr>
              <a:xfrm>
                <a:off x="2426513" y="4050290"/>
                <a:ext cx="95250" cy="82550"/>
              </a:xfrm>
              <a:custGeom>
                <a:avLst/>
                <a:gdLst/>
                <a:ahLst/>
                <a:cxnLst/>
                <a:rect l="l" t="t" r="r" b="b"/>
                <a:pathLst>
                  <a:path w="95250" h="82550" extrusionOk="0">
                    <a:moveTo>
                      <a:pt x="99130" y="14745"/>
                    </a:moveTo>
                    <a:cubicBezTo>
                      <a:pt x="96272" y="10077"/>
                      <a:pt x="94437" y="7360"/>
                      <a:pt x="94437" y="7360"/>
                    </a:cubicBezTo>
                    <a:cubicBezTo>
                      <a:pt x="91650" y="4953"/>
                      <a:pt x="89053" y="2464"/>
                      <a:pt x="86404" y="0"/>
                    </a:cubicBezTo>
                    <a:cubicBezTo>
                      <a:pt x="50248" y="47574"/>
                      <a:pt x="18199" y="63290"/>
                      <a:pt x="0" y="68421"/>
                    </a:cubicBezTo>
                    <a:cubicBezTo>
                      <a:pt x="3493" y="70066"/>
                      <a:pt x="5537" y="70860"/>
                      <a:pt x="5537" y="70860"/>
                    </a:cubicBezTo>
                    <a:cubicBezTo>
                      <a:pt x="5537" y="70860"/>
                      <a:pt x="6293" y="76810"/>
                      <a:pt x="8007" y="86042"/>
                    </a:cubicBezTo>
                    <a:cubicBezTo>
                      <a:pt x="29667" y="79362"/>
                      <a:pt x="62783" y="61532"/>
                      <a:pt x="99130" y="14745"/>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1" name="Google Shape;1068;p37"/>
              <p:cNvSpPr/>
              <p:nvPr/>
            </p:nvSpPr>
            <p:spPr>
              <a:xfrm>
                <a:off x="2733173" y="3829926"/>
                <a:ext cx="88900" cy="120650"/>
              </a:xfrm>
              <a:custGeom>
                <a:avLst/>
                <a:gdLst/>
                <a:ahLst/>
                <a:cxnLst/>
                <a:rect l="l" t="t" r="r" b="b"/>
                <a:pathLst>
                  <a:path w="88900" h="120650" extrusionOk="0">
                    <a:moveTo>
                      <a:pt x="86227" y="5474"/>
                    </a:moveTo>
                    <a:cubicBezTo>
                      <a:pt x="81744" y="3708"/>
                      <a:pt x="77445" y="1848"/>
                      <a:pt x="73120" y="0"/>
                    </a:cubicBezTo>
                    <a:cubicBezTo>
                      <a:pt x="67551" y="76035"/>
                      <a:pt x="25616" y="104210"/>
                      <a:pt x="0" y="114345"/>
                    </a:cubicBezTo>
                    <a:cubicBezTo>
                      <a:pt x="14135" y="118186"/>
                      <a:pt x="22727" y="119774"/>
                      <a:pt x="22727" y="119774"/>
                    </a:cubicBezTo>
                    <a:cubicBezTo>
                      <a:pt x="22727" y="119774"/>
                      <a:pt x="23006" y="121158"/>
                      <a:pt x="23552" y="123501"/>
                    </a:cubicBezTo>
                    <a:cubicBezTo>
                      <a:pt x="51067" y="107524"/>
                      <a:pt x="83572" y="75343"/>
                      <a:pt x="91167" y="11437"/>
                    </a:cubicBezTo>
                    <a:cubicBezTo>
                      <a:pt x="88132" y="7620"/>
                      <a:pt x="86227" y="5474"/>
                      <a:pt x="86227" y="5474"/>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2" name="Google Shape;1069;p37"/>
              <p:cNvSpPr/>
              <p:nvPr/>
            </p:nvSpPr>
            <p:spPr>
              <a:xfrm>
                <a:off x="2521191" y="3706736"/>
                <a:ext cx="127000" cy="120650"/>
              </a:xfrm>
              <a:custGeom>
                <a:avLst/>
                <a:gdLst/>
                <a:ahLst/>
                <a:cxnLst/>
                <a:rect l="l" t="t" r="r" b="b"/>
                <a:pathLst>
                  <a:path w="127000" h="120650" extrusionOk="0">
                    <a:moveTo>
                      <a:pt x="131756" y="16370"/>
                    </a:moveTo>
                    <a:cubicBezTo>
                      <a:pt x="126759" y="10890"/>
                      <a:pt x="122003" y="5423"/>
                      <a:pt x="117570" y="0"/>
                    </a:cubicBezTo>
                    <a:cubicBezTo>
                      <a:pt x="40437" y="18993"/>
                      <a:pt x="11068" y="69742"/>
                      <a:pt x="0" y="102305"/>
                    </a:cubicBezTo>
                    <a:cubicBezTo>
                      <a:pt x="4515" y="108820"/>
                      <a:pt x="9322" y="115005"/>
                      <a:pt x="14332" y="120987"/>
                    </a:cubicBezTo>
                    <a:cubicBezTo>
                      <a:pt x="20079" y="95345"/>
                      <a:pt x="43059" y="33954"/>
                      <a:pt x="131756" y="1637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3" name="Google Shape;1070;p37"/>
              <p:cNvSpPr/>
              <p:nvPr/>
            </p:nvSpPr>
            <p:spPr>
              <a:xfrm>
                <a:off x="2266372" y="3848519"/>
                <a:ext cx="152400" cy="44450"/>
              </a:xfrm>
              <a:custGeom>
                <a:avLst/>
                <a:gdLst/>
                <a:ahLst/>
                <a:cxnLst/>
                <a:rect l="l" t="t" r="r" b="b"/>
                <a:pathLst>
                  <a:path w="152400" h="44450" extrusionOk="0">
                    <a:moveTo>
                      <a:pt x="154381" y="24899"/>
                    </a:moveTo>
                    <a:cubicBezTo>
                      <a:pt x="153168" y="17965"/>
                      <a:pt x="152127" y="11126"/>
                      <a:pt x="151321" y="4477"/>
                    </a:cubicBezTo>
                    <a:cubicBezTo>
                      <a:pt x="88341" y="-9614"/>
                      <a:pt x="29845" y="12732"/>
                      <a:pt x="0" y="27667"/>
                    </a:cubicBezTo>
                    <a:cubicBezTo>
                      <a:pt x="1080" y="34402"/>
                      <a:pt x="2278" y="40964"/>
                      <a:pt x="3594" y="47352"/>
                    </a:cubicBezTo>
                    <a:cubicBezTo>
                      <a:pt x="30004" y="33585"/>
                      <a:pt x="91205" y="7836"/>
                      <a:pt x="154381" y="24899"/>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4" name="Google Shape;1071;p37"/>
              <p:cNvSpPr/>
              <p:nvPr/>
            </p:nvSpPr>
            <p:spPr>
              <a:xfrm>
                <a:off x="2598185" y="3770338"/>
                <a:ext cx="120650" cy="120650"/>
              </a:xfrm>
              <a:custGeom>
                <a:avLst/>
                <a:gdLst/>
                <a:ahLst/>
                <a:cxnLst/>
                <a:rect l="l" t="t" r="r" b="b"/>
                <a:pathLst>
                  <a:path w="120650" h="120650" extrusionOk="0">
                    <a:moveTo>
                      <a:pt x="123006" y="12643"/>
                    </a:moveTo>
                    <a:cubicBezTo>
                      <a:pt x="117075" y="8484"/>
                      <a:pt x="111341" y="4273"/>
                      <a:pt x="105861" y="0"/>
                    </a:cubicBezTo>
                    <a:cubicBezTo>
                      <a:pt x="94088" y="82766"/>
                      <a:pt x="33960" y="106413"/>
                      <a:pt x="0" y="113150"/>
                    </a:cubicBezTo>
                    <a:cubicBezTo>
                      <a:pt x="7150" y="118008"/>
                      <a:pt x="14364" y="122587"/>
                      <a:pt x="21590" y="126809"/>
                    </a:cubicBezTo>
                    <a:cubicBezTo>
                      <a:pt x="74639" y="111584"/>
                      <a:pt x="114140" y="67116"/>
                      <a:pt x="123006" y="12643"/>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5" name="Google Shape;1072;p37"/>
              <p:cNvSpPr/>
              <p:nvPr/>
            </p:nvSpPr>
            <p:spPr>
              <a:xfrm>
                <a:off x="2652008" y="3180156"/>
                <a:ext cx="76200" cy="50800"/>
              </a:xfrm>
              <a:custGeom>
                <a:avLst/>
                <a:gdLst/>
                <a:ahLst/>
                <a:cxnLst/>
                <a:rect l="l" t="t" r="r" b="b"/>
                <a:pathLst>
                  <a:path w="76200" h="50800" extrusionOk="0">
                    <a:moveTo>
                      <a:pt x="72142" y="45644"/>
                    </a:moveTo>
                    <a:cubicBezTo>
                      <a:pt x="74778" y="42291"/>
                      <a:pt x="77222" y="39008"/>
                      <a:pt x="79604" y="35757"/>
                    </a:cubicBezTo>
                    <a:cubicBezTo>
                      <a:pt x="51532" y="34462"/>
                      <a:pt x="25278" y="21499"/>
                      <a:pt x="7182" y="0"/>
                    </a:cubicBezTo>
                    <a:cubicBezTo>
                      <a:pt x="5233" y="6728"/>
                      <a:pt x="2834" y="13317"/>
                      <a:pt x="0" y="19723"/>
                    </a:cubicBezTo>
                    <a:cubicBezTo>
                      <a:pt x="19284" y="38927"/>
                      <a:pt x="44515" y="51016"/>
                      <a:pt x="71564" y="54013"/>
                    </a:cubicBezTo>
                    <a:cubicBezTo>
                      <a:pt x="72142" y="48768"/>
                      <a:pt x="72142" y="45644"/>
                      <a:pt x="72142" y="45644"/>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6" name="Google Shape;1073;p37"/>
              <p:cNvSpPr/>
              <p:nvPr/>
            </p:nvSpPr>
            <p:spPr>
              <a:xfrm>
                <a:off x="2571545" y="3258046"/>
                <a:ext cx="50800" cy="107950"/>
              </a:xfrm>
              <a:custGeom>
                <a:avLst/>
                <a:gdLst/>
                <a:ahLst/>
                <a:cxnLst/>
                <a:rect l="l" t="t" r="r" b="b"/>
                <a:pathLst>
                  <a:path w="50800" h="107950" extrusionOk="0">
                    <a:moveTo>
                      <a:pt x="1837" y="6845"/>
                    </a:moveTo>
                    <a:cubicBezTo>
                      <a:pt x="-1880" y="28248"/>
                      <a:pt x="64" y="50250"/>
                      <a:pt x="7476" y="70669"/>
                    </a:cubicBezTo>
                    <a:cubicBezTo>
                      <a:pt x="13368" y="85895"/>
                      <a:pt x="22548" y="99633"/>
                      <a:pt x="34362" y="110903"/>
                    </a:cubicBezTo>
                    <a:cubicBezTo>
                      <a:pt x="41351" y="108875"/>
                      <a:pt x="48227" y="106478"/>
                      <a:pt x="54961" y="103721"/>
                    </a:cubicBezTo>
                    <a:cubicBezTo>
                      <a:pt x="41758" y="93346"/>
                      <a:pt x="31537" y="79659"/>
                      <a:pt x="25339" y="64052"/>
                    </a:cubicBezTo>
                    <a:cubicBezTo>
                      <a:pt x="18134" y="43435"/>
                      <a:pt x="17206" y="21144"/>
                      <a:pt x="22672" y="0"/>
                    </a:cubicBezTo>
                    <a:cubicBezTo>
                      <a:pt x="15931" y="2863"/>
                      <a:pt x="8962" y="5153"/>
                      <a:pt x="1837" y="6845"/>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7" name="Google Shape;1074;p37"/>
              <p:cNvSpPr/>
              <p:nvPr/>
            </p:nvSpPr>
            <p:spPr>
              <a:xfrm>
                <a:off x="2519632" y="3269133"/>
                <a:ext cx="25400" cy="107950"/>
              </a:xfrm>
              <a:custGeom>
                <a:avLst/>
                <a:gdLst/>
                <a:ahLst/>
                <a:cxnLst/>
                <a:rect l="l" t="t" r="r" b="b"/>
                <a:pathLst>
                  <a:path w="25400" h="107950" extrusionOk="0">
                    <a:moveTo>
                      <a:pt x="11345" y="110477"/>
                    </a:moveTo>
                    <a:cubicBezTo>
                      <a:pt x="18228" y="110356"/>
                      <a:pt x="24832" y="110026"/>
                      <a:pt x="31233" y="109544"/>
                    </a:cubicBezTo>
                    <a:cubicBezTo>
                      <a:pt x="17158" y="74746"/>
                      <a:pt x="14614" y="36351"/>
                      <a:pt x="23975" y="0"/>
                    </a:cubicBezTo>
                    <a:cubicBezTo>
                      <a:pt x="17689" y="349"/>
                      <a:pt x="11358" y="406"/>
                      <a:pt x="5020" y="203"/>
                    </a:cubicBezTo>
                    <a:cubicBezTo>
                      <a:pt x="-3392" y="36816"/>
                      <a:pt x="-1198" y="75067"/>
                      <a:pt x="11345" y="110477"/>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grpSp>
        <p:sp>
          <p:nvSpPr>
            <p:cNvPr id="65" name="Google Shape;1075;p37"/>
            <p:cNvSpPr/>
            <p:nvPr/>
          </p:nvSpPr>
          <p:spPr>
            <a:xfrm rot="-927580">
              <a:off x="2237726" y="3390882"/>
              <a:ext cx="228466" cy="178026"/>
            </a:xfrm>
            <a:prstGeom prst="roundRect">
              <a:avLst>
                <a:gd name="adj" fmla="val 9653"/>
              </a:avLst>
            </a:prstGeom>
            <a:solidFill>
              <a:srgbClr val="0E003F">
                <a:alpha val="20760"/>
              </a:srgbClr>
            </a:solidFill>
            <a:ln>
              <a:noFill/>
            </a:ln>
          </p:spPr>
          <p:txBody>
            <a:bodyPr spcFirstLastPara="1" wrap="square" lIns="91425" tIns="91425" rIns="91425" bIns="91425" anchor="ctr" anchorCtr="0">
              <a:noAutofit/>
            </a:bodyPr>
            <a:lstStyle/>
            <a:p>
              <a:pPr defTabSz="1219170">
                <a:defRPr/>
              </a:pPr>
              <a:endParaRPr sz="1900"/>
            </a:p>
          </p:txBody>
        </p:sp>
      </p:grpSp>
      <p:sp>
        <p:nvSpPr>
          <p:cNvPr id="78" name="TextBox 77"/>
          <p:cNvSpPr txBox="1"/>
          <p:nvPr/>
        </p:nvSpPr>
        <p:spPr>
          <a:xfrm>
            <a:off x="3346493" y="270345"/>
            <a:ext cx="6173971" cy="1231107"/>
          </a:xfrm>
          <a:prstGeom prst="rect">
            <a:avLst/>
          </a:prstGeom>
          <a:noFill/>
        </p:spPr>
        <p:txBody>
          <a:bodyPr wrap="square" lIns="121917" tIns="60958" rIns="121917" bIns="60958">
            <a:spAutoFit/>
          </a:bodyPr>
          <a:lstStyle/>
          <a:p>
            <a:pPr algn="ctr" defTabSz="1219170">
              <a:defRPr/>
            </a:pPr>
            <a:r>
              <a:rPr lang="en-US" sz="7200" b="1" dirty="0" err="1">
                <a:ln w="22225">
                  <a:solidFill>
                    <a:srgbClr val="002060"/>
                  </a:solidFill>
                  <a:prstDash val="solid"/>
                </a:ln>
                <a:solidFill>
                  <a:srgbClr val="FFFF00"/>
                </a:solidFill>
                <a:latin typeface="#9Slide07 SVNZiclets" panose="02000603000000000000" pitchFamily="2" charset="0"/>
              </a:rPr>
              <a:t>Khởi</a:t>
            </a:r>
            <a:r>
              <a:rPr lang="en-US" sz="7200" b="1" dirty="0">
                <a:ln w="22225">
                  <a:solidFill>
                    <a:srgbClr val="002060"/>
                  </a:solidFill>
                  <a:prstDash val="solid"/>
                </a:ln>
                <a:solidFill>
                  <a:srgbClr val="FFFF00"/>
                </a:solidFill>
                <a:latin typeface="#9Slide07 SVNZiclets" panose="02000603000000000000" pitchFamily="2" charset="0"/>
              </a:rPr>
              <a:t> </a:t>
            </a:r>
            <a:r>
              <a:rPr lang="en-US" sz="7200" b="1" dirty="0" err="1">
                <a:ln w="22225">
                  <a:solidFill>
                    <a:srgbClr val="002060"/>
                  </a:solidFill>
                  <a:prstDash val="solid"/>
                </a:ln>
                <a:solidFill>
                  <a:srgbClr val="FFFF00"/>
                </a:solidFill>
                <a:latin typeface="#9Slide07 SVNZiclets" panose="02000603000000000000" pitchFamily="2" charset="0"/>
              </a:rPr>
              <a:t>động</a:t>
            </a:r>
            <a:endParaRPr lang="en-US" sz="7200" b="1" dirty="0">
              <a:ln w="22225">
                <a:solidFill>
                  <a:srgbClr val="002060"/>
                </a:solidFill>
                <a:prstDash val="solid"/>
              </a:ln>
              <a:solidFill>
                <a:srgbClr val="FFFF00"/>
              </a:solidFill>
              <a:latin typeface="#9Slide07 SVNZiclets" panose="02000603000000000000" pitchFamily="2" charset="0"/>
            </a:endParaRPr>
          </a:p>
        </p:txBody>
      </p:sp>
      <p:sp>
        <p:nvSpPr>
          <p:cNvPr id="53" name="TextBox 52"/>
          <p:cNvSpPr txBox="1"/>
          <p:nvPr/>
        </p:nvSpPr>
        <p:spPr>
          <a:xfrm>
            <a:off x="3108143" y="2743649"/>
            <a:ext cx="8829608" cy="2092877"/>
          </a:xfrm>
          <a:prstGeom prst="rect">
            <a:avLst/>
          </a:prstGeom>
          <a:noFill/>
        </p:spPr>
        <p:txBody>
          <a:bodyPr wrap="square" lIns="121917" tIns="60958" rIns="121917" bIns="60958">
            <a:spAutoFit/>
          </a:bodyPr>
          <a:lstStyle/>
          <a:p>
            <a:pPr algn="ctr" defTabSz="1219170">
              <a:defRPr/>
            </a:pPr>
            <a:r>
              <a:rPr lang="en-US" sz="3200" b="1" dirty="0">
                <a:ln w="22225">
                  <a:solidFill>
                    <a:srgbClr val="002060"/>
                  </a:solidFill>
                  <a:prstDash val="solid"/>
                </a:ln>
                <a:solidFill>
                  <a:srgbClr val="FFFF00"/>
                </a:solidFill>
                <a:latin typeface="#9Slide07 SVNZiclets" panose="02000603000000000000" pitchFamily="2" charset="0"/>
              </a:rPr>
              <a:t>Nghe </a:t>
            </a:r>
            <a:r>
              <a:rPr lang="en-US" sz="3200" b="1" dirty="0" err="1">
                <a:ln w="22225">
                  <a:solidFill>
                    <a:srgbClr val="002060"/>
                  </a:solidFill>
                  <a:prstDash val="solid"/>
                </a:ln>
                <a:solidFill>
                  <a:srgbClr val="FFFF00"/>
                </a:solidFill>
                <a:latin typeface="#9Slide07 SVNZiclets" panose="02000603000000000000" pitchFamily="2" charset="0"/>
              </a:rPr>
              <a:t>bài</a:t>
            </a:r>
            <a:r>
              <a:rPr lang="en-US" sz="3200" b="1" dirty="0">
                <a:ln w="22225">
                  <a:solidFill>
                    <a:srgbClr val="002060"/>
                  </a:solidFill>
                  <a:prstDash val="solid"/>
                </a:ln>
                <a:solidFill>
                  <a:srgbClr val="FFFF00"/>
                </a:solidFill>
                <a:latin typeface="#9Slide07 SVNZiclets" panose="02000603000000000000" pitchFamily="2" charset="0"/>
              </a:rPr>
              <a:t> </a:t>
            </a:r>
            <a:r>
              <a:rPr lang="en-US" sz="3200" b="1" dirty="0" err="1">
                <a:ln w="22225">
                  <a:solidFill>
                    <a:srgbClr val="002060"/>
                  </a:solidFill>
                  <a:prstDash val="solid"/>
                </a:ln>
                <a:solidFill>
                  <a:srgbClr val="FFFF00"/>
                </a:solidFill>
                <a:latin typeface="#9Slide07 SVNZiclets" panose="02000603000000000000" pitchFamily="2" charset="0"/>
              </a:rPr>
              <a:t>hát</a:t>
            </a:r>
            <a:r>
              <a:rPr lang="en-US" sz="3200" b="1" dirty="0">
                <a:ln w="22225">
                  <a:solidFill>
                    <a:srgbClr val="002060"/>
                  </a:solidFill>
                  <a:prstDash val="solid"/>
                </a:ln>
                <a:solidFill>
                  <a:srgbClr val="FFFF00"/>
                </a:solidFill>
                <a:latin typeface="#9Slide07 SVNZiclets" panose="02000603000000000000" pitchFamily="2" charset="0"/>
              </a:rPr>
              <a:t> </a:t>
            </a:r>
            <a:r>
              <a:rPr lang="en-US" sz="3200" b="1" dirty="0" err="1">
                <a:ln w="22225">
                  <a:solidFill>
                    <a:srgbClr val="002060"/>
                  </a:solidFill>
                  <a:prstDash val="solid"/>
                </a:ln>
                <a:solidFill>
                  <a:srgbClr val="FFFF00"/>
                </a:solidFill>
                <a:latin typeface="#9Slide07 SVNZiclets" panose="02000603000000000000" pitchFamily="2" charset="0"/>
              </a:rPr>
              <a:t>về</a:t>
            </a:r>
            <a:r>
              <a:rPr lang="en-US" sz="3200" b="1" dirty="0">
                <a:ln w="22225">
                  <a:solidFill>
                    <a:srgbClr val="002060"/>
                  </a:solidFill>
                  <a:prstDash val="solid"/>
                </a:ln>
                <a:solidFill>
                  <a:srgbClr val="FFFF00"/>
                </a:solidFill>
                <a:latin typeface="#9Slide07 SVNZiclets" panose="02000603000000000000" pitchFamily="2" charset="0"/>
              </a:rPr>
              <a:t> </a:t>
            </a:r>
            <a:r>
              <a:rPr lang="en-US" sz="3200" b="1" dirty="0" err="1">
                <a:ln w="22225">
                  <a:solidFill>
                    <a:srgbClr val="002060"/>
                  </a:solidFill>
                  <a:prstDash val="solid"/>
                </a:ln>
                <a:solidFill>
                  <a:srgbClr val="FFFF00"/>
                </a:solidFill>
                <a:latin typeface="#9Slide07 SVNZiclets" panose="02000603000000000000" pitchFamily="2" charset="0"/>
              </a:rPr>
              <a:t>các</a:t>
            </a:r>
            <a:r>
              <a:rPr lang="en-US" sz="3200" b="1" dirty="0">
                <a:ln w="22225">
                  <a:solidFill>
                    <a:srgbClr val="002060"/>
                  </a:solidFill>
                  <a:prstDash val="solid"/>
                </a:ln>
                <a:solidFill>
                  <a:srgbClr val="FFFF00"/>
                </a:solidFill>
                <a:latin typeface="#9Slide07 SVNZiclets" panose="02000603000000000000" pitchFamily="2" charset="0"/>
              </a:rPr>
              <a:t> </a:t>
            </a:r>
            <a:r>
              <a:rPr lang="en-US" sz="3200" b="1" dirty="0" err="1">
                <a:ln w="22225">
                  <a:solidFill>
                    <a:srgbClr val="002060"/>
                  </a:solidFill>
                  <a:prstDash val="solid"/>
                </a:ln>
                <a:solidFill>
                  <a:srgbClr val="FFFF00"/>
                </a:solidFill>
                <a:latin typeface="#9Slide07 SVNZiclets" panose="02000603000000000000" pitchFamily="2" charset="0"/>
              </a:rPr>
              <a:t>hành</a:t>
            </a:r>
            <a:r>
              <a:rPr lang="en-US" sz="3200" b="1" dirty="0">
                <a:ln w="22225">
                  <a:solidFill>
                    <a:srgbClr val="002060"/>
                  </a:solidFill>
                  <a:prstDash val="solid"/>
                </a:ln>
                <a:solidFill>
                  <a:srgbClr val="FFFF00"/>
                </a:solidFill>
                <a:latin typeface="#9Slide07 SVNZiclets" panose="02000603000000000000" pitchFamily="2" charset="0"/>
              </a:rPr>
              <a:t> </a:t>
            </a:r>
            <a:r>
              <a:rPr lang="en-US" sz="3200" b="1" dirty="0" err="1">
                <a:ln w="22225">
                  <a:solidFill>
                    <a:srgbClr val="002060"/>
                  </a:solidFill>
                  <a:prstDash val="solid"/>
                </a:ln>
                <a:solidFill>
                  <a:srgbClr val="FFFF00"/>
                </a:solidFill>
                <a:latin typeface="#9Slide07 SVNZiclets" panose="02000603000000000000" pitchFamily="2" charset="0"/>
              </a:rPr>
              <a:t>tinh</a:t>
            </a:r>
            <a:r>
              <a:rPr lang="en-US" sz="3200" b="1" dirty="0">
                <a:ln w="22225">
                  <a:solidFill>
                    <a:srgbClr val="002060"/>
                  </a:solidFill>
                  <a:prstDash val="solid"/>
                </a:ln>
                <a:solidFill>
                  <a:srgbClr val="FFFF00"/>
                </a:solidFill>
                <a:latin typeface="#9Slide07 SVNZiclets" panose="02000603000000000000" pitchFamily="2" charset="0"/>
              </a:rPr>
              <a:t> </a:t>
            </a:r>
            <a:r>
              <a:rPr lang="en-US" sz="3200" b="1" dirty="0" err="1">
                <a:ln w="22225">
                  <a:solidFill>
                    <a:srgbClr val="002060"/>
                  </a:solidFill>
                  <a:prstDash val="solid"/>
                </a:ln>
                <a:solidFill>
                  <a:srgbClr val="FFFF00"/>
                </a:solidFill>
                <a:latin typeface="#9Slide07 SVNZiclets" panose="02000603000000000000" pitchFamily="2" charset="0"/>
              </a:rPr>
              <a:t>sau</a:t>
            </a:r>
            <a:r>
              <a:rPr lang="en-US" sz="3200" b="1" dirty="0">
                <a:ln w="22225">
                  <a:solidFill>
                    <a:srgbClr val="002060"/>
                  </a:solidFill>
                  <a:prstDash val="solid"/>
                </a:ln>
                <a:solidFill>
                  <a:srgbClr val="FFFF00"/>
                </a:solidFill>
                <a:latin typeface="#9Slide07 SVNZiclets" panose="02000603000000000000" pitchFamily="2" charset="0"/>
              </a:rPr>
              <a:t> </a:t>
            </a:r>
            <a:r>
              <a:rPr lang="en-US" sz="3200" b="1" dirty="0" err="1">
                <a:ln w="22225">
                  <a:solidFill>
                    <a:srgbClr val="002060"/>
                  </a:solidFill>
                  <a:prstDash val="solid"/>
                </a:ln>
                <a:solidFill>
                  <a:srgbClr val="FFFF00"/>
                </a:solidFill>
                <a:latin typeface="#9Slide07 SVNZiclets" panose="02000603000000000000" pitchFamily="2" charset="0"/>
              </a:rPr>
              <a:t>đó</a:t>
            </a:r>
            <a:r>
              <a:rPr lang="en-US" sz="3200" b="1" dirty="0">
                <a:ln w="22225">
                  <a:solidFill>
                    <a:srgbClr val="002060"/>
                  </a:solidFill>
                  <a:prstDash val="solid"/>
                </a:ln>
                <a:solidFill>
                  <a:srgbClr val="FFFF00"/>
                </a:solidFill>
                <a:latin typeface="#9Slide07 SVNZiclets" panose="02000603000000000000" pitchFamily="2" charset="0"/>
              </a:rPr>
              <a:t> </a:t>
            </a:r>
            <a:r>
              <a:rPr lang="en-US" sz="3200" b="1" dirty="0" err="1">
                <a:ln w="22225">
                  <a:solidFill>
                    <a:srgbClr val="002060"/>
                  </a:solidFill>
                  <a:prstDash val="solid"/>
                </a:ln>
                <a:solidFill>
                  <a:srgbClr val="FFFF00"/>
                </a:solidFill>
                <a:latin typeface="#9Slide07 SVNZiclets" panose="02000603000000000000" pitchFamily="2" charset="0"/>
              </a:rPr>
              <a:t>sẽ</a:t>
            </a:r>
            <a:r>
              <a:rPr lang="en-US" sz="3200" b="1" dirty="0">
                <a:ln w="22225">
                  <a:solidFill>
                    <a:srgbClr val="002060"/>
                  </a:solidFill>
                  <a:prstDash val="solid"/>
                </a:ln>
                <a:solidFill>
                  <a:srgbClr val="FFFF00"/>
                </a:solidFill>
                <a:latin typeface="#9Slide07 SVNZiclets" panose="02000603000000000000" pitchFamily="2" charset="0"/>
              </a:rPr>
              <a:t> </a:t>
            </a:r>
            <a:r>
              <a:rPr lang="en-US" sz="3200" b="1" dirty="0" err="1">
                <a:ln w="22225">
                  <a:solidFill>
                    <a:srgbClr val="002060"/>
                  </a:solidFill>
                  <a:prstDash val="solid"/>
                </a:ln>
                <a:solidFill>
                  <a:srgbClr val="FFFF00"/>
                </a:solidFill>
                <a:latin typeface="#9Slide07 SVNZiclets" panose="02000603000000000000" pitchFamily="2" charset="0"/>
              </a:rPr>
              <a:t>trả</a:t>
            </a:r>
            <a:r>
              <a:rPr lang="en-US" sz="3200" b="1" dirty="0">
                <a:ln w="22225">
                  <a:solidFill>
                    <a:srgbClr val="002060"/>
                  </a:solidFill>
                  <a:prstDash val="solid"/>
                </a:ln>
                <a:solidFill>
                  <a:srgbClr val="FFFF00"/>
                </a:solidFill>
                <a:latin typeface="#9Slide07 SVNZiclets" panose="02000603000000000000" pitchFamily="2" charset="0"/>
              </a:rPr>
              <a:t> </a:t>
            </a:r>
            <a:r>
              <a:rPr lang="en-US" sz="3200" b="1" dirty="0" err="1">
                <a:ln w="22225">
                  <a:solidFill>
                    <a:srgbClr val="002060"/>
                  </a:solidFill>
                  <a:prstDash val="solid"/>
                </a:ln>
                <a:solidFill>
                  <a:srgbClr val="FFFF00"/>
                </a:solidFill>
                <a:latin typeface="#9Slide07 SVNZiclets" panose="02000603000000000000" pitchFamily="2" charset="0"/>
              </a:rPr>
              <a:t>lời</a:t>
            </a:r>
            <a:r>
              <a:rPr lang="en-US" sz="3200" b="1" dirty="0">
                <a:ln w="22225">
                  <a:solidFill>
                    <a:srgbClr val="002060"/>
                  </a:solidFill>
                  <a:prstDash val="solid"/>
                </a:ln>
                <a:solidFill>
                  <a:srgbClr val="FFFF00"/>
                </a:solidFill>
                <a:latin typeface="#9Slide07 SVNZiclets" panose="02000603000000000000" pitchFamily="2" charset="0"/>
              </a:rPr>
              <a:t> 5 </a:t>
            </a:r>
            <a:r>
              <a:rPr lang="en-US" sz="3200" b="1" dirty="0" err="1">
                <a:ln w="22225">
                  <a:solidFill>
                    <a:srgbClr val="002060"/>
                  </a:solidFill>
                  <a:prstDash val="solid"/>
                </a:ln>
                <a:solidFill>
                  <a:srgbClr val="FFFF00"/>
                </a:solidFill>
                <a:latin typeface="#9Slide07 SVNZiclets" panose="02000603000000000000" pitchFamily="2" charset="0"/>
              </a:rPr>
              <a:t>câu</a:t>
            </a:r>
            <a:r>
              <a:rPr lang="en-US" sz="3200" b="1" dirty="0">
                <a:ln w="22225">
                  <a:solidFill>
                    <a:srgbClr val="002060"/>
                  </a:solidFill>
                  <a:prstDash val="solid"/>
                </a:ln>
                <a:solidFill>
                  <a:srgbClr val="FFFF00"/>
                </a:solidFill>
                <a:latin typeface="#9Slide07 SVNZiclets" panose="02000603000000000000" pitchFamily="2" charset="0"/>
              </a:rPr>
              <a:t> </a:t>
            </a:r>
            <a:r>
              <a:rPr lang="en-US" sz="3200" b="1" dirty="0" err="1">
                <a:ln w="22225">
                  <a:solidFill>
                    <a:srgbClr val="002060"/>
                  </a:solidFill>
                  <a:prstDash val="solid"/>
                </a:ln>
                <a:solidFill>
                  <a:srgbClr val="FFFF00"/>
                </a:solidFill>
                <a:latin typeface="#9Slide07 SVNZiclets" panose="02000603000000000000" pitchFamily="2" charset="0"/>
              </a:rPr>
              <a:t>hỏi</a:t>
            </a:r>
            <a:r>
              <a:rPr lang="en-US" sz="3200" b="1" dirty="0">
                <a:ln w="22225">
                  <a:solidFill>
                    <a:srgbClr val="002060"/>
                  </a:solidFill>
                  <a:prstDash val="solid"/>
                </a:ln>
                <a:solidFill>
                  <a:srgbClr val="FFFF00"/>
                </a:solidFill>
                <a:latin typeface="#9Slide07 SVNZiclets" panose="02000603000000000000" pitchFamily="2" charset="0"/>
              </a:rPr>
              <a:t> </a:t>
            </a:r>
            <a:r>
              <a:rPr lang="en-US" sz="3200" b="1" dirty="0" err="1">
                <a:ln w="22225">
                  <a:solidFill>
                    <a:srgbClr val="002060"/>
                  </a:solidFill>
                  <a:prstDash val="solid"/>
                </a:ln>
                <a:solidFill>
                  <a:srgbClr val="FFFF00"/>
                </a:solidFill>
                <a:latin typeface="#9Slide07 SVNZiclets" panose="02000603000000000000" pitchFamily="2" charset="0"/>
              </a:rPr>
              <a:t>phần</a:t>
            </a:r>
            <a:r>
              <a:rPr lang="en-US" sz="3200" b="1" dirty="0">
                <a:ln w="22225">
                  <a:solidFill>
                    <a:srgbClr val="002060"/>
                  </a:solidFill>
                  <a:prstDash val="solid"/>
                </a:ln>
                <a:solidFill>
                  <a:srgbClr val="FFFF00"/>
                </a:solidFill>
                <a:latin typeface="#9Slide07 SVNZiclets" panose="02000603000000000000" pitchFamily="2" charset="0"/>
              </a:rPr>
              <a:t> </a:t>
            </a:r>
            <a:r>
              <a:rPr lang="en-US" sz="3200" b="1" dirty="0" err="1">
                <a:ln w="22225">
                  <a:solidFill>
                    <a:srgbClr val="002060"/>
                  </a:solidFill>
                  <a:prstDash val="solid"/>
                </a:ln>
                <a:solidFill>
                  <a:srgbClr val="FFFF00"/>
                </a:solidFill>
                <a:latin typeface="#9Slide07 SVNZiclets" panose="02000603000000000000" pitchFamily="2" charset="0"/>
              </a:rPr>
              <a:t>thi</a:t>
            </a:r>
            <a:r>
              <a:rPr lang="en-US" sz="3200" b="1" dirty="0">
                <a:ln w="22225">
                  <a:solidFill>
                    <a:srgbClr val="002060"/>
                  </a:solidFill>
                  <a:prstDash val="solid"/>
                </a:ln>
                <a:solidFill>
                  <a:srgbClr val="FFFF00"/>
                </a:solidFill>
                <a:latin typeface="#9Slide07 SVNZiclets" panose="02000603000000000000" pitchFamily="2" charset="0"/>
              </a:rPr>
              <a:t> ai </a:t>
            </a:r>
            <a:r>
              <a:rPr lang="en-US" sz="3200" b="1" dirty="0" err="1">
                <a:ln w="22225">
                  <a:solidFill>
                    <a:srgbClr val="002060"/>
                  </a:solidFill>
                  <a:prstDash val="solid"/>
                </a:ln>
                <a:solidFill>
                  <a:srgbClr val="FFFF00"/>
                </a:solidFill>
                <a:latin typeface="#9Slide07 SVNZiclets" panose="02000603000000000000" pitchFamily="2" charset="0"/>
              </a:rPr>
              <a:t>nhanh</a:t>
            </a:r>
            <a:r>
              <a:rPr lang="en-US" sz="3200" b="1" dirty="0">
                <a:ln w="22225">
                  <a:solidFill>
                    <a:srgbClr val="002060"/>
                  </a:solidFill>
                  <a:prstDash val="solid"/>
                </a:ln>
                <a:solidFill>
                  <a:srgbClr val="FFFF00"/>
                </a:solidFill>
                <a:latin typeface="#9Slide07 SVNZiclets" panose="02000603000000000000" pitchFamily="2" charset="0"/>
              </a:rPr>
              <a:t> </a:t>
            </a:r>
            <a:r>
              <a:rPr lang="en-US" sz="3200" b="1" dirty="0" err="1">
                <a:ln w="22225">
                  <a:solidFill>
                    <a:srgbClr val="002060"/>
                  </a:solidFill>
                  <a:prstDash val="solid"/>
                </a:ln>
                <a:solidFill>
                  <a:srgbClr val="FFFF00"/>
                </a:solidFill>
                <a:latin typeface="#9Slide07 SVNZiclets" panose="02000603000000000000" pitchFamily="2" charset="0"/>
              </a:rPr>
              <a:t>hơn</a:t>
            </a:r>
            <a:r>
              <a:rPr lang="en-US" sz="3200" b="1" dirty="0">
                <a:ln w="22225">
                  <a:solidFill>
                    <a:srgbClr val="002060"/>
                  </a:solidFill>
                  <a:prstDash val="solid"/>
                </a:ln>
                <a:solidFill>
                  <a:srgbClr val="FFFF00"/>
                </a:solidFill>
                <a:latin typeface="#9Slide07 SVNZiclets" panose="02000603000000000000" pitchFamily="2" charset="0"/>
              </a:rPr>
              <a:t>, </a:t>
            </a:r>
            <a:r>
              <a:rPr lang="en-US" sz="3200" b="1" dirty="0" err="1">
                <a:ln w="22225">
                  <a:solidFill>
                    <a:srgbClr val="002060"/>
                  </a:solidFill>
                  <a:prstDash val="solid"/>
                </a:ln>
                <a:solidFill>
                  <a:srgbClr val="FFFF00"/>
                </a:solidFill>
                <a:latin typeface="#9Slide07 SVNZiclets" panose="02000603000000000000" pitchFamily="2" charset="0"/>
              </a:rPr>
              <a:t>mỗi</a:t>
            </a:r>
            <a:r>
              <a:rPr lang="en-US" sz="3200" b="1" dirty="0">
                <a:ln w="22225">
                  <a:solidFill>
                    <a:srgbClr val="002060"/>
                  </a:solidFill>
                  <a:prstDash val="solid"/>
                </a:ln>
                <a:solidFill>
                  <a:srgbClr val="FFFF00"/>
                </a:solidFill>
                <a:latin typeface="#9Slide07 SVNZiclets" panose="02000603000000000000" pitchFamily="2" charset="0"/>
              </a:rPr>
              <a:t> </a:t>
            </a:r>
            <a:r>
              <a:rPr lang="en-US" sz="3200" b="1" dirty="0" err="1">
                <a:ln w="22225">
                  <a:solidFill>
                    <a:srgbClr val="002060"/>
                  </a:solidFill>
                  <a:prstDash val="solid"/>
                </a:ln>
                <a:solidFill>
                  <a:srgbClr val="FFFF00"/>
                </a:solidFill>
                <a:latin typeface="#9Slide07 SVNZiclets" panose="02000603000000000000" pitchFamily="2" charset="0"/>
              </a:rPr>
              <a:t>câu</a:t>
            </a:r>
            <a:r>
              <a:rPr lang="en-US" sz="3200" b="1" dirty="0">
                <a:ln w="22225">
                  <a:solidFill>
                    <a:srgbClr val="002060"/>
                  </a:solidFill>
                  <a:prstDash val="solid"/>
                </a:ln>
                <a:solidFill>
                  <a:srgbClr val="FFFF00"/>
                </a:solidFill>
                <a:latin typeface="#9Slide07 SVNZiclets" panose="02000603000000000000" pitchFamily="2" charset="0"/>
              </a:rPr>
              <a:t> </a:t>
            </a:r>
            <a:r>
              <a:rPr lang="en-US" sz="3200" b="1" dirty="0" err="1">
                <a:ln w="22225">
                  <a:solidFill>
                    <a:srgbClr val="002060"/>
                  </a:solidFill>
                  <a:prstDash val="solid"/>
                </a:ln>
                <a:solidFill>
                  <a:srgbClr val="FFFF00"/>
                </a:solidFill>
                <a:latin typeface="#9Slide07 SVNZiclets" panose="02000603000000000000" pitchFamily="2" charset="0"/>
              </a:rPr>
              <a:t>trả</a:t>
            </a:r>
            <a:r>
              <a:rPr lang="en-US" sz="3200" b="1" dirty="0">
                <a:ln w="22225">
                  <a:solidFill>
                    <a:srgbClr val="002060"/>
                  </a:solidFill>
                  <a:prstDash val="solid"/>
                </a:ln>
                <a:solidFill>
                  <a:srgbClr val="FFFF00"/>
                </a:solidFill>
                <a:latin typeface="#9Slide07 SVNZiclets" panose="02000603000000000000" pitchFamily="2" charset="0"/>
              </a:rPr>
              <a:t> </a:t>
            </a:r>
            <a:r>
              <a:rPr lang="en-US" sz="3200" b="1" dirty="0" err="1">
                <a:ln w="22225">
                  <a:solidFill>
                    <a:srgbClr val="002060"/>
                  </a:solidFill>
                  <a:prstDash val="solid"/>
                </a:ln>
                <a:solidFill>
                  <a:srgbClr val="FFFF00"/>
                </a:solidFill>
                <a:latin typeface="#9Slide07 SVNZiclets" panose="02000603000000000000" pitchFamily="2" charset="0"/>
              </a:rPr>
              <a:t>lời</a:t>
            </a:r>
            <a:r>
              <a:rPr lang="en-US" sz="3200" b="1" dirty="0">
                <a:ln w="22225">
                  <a:solidFill>
                    <a:srgbClr val="002060"/>
                  </a:solidFill>
                  <a:prstDash val="solid"/>
                </a:ln>
                <a:solidFill>
                  <a:srgbClr val="FFFF00"/>
                </a:solidFill>
                <a:latin typeface="#9Slide07 SVNZiclets" panose="02000603000000000000" pitchFamily="2" charset="0"/>
              </a:rPr>
              <a:t> </a:t>
            </a:r>
            <a:r>
              <a:rPr lang="en-US" sz="3200" b="1" dirty="0" err="1">
                <a:ln w="22225">
                  <a:solidFill>
                    <a:srgbClr val="002060"/>
                  </a:solidFill>
                  <a:prstDash val="solid"/>
                </a:ln>
                <a:solidFill>
                  <a:srgbClr val="FFFF00"/>
                </a:solidFill>
                <a:latin typeface="#9Slide07 SVNZiclets" panose="02000603000000000000" pitchFamily="2" charset="0"/>
              </a:rPr>
              <a:t>đúng</a:t>
            </a:r>
            <a:r>
              <a:rPr lang="en-US" sz="3200" b="1" dirty="0">
                <a:ln w="22225">
                  <a:solidFill>
                    <a:srgbClr val="002060"/>
                  </a:solidFill>
                  <a:prstDash val="solid"/>
                </a:ln>
                <a:solidFill>
                  <a:srgbClr val="FFFF00"/>
                </a:solidFill>
                <a:latin typeface="#9Slide07 SVNZiclets" panose="02000603000000000000" pitchFamily="2" charset="0"/>
              </a:rPr>
              <a:t> HS </a:t>
            </a:r>
            <a:r>
              <a:rPr lang="en-US" sz="3200" b="1" dirty="0" err="1">
                <a:ln w="22225">
                  <a:solidFill>
                    <a:srgbClr val="002060"/>
                  </a:solidFill>
                  <a:prstDash val="solid"/>
                </a:ln>
                <a:solidFill>
                  <a:srgbClr val="FFFF00"/>
                </a:solidFill>
                <a:latin typeface="#9Slide07 SVNZiclets" panose="02000603000000000000" pitchFamily="2" charset="0"/>
              </a:rPr>
              <a:t>được</a:t>
            </a:r>
            <a:r>
              <a:rPr lang="en-US" sz="3200" b="1" dirty="0">
                <a:ln w="22225">
                  <a:solidFill>
                    <a:srgbClr val="002060"/>
                  </a:solidFill>
                  <a:prstDash val="solid"/>
                </a:ln>
                <a:solidFill>
                  <a:srgbClr val="FFFF00"/>
                </a:solidFill>
                <a:latin typeface="#9Slide07 SVNZiclets" panose="02000603000000000000" pitchFamily="2" charset="0"/>
              </a:rPr>
              <a:t> 1 </a:t>
            </a:r>
            <a:r>
              <a:rPr lang="en-US" sz="3200" b="1" dirty="0" err="1">
                <a:ln w="22225">
                  <a:solidFill>
                    <a:srgbClr val="002060"/>
                  </a:solidFill>
                  <a:prstDash val="solid"/>
                </a:ln>
                <a:solidFill>
                  <a:srgbClr val="FFFF00"/>
                </a:solidFill>
                <a:latin typeface="#9Slide07 SVNZiclets" panose="02000603000000000000" pitchFamily="2" charset="0"/>
              </a:rPr>
              <a:t>phần</a:t>
            </a:r>
            <a:r>
              <a:rPr lang="en-US" sz="3200" b="1" dirty="0">
                <a:ln w="22225">
                  <a:solidFill>
                    <a:srgbClr val="002060"/>
                  </a:solidFill>
                  <a:prstDash val="solid"/>
                </a:ln>
                <a:solidFill>
                  <a:srgbClr val="FFFF00"/>
                </a:solidFill>
                <a:latin typeface="#9Slide07 SVNZiclets" panose="02000603000000000000" pitchFamily="2" charset="0"/>
              </a:rPr>
              <a:t> </a:t>
            </a:r>
            <a:r>
              <a:rPr lang="en-US" sz="3200" b="1" dirty="0" err="1">
                <a:ln w="22225">
                  <a:solidFill>
                    <a:srgbClr val="002060"/>
                  </a:solidFill>
                  <a:prstDash val="solid"/>
                </a:ln>
                <a:solidFill>
                  <a:srgbClr val="FFFF00"/>
                </a:solidFill>
                <a:latin typeface="#9Slide07 SVNZiclets" panose="02000603000000000000" pitchFamily="2" charset="0"/>
              </a:rPr>
              <a:t>quà</a:t>
            </a:r>
            <a:endParaRPr lang="en-US" sz="3200" b="1" dirty="0">
              <a:ln w="22225">
                <a:solidFill>
                  <a:srgbClr val="002060"/>
                </a:solidFill>
                <a:prstDash val="solid"/>
              </a:ln>
              <a:solidFill>
                <a:srgbClr val="FFFF00"/>
              </a:solidFill>
              <a:latin typeface="#9Slide07 SVNZiclets" panose="02000603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par>
                                <p:cTn id="8" presetID="2" presetClass="entr" presetSubtype="8"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750" fill="hold"/>
                                        <p:tgtEl>
                                          <p:spTgt spid="7"/>
                                        </p:tgtEl>
                                        <p:attrNameLst>
                                          <p:attrName>ppt_x</p:attrName>
                                        </p:attrNameLst>
                                      </p:cBhvr>
                                      <p:tavLst>
                                        <p:tav tm="0">
                                          <p:val>
                                            <p:strVal val="0-#ppt_w/2"/>
                                          </p:val>
                                        </p:tav>
                                        <p:tav tm="100000">
                                          <p:val>
                                            <p:strVal val="#ppt_x"/>
                                          </p:val>
                                        </p:tav>
                                      </p:tavLst>
                                    </p:anim>
                                    <p:anim calcmode="lin" valueType="num">
                                      <p:cBhvr additive="base">
                                        <p:cTn id="11"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4"/>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41"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2" y="5130393"/>
            <a:ext cx="520391" cy="566575"/>
          </a:xfrm>
          <a:prstGeom prst="rect">
            <a:avLst/>
          </a:prstGeom>
        </p:spPr>
      </p:pic>
      <p:sp>
        <p:nvSpPr>
          <p:cNvPr id="4" name="Snip Diagonal Corner Rectangle 3"/>
          <p:cNvSpPr/>
          <p:nvPr/>
        </p:nvSpPr>
        <p:spPr>
          <a:xfrm>
            <a:off x="776365" y="412653"/>
            <a:ext cx="10526728" cy="103543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32">
              <a:lnSpc>
                <a:spcPct val="110000"/>
              </a:lnSpc>
              <a:buClrTx/>
            </a:pPr>
            <a:r>
              <a:rPr lang="en-US" sz="3600" b="1" kern="1200" dirty="0" err="1">
                <a:solidFill>
                  <a:prstClr val="black"/>
                </a:solidFill>
                <a:latin typeface="Times New Roman" pitchFamily="18" charset="0"/>
                <a:ea typeface="#9Slide03 Roboto Medium" panose="02000000000000000000" pitchFamily="2" charset="0"/>
                <a:cs typeface="Times New Roman" pitchFamily="18" charset="0"/>
              </a:rPr>
              <a:t>Câu</a:t>
            </a:r>
            <a:r>
              <a:rPr lang="en-US" sz="3600" b="1" kern="1200" dirty="0">
                <a:solidFill>
                  <a:prstClr val="black"/>
                </a:solidFill>
                <a:latin typeface="Times New Roman" pitchFamily="18" charset="0"/>
                <a:ea typeface="#9Slide03 Roboto Medium" panose="02000000000000000000" pitchFamily="2" charset="0"/>
                <a:cs typeface="Times New Roman" pitchFamily="18" charset="0"/>
              </a:rPr>
              <a:t> 1</a:t>
            </a:r>
            <a:r>
              <a:rPr lang="en-US" sz="3600" b="1" kern="1200">
                <a:solidFill>
                  <a:prstClr val="black"/>
                </a:solidFill>
                <a:latin typeface="Times New Roman" pitchFamily="18" charset="0"/>
                <a:ea typeface="#9Slide03 Roboto Medium" panose="02000000000000000000" pitchFamily="2" charset="0"/>
                <a:cs typeface="Times New Roman" pitchFamily="18" charset="0"/>
              </a:rPr>
              <a:t>. Trái Đất quay xung quanh</a:t>
            </a:r>
            <a:endParaRPr lang="en-US" sz="3600" b="1" kern="1200" dirty="0">
              <a:solidFill>
                <a:prstClr val="black"/>
              </a:solidFill>
              <a:latin typeface="Times New Roman" pitchFamily="18" charset="0"/>
              <a:ea typeface="#9Slide03 Roboto Medium" panose="02000000000000000000" pitchFamily="2" charset="0"/>
              <a:cs typeface="Times New Roman" pitchFamily="18" charset="0"/>
            </a:endParaRPr>
          </a:p>
        </p:txBody>
      </p:sp>
      <p:sp>
        <p:nvSpPr>
          <p:cNvPr id="26" name="Rectangle 25"/>
          <p:cNvSpPr/>
          <p:nvPr/>
        </p:nvSpPr>
        <p:spPr>
          <a:xfrm>
            <a:off x="131302" y="1819420"/>
            <a:ext cx="5885721" cy="7882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defTabSz="914332">
              <a:buClrTx/>
              <a:defRPr/>
            </a:pPr>
            <a:r>
              <a:rPr lang="vi-VN" sz="3200" b="1" kern="1200" dirty="0">
                <a:solidFill>
                  <a:prstClr val="black"/>
                </a:solidFill>
                <a:latin typeface="Times New Roman" pitchFamily="18" charset="0"/>
                <a:ea typeface="#9Slide03 Roboto Medium" panose="02000000000000000000" pitchFamily="2" charset="0"/>
                <a:cs typeface="Times New Roman" pitchFamily="18" charset="0"/>
              </a:rPr>
              <a:t>A</a:t>
            </a:r>
            <a:r>
              <a:rPr lang="vi-VN" sz="3200" b="1" kern="1200">
                <a:solidFill>
                  <a:prstClr val="black"/>
                </a:solidFill>
                <a:latin typeface="Times New Roman" pitchFamily="18" charset="0"/>
                <a:ea typeface="#9Slide03 Roboto Medium" panose="02000000000000000000" pitchFamily="2" charset="0"/>
                <a:cs typeface="Times New Roman" pitchFamily="18" charset="0"/>
              </a:rPr>
              <a:t>.</a:t>
            </a:r>
            <a:r>
              <a:rPr lang="vi-VN" sz="3200" kern="1200">
                <a:solidFill>
                  <a:prstClr val="black"/>
                </a:solidFill>
                <a:latin typeface="Times New Roman" pitchFamily="18" charset="0"/>
                <a:ea typeface="#9Slide03 Roboto Medium" panose="02000000000000000000" pitchFamily="2" charset="0"/>
                <a:cs typeface="Times New Roman" pitchFamily="18" charset="0"/>
              </a:rPr>
              <a:t> </a:t>
            </a:r>
            <a:r>
              <a:rPr lang="en-US" sz="3200" kern="1200">
                <a:solidFill>
                  <a:prstClr val="black"/>
                </a:solidFill>
                <a:latin typeface="Times New Roman" pitchFamily="18" charset="0"/>
                <a:ea typeface="#9Slide03 Roboto Medium" panose="02000000000000000000" pitchFamily="2" charset="0"/>
                <a:cs typeface="Times New Roman" pitchFamily="18" charset="0"/>
              </a:rPr>
              <a:t>Mặt </a:t>
            </a:r>
            <a:r>
              <a:rPr lang="en-US" sz="3200" kern="1200" dirty="0" err="1">
                <a:solidFill>
                  <a:prstClr val="black"/>
                </a:solidFill>
                <a:latin typeface="Times New Roman" pitchFamily="18" charset="0"/>
                <a:ea typeface="#9Slide03 Roboto Medium" panose="02000000000000000000" pitchFamily="2" charset="0"/>
                <a:cs typeface="Times New Roman" pitchFamily="18" charset="0"/>
              </a:rPr>
              <a:t>Trời</a:t>
            </a:r>
            <a:r>
              <a:rPr lang="en-US" sz="3200" kern="1200" dirty="0">
                <a:solidFill>
                  <a:prstClr val="black"/>
                </a:solidFill>
                <a:latin typeface="Times New Roman" pitchFamily="18" charset="0"/>
                <a:ea typeface="#9Slide03 Roboto Medium" panose="02000000000000000000" pitchFamily="2" charset="0"/>
                <a:cs typeface="Times New Roman" pitchFamily="18" charset="0"/>
              </a:rPr>
              <a:t>. </a:t>
            </a:r>
            <a:endParaRPr lang="vi-VN" sz="3200" kern="1200" dirty="0">
              <a:solidFill>
                <a:prstClr val="black"/>
              </a:solidFill>
              <a:latin typeface="Times New Roman" pitchFamily="18" charset="0"/>
              <a:ea typeface="#9Slide03 Roboto Medium" panose="02000000000000000000" pitchFamily="2" charset="0"/>
              <a:cs typeface="Times New Roman" pitchFamily="18" charset="0"/>
            </a:endParaRPr>
          </a:p>
        </p:txBody>
      </p:sp>
      <p:sp>
        <p:nvSpPr>
          <p:cNvPr id="40" name="Cloud 39"/>
          <p:cNvSpPr/>
          <p:nvPr/>
        </p:nvSpPr>
        <p:spPr>
          <a:xfrm>
            <a:off x="476717" y="4820309"/>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32">
              <a:buClrTx/>
              <a:defRPr/>
            </a:pPr>
            <a:endParaRPr lang="vi-VN" sz="1900" kern="1200">
              <a:solidFill>
                <a:prstClr val="white"/>
              </a:solidFill>
            </a:endParaRPr>
          </a:p>
        </p:txBody>
      </p:sp>
      <p:sp>
        <p:nvSpPr>
          <p:cNvPr id="41" name="Cloud 40"/>
          <p:cNvSpPr/>
          <p:nvPr/>
        </p:nvSpPr>
        <p:spPr>
          <a:xfrm>
            <a:off x="11300583" y="6309093"/>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32">
              <a:buClrTx/>
              <a:defRPr/>
            </a:pPr>
            <a:endParaRPr lang="vi-VN" sz="1900" kern="1200">
              <a:solidFill>
                <a:prstClr val="white"/>
              </a:solidFill>
            </a:endParaRPr>
          </a:p>
        </p:txBody>
      </p:sp>
      <p:sp>
        <p:nvSpPr>
          <p:cNvPr id="42" name="Rectangle 41"/>
          <p:cNvSpPr/>
          <p:nvPr/>
        </p:nvSpPr>
        <p:spPr>
          <a:xfrm>
            <a:off x="6130618" y="1840992"/>
            <a:ext cx="591132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defTabSz="914332">
              <a:buClrTx/>
              <a:defRPr/>
            </a:pPr>
            <a:r>
              <a:rPr lang="vi-VN" sz="3200" b="1" kern="1200" dirty="0">
                <a:solidFill>
                  <a:prstClr val="black"/>
                </a:solidFill>
                <a:latin typeface="+mj-lt"/>
                <a:ea typeface="#9Slide03 Roboto Medium" panose="02000000000000000000" pitchFamily="2" charset="0"/>
              </a:rPr>
              <a:t>B</a:t>
            </a:r>
            <a:r>
              <a:rPr lang="vi-VN" sz="3200" b="1" kern="1200">
                <a:solidFill>
                  <a:prstClr val="black"/>
                </a:solidFill>
                <a:latin typeface="+mj-lt"/>
                <a:ea typeface="#9Slide03 Roboto Medium" panose="02000000000000000000" pitchFamily="2" charset="0"/>
              </a:rPr>
              <a:t>.</a:t>
            </a:r>
            <a:r>
              <a:rPr lang="vi-VN" sz="3200" kern="1200">
                <a:solidFill>
                  <a:prstClr val="black"/>
                </a:solidFill>
                <a:latin typeface="+mj-lt"/>
                <a:ea typeface="#9Slide03 Roboto Medium" panose="02000000000000000000" pitchFamily="2" charset="0"/>
              </a:rPr>
              <a:t> </a:t>
            </a:r>
            <a:r>
              <a:rPr lang="en-US" sz="3200" kern="1200">
                <a:solidFill>
                  <a:prstClr val="black"/>
                </a:solidFill>
                <a:latin typeface="Times New Roman" pitchFamily="18" charset="0"/>
                <a:ea typeface="#9Slide03 Roboto Medium" panose="02000000000000000000" pitchFamily="2" charset="0"/>
                <a:cs typeface="Times New Roman" pitchFamily="18" charset="0"/>
              </a:rPr>
              <a:t>Sao hỏa.</a:t>
            </a:r>
            <a:endParaRPr lang="vi-VN" sz="3200" kern="1200" dirty="0">
              <a:solidFill>
                <a:prstClr val="black"/>
              </a:solidFill>
              <a:latin typeface="Times New Roman" pitchFamily="18" charset="0"/>
              <a:ea typeface="#9Slide03 Roboto Medium" panose="02000000000000000000" pitchFamily="2" charset="0"/>
              <a:cs typeface="Times New Roman" pitchFamily="18" charset="0"/>
            </a:endParaRPr>
          </a:p>
        </p:txBody>
      </p:sp>
      <p:sp>
        <p:nvSpPr>
          <p:cNvPr id="43" name="Rectangle 42"/>
          <p:cNvSpPr/>
          <p:nvPr/>
        </p:nvSpPr>
        <p:spPr>
          <a:xfrm>
            <a:off x="131302" y="2725976"/>
            <a:ext cx="588572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defTabSz="914332">
              <a:buClrTx/>
              <a:defRPr/>
            </a:pPr>
            <a:r>
              <a:rPr lang="vi-VN" sz="3200" b="1" kern="1200" dirty="0">
                <a:solidFill>
                  <a:prstClr val="black"/>
                </a:solidFill>
                <a:latin typeface="+mj-lt"/>
                <a:ea typeface="#9Slide03 Roboto Medium" panose="02000000000000000000" pitchFamily="2" charset="0"/>
              </a:rPr>
              <a:t>C</a:t>
            </a:r>
            <a:r>
              <a:rPr lang="vi-VN" sz="3200" b="1" kern="1200">
                <a:solidFill>
                  <a:prstClr val="black"/>
                </a:solidFill>
                <a:latin typeface="+mj-lt"/>
                <a:ea typeface="#9Slide03 Roboto Medium" panose="02000000000000000000" pitchFamily="2" charset="0"/>
              </a:rPr>
              <a:t>.</a:t>
            </a:r>
            <a:r>
              <a:rPr lang="vi-VN" sz="3200" kern="1200">
                <a:solidFill>
                  <a:prstClr val="black"/>
                </a:solidFill>
                <a:latin typeface="+mj-lt"/>
                <a:ea typeface="#9Slide03 Roboto Medium" panose="02000000000000000000" pitchFamily="2" charset="0"/>
              </a:rPr>
              <a:t> </a:t>
            </a:r>
            <a:r>
              <a:rPr lang="en-US" sz="3200" kern="1200">
                <a:solidFill>
                  <a:prstClr val="black"/>
                </a:solidFill>
                <a:latin typeface="Times New Roman" pitchFamily="18" charset="0"/>
                <a:ea typeface="#9Slide03 Roboto Medium" panose="02000000000000000000" pitchFamily="2" charset="0"/>
                <a:cs typeface="Times New Roman" pitchFamily="18" charset="0"/>
              </a:rPr>
              <a:t>Mặt Trăng.</a:t>
            </a:r>
            <a:endParaRPr lang="vi-VN" sz="3200" kern="1200" dirty="0">
              <a:solidFill>
                <a:prstClr val="black"/>
              </a:solidFill>
              <a:latin typeface="Times New Roman" pitchFamily="18" charset="0"/>
              <a:ea typeface="#9Slide03 Roboto Medium" panose="02000000000000000000" pitchFamily="2" charset="0"/>
              <a:cs typeface="Times New Roman" pitchFamily="18" charset="0"/>
            </a:endParaRPr>
          </a:p>
        </p:txBody>
      </p:sp>
      <p:sp>
        <p:nvSpPr>
          <p:cNvPr id="44" name="Rectangle 43"/>
          <p:cNvSpPr/>
          <p:nvPr/>
        </p:nvSpPr>
        <p:spPr>
          <a:xfrm>
            <a:off x="6130618" y="2730164"/>
            <a:ext cx="591132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defTabSz="914332">
              <a:buClrTx/>
              <a:defRPr/>
            </a:pPr>
            <a:r>
              <a:rPr lang="vi-VN" sz="3200" b="1" kern="1200" dirty="0">
                <a:solidFill>
                  <a:prstClr val="black"/>
                </a:solidFill>
                <a:latin typeface="+mj-lt"/>
                <a:ea typeface="#9Slide03 Roboto Medium" panose="02000000000000000000" pitchFamily="2" charset="0"/>
              </a:rPr>
              <a:t>D</a:t>
            </a:r>
            <a:r>
              <a:rPr lang="vi-VN" sz="3200" b="1" kern="1200">
                <a:solidFill>
                  <a:prstClr val="black"/>
                </a:solidFill>
                <a:latin typeface="+mj-lt"/>
                <a:ea typeface="#9Slide03 Roboto Medium" panose="02000000000000000000" pitchFamily="2" charset="0"/>
              </a:rPr>
              <a:t>.</a:t>
            </a:r>
            <a:r>
              <a:rPr lang="vi-VN" sz="3200" kern="1200">
                <a:solidFill>
                  <a:prstClr val="black"/>
                </a:solidFill>
                <a:latin typeface="+mj-lt"/>
                <a:ea typeface="#9Slide03 Roboto Medium" panose="02000000000000000000" pitchFamily="2" charset="0"/>
              </a:rPr>
              <a:t> </a:t>
            </a:r>
            <a:r>
              <a:rPr lang="en-US" sz="3200" kern="1200">
                <a:solidFill>
                  <a:prstClr val="black"/>
                </a:solidFill>
                <a:latin typeface="Times New Roman" pitchFamily="18" charset="0"/>
                <a:ea typeface="#9Slide03 Roboto Medium" panose="02000000000000000000" pitchFamily="2" charset="0"/>
                <a:cs typeface="Times New Roman" pitchFamily="18" charset="0"/>
              </a:rPr>
              <a:t>Sao Mộc.</a:t>
            </a:r>
            <a:endParaRPr lang="vi-VN" sz="3200" kern="1200" dirty="0">
              <a:solidFill>
                <a:prstClr val="black"/>
              </a:solidFill>
              <a:latin typeface="Times New Roman" pitchFamily="18" charset="0"/>
              <a:ea typeface="#9Slide03 Roboto Medium" panose="02000000000000000000" pitchFamily="2"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05400" y="1828800"/>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81600" y="2759340"/>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77600" y="2798003"/>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01400" y="1883603"/>
            <a:ext cx="833913" cy="707197"/>
          </a:xfrm>
          <a:prstGeom prst="rect">
            <a:avLst/>
          </a:prstGeom>
        </p:spPr>
      </p:pic>
      <p:sp>
        <p:nvSpPr>
          <p:cNvPr id="18" name="TextBox 17">
            <a:extLst>
              <a:ext uri="{FF2B5EF4-FFF2-40B4-BE49-F238E27FC236}">
                <a16:creationId xmlns:a16="http://schemas.microsoft.com/office/drawing/2014/main" id="{DAB71DF7-9A37-4984-AF48-C9BECEC80C9F}"/>
              </a:ext>
            </a:extLst>
          </p:cNvPr>
          <p:cNvSpPr txBox="1"/>
          <p:nvPr/>
        </p:nvSpPr>
        <p:spPr>
          <a:xfrm>
            <a:off x="10375425" y="6481486"/>
            <a:ext cx="1726928" cy="415492"/>
          </a:xfrm>
          <a:prstGeom prst="rect">
            <a:avLst/>
          </a:prstGeom>
          <a:ln>
            <a:noFill/>
          </a:ln>
        </p:spPr>
        <p:style>
          <a:lnRef idx="2">
            <a:schemeClr val="dk1"/>
          </a:lnRef>
          <a:fillRef idx="1">
            <a:schemeClr val="lt1"/>
          </a:fillRef>
          <a:effectRef idx="0">
            <a:schemeClr val="dk1"/>
          </a:effectRef>
          <a:fontRef idx="minor">
            <a:schemeClr val="dk1"/>
          </a:fontRef>
        </p:style>
        <p:txBody>
          <a:bodyPr wrap="square" lIns="121912" tIns="60956" rIns="121912" bIns="60956" rtlCol="0">
            <a:spAutoFit/>
          </a:bodyPr>
          <a:lstStyle/>
          <a:p>
            <a:pPr defTabSz="914332">
              <a:buClrTx/>
            </a:pPr>
            <a:endParaRPr lang="en-US" sz="1900" kern="1200" dirty="0">
              <a:solidFill>
                <a:prstClr val="black"/>
              </a:solidFill>
            </a:endParaRPr>
          </a:p>
        </p:txBody>
      </p:sp>
      <p:sp>
        <p:nvSpPr>
          <p:cNvPr id="20" name="Cloud 19">
            <a:hlinkClick r:id="rId14" action="ppaction://hlinksldjump"/>
          </p:cNvPr>
          <p:cNvSpPr/>
          <p:nvPr/>
        </p:nvSpPr>
        <p:spPr>
          <a:xfrm>
            <a:off x="4643929" y="4230224"/>
            <a:ext cx="2746179"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32">
              <a:buClrTx/>
              <a:defRPr/>
            </a:pPr>
            <a:r>
              <a:rPr lang="en-US" sz="3500" kern="1200">
                <a:solidFill>
                  <a:srgbClr val="FF0000"/>
                </a:solidFill>
                <a:latin typeface="Times New Roman" pitchFamily="18" charset="0"/>
                <a:cs typeface="Times New Roman" pitchFamily="18" charset="0"/>
              </a:rPr>
              <a:t>Quay lại</a:t>
            </a:r>
            <a:endParaRPr lang="vi-VN" sz="3500" kern="1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0769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4"/>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41"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2" y="5130393"/>
            <a:ext cx="520391" cy="566575"/>
          </a:xfrm>
          <a:prstGeom prst="rect">
            <a:avLst/>
          </a:prstGeom>
        </p:spPr>
      </p:pic>
      <p:sp>
        <p:nvSpPr>
          <p:cNvPr id="4" name="Snip Diagonal Corner Rectangle 3"/>
          <p:cNvSpPr/>
          <p:nvPr/>
        </p:nvSpPr>
        <p:spPr>
          <a:xfrm>
            <a:off x="776365" y="412653"/>
            <a:ext cx="10526728" cy="103543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just" defTabSz="914332">
              <a:lnSpc>
                <a:spcPct val="110000"/>
              </a:lnSpc>
              <a:buClrTx/>
            </a:pPr>
            <a:r>
              <a:rPr lang="en-US" sz="3600" b="1" kern="1200" dirty="0" err="1">
                <a:solidFill>
                  <a:prstClr val="black"/>
                </a:solidFill>
                <a:latin typeface="Times New Roman" pitchFamily="18" charset="0"/>
                <a:ea typeface="#9Slide03 Roboto Medium" panose="02000000000000000000" pitchFamily="2" charset="0"/>
                <a:cs typeface="Times New Roman" pitchFamily="18" charset="0"/>
              </a:rPr>
              <a:t>Câu</a:t>
            </a:r>
            <a:r>
              <a:rPr lang="en-US" sz="3600" b="1" kern="1200" dirty="0">
                <a:solidFill>
                  <a:prstClr val="black"/>
                </a:solidFill>
                <a:latin typeface="Times New Roman" pitchFamily="18" charset="0"/>
                <a:ea typeface="#9Slide03 Roboto Medium" panose="02000000000000000000" pitchFamily="2" charset="0"/>
                <a:cs typeface="Times New Roman" pitchFamily="18" charset="0"/>
              </a:rPr>
              <a:t> 2</a:t>
            </a:r>
            <a:r>
              <a:rPr lang="en-US" sz="3600" b="1" kern="1200">
                <a:solidFill>
                  <a:prstClr val="black"/>
                </a:solidFill>
                <a:latin typeface="Times New Roman" pitchFamily="18" charset="0"/>
                <a:ea typeface="#9Slide03 Roboto Medium" panose="02000000000000000000" pitchFamily="2" charset="0"/>
                <a:cs typeface="Times New Roman" pitchFamily="18" charset="0"/>
              </a:rPr>
              <a:t>. Vỏ Trái Đất là lớp vật chất rắn nằm ở</a:t>
            </a:r>
            <a:endParaRPr lang="en-US" sz="3600" b="1" kern="1200" dirty="0">
              <a:solidFill>
                <a:prstClr val="black"/>
              </a:solidFill>
              <a:latin typeface="Times New Roman" pitchFamily="18" charset="0"/>
              <a:ea typeface="#9Slide03 Roboto Medium" panose="02000000000000000000" pitchFamily="2" charset="0"/>
              <a:cs typeface="Times New Roman" pitchFamily="18" charset="0"/>
            </a:endParaRPr>
          </a:p>
        </p:txBody>
      </p:sp>
      <p:sp>
        <p:nvSpPr>
          <p:cNvPr id="26" name="Rectangle 25"/>
          <p:cNvSpPr/>
          <p:nvPr/>
        </p:nvSpPr>
        <p:spPr>
          <a:xfrm>
            <a:off x="776365" y="1949347"/>
            <a:ext cx="52406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defTabSz="914332">
              <a:buClrTx/>
              <a:defRPr/>
            </a:pPr>
            <a:r>
              <a:rPr lang="vi-VN" sz="3200" b="1" kern="1200" dirty="0">
                <a:solidFill>
                  <a:prstClr val="black"/>
                </a:solidFill>
                <a:latin typeface="+mj-lt"/>
                <a:ea typeface="#9Slide03 Roboto Medium" panose="02000000000000000000" pitchFamily="2" charset="0"/>
              </a:rPr>
              <a:t>A</a:t>
            </a:r>
            <a:r>
              <a:rPr lang="vi-VN" sz="3200" b="1" kern="1200">
                <a:solidFill>
                  <a:prstClr val="black"/>
                </a:solidFill>
                <a:latin typeface="+mj-lt"/>
                <a:ea typeface="#9Slide03 Roboto Medium" panose="02000000000000000000" pitchFamily="2" charset="0"/>
              </a:rPr>
              <a:t>.</a:t>
            </a:r>
            <a:r>
              <a:rPr lang="en-US" sz="3200" kern="1200">
                <a:solidFill>
                  <a:prstClr val="black"/>
                </a:solidFill>
                <a:latin typeface="+mj-lt"/>
                <a:ea typeface="#9Slide03 Roboto Medium" panose="02000000000000000000" pitchFamily="2" charset="0"/>
              </a:rPr>
              <a:t> </a:t>
            </a:r>
            <a:r>
              <a:rPr lang="en-US" sz="3200" kern="1200">
                <a:solidFill>
                  <a:prstClr val="black"/>
                </a:solidFill>
                <a:latin typeface="Times New Roman" pitchFamily="18" charset="0"/>
                <a:ea typeface="#9Slide03 Roboto Medium" panose="02000000000000000000" pitchFamily="2" charset="0"/>
                <a:cs typeface="Times New Roman" pitchFamily="18" charset="0"/>
              </a:rPr>
              <a:t>Ở giữa.</a:t>
            </a:r>
            <a:endParaRPr lang="vi-VN" sz="3200" kern="1200" dirty="0">
              <a:solidFill>
                <a:prstClr val="black"/>
              </a:solidFill>
              <a:latin typeface="Times New Roman" pitchFamily="18" charset="0"/>
              <a:ea typeface="#9Slide03 Roboto Medium" panose="02000000000000000000" pitchFamily="2" charset="0"/>
              <a:cs typeface="Times New Roman" pitchFamily="18" charset="0"/>
            </a:endParaRPr>
          </a:p>
        </p:txBody>
      </p:sp>
      <p:sp>
        <p:nvSpPr>
          <p:cNvPr id="42" name="Rectangle 41"/>
          <p:cNvSpPr/>
          <p:nvPr/>
        </p:nvSpPr>
        <p:spPr>
          <a:xfrm>
            <a:off x="6113142" y="1953535"/>
            <a:ext cx="52406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defTabSz="914332">
              <a:buClrTx/>
              <a:defRPr/>
            </a:pPr>
            <a:r>
              <a:rPr lang="vi-VN" sz="3200" b="1" kern="1200" dirty="0">
                <a:solidFill>
                  <a:prstClr val="black"/>
                </a:solidFill>
                <a:latin typeface="+mj-lt"/>
                <a:ea typeface="#9Slide03 Roboto Medium" panose="02000000000000000000" pitchFamily="2" charset="0"/>
              </a:rPr>
              <a:t>B</a:t>
            </a:r>
            <a:r>
              <a:rPr lang="vi-VN" sz="3200" b="1" kern="1200">
                <a:solidFill>
                  <a:prstClr val="black"/>
                </a:solidFill>
                <a:latin typeface="+mj-lt"/>
                <a:ea typeface="#9Slide03 Roboto Medium" panose="02000000000000000000" pitchFamily="2" charset="0"/>
              </a:rPr>
              <a:t>.</a:t>
            </a:r>
            <a:r>
              <a:rPr lang="vi-VN" sz="3200" kern="1200">
                <a:solidFill>
                  <a:prstClr val="black"/>
                </a:solidFill>
                <a:latin typeface="+mj-lt"/>
                <a:ea typeface="#9Slide03 Roboto Medium" panose="02000000000000000000" pitchFamily="2" charset="0"/>
              </a:rPr>
              <a:t> </a:t>
            </a:r>
            <a:r>
              <a:rPr lang="en-US" sz="3200" kern="1200">
                <a:solidFill>
                  <a:prstClr val="black"/>
                </a:solidFill>
                <a:latin typeface="Times New Roman" pitchFamily="18" charset="0"/>
                <a:ea typeface="#9Slide03 Roboto Medium" panose="02000000000000000000" pitchFamily="2" charset="0"/>
                <a:cs typeface="Times New Roman" pitchFamily="18" charset="0"/>
              </a:rPr>
              <a:t>Ngoài cùng.</a:t>
            </a:r>
            <a:endParaRPr lang="vi-VN" sz="3200" kern="1200" dirty="0">
              <a:solidFill>
                <a:prstClr val="black"/>
              </a:solidFill>
              <a:latin typeface="Times New Roman" pitchFamily="18" charset="0"/>
              <a:ea typeface="#9Slide03 Roboto Medium" panose="02000000000000000000" pitchFamily="2" charset="0"/>
              <a:cs typeface="Times New Roman" pitchFamily="18" charset="0"/>
            </a:endParaRPr>
          </a:p>
        </p:txBody>
      </p:sp>
      <p:sp>
        <p:nvSpPr>
          <p:cNvPr id="43" name="Rectangle 42"/>
          <p:cNvSpPr/>
          <p:nvPr/>
        </p:nvSpPr>
        <p:spPr>
          <a:xfrm>
            <a:off x="776365" y="2838519"/>
            <a:ext cx="52406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defTabSz="914332">
              <a:buClrTx/>
              <a:defRPr/>
            </a:pPr>
            <a:r>
              <a:rPr lang="vi-VN" sz="3200" b="1" kern="1200" dirty="0">
                <a:solidFill>
                  <a:prstClr val="black"/>
                </a:solidFill>
                <a:latin typeface="+mj-lt"/>
                <a:ea typeface="#9Slide03 Roboto Medium" panose="02000000000000000000" pitchFamily="2" charset="0"/>
              </a:rPr>
              <a:t>C</a:t>
            </a:r>
            <a:r>
              <a:rPr lang="vi-VN" sz="3200" b="1" kern="1200">
                <a:solidFill>
                  <a:prstClr val="black"/>
                </a:solidFill>
                <a:latin typeface="+mj-lt"/>
                <a:ea typeface="#9Slide03 Roboto Medium" panose="02000000000000000000" pitchFamily="2" charset="0"/>
              </a:rPr>
              <a:t>.</a:t>
            </a:r>
            <a:r>
              <a:rPr lang="vi-VN" sz="3200" kern="1200">
                <a:solidFill>
                  <a:prstClr val="black"/>
                </a:solidFill>
                <a:latin typeface="+mj-lt"/>
                <a:ea typeface="#9Slide03 Roboto Medium" panose="02000000000000000000" pitchFamily="2" charset="0"/>
              </a:rPr>
              <a:t> </a:t>
            </a:r>
            <a:r>
              <a:rPr lang="en-US" sz="3200" kern="1200">
                <a:solidFill>
                  <a:prstClr val="black"/>
                </a:solidFill>
                <a:latin typeface="Times New Roman" pitchFamily="18" charset="0"/>
                <a:ea typeface="#9Slide03 Roboto Medium" panose="02000000000000000000" pitchFamily="2" charset="0"/>
                <a:cs typeface="Times New Roman" pitchFamily="18" charset="0"/>
              </a:rPr>
              <a:t>Xen kẽ các lớp khác.</a:t>
            </a:r>
            <a:endParaRPr lang="vi-VN" sz="3200" kern="1200" dirty="0">
              <a:solidFill>
                <a:prstClr val="black"/>
              </a:solidFill>
              <a:latin typeface="Times New Roman" pitchFamily="18" charset="0"/>
              <a:ea typeface="#9Slide03 Roboto Medium" panose="02000000000000000000" pitchFamily="2" charset="0"/>
              <a:cs typeface="Times New Roman" pitchFamily="18" charset="0"/>
            </a:endParaRPr>
          </a:p>
        </p:txBody>
      </p:sp>
      <p:sp>
        <p:nvSpPr>
          <p:cNvPr id="44" name="Rectangle 43"/>
          <p:cNvSpPr/>
          <p:nvPr/>
        </p:nvSpPr>
        <p:spPr>
          <a:xfrm>
            <a:off x="6113142" y="2842707"/>
            <a:ext cx="52406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defTabSz="914332">
              <a:buClrTx/>
              <a:defRPr/>
            </a:pPr>
            <a:r>
              <a:rPr lang="vi-VN" sz="3200" b="1" kern="1200" dirty="0">
                <a:solidFill>
                  <a:prstClr val="black"/>
                </a:solidFill>
                <a:latin typeface="+mj-lt"/>
                <a:ea typeface="#9Slide03 Roboto Medium" panose="02000000000000000000" pitchFamily="2" charset="0"/>
              </a:rPr>
              <a:t>D</a:t>
            </a:r>
            <a:r>
              <a:rPr lang="vi-VN" sz="3200" b="1" kern="1200">
                <a:solidFill>
                  <a:prstClr val="black"/>
                </a:solidFill>
                <a:latin typeface="+mj-lt"/>
                <a:ea typeface="#9Slide03 Roboto Medium" panose="02000000000000000000" pitchFamily="2" charset="0"/>
              </a:rPr>
              <a:t>.</a:t>
            </a:r>
            <a:r>
              <a:rPr lang="vi-VN" sz="3200" kern="1200">
                <a:solidFill>
                  <a:prstClr val="black"/>
                </a:solidFill>
                <a:latin typeface="+mj-lt"/>
                <a:ea typeface="#9Slide03 Roboto Medium" panose="02000000000000000000" pitchFamily="2" charset="0"/>
              </a:rPr>
              <a:t> </a:t>
            </a:r>
            <a:r>
              <a:rPr lang="en-US" sz="3200" kern="1200">
                <a:solidFill>
                  <a:prstClr val="black"/>
                </a:solidFill>
                <a:latin typeface="Times New Roman" pitchFamily="18" charset="0"/>
                <a:ea typeface="#9Slide03 Roboto Medium" panose="02000000000000000000" pitchFamily="2" charset="0"/>
                <a:cs typeface="Times New Roman" pitchFamily="18" charset="0"/>
              </a:rPr>
              <a:t>Trong cùng. </a:t>
            </a:r>
            <a:endParaRPr lang="vi-VN" sz="3200" kern="1200" dirty="0">
              <a:solidFill>
                <a:prstClr val="black"/>
              </a:solidFill>
              <a:latin typeface="Times New Roman" pitchFamily="18" charset="0"/>
              <a:ea typeface="#9Slide03 Roboto Medium" panose="02000000000000000000" pitchFamily="2"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49056" y="2883480"/>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49056" y="2026497"/>
            <a:ext cx="804743" cy="643793"/>
          </a:xfrm>
          <a:prstGeom prst="rect">
            <a:avLst/>
          </a:prstGeom>
        </p:spPr>
      </p:pic>
      <p:sp>
        <p:nvSpPr>
          <p:cNvPr id="17" name="TextBox 16"/>
          <p:cNvSpPr txBox="1"/>
          <p:nvPr/>
        </p:nvSpPr>
        <p:spPr>
          <a:xfrm>
            <a:off x="10375425" y="6481485"/>
            <a:ext cx="1726928" cy="492443"/>
          </a:xfrm>
          <a:prstGeom prst="rect">
            <a:avLst/>
          </a:prstGeom>
          <a:ln>
            <a:noFill/>
          </a:ln>
        </p:spPr>
        <p:style>
          <a:lnRef idx="2">
            <a:schemeClr val="dk1"/>
          </a:lnRef>
          <a:fillRef idx="1">
            <a:schemeClr val="lt1"/>
          </a:fillRef>
          <a:effectRef idx="0">
            <a:schemeClr val="dk1"/>
          </a:effectRef>
          <a:fontRef idx="minor">
            <a:schemeClr val="dk1"/>
          </a:fontRef>
        </p:style>
        <p:txBody>
          <a:bodyPr wrap="square" lIns="121912" tIns="60956" rIns="121912" bIns="60956" rtlCol="0">
            <a:spAutoFit/>
          </a:bodyPr>
          <a:lstStyle/>
          <a:p>
            <a:pPr defTabSz="914332">
              <a:buClrTx/>
            </a:pPr>
            <a:endParaRPr lang="en-US" sz="2400" kern="1200" dirty="0">
              <a:solidFill>
                <a:prstClr val="black"/>
              </a:solidFill>
              <a:latin typeface="#9Slide03 Sofia Pro Soft Bold" panose="020B0000000000000000" pitchFamily="34" charset="-93"/>
            </a:endParaRPr>
          </a:p>
        </p:txBody>
      </p:sp>
      <p:sp>
        <p:nvSpPr>
          <p:cNvPr id="19" name="Cloud 18">
            <a:hlinkClick r:id="rId14" action="ppaction://hlinksldjump"/>
          </p:cNvPr>
          <p:cNvSpPr/>
          <p:nvPr/>
        </p:nvSpPr>
        <p:spPr>
          <a:xfrm>
            <a:off x="4643929" y="4230224"/>
            <a:ext cx="2746179"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32">
              <a:buClrTx/>
              <a:defRPr/>
            </a:pPr>
            <a:r>
              <a:rPr lang="en-US" sz="3500" kern="1200">
                <a:solidFill>
                  <a:srgbClr val="FF0000"/>
                </a:solidFill>
                <a:latin typeface="Times New Roman" pitchFamily="18" charset="0"/>
                <a:cs typeface="Times New Roman" pitchFamily="18" charset="0"/>
              </a:rPr>
              <a:t>Quay lại</a:t>
            </a:r>
            <a:endParaRPr lang="vi-VN" sz="3500" kern="1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9988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FFFF0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Check mark.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00B05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3" name="Wrong Buzzer.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FFFF0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FFFF0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4"/>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41"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2" y="5130393"/>
            <a:ext cx="520391" cy="566575"/>
          </a:xfrm>
          <a:prstGeom prst="rect">
            <a:avLst/>
          </a:prstGeom>
        </p:spPr>
      </p:pic>
      <p:sp>
        <p:nvSpPr>
          <p:cNvPr id="4" name="Snip Diagonal Corner Rectangle 3"/>
          <p:cNvSpPr/>
          <p:nvPr/>
        </p:nvSpPr>
        <p:spPr>
          <a:xfrm>
            <a:off x="1042996" y="290835"/>
            <a:ext cx="10106008" cy="12512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32">
              <a:lnSpc>
                <a:spcPct val="110000"/>
              </a:lnSpc>
              <a:buClrTx/>
            </a:pPr>
            <a:r>
              <a:rPr lang="en-US" sz="3600" b="1" kern="1200" dirty="0" err="1">
                <a:solidFill>
                  <a:prstClr val="black"/>
                </a:solidFill>
                <a:latin typeface="Times New Roman" pitchFamily="18" charset="0"/>
                <a:ea typeface="#9Slide03 Roboto Medium" panose="02000000000000000000" pitchFamily="2" charset="0"/>
                <a:cs typeface="Times New Roman" pitchFamily="18" charset="0"/>
              </a:rPr>
              <a:t>Câu</a:t>
            </a:r>
            <a:r>
              <a:rPr lang="en-US" sz="3600" b="1" kern="1200" dirty="0">
                <a:solidFill>
                  <a:prstClr val="black"/>
                </a:solidFill>
                <a:latin typeface="Times New Roman" pitchFamily="18" charset="0"/>
                <a:ea typeface="#9Slide03 Roboto Medium" panose="02000000000000000000" pitchFamily="2" charset="0"/>
                <a:cs typeface="Times New Roman" pitchFamily="18" charset="0"/>
              </a:rPr>
              <a:t> 3</a:t>
            </a:r>
            <a:r>
              <a:rPr lang="en-US" sz="3600" b="1" kern="1200">
                <a:solidFill>
                  <a:prstClr val="black"/>
                </a:solidFill>
                <a:latin typeface="Times New Roman" pitchFamily="18" charset="0"/>
                <a:ea typeface="#9Slide03 Roboto Medium" panose="02000000000000000000" pitchFamily="2" charset="0"/>
                <a:cs typeface="Times New Roman" pitchFamily="18" charset="0"/>
              </a:rPr>
              <a:t>. Loại đá nào sau đây chiếm chủ yếu của lớp vỏ Trái Đất?</a:t>
            </a:r>
            <a:endParaRPr lang="en-US" sz="3600" b="1" kern="1200" dirty="0">
              <a:solidFill>
                <a:prstClr val="black"/>
              </a:solidFill>
              <a:latin typeface="Times New Roman" pitchFamily="18" charset="0"/>
              <a:ea typeface="#9Slide03 Roboto Medium" panose="02000000000000000000" pitchFamily="2" charset="0"/>
              <a:cs typeface="Times New Roman" pitchFamily="18" charset="0"/>
            </a:endParaRPr>
          </a:p>
        </p:txBody>
      </p:sp>
      <p:sp>
        <p:nvSpPr>
          <p:cNvPr id="26" name="Rectangle 25"/>
          <p:cNvSpPr/>
          <p:nvPr/>
        </p:nvSpPr>
        <p:spPr>
          <a:xfrm>
            <a:off x="225084" y="1992921"/>
            <a:ext cx="5791936" cy="8819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defTabSz="914332">
              <a:buClrTx/>
              <a:defRPr/>
            </a:pPr>
            <a:r>
              <a:rPr lang="vi-VN" sz="3200" b="1" kern="1200" dirty="0">
                <a:solidFill>
                  <a:prstClr val="black"/>
                </a:solidFill>
                <a:latin typeface="+mj-lt"/>
                <a:ea typeface="#9Slide03 Roboto Medium" panose="02000000000000000000" pitchFamily="2" charset="0"/>
              </a:rPr>
              <a:t>A</a:t>
            </a:r>
            <a:r>
              <a:rPr lang="vi-VN" sz="3200" b="1" kern="1200">
                <a:solidFill>
                  <a:prstClr val="black"/>
                </a:solidFill>
                <a:latin typeface="+mj-lt"/>
                <a:ea typeface="#9Slide03 Roboto Medium" panose="02000000000000000000" pitchFamily="2" charset="0"/>
              </a:rPr>
              <a:t>. </a:t>
            </a:r>
            <a:r>
              <a:rPr lang="en-US" sz="3200" kern="1200">
                <a:solidFill>
                  <a:prstClr val="black"/>
                </a:solidFill>
                <a:latin typeface="Times New Roman" pitchFamily="18" charset="0"/>
                <a:ea typeface="#9Slide03 Roboto Medium" panose="02000000000000000000" pitchFamily="2" charset="0"/>
                <a:cs typeface="Times New Roman" pitchFamily="18" charset="0"/>
              </a:rPr>
              <a:t>Mac-ma. </a:t>
            </a:r>
            <a:endParaRPr lang="en-US" sz="3200" kern="1200" dirty="0">
              <a:solidFill>
                <a:prstClr val="black"/>
              </a:solidFill>
              <a:latin typeface="Times New Roman" pitchFamily="18" charset="0"/>
              <a:ea typeface="#9Slide03 Roboto Medium" panose="02000000000000000000" pitchFamily="2" charset="0"/>
              <a:cs typeface="Times New Roman" pitchFamily="18" charset="0"/>
            </a:endParaRPr>
          </a:p>
        </p:txBody>
      </p:sp>
      <p:sp>
        <p:nvSpPr>
          <p:cNvPr id="42" name="Rectangle 41"/>
          <p:cNvSpPr/>
          <p:nvPr/>
        </p:nvSpPr>
        <p:spPr>
          <a:xfrm>
            <a:off x="6130617" y="1992921"/>
            <a:ext cx="5855059" cy="8861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defTabSz="914332">
              <a:buClrTx/>
              <a:defRPr/>
            </a:pPr>
            <a:r>
              <a:rPr lang="vi-VN" sz="3200" b="1" kern="1200" dirty="0">
                <a:solidFill>
                  <a:prstClr val="black"/>
                </a:solidFill>
                <a:latin typeface="+mj-lt"/>
                <a:ea typeface="#9Slide03 Roboto Medium" panose="02000000000000000000" pitchFamily="2" charset="0"/>
              </a:rPr>
              <a:t>B</a:t>
            </a:r>
            <a:r>
              <a:rPr lang="en-US" sz="3200" b="1" kern="1200">
                <a:solidFill>
                  <a:prstClr val="black"/>
                </a:solidFill>
                <a:latin typeface="+mj-lt"/>
                <a:ea typeface="#9Slide03 Roboto Medium" panose="02000000000000000000" pitchFamily="2" charset="0"/>
              </a:rPr>
              <a:t>. </a:t>
            </a:r>
            <a:r>
              <a:rPr lang="en-US" sz="3200" kern="1200">
                <a:solidFill>
                  <a:prstClr val="black"/>
                </a:solidFill>
                <a:latin typeface="Times New Roman" pitchFamily="18" charset="0"/>
                <a:ea typeface="#9Slide03 Roboto Medium" panose="02000000000000000000" pitchFamily="2" charset="0"/>
                <a:cs typeface="Times New Roman" pitchFamily="18" charset="0"/>
              </a:rPr>
              <a:t>Trầm tích.</a:t>
            </a:r>
            <a:endParaRPr lang="vi-VN" sz="3200" b="1" kern="1200" dirty="0">
              <a:solidFill>
                <a:prstClr val="black"/>
              </a:solidFill>
              <a:latin typeface="Times New Roman" pitchFamily="18" charset="0"/>
              <a:ea typeface="#9Slide03 Roboto Medium" panose="02000000000000000000" pitchFamily="2" charset="0"/>
              <a:cs typeface="Times New Roman" pitchFamily="18" charset="0"/>
            </a:endParaRPr>
          </a:p>
        </p:txBody>
      </p:sp>
      <p:sp>
        <p:nvSpPr>
          <p:cNvPr id="43" name="Rectangle 42"/>
          <p:cNvSpPr/>
          <p:nvPr/>
        </p:nvSpPr>
        <p:spPr>
          <a:xfrm>
            <a:off x="243841" y="2993263"/>
            <a:ext cx="5773179" cy="969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defTabSz="914332">
              <a:buClrTx/>
              <a:defRPr/>
            </a:pPr>
            <a:r>
              <a:rPr lang="vi-VN" sz="3200" b="1" kern="1200" dirty="0">
                <a:solidFill>
                  <a:prstClr val="black"/>
                </a:solidFill>
                <a:latin typeface="+mj-lt"/>
                <a:ea typeface="#9Slide03 Roboto Medium" panose="02000000000000000000" pitchFamily="2" charset="0"/>
              </a:rPr>
              <a:t>C</a:t>
            </a:r>
            <a:r>
              <a:rPr lang="vi-VN" sz="3200" b="1" kern="1200">
                <a:solidFill>
                  <a:prstClr val="black"/>
                </a:solidFill>
                <a:latin typeface="+mj-lt"/>
                <a:ea typeface="#9Slide03 Roboto Medium" panose="02000000000000000000" pitchFamily="2" charset="0"/>
              </a:rPr>
              <a:t>. </a:t>
            </a:r>
            <a:r>
              <a:rPr lang="en-US" sz="3200" kern="1200">
                <a:solidFill>
                  <a:prstClr val="black"/>
                </a:solidFill>
                <a:latin typeface="Times New Roman" pitchFamily="18" charset="0"/>
                <a:ea typeface="#9Slide03 Roboto Medium" panose="02000000000000000000" pitchFamily="2" charset="0"/>
                <a:cs typeface="Times New Roman" pitchFamily="18" charset="0"/>
              </a:rPr>
              <a:t>Biến chất</a:t>
            </a:r>
            <a:r>
              <a:rPr lang="en-US" sz="3200" kern="1200">
                <a:solidFill>
                  <a:prstClr val="black"/>
                </a:solidFill>
                <a:latin typeface="+mj-lt"/>
                <a:ea typeface="#9Slide03 Roboto Medium" panose="02000000000000000000" pitchFamily="2" charset="0"/>
              </a:rPr>
              <a:t>. </a:t>
            </a:r>
            <a:endParaRPr lang="en-US" sz="3200" kern="1200" dirty="0">
              <a:solidFill>
                <a:prstClr val="black"/>
              </a:solidFill>
              <a:latin typeface="+mj-lt"/>
              <a:ea typeface="#9Slide03 Roboto Medium" panose="02000000000000000000" pitchFamily="2" charset="0"/>
            </a:endParaRPr>
          </a:p>
        </p:txBody>
      </p:sp>
      <p:sp>
        <p:nvSpPr>
          <p:cNvPr id="44" name="Rectangle 43"/>
          <p:cNvSpPr/>
          <p:nvPr/>
        </p:nvSpPr>
        <p:spPr>
          <a:xfrm>
            <a:off x="6130617" y="2997451"/>
            <a:ext cx="5855059" cy="9274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defTabSz="914332">
              <a:buClrTx/>
              <a:defRPr/>
            </a:pPr>
            <a:r>
              <a:rPr lang="vi-VN" sz="3200" b="1" kern="1200" dirty="0">
                <a:solidFill>
                  <a:prstClr val="black"/>
                </a:solidFill>
                <a:latin typeface="+mj-lt"/>
                <a:ea typeface="#9Slide03 Roboto Medium" panose="02000000000000000000" pitchFamily="2" charset="0"/>
              </a:rPr>
              <a:t>D</a:t>
            </a:r>
            <a:r>
              <a:rPr lang="vi-VN" sz="3200" b="1" kern="1200">
                <a:solidFill>
                  <a:prstClr val="black"/>
                </a:solidFill>
                <a:latin typeface="+mj-lt"/>
                <a:ea typeface="#9Slide03 Roboto Medium" panose="02000000000000000000" pitchFamily="2" charset="0"/>
              </a:rPr>
              <a:t>. </a:t>
            </a:r>
            <a:r>
              <a:rPr lang="en-US" sz="3200" kern="1200">
                <a:solidFill>
                  <a:prstClr val="black"/>
                </a:solidFill>
                <a:latin typeface="Times New Roman" pitchFamily="18" charset="0"/>
                <a:ea typeface="#9Slide03 Roboto Medium" panose="02000000000000000000" pitchFamily="2" charset="0"/>
                <a:cs typeface="Times New Roman" pitchFamily="18" charset="0"/>
              </a:rPr>
              <a:t>Các đá khác.</a:t>
            </a:r>
            <a:endParaRPr lang="vi-VN" sz="3200" b="1" kern="1200" dirty="0">
              <a:solidFill>
                <a:prstClr val="black"/>
              </a:solidFill>
              <a:latin typeface="Times New Roman" pitchFamily="18" charset="0"/>
              <a:ea typeface="#9Slide03 Roboto Medium" panose="02000000000000000000" pitchFamily="2"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88156" y="212956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31240" y="3157923"/>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26791" y="3056978"/>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95493" y="2036994"/>
            <a:ext cx="804743" cy="707197"/>
          </a:xfrm>
          <a:prstGeom prst="rect">
            <a:avLst/>
          </a:prstGeom>
        </p:spPr>
      </p:pic>
      <p:sp>
        <p:nvSpPr>
          <p:cNvPr id="19" name="TextBox 18">
            <a:extLst>
              <a:ext uri="{FF2B5EF4-FFF2-40B4-BE49-F238E27FC236}">
                <a16:creationId xmlns:a16="http://schemas.microsoft.com/office/drawing/2014/main" id="{37876A46-606E-4AD6-B3F7-1FC954F19BFA}"/>
              </a:ext>
            </a:extLst>
          </p:cNvPr>
          <p:cNvSpPr txBox="1"/>
          <p:nvPr/>
        </p:nvSpPr>
        <p:spPr>
          <a:xfrm>
            <a:off x="10375425" y="6481485"/>
            <a:ext cx="1726928" cy="492443"/>
          </a:xfrm>
          <a:prstGeom prst="rect">
            <a:avLst/>
          </a:prstGeom>
          <a:ln>
            <a:noFill/>
          </a:ln>
        </p:spPr>
        <p:style>
          <a:lnRef idx="2">
            <a:schemeClr val="dk1"/>
          </a:lnRef>
          <a:fillRef idx="1">
            <a:schemeClr val="lt1"/>
          </a:fillRef>
          <a:effectRef idx="0">
            <a:schemeClr val="dk1"/>
          </a:effectRef>
          <a:fontRef idx="minor">
            <a:schemeClr val="dk1"/>
          </a:fontRef>
        </p:style>
        <p:txBody>
          <a:bodyPr wrap="square" lIns="121912" tIns="60956" rIns="121912" bIns="60956" rtlCol="0">
            <a:spAutoFit/>
          </a:bodyPr>
          <a:lstStyle/>
          <a:p>
            <a:pPr defTabSz="914332">
              <a:buClrTx/>
            </a:pPr>
            <a:endParaRPr lang="en-US" sz="2400" b="1" kern="1200" dirty="0">
              <a:solidFill>
                <a:prstClr val="black"/>
              </a:solidFill>
              <a:latin typeface="#9Slide03 Sofia Pro Soft Bold" panose="020B0000000000000000" pitchFamily="34" charset="-93"/>
            </a:endParaRPr>
          </a:p>
        </p:txBody>
      </p:sp>
      <p:sp>
        <p:nvSpPr>
          <p:cNvPr id="18" name="Cloud 17">
            <a:hlinkClick r:id="rId14" action="ppaction://hlinksldjump"/>
          </p:cNvPr>
          <p:cNvSpPr/>
          <p:nvPr/>
        </p:nvSpPr>
        <p:spPr>
          <a:xfrm>
            <a:off x="4643929" y="4230224"/>
            <a:ext cx="2746179"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32">
              <a:buClrTx/>
              <a:defRPr/>
            </a:pPr>
            <a:r>
              <a:rPr lang="en-US" sz="3500" kern="1200">
                <a:solidFill>
                  <a:srgbClr val="FF0000"/>
                </a:solidFill>
                <a:latin typeface="Times New Roman" pitchFamily="18" charset="0"/>
                <a:cs typeface="Times New Roman" pitchFamily="18" charset="0"/>
              </a:rPr>
              <a:t>Quay lại</a:t>
            </a:r>
            <a:endParaRPr lang="vi-VN" sz="3500" kern="1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1789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00B05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Wrong Buzzer.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FFFF0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FFFF0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FFFF0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4"/>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41"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2" y="5130393"/>
            <a:ext cx="520391" cy="566575"/>
          </a:xfrm>
          <a:prstGeom prst="rect">
            <a:avLst/>
          </a:prstGeom>
        </p:spPr>
      </p:pic>
      <p:sp>
        <p:nvSpPr>
          <p:cNvPr id="4" name="Snip Diagonal Corner Rectangle 3"/>
          <p:cNvSpPr/>
          <p:nvPr/>
        </p:nvSpPr>
        <p:spPr>
          <a:xfrm>
            <a:off x="776364" y="412653"/>
            <a:ext cx="10526729" cy="99859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32">
              <a:buClrTx/>
            </a:pPr>
            <a:r>
              <a:rPr lang="en-US" sz="3600" b="1" kern="1200" dirty="0" err="1">
                <a:solidFill>
                  <a:prstClr val="black"/>
                </a:solidFill>
                <a:latin typeface="Times New Roman" pitchFamily="18" charset="0"/>
                <a:ea typeface="#9Slide03 Roboto Medium" panose="02000000000000000000" pitchFamily="2" charset="0"/>
                <a:cs typeface="Times New Roman" pitchFamily="18" charset="0"/>
              </a:rPr>
              <a:t>Câu</a:t>
            </a:r>
            <a:r>
              <a:rPr lang="en-US" sz="3600" b="1" kern="1200" dirty="0">
                <a:solidFill>
                  <a:prstClr val="black"/>
                </a:solidFill>
                <a:latin typeface="Times New Roman" pitchFamily="18" charset="0"/>
                <a:ea typeface="#9Slide03 Roboto Medium" panose="02000000000000000000" pitchFamily="2" charset="0"/>
                <a:cs typeface="Times New Roman" pitchFamily="18" charset="0"/>
              </a:rPr>
              <a:t> 4</a:t>
            </a:r>
            <a:r>
              <a:rPr lang="en-US" sz="3600" b="1" kern="1200">
                <a:solidFill>
                  <a:prstClr val="black"/>
                </a:solidFill>
                <a:latin typeface="Times New Roman" pitchFamily="18" charset="0"/>
                <a:ea typeface="#9Slide03 Roboto Medium" panose="02000000000000000000" pitchFamily="2" charset="0"/>
                <a:cs typeface="Times New Roman" pitchFamily="18" charset="0"/>
              </a:rPr>
              <a:t>. </a:t>
            </a:r>
            <a:r>
              <a:rPr lang="pt-BR" sz="3600" b="1" kern="1200">
                <a:solidFill>
                  <a:prstClr val="black"/>
                </a:solidFill>
                <a:latin typeface="Times New Roman" pitchFamily="18" charset="0"/>
                <a:ea typeface="#9Slide03 Roboto Medium" panose="02000000000000000000" pitchFamily="2" charset="0"/>
                <a:cs typeface="Times New Roman" pitchFamily="18" charset="0"/>
              </a:rPr>
              <a:t>Thạch quyển gồm bao nhiêu mảng lớn?</a:t>
            </a:r>
            <a:endParaRPr lang="en-US" sz="3600" b="1" kern="1200" dirty="0">
              <a:solidFill>
                <a:prstClr val="black"/>
              </a:solidFill>
              <a:latin typeface="Times New Roman" pitchFamily="18" charset="0"/>
              <a:ea typeface="#9Slide03 Roboto Medium" panose="02000000000000000000" pitchFamily="2" charset="0"/>
              <a:cs typeface="Times New Roman" pitchFamily="18" charset="0"/>
            </a:endParaRPr>
          </a:p>
        </p:txBody>
      </p:sp>
      <p:sp>
        <p:nvSpPr>
          <p:cNvPr id="26" name="Rectangle 25"/>
          <p:cNvSpPr/>
          <p:nvPr/>
        </p:nvSpPr>
        <p:spPr>
          <a:xfrm>
            <a:off x="243841" y="1949349"/>
            <a:ext cx="5773179" cy="9017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defTabSz="914332">
              <a:buClrTx/>
              <a:defRPr/>
            </a:pPr>
            <a:r>
              <a:rPr lang="vi-VN" sz="3200" b="1" kern="12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A</a:t>
            </a:r>
            <a:r>
              <a:rPr lang="vi-VN" sz="3200" b="1" kern="120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a:t>
            </a:r>
            <a:r>
              <a:rPr lang="vi-VN" sz="3200" kern="120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pt-BR" sz="3200" kern="120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5.</a:t>
            </a:r>
            <a:endParaRPr lang="vi-VN" sz="3200" kern="12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42" name="Rectangle 41"/>
          <p:cNvSpPr/>
          <p:nvPr/>
        </p:nvSpPr>
        <p:spPr>
          <a:xfrm>
            <a:off x="6130615" y="1953536"/>
            <a:ext cx="5873816" cy="897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defTabSz="914332">
              <a:buClrTx/>
              <a:defRPr/>
            </a:pPr>
            <a:r>
              <a:rPr lang="vi-VN" sz="3200" b="1" kern="12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B</a:t>
            </a:r>
            <a:r>
              <a:rPr lang="en-US" sz="3200" b="1" kern="120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pt-BR" sz="3200" kern="120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6. </a:t>
            </a:r>
            <a:endParaRPr lang="en-US" sz="3200" kern="12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43" name="Rectangle 42"/>
          <p:cNvSpPr/>
          <p:nvPr/>
        </p:nvSpPr>
        <p:spPr>
          <a:xfrm>
            <a:off x="225084" y="3082359"/>
            <a:ext cx="5791936" cy="9503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defTabSz="914332">
              <a:buClrTx/>
              <a:defRPr/>
            </a:pPr>
            <a:r>
              <a:rPr lang="vi-VN" sz="3200" b="1" kern="12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C</a:t>
            </a:r>
            <a:r>
              <a:rPr lang="vi-VN" sz="3200" b="1" kern="120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a:t>
            </a:r>
            <a:r>
              <a:rPr lang="vi-VN" sz="3200" kern="120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pt-BR" sz="3200" kern="120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7. </a:t>
            </a:r>
            <a:endParaRPr lang="en-US" sz="3200" kern="12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44" name="Rectangle 43"/>
          <p:cNvSpPr/>
          <p:nvPr/>
        </p:nvSpPr>
        <p:spPr>
          <a:xfrm>
            <a:off x="6130618" y="3086549"/>
            <a:ext cx="5911329" cy="9274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defTabSz="914332">
              <a:buClrTx/>
              <a:defRPr/>
            </a:pPr>
            <a:r>
              <a:rPr lang="vi-VN" sz="3200" b="1" kern="12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D</a:t>
            </a:r>
            <a:r>
              <a:rPr lang="vi-VN" sz="3200" b="1" kern="120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a:t>
            </a:r>
            <a:r>
              <a:rPr lang="vi-VN" sz="3200" kern="120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pt-BR" sz="3200" kern="120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8. </a:t>
            </a:r>
            <a:endParaRPr lang="vi-VN" sz="3200" kern="12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8813" y="2068605"/>
            <a:ext cx="805723"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68752" y="3314767"/>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45547" y="3221108"/>
            <a:ext cx="804743"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28731" y="2025749"/>
            <a:ext cx="821559" cy="721976"/>
          </a:xfrm>
          <a:prstGeom prst="rect">
            <a:avLst/>
          </a:prstGeom>
        </p:spPr>
      </p:pic>
      <p:sp>
        <p:nvSpPr>
          <p:cNvPr id="19" name="TextBox 18">
            <a:extLst>
              <a:ext uri="{FF2B5EF4-FFF2-40B4-BE49-F238E27FC236}">
                <a16:creationId xmlns:a16="http://schemas.microsoft.com/office/drawing/2014/main" id="{EDA2DF70-E61C-42C1-8B18-CBC960F01CBD}"/>
              </a:ext>
            </a:extLst>
          </p:cNvPr>
          <p:cNvSpPr txBox="1"/>
          <p:nvPr/>
        </p:nvSpPr>
        <p:spPr>
          <a:xfrm>
            <a:off x="10375425" y="6481485"/>
            <a:ext cx="1726928" cy="492443"/>
          </a:xfrm>
          <a:prstGeom prst="rect">
            <a:avLst/>
          </a:prstGeom>
          <a:ln>
            <a:noFill/>
          </a:ln>
        </p:spPr>
        <p:style>
          <a:lnRef idx="2">
            <a:schemeClr val="dk1"/>
          </a:lnRef>
          <a:fillRef idx="1">
            <a:schemeClr val="lt1"/>
          </a:fillRef>
          <a:effectRef idx="0">
            <a:schemeClr val="dk1"/>
          </a:effectRef>
          <a:fontRef idx="minor">
            <a:schemeClr val="dk1"/>
          </a:fontRef>
        </p:style>
        <p:txBody>
          <a:bodyPr wrap="square" lIns="121912" tIns="60956" rIns="121912" bIns="60956" rtlCol="0">
            <a:spAutoFit/>
          </a:bodyPr>
          <a:lstStyle/>
          <a:p>
            <a:pPr defTabSz="914332">
              <a:buClrTx/>
            </a:pPr>
            <a:endParaRPr lang="en-US" sz="2400" kern="1200" dirty="0">
              <a:solidFill>
                <a:prstClr val="black"/>
              </a:solidFill>
              <a:latin typeface="#9Slide03 Sofia Pro Soft Bold" panose="020B0000000000000000" pitchFamily="34" charset="-93"/>
            </a:endParaRPr>
          </a:p>
        </p:txBody>
      </p:sp>
      <p:sp>
        <p:nvSpPr>
          <p:cNvPr id="17" name="Cloud 16">
            <a:hlinkClick r:id="rId13" action="ppaction://hlinksldjump"/>
          </p:cNvPr>
          <p:cNvSpPr/>
          <p:nvPr/>
        </p:nvSpPr>
        <p:spPr>
          <a:xfrm>
            <a:off x="4643929" y="4230224"/>
            <a:ext cx="2746179"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32">
              <a:buClrTx/>
              <a:defRPr/>
            </a:pPr>
            <a:r>
              <a:rPr lang="en-US" sz="3500" kern="1200">
                <a:solidFill>
                  <a:srgbClr val="FF0000"/>
                </a:solidFill>
                <a:latin typeface="Times New Roman" pitchFamily="18" charset="0"/>
                <a:cs typeface="Times New Roman" pitchFamily="18" charset="0"/>
              </a:rPr>
              <a:t>Quay lại</a:t>
            </a:r>
            <a:endParaRPr lang="vi-VN" sz="3500" kern="1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4938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FFFF0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FFFF0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Check mark.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00B05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FFFF0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4"/>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41"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2" y="5130393"/>
            <a:ext cx="520391" cy="566575"/>
          </a:xfrm>
          <a:prstGeom prst="rect">
            <a:avLst/>
          </a:prstGeom>
        </p:spPr>
      </p:pic>
      <p:sp>
        <p:nvSpPr>
          <p:cNvPr id="4" name="Snip Diagonal Corner Rectangle 3"/>
          <p:cNvSpPr/>
          <p:nvPr/>
        </p:nvSpPr>
        <p:spPr>
          <a:xfrm>
            <a:off x="273424" y="199873"/>
            <a:ext cx="11645153" cy="128595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32">
              <a:lnSpc>
                <a:spcPct val="110000"/>
              </a:lnSpc>
              <a:buClrTx/>
            </a:pPr>
            <a:r>
              <a:rPr lang="en-US" sz="3600" b="1" kern="1200" dirty="0" err="1">
                <a:solidFill>
                  <a:prstClr val="black"/>
                </a:solidFill>
                <a:latin typeface="Times New Roman" pitchFamily="18" charset="0"/>
                <a:ea typeface="#9Slide03 Roboto Medium" panose="02000000000000000000" pitchFamily="2" charset="0"/>
                <a:cs typeface="Times New Roman" pitchFamily="18" charset="0"/>
              </a:rPr>
              <a:t>Câu</a:t>
            </a:r>
            <a:r>
              <a:rPr lang="en-US" sz="3600" b="1" kern="1200" dirty="0">
                <a:solidFill>
                  <a:prstClr val="black"/>
                </a:solidFill>
                <a:latin typeface="Times New Roman" pitchFamily="18" charset="0"/>
                <a:ea typeface="#9Slide03 Roboto Medium" panose="02000000000000000000" pitchFamily="2" charset="0"/>
                <a:cs typeface="Times New Roman" pitchFamily="18" charset="0"/>
              </a:rPr>
              <a:t> 5</a:t>
            </a:r>
            <a:r>
              <a:rPr lang="en-US" sz="3600" b="1" kern="1200">
                <a:solidFill>
                  <a:prstClr val="black"/>
                </a:solidFill>
                <a:latin typeface="Times New Roman" pitchFamily="18" charset="0"/>
                <a:ea typeface="#9Slide03 Roboto Medium" panose="02000000000000000000" pitchFamily="2" charset="0"/>
                <a:cs typeface="Times New Roman" pitchFamily="18" charset="0"/>
              </a:rPr>
              <a:t>. Các mảng kiến tạo thường di chuyển độc lập với </a:t>
            </a:r>
          </a:p>
          <a:p>
            <a:pPr algn="ctr" defTabSz="914332">
              <a:lnSpc>
                <a:spcPct val="110000"/>
              </a:lnSpc>
              <a:buClrTx/>
            </a:pPr>
            <a:r>
              <a:rPr lang="en-US" sz="3600" b="1" kern="1200">
                <a:solidFill>
                  <a:prstClr val="black"/>
                </a:solidFill>
                <a:latin typeface="Times New Roman" pitchFamily="18" charset="0"/>
                <a:ea typeface="#9Slide03 Roboto Medium" panose="02000000000000000000" pitchFamily="2" charset="0"/>
                <a:cs typeface="Times New Roman" pitchFamily="18" charset="0"/>
              </a:rPr>
              <a:t>tốc độ như thế nào?</a:t>
            </a:r>
            <a:endParaRPr lang="en-US" sz="3600" b="1" kern="1200" dirty="0">
              <a:solidFill>
                <a:prstClr val="black"/>
              </a:solidFill>
              <a:latin typeface="Times New Roman" pitchFamily="18" charset="0"/>
              <a:ea typeface="#9Slide03 Roboto Medium" panose="02000000000000000000" pitchFamily="2" charset="0"/>
              <a:cs typeface="Times New Roman" pitchFamily="18" charset="0"/>
            </a:endParaRPr>
          </a:p>
        </p:txBody>
      </p:sp>
      <p:sp>
        <p:nvSpPr>
          <p:cNvPr id="26" name="Rectangle 25"/>
          <p:cNvSpPr/>
          <p:nvPr/>
        </p:nvSpPr>
        <p:spPr>
          <a:xfrm>
            <a:off x="131302" y="1763151"/>
            <a:ext cx="5885721" cy="9570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just" defTabSz="914332">
              <a:buClrTx/>
              <a:defRPr/>
            </a:pPr>
            <a:r>
              <a:rPr lang="vi-VN" sz="3200" b="1" kern="1200" dirty="0">
                <a:solidFill>
                  <a:prstClr val="black"/>
                </a:solidFill>
                <a:latin typeface="+mj-lt"/>
                <a:ea typeface="#9Slide03 Roboto Medium" panose="02000000000000000000" pitchFamily="2" charset="0"/>
              </a:rPr>
              <a:t>A</a:t>
            </a:r>
            <a:r>
              <a:rPr lang="vi-VN" sz="3200" b="1" kern="1200">
                <a:solidFill>
                  <a:prstClr val="black"/>
                </a:solidFill>
                <a:latin typeface="+mj-lt"/>
                <a:ea typeface="#9Slide03 Roboto Medium" panose="02000000000000000000" pitchFamily="2" charset="0"/>
              </a:rPr>
              <a:t>.</a:t>
            </a:r>
            <a:r>
              <a:rPr lang="vi-VN" sz="3200" kern="1200">
                <a:solidFill>
                  <a:prstClr val="black"/>
                </a:solidFill>
                <a:latin typeface="+mj-lt"/>
                <a:ea typeface="#9Slide03 Roboto Medium" panose="02000000000000000000" pitchFamily="2" charset="0"/>
              </a:rPr>
              <a:t> </a:t>
            </a:r>
            <a:r>
              <a:rPr lang="en-US" sz="3200" kern="1200">
                <a:solidFill>
                  <a:prstClr val="black"/>
                </a:solidFill>
                <a:latin typeface="Times New Roman" pitchFamily="18" charset="0"/>
                <a:ea typeface="#9Slide03 Roboto Medium" panose="02000000000000000000" pitchFamily="2" charset="0"/>
                <a:cs typeface="Times New Roman" pitchFamily="18" charset="0"/>
              </a:rPr>
              <a:t>Rất nhanh. </a:t>
            </a:r>
            <a:endParaRPr lang="en-US" sz="3200" kern="1200" dirty="0">
              <a:solidFill>
                <a:prstClr val="black"/>
              </a:solidFill>
              <a:latin typeface="Times New Roman" pitchFamily="18" charset="0"/>
              <a:ea typeface="#9Slide03 Roboto Medium" panose="02000000000000000000" pitchFamily="2" charset="0"/>
              <a:cs typeface="Times New Roman" pitchFamily="18" charset="0"/>
            </a:endParaRPr>
          </a:p>
        </p:txBody>
      </p:sp>
      <p:sp>
        <p:nvSpPr>
          <p:cNvPr id="42" name="Rectangle 41"/>
          <p:cNvSpPr/>
          <p:nvPr/>
        </p:nvSpPr>
        <p:spPr>
          <a:xfrm>
            <a:off x="6130617" y="1781909"/>
            <a:ext cx="5855059" cy="9424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just" defTabSz="914332">
              <a:buClrTx/>
              <a:defRPr/>
            </a:pPr>
            <a:r>
              <a:rPr lang="vi-VN" sz="3200" b="1" kern="1200" dirty="0">
                <a:solidFill>
                  <a:prstClr val="black"/>
                </a:solidFill>
                <a:latin typeface="+mj-lt"/>
                <a:ea typeface="#9Slide03 Roboto Medium" panose="02000000000000000000" pitchFamily="2" charset="0"/>
              </a:rPr>
              <a:t>B</a:t>
            </a:r>
            <a:r>
              <a:rPr lang="vi-VN" sz="3200" b="1" kern="1200">
                <a:solidFill>
                  <a:prstClr val="black"/>
                </a:solidFill>
                <a:latin typeface="+mj-lt"/>
                <a:ea typeface="#9Slide03 Roboto Medium" panose="02000000000000000000" pitchFamily="2" charset="0"/>
              </a:rPr>
              <a:t>.</a:t>
            </a:r>
            <a:r>
              <a:rPr lang="vi-VN" sz="3200" kern="1200">
                <a:solidFill>
                  <a:prstClr val="black"/>
                </a:solidFill>
                <a:latin typeface="#9Slide03 Roboto Medium" panose="02000000000000000000" pitchFamily="2" charset="0"/>
                <a:ea typeface="#9Slide03 Roboto Medium" panose="02000000000000000000" pitchFamily="2" charset="0"/>
              </a:rPr>
              <a:t> </a:t>
            </a:r>
            <a:r>
              <a:rPr lang="en-US" sz="3200" kern="1200">
                <a:solidFill>
                  <a:prstClr val="black"/>
                </a:solidFill>
                <a:latin typeface="Times New Roman" pitchFamily="18" charset="0"/>
                <a:ea typeface="#9Slide03 Roboto Medium" panose="02000000000000000000" pitchFamily="2" charset="0"/>
                <a:cs typeface="Times New Roman" pitchFamily="18" charset="0"/>
              </a:rPr>
              <a:t>Chậm. </a:t>
            </a:r>
            <a:endParaRPr lang="en-US" sz="3200" kern="1200" dirty="0">
              <a:solidFill>
                <a:prstClr val="black"/>
              </a:solidFill>
              <a:latin typeface="Times New Roman" pitchFamily="18" charset="0"/>
              <a:ea typeface="#9Slide03 Roboto Medium" panose="02000000000000000000" pitchFamily="2" charset="0"/>
              <a:cs typeface="Times New Roman" pitchFamily="18" charset="0"/>
            </a:endParaRPr>
          </a:p>
        </p:txBody>
      </p:sp>
      <p:sp>
        <p:nvSpPr>
          <p:cNvPr id="43" name="Rectangle 42"/>
          <p:cNvSpPr/>
          <p:nvPr/>
        </p:nvSpPr>
        <p:spPr>
          <a:xfrm>
            <a:off x="150058" y="2838521"/>
            <a:ext cx="5866964" cy="8565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just" defTabSz="914332">
              <a:buClrTx/>
              <a:defRPr/>
            </a:pPr>
            <a:r>
              <a:rPr lang="vi-VN" sz="3200" b="1" kern="1200" dirty="0">
                <a:solidFill>
                  <a:prstClr val="black"/>
                </a:solidFill>
                <a:latin typeface="+mj-lt"/>
                <a:ea typeface="#9Slide03 Roboto Medium" panose="02000000000000000000" pitchFamily="2" charset="0"/>
              </a:rPr>
              <a:t>C</a:t>
            </a:r>
            <a:r>
              <a:rPr lang="vi-VN" sz="3200" b="1" kern="1200">
                <a:solidFill>
                  <a:prstClr val="black"/>
                </a:solidFill>
                <a:latin typeface="+mj-lt"/>
                <a:ea typeface="#9Slide03 Roboto Medium" panose="02000000000000000000" pitchFamily="2" charset="0"/>
              </a:rPr>
              <a:t>.</a:t>
            </a:r>
            <a:r>
              <a:rPr lang="vi-VN" sz="3200" kern="1200">
                <a:solidFill>
                  <a:prstClr val="black"/>
                </a:solidFill>
                <a:latin typeface="#9Slide03 Roboto Medium" panose="02000000000000000000" pitchFamily="2" charset="0"/>
                <a:ea typeface="#9Slide03 Roboto Medium" panose="02000000000000000000" pitchFamily="2" charset="0"/>
              </a:rPr>
              <a:t> </a:t>
            </a:r>
            <a:r>
              <a:rPr lang="en-US" sz="3200" kern="1200">
                <a:solidFill>
                  <a:prstClr val="black"/>
                </a:solidFill>
                <a:latin typeface="Times New Roman" pitchFamily="18" charset="0"/>
                <a:ea typeface="#9Slide03 Roboto Medium" panose="02000000000000000000" pitchFamily="2" charset="0"/>
                <a:cs typeface="Times New Roman" pitchFamily="18" charset="0"/>
              </a:rPr>
              <a:t>Nhanh.</a:t>
            </a:r>
            <a:endParaRPr lang="en-US" sz="3200" kern="1200" dirty="0">
              <a:solidFill>
                <a:prstClr val="black"/>
              </a:solidFill>
              <a:latin typeface="Times New Roman" pitchFamily="18" charset="0"/>
              <a:ea typeface="#9Slide03 Roboto Medium" panose="02000000000000000000" pitchFamily="2" charset="0"/>
              <a:cs typeface="Times New Roman" pitchFamily="18" charset="0"/>
            </a:endParaRPr>
          </a:p>
        </p:txBody>
      </p:sp>
      <p:sp>
        <p:nvSpPr>
          <p:cNvPr id="44" name="Rectangle 43"/>
          <p:cNvSpPr/>
          <p:nvPr/>
        </p:nvSpPr>
        <p:spPr>
          <a:xfrm>
            <a:off x="6130617" y="2842707"/>
            <a:ext cx="5855059" cy="8711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just" defTabSz="914332">
              <a:buClrTx/>
              <a:defRPr/>
            </a:pPr>
            <a:r>
              <a:rPr lang="vi-VN" sz="3200" b="1" kern="1200" dirty="0">
                <a:solidFill>
                  <a:prstClr val="black"/>
                </a:solidFill>
                <a:latin typeface="+mj-lt"/>
                <a:ea typeface="#9Slide03 Roboto Medium" panose="02000000000000000000" pitchFamily="2" charset="0"/>
              </a:rPr>
              <a:t>D</a:t>
            </a:r>
            <a:r>
              <a:rPr lang="vi-VN" sz="3200" b="1" kern="1200">
                <a:solidFill>
                  <a:prstClr val="black"/>
                </a:solidFill>
                <a:latin typeface="+mj-lt"/>
                <a:ea typeface="#9Slide03 Roboto Medium" panose="02000000000000000000" pitchFamily="2" charset="0"/>
              </a:rPr>
              <a:t>. </a:t>
            </a:r>
            <a:r>
              <a:rPr lang="en-US" sz="3200" kern="1200">
                <a:solidFill>
                  <a:prstClr val="black"/>
                </a:solidFill>
                <a:latin typeface="Times New Roman" pitchFamily="18" charset="0"/>
                <a:ea typeface="#9Slide03 Roboto Medium" panose="02000000000000000000" pitchFamily="2" charset="0"/>
                <a:cs typeface="Times New Roman" pitchFamily="18" charset="0"/>
              </a:rPr>
              <a:t>Không di chuyển.</a:t>
            </a:r>
            <a:endParaRPr lang="vi-VN" sz="3200" kern="1200" dirty="0">
              <a:solidFill>
                <a:prstClr val="black"/>
              </a:solidFill>
              <a:latin typeface="Times New Roman" pitchFamily="18" charset="0"/>
              <a:ea typeface="#9Slide03 Roboto Medium" panose="02000000000000000000" pitchFamily="2"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7" y="1905000"/>
            <a:ext cx="805723"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01400" y="2950403"/>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51763" y="1895198"/>
            <a:ext cx="804743" cy="643793"/>
          </a:xfrm>
          <a:prstGeom prst="rect">
            <a:avLst/>
          </a:prstGeom>
        </p:spPr>
      </p:pic>
      <p:sp>
        <p:nvSpPr>
          <p:cNvPr id="19" name="TextBox 18">
            <a:extLst>
              <a:ext uri="{FF2B5EF4-FFF2-40B4-BE49-F238E27FC236}">
                <a16:creationId xmlns:a16="http://schemas.microsoft.com/office/drawing/2014/main" id="{0DA4956D-2D21-470B-B683-FA96F1C27ED1}"/>
              </a:ext>
            </a:extLst>
          </p:cNvPr>
          <p:cNvSpPr txBox="1"/>
          <p:nvPr/>
        </p:nvSpPr>
        <p:spPr>
          <a:xfrm>
            <a:off x="10375425" y="6481485"/>
            <a:ext cx="1726928" cy="492443"/>
          </a:xfrm>
          <a:prstGeom prst="rect">
            <a:avLst/>
          </a:prstGeom>
          <a:ln>
            <a:noFill/>
          </a:ln>
        </p:spPr>
        <p:style>
          <a:lnRef idx="2">
            <a:schemeClr val="dk1"/>
          </a:lnRef>
          <a:fillRef idx="1">
            <a:schemeClr val="lt1"/>
          </a:fillRef>
          <a:effectRef idx="0">
            <a:schemeClr val="dk1"/>
          </a:effectRef>
          <a:fontRef idx="minor">
            <a:schemeClr val="dk1"/>
          </a:fontRef>
        </p:style>
        <p:txBody>
          <a:bodyPr wrap="square" lIns="121912" tIns="60956" rIns="121912" bIns="60956" rtlCol="0">
            <a:spAutoFit/>
          </a:bodyPr>
          <a:lstStyle/>
          <a:p>
            <a:pPr defTabSz="914332">
              <a:buClrTx/>
            </a:pPr>
            <a:endParaRPr lang="en-US" sz="2400" kern="1200" dirty="0">
              <a:solidFill>
                <a:prstClr val="black"/>
              </a:solidFill>
              <a:latin typeface="#9Slide03 Roboto Medium" panose="02000000000000000000" pitchFamily="2" charset="0"/>
              <a:ea typeface="#9Slide03 Roboto Medium" panose="02000000000000000000" pitchFamily="2" charset="0"/>
            </a:endParaRPr>
          </a:p>
        </p:txBody>
      </p:sp>
      <p:sp>
        <p:nvSpPr>
          <p:cNvPr id="17" name="Cloud 16">
            <a:hlinkClick r:id="rId14" action="ppaction://hlinksldjump"/>
          </p:cNvPr>
          <p:cNvSpPr/>
          <p:nvPr/>
        </p:nvSpPr>
        <p:spPr>
          <a:xfrm>
            <a:off x="4643929" y="4230224"/>
            <a:ext cx="2746179"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32">
              <a:buClrTx/>
              <a:defRPr/>
            </a:pPr>
            <a:r>
              <a:rPr lang="en-US" sz="3500" kern="1200">
                <a:solidFill>
                  <a:srgbClr val="FF0000"/>
                </a:solidFill>
                <a:latin typeface="Times New Roman" pitchFamily="18" charset="0"/>
                <a:cs typeface="Times New Roman" pitchFamily="18" charset="0"/>
              </a:rPr>
              <a:t>Quay lại</a:t>
            </a:r>
            <a:endParaRPr lang="vi-VN" sz="3500" kern="1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7078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FFFF0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Check mark.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00B05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3" name="Wrong Buzzer.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FFFF0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FFFF0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4"/>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41"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2" y="5130393"/>
            <a:ext cx="520391" cy="566575"/>
          </a:xfrm>
          <a:prstGeom prst="rect">
            <a:avLst/>
          </a:prstGeom>
        </p:spPr>
      </p:pic>
      <p:sp>
        <p:nvSpPr>
          <p:cNvPr id="4" name="Snip Diagonal Corner Rectangle 3"/>
          <p:cNvSpPr/>
          <p:nvPr/>
        </p:nvSpPr>
        <p:spPr>
          <a:xfrm>
            <a:off x="190501" y="228600"/>
            <a:ext cx="11810999" cy="118168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defTabSz="914332">
              <a:buClrTx/>
            </a:pPr>
            <a:r>
              <a:rPr lang="en-US" sz="3600" b="1" kern="120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Câu</a:t>
            </a:r>
            <a:r>
              <a:rPr lang="en-US" sz="3600" b="1" kern="120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6. Theo </a:t>
            </a:r>
            <a:r>
              <a:rPr lang="en-US" sz="3600" b="1" kern="120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thứ</a:t>
            </a:r>
            <a:r>
              <a:rPr lang="en-US" sz="3600" b="1" kern="120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3600" b="1" kern="120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tự</a:t>
            </a:r>
            <a:r>
              <a:rPr lang="en-US" sz="3600" b="1" kern="120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3600" b="1" kern="120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xa</a:t>
            </a:r>
            <a:r>
              <a:rPr lang="en-US" sz="3600" b="1" kern="120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3600" b="1" kern="120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dần</a:t>
            </a:r>
            <a:r>
              <a:rPr lang="en-US" sz="3600" b="1" kern="120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3600" b="1" kern="120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Mặt</a:t>
            </a:r>
            <a:r>
              <a:rPr lang="en-US" sz="3600" b="1" kern="120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3600" b="1" kern="120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Trời</a:t>
            </a:r>
            <a:r>
              <a:rPr lang="en-US" sz="3600" b="1" kern="120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3600" b="1" kern="120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Trái</a:t>
            </a:r>
            <a:r>
              <a:rPr lang="en-US" sz="3600" b="1" kern="120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3600" b="1" kern="120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Đất</a:t>
            </a:r>
            <a:r>
              <a:rPr lang="en-US" sz="3600" b="1" kern="120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3600" b="1" kern="120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nằm</a:t>
            </a:r>
            <a:r>
              <a:rPr lang="en-US" sz="3600" b="1" kern="120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ở </a:t>
            </a:r>
            <a:r>
              <a:rPr lang="en-US" sz="3600" b="1" kern="120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vị</a:t>
            </a:r>
            <a:r>
              <a:rPr lang="en-US" sz="3600" b="1" kern="120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3600" b="1" kern="120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trí</a:t>
            </a:r>
            <a:r>
              <a:rPr lang="en-US" sz="3600" b="1" kern="120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3600" b="1" kern="120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thứ</a:t>
            </a:r>
            <a:r>
              <a:rPr lang="en-US" sz="3600" b="1" kern="120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3600" b="1" kern="120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mấy</a:t>
            </a:r>
            <a:r>
              <a:rPr lang="en-US" sz="3600" b="1" kern="120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a:t>
            </a:r>
          </a:p>
        </p:txBody>
      </p:sp>
      <p:sp>
        <p:nvSpPr>
          <p:cNvPr id="26" name="Rectangle 25"/>
          <p:cNvSpPr/>
          <p:nvPr/>
        </p:nvSpPr>
        <p:spPr>
          <a:xfrm>
            <a:off x="586855" y="1949347"/>
            <a:ext cx="543016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defTabSz="914332">
              <a:buClrTx/>
              <a:defRPr/>
            </a:pPr>
            <a:r>
              <a:rPr lang="vi-VN" sz="3200" b="1" kern="120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A.</a:t>
            </a:r>
            <a:r>
              <a:rPr lang="en-US" sz="3200" b="1" kern="120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200" kern="120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6.</a:t>
            </a:r>
            <a:endParaRPr lang="en-US" sz="3200" kern="12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42" name="Rectangle 41"/>
          <p:cNvSpPr/>
          <p:nvPr/>
        </p:nvSpPr>
        <p:spPr>
          <a:xfrm>
            <a:off x="6130618" y="1953535"/>
            <a:ext cx="538809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defTabSz="914332">
              <a:buClrTx/>
              <a:defRPr/>
            </a:pPr>
            <a:r>
              <a:rPr lang="vi-VN" sz="3200" b="1" kern="12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B.</a:t>
            </a:r>
            <a:r>
              <a:rPr lang="vi-VN" sz="3200" kern="12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200" kern="1200" dirty="0">
                <a:solidFill>
                  <a:prstClr val="black">
                    <a:lumMod val="95000"/>
                    <a:lumOff val="5000"/>
                  </a:prstClr>
                </a:solidFill>
                <a:latin typeface="Times New Roman" panose="02020603050405020304" pitchFamily="18" charset="0"/>
                <a:ea typeface="#9Slide03 Roboto Medium" panose="02000000000000000000" pitchFamily="2" charset="0"/>
                <a:cs typeface="Times New Roman" panose="02020603050405020304" pitchFamily="18" charset="0"/>
              </a:rPr>
              <a:t>5.</a:t>
            </a:r>
          </a:p>
        </p:txBody>
      </p:sp>
      <p:sp>
        <p:nvSpPr>
          <p:cNvPr id="43" name="Rectangle 42"/>
          <p:cNvSpPr/>
          <p:nvPr/>
        </p:nvSpPr>
        <p:spPr>
          <a:xfrm>
            <a:off x="586855" y="2838519"/>
            <a:ext cx="543016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defTabSz="914332">
              <a:buClrTx/>
              <a:defRPr/>
            </a:pPr>
            <a:r>
              <a:rPr lang="vi-VN" sz="3200" b="1" kern="12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C.</a:t>
            </a:r>
            <a:r>
              <a:rPr lang="vi-VN" sz="3200" kern="12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200" kern="1200" dirty="0">
                <a:solidFill>
                  <a:prstClr val="black">
                    <a:lumMod val="95000"/>
                    <a:lumOff val="5000"/>
                  </a:prstClr>
                </a:solidFill>
                <a:latin typeface="Times New Roman" panose="02020603050405020304" pitchFamily="18" charset="0"/>
                <a:ea typeface="#9Slide03 Roboto Medium" panose="02000000000000000000" pitchFamily="2" charset="0"/>
                <a:cs typeface="Times New Roman" panose="02020603050405020304" pitchFamily="18" charset="0"/>
              </a:rPr>
              <a:t>4.</a:t>
            </a:r>
            <a:endParaRPr lang="vi-VN" sz="3200" kern="12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44" name="Rectangle 43"/>
          <p:cNvSpPr/>
          <p:nvPr/>
        </p:nvSpPr>
        <p:spPr>
          <a:xfrm>
            <a:off x="6130618" y="2842707"/>
            <a:ext cx="542903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defTabSz="914332">
              <a:buClrTx/>
              <a:defRPr/>
            </a:pPr>
            <a:r>
              <a:rPr lang="vi-VN" sz="3200" kern="12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D. </a:t>
            </a:r>
            <a:r>
              <a:rPr lang="en-US" sz="3200" kern="1200" dirty="0">
                <a:solidFill>
                  <a:prstClr val="black">
                    <a:lumMod val="95000"/>
                    <a:lumOff val="5000"/>
                  </a:prstClr>
                </a:solidFill>
                <a:latin typeface="Times New Roman" panose="02020603050405020304" pitchFamily="18" charset="0"/>
                <a:ea typeface="#9Slide03 Roboto Medium" panose="02000000000000000000" pitchFamily="2" charset="0"/>
                <a:cs typeface="Times New Roman" panose="02020603050405020304" pitchFamily="18" charset="0"/>
              </a:rPr>
              <a:t>3.</a:t>
            </a:r>
            <a:endParaRPr lang="vi-VN" sz="3200" kern="12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5" y="2902115"/>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46390" y="2935622"/>
            <a:ext cx="804743"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69056" y="2041825"/>
            <a:ext cx="732592" cy="643793"/>
          </a:xfrm>
          <a:prstGeom prst="rect">
            <a:avLst/>
          </a:prstGeom>
        </p:spPr>
      </p:pic>
      <p:sp>
        <p:nvSpPr>
          <p:cNvPr id="19" name="TextBox 18">
            <a:extLst>
              <a:ext uri="{FF2B5EF4-FFF2-40B4-BE49-F238E27FC236}">
                <a16:creationId xmlns:a16="http://schemas.microsoft.com/office/drawing/2014/main" id="{EF8C402F-5A56-4864-9D8C-9AC176AEDA6F}"/>
              </a:ext>
            </a:extLst>
          </p:cNvPr>
          <p:cNvSpPr txBox="1"/>
          <p:nvPr/>
        </p:nvSpPr>
        <p:spPr>
          <a:xfrm>
            <a:off x="10348133" y="6488672"/>
            <a:ext cx="1843871" cy="615553"/>
          </a:xfrm>
          <a:prstGeom prst="rect">
            <a:avLst/>
          </a:prstGeom>
          <a:ln>
            <a:noFill/>
          </a:ln>
        </p:spPr>
        <p:style>
          <a:lnRef idx="2">
            <a:schemeClr val="dk1"/>
          </a:lnRef>
          <a:fillRef idx="1">
            <a:schemeClr val="lt1"/>
          </a:fillRef>
          <a:effectRef idx="0">
            <a:schemeClr val="dk1"/>
          </a:effectRef>
          <a:fontRef idx="minor">
            <a:schemeClr val="dk1"/>
          </a:fontRef>
        </p:style>
        <p:txBody>
          <a:bodyPr wrap="square" lIns="121912" tIns="60956" rIns="121912" bIns="60956" rtlCol="0">
            <a:spAutoFit/>
          </a:bodyPr>
          <a:lstStyle/>
          <a:p>
            <a:pPr defTabSz="914332">
              <a:buClrTx/>
            </a:pPr>
            <a:endParaRPr lang="en-US" sz="3200" kern="1200" dirty="0">
              <a:solidFill>
                <a:prstClr val="black"/>
              </a:solidFill>
              <a:latin typeface="#9Slide03 Roboto Medium" panose="02000000000000000000" pitchFamily="2" charset="0"/>
              <a:ea typeface="#9Slide03 Roboto Medium" panose="02000000000000000000" pitchFamily="2" charset="0"/>
            </a:endParaRPr>
          </a:p>
        </p:txBody>
      </p:sp>
      <p:sp>
        <p:nvSpPr>
          <p:cNvPr id="16" name="Cloud 15">
            <a:hlinkClick r:id="rId13" action="ppaction://hlinksldjump"/>
          </p:cNvPr>
          <p:cNvSpPr/>
          <p:nvPr/>
        </p:nvSpPr>
        <p:spPr>
          <a:xfrm>
            <a:off x="4643929" y="4230224"/>
            <a:ext cx="2746179"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32">
              <a:buClrTx/>
              <a:defRPr/>
            </a:pPr>
            <a:r>
              <a:rPr lang="en-US" sz="3500" kern="1200">
                <a:solidFill>
                  <a:srgbClr val="FF0000"/>
                </a:solidFill>
                <a:latin typeface="Times New Roman" pitchFamily="18" charset="0"/>
                <a:cs typeface="Times New Roman" pitchFamily="18" charset="0"/>
              </a:rPr>
              <a:t>Quay lại</a:t>
            </a:r>
            <a:endParaRPr lang="vi-VN" sz="3500" kern="1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5368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FFFF0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FFFF0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3" name="Wrong Buzzer.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FFFF0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Check mark.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00B05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739" y="871332"/>
            <a:ext cx="7433556" cy="5232284"/>
          </a:xfrm>
          <a:prstGeom prst="rect">
            <a:avLst/>
          </a:prstGeom>
        </p:spPr>
      </p:pic>
      <p:grpSp>
        <p:nvGrpSpPr>
          <p:cNvPr id="6" name="Group 5"/>
          <p:cNvGrpSpPr/>
          <p:nvPr/>
        </p:nvGrpSpPr>
        <p:grpSpPr>
          <a:xfrm>
            <a:off x="0" y="0"/>
            <a:ext cx="2013987" cy="1165708"/>
            <a:chOff x="-76200" y="1431801"/>
            <a:chExt cx="2013987" cy="1165708"/>
          </a:xfrm>
        </p:grpSpPr>
        <p:grpSp>
          <p:nvGrpSpPr>
            <p:cNvPr id="7" name="组合 1483"/>
            <p:cNvGrpSpPr/>
            <p:nvPr/>
          </p:nvGrpSpPr>
          <p:grpSpPr>
            <a:xfrm>
              <a:off x="697429" y="1982803"/>
              <a:ext cx="1240358" cy="614706"/>
              <a:chOff x="28079" y="1041053"/>
              <a:chExt cx="7035801" cy="4572000"/>
            </a:xfrm>
          </p:grpSpPr>
          <p:sp>
            <p:nvSpPr>
              <p:cNvPr id="11"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12"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8" name="TextBox 7"/>
            <p:cNvSpPr txBox="1"/>
            <p:nvPr/>
          </p:nvSpPr>
          <p:spPr>
            <a:xfrm>
              <a:off x="770495" y="2128003"/>
              <a:ext cx="1111475" cy="307777"/>
            </a:xfrm>
            <a:prstGeom prst="rect">
              <a:avLst/>
            </a:prstGeom>
            <a:noFill/>
          </p:spPr>
          <p:txBody>
            <a:bodyPr wrap="square" rtlCol="0">
              <a:spAutoFit/>
            </a:bodyPr>
            <a:lstStyle/>
            <a:p>
              <a:pPr algn="ctr"/>
              <a:r>
                <a:rPr lang="en-US" sz="1400" b="1" i="1">
                  <a:solidFill>
                    <a:schemeClr val="bg1"/>
                  </a:solidFill>
                  <a:latin typeface="Times New Roman" panose="02020603050405020304" pitchFamily="18" charset="0"/>
                  <a:cs typeface="Times New Roman" panose="02020603050405020304" pitchFamily="18" charset="0"/>
                </a:rPr>
                <a:t>Vận dụng</a:t>
              </a:r>
            </a:p>
          </p:txBody>
        </p:sp>
        <p:pic>
          <p:nvPicPr>
            <p:cNvPr id="9" name="Picture 2" descr="Đồ hoạ vector miễn phí của Hộp số"/>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431801"/>
              <a:ext cx="1006599" cy="1006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oogle Shape;178;p33">
            <a:extLst>
              <a:ext uri="{FF2B5EF4-FFF2-40B4-BE49-F238E27FC236}">
                <a16:creationId xmlns:a16="http://schemas.microsoft.com/office/drawing/2014/main" id="{EAF10180-853F-421F-9DE6-A66A754F0630}"/>
              </a:ext>
            </a:extLst>
          </p:cNvPr>
          <p:cNvGrpSpPr/>
          <p:nvPr/>
        </p:nvGrpSpPr>
        <p:grpSpPr>
          <a:xfrm>
            <a:off x="1219200" y="3810000"/>
            <a:ext cx="1733264" cy="2041599"/>
            <a:chOff x="347000" y="2571750"/>
            <a:chExt cx="1767550" cy="2473200"/>
          </a:xfrm>
        </p:grpSpPr>
        <p:sp>
          <p:nvSpPr>
            <p:cNvPr id="14" name="Google Shape;179;p33">
              <a:extLst>
                <a:ext uri="{FF2B5EF4-FFF2-40B4-BE49-F238E27FC236}">
                  <a16:creationId xmlns:a16="http://schemas.microsoft.com/office/drawing/2014/main" id="{A3B7C954-7B67-4A3D-A1CC-C5F0CFACF0CB}"/>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15" name="Google Shape;180;p33">
              <a:extLst>
                <a:ext uri="{FF2B5EF4-FFF2-40B4-BE49-F238E27FC236}">
                  <a16:creationId xmlns:a16="http://schemas.microsoft.com/office/drawing/2014/main" id="{E360061B-BD48-48E8-85A6-740464EFE680}"/>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p:spPr>
          <p:txBody>
            <a:bodyPr spcFirstLastPara="1" wrap="square" lIns="68569" tIns="68569" rIns="68569" bIns="68569" anchor="ctr" anchorCtr="0">
              <a:noAutofit/>
            </a:bodyPr>
            <a:lstStyle/>
            <a:p>
              <a:pPr>
                <a:buClr>
                  <a:srgbClr val="000000"/>
                </a:buClr>
                <a:defRPr/>
              </a:pPr>
              <a:endParaRPr sz="1100"/>
            </a:p>
          </p:txBody>
        </p:sp>
        <p:sp>
          <p:nvSpPr>
            <p:cNvPr id="16" name="Google Shape;181;p33">
              <a:extLst>
                <a:ext uri="{FF2B5EF4-FFF2-40B4-BE49-F238E27FC236}">
                  <a16:creationId xmlns:a16="http://schemas.microsoft.com/office/drawing/2014/main" id="{3CF0FDD3-93D6-42B8-BC60-BB462CBA782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17" name="Google Shape;182;p33">
              <a:extLst>
                <a:ext uri="{FF2B5EF4-FFF2-40B4-BE49-F238E27FC236}">
                  <a16:creationId xmlns:a16="http://schemas.microsoft.com/office/drawing/2014/main" id="{32BC5395-6935-4BD7-AA2A-DC3E5CD9A288}"/>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p:spPr>
          <p:txBody>
            <a:bodyPr spcFirstLastPara="1" wrap="square" lIns="68569" tIns="68569" rIns="68569" bIns="68569" anchor="ctr" anchorCtr="0">
              <a:noAutofit/>
            </a:bodyPr>
            <a:lstStyle/>
            <a:p>
              <a:pPr>
                <a:buClr>
                  <a:srgbClr val="000000"/>
                </a:buClr>
                <a:defRPr/>
              </a:pPr>
              <a:endParaRPr sz="1100"/>
            </a:p>
          </p:txBody>
        </p:sp>
        <p:sp>
          <p:nvSpPr>
            <p:cNvPr id="18" name="Google Shape;183;p33">
              <a:extLst>
                <a:ext uri="{FF2B5EF4-FFF2-40B4-BE49-F238E27FC236}">
                  <a16:creationId xmlns:a16="http://schemas.microsoft.com/office/drawing/2014/main" id="{7C914F80-23F5-4691-9F40-778FC29E28C2}"/>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19" name="Google Shape;184;p33">
              <a:extLst>
                <a:ext uri="{FF2B5EF4-FFF2-40B4-BE49-F238E27FC236}">
                  <a16:creationId xmlns:a16="http://schemas.microsoft.com/office/drawing/2014/main" id="{EC1DCD0D-C993-4D3B-984C-8C02B3FAD37D}"/>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20" name="Google Shape;185;p33">
              <a:extLst>
                <a:ext uri="{FF2B5EF4-FFF2-40B4-BE49-F238E27FC236}">
                  <a16:creationId xmlns:a16="http://schemas.microsoft.com/office/drawing/2014/main" id="{216A05CC-E873-43C5-B879-79FF11C0C378}"/>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22" name="Google Shape;186;p33">
              <a:extLst>
                <a:ext uri="{FF2B5EF4-FFF2-40B4-BE49-F238E27FC236}">
                  <a16:creationId xmlns:a16="http://schemas.microsoft.com/office/drawing/2014/main" id="{D6043C72-567F-46B1-9AD5-A5BD1044CB70}"/>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23" name="Google Shape;187;p33">
              <a:extLst>
                <a:ext uri="{FF2B5EF4-FFF2-40B4-BE49-F238E27FC236}">
                  <a16:creationId xmlns:a16="http://schemas.microsoft.com/office/drawing/2014/main" id="{7A9A4916-24F6-4530-B8F9-22BA37854EB1}"/>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100"/>
            </a:p>
          </p:txBody>
        </p:sp>
        <p:sp>
          <p:nvSpPr>
            <p:cNvPr id="24" name="Google Shape;188;p33">
              <a:extLst>
                <a:ext uri="{FF2B5EF4-FFF2-40B4-BE49-F238E27FC236}">
                  <a16:creationId xmlns:a16="http://schemas.microsoft.com/office/drawing/2014/main" id="{74CF738D-3AB2-4389-924D-16FAEA4249EA}"/>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100"/>
            </a:p>
          </p:txBody>
        </p:sp>
        <p:sp>
          <p:nvSpPr>
            <p:cNvPr id="25" name="Google Shape;189;p33">
              <a:extLst>
                <a:ext uri="{FF2B5EF4-FFF2-40B4-BE49-F238E27FC236}">
                  <a16:creationId xmlns:a16="http://schemas.microsoft.com/office/drawing/2014/main" id="{5A35DCBE-4170-46FC-A9F9-752C4EFAB390}"/>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100"/>
            </a:p>
          </p:txBody>
        </p:sp>
        <p:sp>
          <p:nvSpPr>
            <p:cNvPr id="26" name="Google Shape;190;p33">
              <a:extLst>
                <a:ext uri="{FF2B5EF4-FFF2-40B4-BE49-F238E27FC236}">
                  <a16:creationId xmlns:a16="http://schemas.microsoft.com/office/drawing/2014/main" id="{876E4A62-5B2C-44F3-A2DF-7981AF0AC0F2}"/>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27" name="Google Shape;191;p33">
              <a:extLst>
                <a:ext uri="{FF2B5EF4-FFF2-40B4-BE49-F238E27FC236}">
                  <a16:creationId xmlns:a16="http://schemas.microsoft.com/office/drawing/2014/main" id="{44D3BDD7-9140-49DF-A3F8-5C5C0B74BB8F}"/>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100"/>
            </a:p>
          </p:txBody>
        </p:sp>
        <p:sp>
          <p:nvSpPr>
            <p:cNvPr id="28" name="Google Shape;192;p33">
              <a:extLst>
                <a:ext uri="{FF2B5EF4-FFF2-40B4-BE49-F238E27FC236}">
                  <a16:creationId xmlns:a16="http://schemas.microsoft.com/office/drawing/2014/main" id="{596765B0-FCAA-4F9E-A6EF-60B0C554EF8B}"/>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29" name="Google Shape;193;p33">
              <a:extLst>
                <a:ext uri="{FF2B5EF4-FFF2-40B4-BE49-F238E27FC236}">
                  <a16:creationId xmlns:a16="http://schemas.microsoft.com/office/drawing/2014/main" id="{D2153602-A454-4274-910B-775C2DE51114}"/>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100"/>
            </a:p>
          </p:txBody>
        </p:sp>
        <p:sp>
          <p:nvSpPr>
            <p:cNvPr id="30" name="Google Shape;194;p33">
              <a:extLst>
                <a:ext uri="{FF2B5EF4-FFF2-40B4-BE49-F238E27FC236}">
                  <a16:creationId xmlns:a16="http://schemas.microsoft.com/office/drawing/2014/main" id="{33AA1766-4E90-4CE4-A244-7D2E6A3B00C2}"/>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31" name="Google Shape;195;p33">
              <a:extLst>
                <a:ext uri="{FF2B5EF4-FFF2-40B4-BE49-F238E27FC236}">
                  <a16:creationId xmlns:a16="http://schemas.microsoft.com/office/drawing/2014/main" id="{03F2A3D8-E381-4BE9-9956-29AE3F0C6EFA}"/>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100"/>
            </a:p>
          </p:txBody>
        </p:sp>
        <p:sp>
          <p:nvSpPr>
            <p:cNvPr id="32" name="Google Shape;196;p33">
              <a:extLst>
                <a:ext uri="{FF2B5EF4-FFF2-40B4-BE49-F238E27FC236}">
                  <a16:creationId xmlns:a16="http://schemas.microsoft.com/office/drawing/2014/main" id="{DB37EE45-A381-46FD-8A80-E52FECA53543}"/>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100"/>
            </a:p>
          </p:txBody>
        </p:sp>
        <p:sp>
          <p:nvSpPr>
            <p:cNvPr id="33" name="Google Shape;197;p33">
              <a:extLst>
                <a:ext uri="{FF2B5EF4-FFF2-40B4-BE49-F238E27FC236}">
                  <a16:creationId xmlns:a16="http://schemas.microsoft.com/office/drawing/2014/main" id="{5CE991AC-2F0D-4AD8-8C3A-9F0640E7A489}"/>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100"/>
            </a:p>
          </p:txBody>
        </p:sp>
        <p:sp>
          <p:nvSpPr>
            <p:cNvPr id="34" name="Google Shape;198;p33">
              <a:extLst>
                <a:ext uri="{FF2B5EF4-FFF2-40B4-BE49-F238E27FC236}">
                  <a16:creationId xmlns:a16="http://schemas.microsoft.com/office/drawing/2014/main" id="{664533E4-CA5D-493A-894F-AE39DA0FA3E5}"/>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100"/>
            </a:p>
          </p:txBody>
        </p:sp>
        <p:sp>
          <p:nvSpPr>
            <p:cNvPr id="35" name="Google Shape;199;p33">
              <a:extLst>
                <a:ext uri="{FF2B5EF4-FFF2-40B4-BE49-F238E27FC236}">
                  <a16:creationId xmlns:a16="http://schemas.microsoft.com/office/drawing/2014/main" id="{F46FE249-8784-4793-B736-B20C0B463E4B}"/>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68569" tIns="68569" rIns="68569" bIns="68569" anchor="ctr" anchorCtr="0">
              <a:noAutofit/>
            </a:bodyPr>
            <a:lstStyle/>
            <a:p>
              <a:pPr>
                <a:buClr>
                  <a:srgbClr val="000000"/>
                </a:buClr>
                <a:defRPr/>
              </a:pPr>
              <a:endParaRPr sz="1100"/>
            </a:p>
          </p:txBody>
        </p:sp>
        <p:sp>
          <p:nvSpPr>
            <p:cNvPr id="36" name="Google Shape;200;p33">
              <a:extLst>
                <a:ext uri="{FF2B5EF4-FFF2-40B4-BE49-F238E27FC236}">
                  <a16:creationId xmlns:a16="http://schemas.microsoft.com/office/drawing/2014/main" id="{887CE5D8-1983-4794-AAA2-4A98FBFAB488}"/>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37" name="Google Shape;201;p33">
              <a:extLst>
                <a:ext uri="{FF2B5EF4-FFF2-40B4-BE49-F238E27FC236}">
                  <a16:creationId xmlns:a16="http://schemas.microsoft.com/office/drawing/2014/main" id="{F68495EC-39BA-40AD-BA55-89555FD72D38}"/>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100"/>
            </a:p>
          </p:txBody>
        </p:sp>
        <p:sp>
          <p:nvSpPr>
            <p:cNvPr id="38" name="Google Shape;202;p33">
              <a:extLst>
                <a:ext uri="{FF2B5EF4-FFF2-40B4-BE49-F238E27FC236}">
                  <a16:creationId xmlns:a16="http://schemas.microsoft.com/office/drawing/2014/main" id="{77BE9C24-3B1E-436F-B389-5733AD22A6F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100"/>
            </a:p>
          </p:txBody>
        </p:sp>
        <p:sp>
          <p:nvSpPr>
            <p:cNvPr id="39" name="Google Shape;203;p33">
              <a:extLst>
                <a:ext uri="{FF2B5EF4-FFF2-40B4-BE49-F238E27FC236}">
                  <a16:creationId xmlns:a16="http://schemas.microsoft.com/office/drawing/2014/main" id="{E4367896-D670-460E-A83A-1E832F09D8D2}"/>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100"/>
            </a:p>
          </p:txBody>
        </p:sp>
        <p:sp>
          <p:nvSpPr>
            <p:cNvPr id="40" name="Google Shape;204;p33">
              <a:extLst>
                <a:ext uri="{FF2B5EF4-FFF2-40B4-BE49-F238E27FC236}">
                  <a16:creationId xmlns:a16="http://schemas.microsoft.com/office/drawing/2014/main" id="{65551388-B75E-4AFE-9A7B-65090E4FFD6A}"/>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41" name="Google Shape;205;p33">
              <a:extLst>
                <a:ext uri="{FF2B5EF4-FFF2-40B4-BE49-F238E27FC236}">
                  <a16:creationId xmlns:a16="http://schemas.microsoft.com/office/drawing/2014/main" id="{CDE22E1A-0B41-4C75-B4F7-24F717CF0F0B}"/>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42" name="Google Shape;206;p33">
              <a:extLst>
                <a:ext uri="{FF2B5EF4-FFF2-40B4-BE49-F238E27FC236}">
                  <a16:creationId xmlns:a16="http://schemas.microsoft.com/office/drawing/2014/main" id="{20338855-FA5F-4E83-B7EC-FE48E9A7F416}"/>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43" name="Google Shape;207;p33">
              <a:extLst>
                <a:ext uri="{FF2B5EF4-FFF2-40B4-BE49-F238E27FC236}">
                  <a16:creationId xmlns:a16="http://schemas.microsoft.com/office/drawing/2014/main" id="{D7650270-9225-4F66-B082-4BF647C0C3DA}"/>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44" name="Google Shape;208;p33">
              <a:extLst>
                <a:ext uri="{FF2B5EF4-FFF2-40B4-BE49-F238E27FC236}">
                  <a16:creationId xmlns:a16="http://schemas.microsoft.com/office/drawing/2014/main" id="{70644865-B4B9-4244-A9CB-F4B9EFD4866D}"/>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68569" tIns="68569" rIns="68569" bIns="68569" anchor="ctr" anchorCtr="0">
              <a:noAutofit/>
            </a:bodyPr>
            <a:lstStyle/>
            <a:p>
              <a:pPr>
                <a:buClr>
                  <a:srgbClr val="000000"/>
                </a:buClr>
                <a:defRPr/>
              </a:pPr>
              <a:endParaRPr sz="1100"/>
            </a:p>
          </p:txBody>
        </p:sp>
        <p:sp>
          <p:nvSpPr>
            <p:cNvPr id="45" name="Google Shape;209;p33">
              <a:extLst>
                <a:ext uri="{FF2B5EF4-FFF2-40B4-BE49-F238E27FC236}">
                  <a16:creationId xmlns:a16="http://schemas.microsoft.com/office/drawing/2014/main" id="{778B8C79-1E3B-4BE3-BAD3-3568E3F7EF23}"/>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46" name="Google Shape;210;p33">
              <a:extLst>
                <a:ext uri="{FF2B5EF4-FFF2-40B4-BE49-F238E27FC236}">
                  <a16:creationId xmlns:a16="http://schemas.microsoft.com/office/drawing/2014/main" id="{5FA26E4B-B7ED-4F0E-9021-0B18B0DC1917}"/>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47" name="Google Shape;211;p33">
              <a:extLst>
                <a:ext uri="{FF2B5EF4-FFF2-40B4-BE49-F238E27FC236}">
                  <a16:creationId xmlns:a16="http://schemas.microsoft.com/office/drawing/2014/main" id="{6477B197-F2DA-4959-BD85-E3AD481993EB}"/>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48" name="Google Shape;212;p33">
              <a:extLst>
                <a:ext uri="{FF2B5EF4-FFF2-40B4-BE49-F238E27FC236}">
                  <a16:creationId xmlns:a16="http://schemas.microsoft.com/office/drawing/2014/main" id="{777D9549-76AE-4334-91ED-259C0935FED9}"/>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49" name="Google Shape;213;p33">
              <a:extLst>
                <a:ext uri="{FF2B5EF4-FFF2-40B4-BE49-F238E27FC236}">
                  <a16:creationId xmlns:a16="http://schemas.microsoft.com/office/drawing/2014/main" id="{4FD79D62-7677-418C-8B15-16AE7DFBE6EA}"/>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50" name="Google Shape;214;p33">
              <a:extLst>
                <a:ext uri="{FF2B5EF4-FFF2-40B4-BE49-F238E27FC236}">
                  <a16:creationId xmlns:a16="http://schemas.microsoft.com/office/drawing/2014/main" id="{28E25025-9FE6-454E-A334-F804AEB9BB8F}"/>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51" name="Google Shape;215;p33">
              <a:extLst>
                <a:ext uri="{FF2B5EF4-FFF2-40B4-BE49-F238E27FC236}">
                  <a16:creationId xmlns:a16="http://schemas.microsoft.com/office/drawing/2014/main" id="{B04DC369-D981-48D3-9F9D-7ED4336C5FF7}"/>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52" name="Google Shape;216;p33">
              <a:extLst>
                <a:ext uri="{FF2B5EF4-FFF2-40B4-BE49-F238E27FC236}">
                  <a16:creationId xmlns:a16="http://schemas.microsoft.com/office/drawing/2014/main" id="{8876478A-A35B-4660-8B62-654107F1EFAD}"/>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53" name="Google Shape;217;p33">
              <a:extLst>
                <a:ext uri="{FF2B5EF4-FFF2-40B4-BE49-F238E27FC236}">
                  <a16:creationId xmlns:a16="http://schemas.microsoft.com/office/drawing/2014/main" id="{9788DCE0-A1B4-4237-A5B6-ED697C41B1EF}"/>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54" name="Google Shape;218;p33">
              <a:extLst>
                <a:ext uri="{FF2B5EF4-FFF2-40B4-BE49-F238E27FC236}">
                  <a16:creationId xmlns:a16="http://schemas.microsoft.com/office/drawing/2014/main" id="{F499DB1E-FDF8-4589-A27C-5334BEB4880F}"/>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55" name="Google Shape;219;p33">
              <a:extLst>
                <a:ext uri="{FF2B5EF4-FFF2-40B4-BE49-F238E27FC236}">
                  <a16:creationId xmlns:a16="http://schemas.microsoft.com/office/drawing/2014/main" id="{34979656-81D9-4438-B9C3-AB9232D8385D}"/>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56" name="Google Shape;220;p33">
              <a:extLst>
                <a:ext uri="{FF2B5EF4-FFF2-40B4-BE49-F238E27FC236}">
                  <a16:creationId xmlns:a16="http://schemas.microsoft.com/office/drawing/2014/main" id="{CBAC3B44-3095-4B91-B1A7-2BC25FD9ED59}"/>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57" name="Google Shape;221;p33">
              <a:extLst>
                <a:ext uri="{FF2B5EF4-FFF2-40B4-BE49-F238E27FC236}">
                  <a16:creationId xmlns:a16="http://schemas.microsoft.com/office/drawing/2014/main" id="{C60ABAE7-47C8-4590-AC2E-DE57D28F0E2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58" name="Google Shape;222;p33">
              <a:extLst>
                <a:ext uri="{FF2B5EF4-FFF2-40B4-BE49-F238E27FC236}">
                  <a16:creationId xmlns:a16="http://schemas.microsoft.com/office/drawing/2014/main" id="{B0E2EB51-9549-47C7-AD30-504F28B184E1}"/>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59" name="Google Shape;223;p33">
              <a:extLst>
                <a:ext uri="{FF2B5EF4-FFF2-40B4-BE49-F238E27FC236}">
                  <a16:creationId xmlns:a16="http://schemas.microsoft.com/office/drawing/2014/main" id="{98C68CEA-BF29-4058-A4A3-1B06356D79FB}"/>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60" name="Google Shape;224;p33">
              <a:extLst>
                <a:ext uri="{FF2B5EF4-FFF2-40B4-BE49-F238E27FC236}">
                  <a16:creationId xmlns:a16="http://schemas.microsoft.com/office/drawing/2014/main" id="{81F7777F-CD61-411B-A319-23729F245A1F}"/>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61" name="Google Shape;225;p33">
              <a:extLst>
                <a:ext uri="{FF2B5EF4-FFF2-40B4-BE49-F238E27FC236}">
                  <a16:creationId xmlns:a16="http://schemas.microsoft.com/office/drawing/2014/main" id="{5A1DB576-80FA-4556-A976-8F7FC16C25B2}"/>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62" name="Google Shape;226;p33">
              <a:extLst>
                <a:ext uri="{FF2B5EF4-FFF2-40B4-BE49-F238E27FC236}">
                  <a16:creationId xmlns:a16="http://schemas.microsoft.com/office/drawing/2014/main" id="{6DBD9091-16B4-494D-A746-359AB63B7845}"/>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grpSp>
      <p:sp>
        <p:nvSpPr>
          <p:cNvPr id="2" name="Cloud Callout 1"/>
          <p:cNvSpPr/>
          <p:nvPr/>
        </p:nvSpPr>
        <p:spPr>
          <a:xfrm>
            <a:off x="533400" y="1360704"/>
            <a:ext cx="3465864" cy="1992096"/>
          </a:xfrm>
          <a:prstGeom prst="cloudCallout">
            <a:avLst>
              <a:gd name="adj1" fmla="val 5024"/>
              <a:gd name="adj2" fmla="val 102956"/>
            </a:avLst>
          </a:prstGeom>
          <a:solidFill>
            <a:schemeClr val="bg1"/>
          </a:solidFill>
          <a:ln>
            <a:solidFill>
              <a:srgbClr val="008000"/>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8000"/>
                </a:solidFill>
                <a:latin typeface="Times New Roman" pitchFamily="18" charset="0"/>
                <a:cs typeface="Times New Roman" pitchFamily="18" charset="0"/>
              </a:rPr>
              <a:t>Câu hỏi: Hãy cho biết Việt Nam thuộc mảng kiến tạo nào?</a:t>
            </a:r>
            <a:endParaRPr lang="en-US" sz="2200" b="1">
              <a:solidFill>
                <a:srgbClr val="008000"/>
              </a:solidFill>
            </a:endParaRPr>
          </a:p>
        </p:txBody>
      </p:sp>
    </p:spTree>
    <p:extLst>
      <p:ext uri="{BB962C8B-B14F-4D97-AF65-F5344CB8AC3E}">
        <p14:creationId xmlns:p14="http://schemas.microsoft.com/office/powerpoint/2010/main" val="1786035173"/>
      </p:ext>
    </p:extLst>
  </p:cSld>
  <p:clrMapOvr>
    <a:masterClrMapping/>
  </p:clrMapOvr>
  <p:transition>
    <p:wedg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162300" y="2404311"/>
            <a:ext cx="8864286" cy="3681453"/>
          </a:xfrm>
          <a:prstGeom prst="rect">
            <a:avLst/>
          </a:prstGeom>
          <a:noFill/>
        </p:spPr>
        <p:txBody>
          <a:bodyPr wrap="square" lIns="91432" tIns="45718" rIns="91432" bIns="45718" rtlCol="0">
            <a:spAutoFit/>
          </a:bodyPr>
          <a:lstStyle/>
          <a:p>
            <a:pPr algn="just">
              <a:lnSpc>
                <a:spcPct val="130000"/>
              </a:lnSpc>
            </a:pPr>
            <a:r>
              <a:rPr lang="pt-BR" sz="2600">
                <a:latin typeface="Times New Roman" pitchFamily="18" charset="0"/>
                <a:cs typeface="Times New Roman" pitchFamily="18" charset="0"/>
              </a:rPr>
              <a:t>- Học bài cũ, trả lời câu hỏi SGK. </a:t>
            </a:r>
          </a:p>
          <a:p>
            <a:pPr algn="just">
              <a:lnSpc>
                <a:spcPct val="130000"/>
              </a:lnSpc>
            </a:pPr>
            <a:r>
              <a:rPr lang="pt-BR" sz="2600">
                <a:latin typeface="Times New Roman" pitchFamily="18" charset="0"/>
                <a:cs typeface="Times New Roman" pitchFamily="18" charset="0"/>
              </a:rPr>
              <a:t>- Hoàn thành câu hỏi phần vận dụng. </a:t>
            </a:r>
          </a:p>
          <a:p>
            <a:pPr algn="just">
              <a:lnSpc>
                <a:spcPct val="130000"/>
              </a:lnSpc>
            </a:pPr>
            <a:r>
              <a:rPr lang="pt-BR" sz="2600">
                <a:latin typeface="Times New Roman" pitchFamily="18" charset="0"/>
                <a:cs typeface="Times New Roman" pitchFamily="18" charset="0"/>
              </a:rPr>
              <a:t>- Chuẩn bị bài mới: Bài 4. Hệ quả địa lí các chuyển động chính của Trái Đất.</a:t>
            </a:r>
          </a:p>
          <a:p>
            <a:pPr algn="just">
              <a:lnSpc>
                <a:spcPct val="130000"/>
              </a:lnSpc>
            </a:pPr>
            <a:r>
              <a:rPr lang="pt-BR" sz="2600">
                <a:latin typeface="Times New Roman" pitchFamily="18" charset="0"/>
                <a:cs typeface="Times New Roman" pitchFamily="18" charset="0"/>
              </a:rPr>
              <a:t>Nội dung:</a:t>
            </a:r>
          </a:p>
          <a:p>
            <a:pPr algn="just">
              <a:lnSpc>
                <a:spcPct val="130000"/>
              </a:lnSpc>
            </a:pPr>
            <a:r>
              <a:rPr lang="pt-BR" sz="2600">
                <a:latin typeface="Times New Roman" pitchFamily="18" charset="0"/>
                <a:cs typeface="Times New Roman" pitchFamily="18" charset="0"/>
              </a:rPr>
              <a:t>+ Hệ quả chuyển động tự quay quanh trục của Trái Đất.</a:t>
            </a:r>
          </a:p>
          <a:p>
            <a:pPr algn="just">
              <a:lnSpc>
                <a:spcPct val="130000"/>
              </a:lnSpc>
            </a:pPr>
            <a:r>
              <a:rPr lang="pt-BR" sz="2600">
                <a:latin typeface="Times New Roman" pitchFamily="18" charset="0"/>
                <a:cs typeface="Times New Roman" pitchFamily="18" charset="0"/>
              </a:rPr>
              <a:t>+ Hệ quả chuyển động quanh Mặt Trời của Trái Đất.</a:t>
            </a:r>
          </a:p>
        </p:txBody>
      </p:sp>
      <p:grpSp>
        <p:nvGrpSpPr>
          <p:cNvPr id="6" name="Google Shape;178;p33">
            <a:extLst>
              <a:ext uri="{FF2B5EF4-FFF2-40B4-BE49-F238E27FC236}">
                <a16:creationId xmlns:a16="http://schemas.microsoft.com/office/drawing/2014/main" id="{EAF10180-853F-421F-9DE6-A66A754F0630}"/>
              </a:ext>
            </a:extLst>
          </p:cNvPr>
          <p:cNvGrpSpPr/>
          <p:nvPr/>
        </p:nvGrpSpPr>
        <p:grpSpPr>
          <a:xfrm>
            <a:off x="153923" y="1836701"/>
            <a:ext cx="2608328" cy="3184599"/>
            <a:chOff x="347000" y="2571750"/>
            <a:chExt cx="1767550" cy="2473200"/>
          </a:xfrm>
        </p:grpSpPr>
        <p:sp>
          <p:nvSpPr>
            <p:cNvPr id="7" name="Google Shape;179;p33">
              <a:extLst>
                <a:ext uri="{FF2B5EF4-FFF2-40B4-BE49-F238E27FC236}">
                  <a16:creationId xmlns:a16="http://schemas.microsoft.com/office/drawing/2014/main" id="{A3B7C954-7B67-4A3D-A1CC-C5F0CFACF0CB}"/>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8" name="Google Shape;180;p33">
              <a:extLst>
                <a:ext uri="{FF2B5EF4-FFF2-40B4-BE49-F238E27FC236}">
                  <a16:creationId xmlns:a16="http://schemas.microsoft.com/office/drawing/2014/main" id="{E360061B-BD48-48E8-85A6-740464EFE680}"/>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p:spPr>
          <p:txBody>
            <a:bodyPr spcFirstLastPara="1" wrap="square" lIns="68569" tIns="68569" rIns="68569" bIns="68569" anchor="ctr" anchorCtr="0">
              <a:noAutofit/>
            </a:bodyPr>
            <a:lstStyle/>
            <a:p>
              <a:pPr>
                <a:buClr>
                  <a:srgbClr val="000000"/>
                </a:buClr>
                <a:defRPr/>
              </a:pPr>
              <a:endParaRPr sz="1100"/>
            </a:p>
          </p:txBody>
        </p:sp>
        <p:sp>
          <p:nvSpPr>
            <p:cNvPr id="9" name="Google Shape;181;p33">
              <a:extLst>
                <a:ext uri="{FF2B5EF4-FFF2-40B4-BE49-F238E27FC236}">
                  <a16:creationId xmlns:a16="http://schemas.microsoft.com/office/drawing/2014/main" id="{3CF0FDD3-93D6-42B8-BC60-BB462CBA782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10" name="Google Shape;182;p33">
              <a:extLst>
                <a:ext uri="{FF2B5EF4-FFF2-40B4-BE49-F238E27FC236}">
                  <a16:creationId xmlns:a16="http://schemas.microsoft.com/office/drawing/2014/main" id="{32BC5395-6935-4BD7-AA2A-DC3E5CD9A288}"/>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p:spPr>
          <p:txBody>
            <a:bodyPr spcFirstLastPara="1" wrap="square" lIns="68569" tIns="68569" rIns="68569" bIns="68569" anchor="ctr" anchorCtr="0">
              <a:noAutofit/>
            </a:bodyPr>
            <a:lstStyle/>
            <a:p>
              <a:pPr>
                <a:buClr>
                  <a:srgbClr val="000000"/>
                </a:buClr>
                <a:defRPr/>
              </a:pPr>
              <a:endParaRPr sz="1100"/>
            </a:p>
          </p:txBody>
        </p:sp>
        <p:sp>
          <p:nvSpPr>
            <p:cNvPr id="11" name="Google Shape;183;p33">
              <a:extLst>
                <a:ext uri="{FF2B5EF4-FFF2-40B4-BE49-F238E27FC236}">
                  <a16:creationId xmlns:a16="http://schemas.microsoft.com/office/drawing/2014/main" id="{7C914F80-23F5-4691-9F40-778FC29E28C2}"/>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12" name="Google Shape;184;p33">
              <a:extLst>
                <a:ext uri="{FF2B5EF4-FFF2-40B4-BE49-F238E27FC236}">
                  <a16:creationId xmlns:a16="http://schemas.microsoft.com/office/drawing/2014/main" id="{EC1DCD0D-C993-4D3B-984C-8C02B3FAD37D}"/>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13" name="Google Shape;185;p33">
              <a:extLst>
                <a:ext uri="{FF2B5EF4-FFF2-40B4-BE49-F238E27FC236}">
                  <a16:creationId xmlns:a16="http://schemas.microsoft.com/office/drawing/2014/main" id="{216A05CC-E873-43C5-B879-79FF11C0C378}"/>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14" name="Google Shape;186;p33">
              <a:extLst>
                <a:ext uri="{FF2B5EF4-FFF2-40B4-BE49-F238E27FC236}">
                  <a16:creationId xmlns:a16="http://schemas.microsoft.com/office/drawing/2014/main" id="{D6043C72-567F-46B1-9AD5-A5BD1044CB70}"/>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15" name="Google Shape;187;p33">
              <a:extLst>
                <a:ext uri="{FF2B5EF4-FFF2-40B4-BE49-F238E27FC236}">
                  <a16:creationId xmlns:a16="http://schemas.microsoft.com/office/drawing/2014/main" id="{7A9A4916-24F6-4530-B8F9-22BA37854EB1}"/>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100"/>
            </a:p>
          </p:txBody>
        </p:sp>
        <p:sp>
          <p:nvSpPr>
            <p:cNvPr id="16" name="Google Shape;188;p33">
              <a:extLst>
                <a:ext uri="{FF2B5EF4-FFF2-40B4-BE49-F238E27FC236}">
                  <a16:creationId xmlns:a16="http://schemas.microsoft.com/office/drawing/2014/main" id="{74CF738D-3AB2-4389-924D-16FAEA4249EA}"/>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100"/>
            </a:p>
          </p:txBody>
        </p:sp>
        <p:sp>
          <p:nvSpPr>
            <p:cNvPr id="17" name="Google Shape;189;p33">
              <a:extLst>
                <a:ext uri="{FF2B5EF4-FFF2-40B4-BE49-F238E27FC236}">
                  <a16:creationId xmlns:a16="http://schemas.microsoft.com/office/drawing/2014/main" id="{5A35DCBE-4170-46FC-A9F9-752C4EFAB390}"/>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100"/>
            </a:p>
          </p:txBody>
        </p:sp>
        <p:sp>
          <p:nvSpPr>
            <p:cNvPr id="18" name="Google Shape;190;p33">
              <a:extLst>
                <a:ext uri="{FF2B5EF4-FFF2-40B4-BE49-F238E27FC236}">
                  <a16:creationId xmlns:a16="http://schemas.microsoft.com/office/drawing/2014/main" id="{876E4A62-5B2C-44F3-A2DF-7981AF0AC0F2}"/>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19" name="Google Shape;191;p33">
              <a:extLst>
                <a:ext uri="{FF2B5EF4-FFF2-40B4-BE49-F238E27FC236}">
                  <a16:creationId xmlns:a16="http://schemas.microsoft.com/office/drawing/2014/main" id="{44D3BDD7-9140-49DF-A3F8-5C5C0B74BB8F}"/>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100"/>
            </a:p>
          </p:txBody>
        </p:sp>
        <p:sp>
          <p:nvSpPr>
            <p:cNvPr id="20" name="Google Shape;192;p33">
              <a:extLst>
                <a:ext uri="{FF2B5EF4-FFF2-40B4-BE49-F238E27FC236}">
                  <a16:creationId xmlns:a16="http://schemas.microsoft.com/office/drawing/2014/main" id="{596765B0-FCAA-4F9E-A6EF-60B0C554EF8B}"/>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21" name="Google Shape;193;p33">
              <a:extLst>
                <a:ext uri="{FF2B5EF4-FFF2-40B4-BE49-F238E27FC236}">
                  <a16:creationId xmlns:a16="http://schemas.microsoft.com/office/drawing/2014/main" id="{D2153602-A454-4274-910B-775C2DE51114}"/>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100"/>
            </a:p>
          </p:txBody>
        </p:sp>
        <p:sp>
          <p:nvSpPr>
            <p:cNvPr id="22" name="Google Shape;194;p33">
              <a:extLst>
                <a:ext uri="{FF2B5EF4-FFF2-40B4-BE49-F238E27FC236}">
                  <a16:creationId xmlns:a16="http://schemas.microsoft.com/office/drawing/2014/main" id="{33AA1766-4E90-4CE4-A244-7D2E6A3B00C2}"/>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23" name="Google Shape;195;p33">
              <a:extLst>
                <a:ext uri="{FF2B5EF4-FFF2-40B4-BE49-F238E27FC236}">
                  <a16:creationId xmlns:a16="http://schemas.microsoft.com/office/drawing/2014/main" id="{03F2A3D8-E381-4BE9-9956-29AE3F0C6EFA}"/>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100"/>
            </a:p>
          </p:txBody>
        </p:sp>
        <p:sp>
          <p:nvSpPr>
            <p:cNvPr id="24" name="Google Shape;196;p33">
              <a:extLst>
                <a:ext uri="{FF2B5EF4-FFF2-40B4-BE49-F238E27FC236}">
                  <a16:creationId xmlns:a16="http://schemas.microsoft.com/office/drawing/2014/main" id="{DB37EE45-A381-46FD-8A80-E52FECA53543}"/>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100"/>
            </a:p>
          </p:txBody>
        </p:sp>
        <p:sp>
          <p:nvSpPr>
            <p:cNvPr id="25" name="Google Shape;197;p33">
              <a:extLst>
                <a:ext uri="{FF2B5EF4-FFF2-40B4-BE49-F238E27FC236}">
                  <a16:creationId xmlns:a16="http://schemas.microsoft.com/office/drawing/2014/main" id="{5CE991AC-2F0D-4AD8-8C3A-9F0640E7A489}"/>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100"/>
            </a:p>
          </p:txBody>
        </p:sp>
        <p:sp>
          <p:nvSpPr>
            <p:cNvPr id="26" name="Google Shape;198;p33">
              <a:extLst>
                <a:ext uri="{FF2B5EF4-FFF2-40B4-BE49-F238E27FC236}">
                  <a16:creationId xmlns:a16="http://schemas.microsoft.com/office/drawing/2014/main" id="{664533E4-CA5D-493A-894F-AE39DA0FA3E5}"/>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100"/>
            </a:p>
          </p:txBody>
        </p:sp>
        <p:sp>
          <p:nvSpPr>
            <p:cNvPr id="27" name="Google Shape;199;p33">
              <a:extLst>
                <a:ext uri="{FF2B5EF4-FFF2-40B4-BE49-F238E27FC236}">
                  <a16:creationId xmlns:a16="http://schemas.microsoft.com/office/drawing/2014/main" id="{F46FE249-8784-4793-B736-B20C0B463E4B}"/>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68569" tIns="68569" rIns="68569" bIns="68569" anchor="ctr" anchorCtr="0">
              <a:noAutofit/>
            </a:bodyPr>
            <a:lstStyle/>
            <a:p>
              <a:pPr>
                <a:buClr>
                  <a:srgbClr val="000000"/>
                </a:buClr>
                <a:defRPr/>
              </a:pPr>
              <a:endParaRPr sz="1100"/>
            </a:p>
          </p:txBody>
        </p:sp>
        <p:sp>
          <p:nvSpPr>
            <p:cNvPr id="28" name="Google Shape;200;p33">
              <a:extLst>
                <a:ext uri="{FF2B5EF4-FFF2-40B4-BE49-F238E27FC236}">
                  <a16:creationId xmlns:a16="http://schemas.microsoft.com/office/drawing/2014/main" id="{887CE5D8-1983-4794-AAA2-4A98FBFAB488}"/>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29" name="Google Shape;201;p33">
              <a:extLst>
                <a:ext uri="{FF2B5EF4-FFF2-40B4-BE49-F238E27FC236}">
                  <a16:creationId xmlns:a16="http://schemas.microsoft.com/office/drawing/2014/main" id="{F68495EC-39BA-40AD-BA55-89555FD72D38}"/>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100"/>
            </a:p>
          </p:txBody>
        </p:sp>
        <p:sp>
          <p:nvSpPr>
            <p:cNvPr id="30" name="Google Shape;202;p33">
              <a:extLst>
                <a:ext uri="{FF2B5EF4-FFF2-40B4-BE49-F238E27FC236}">
                  <a16:creationId xmlns:a16="http://schemas.microsoft.com/office/drawing/2014/main" id="{77BE9C24-3B1E-436F-B389-5733AD22A6F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100"/>
            </a:p>
          </p:txBody>
        </p:sp>
        <p:sp>
          <p:nvSpPr>
            <p:cNvPr id="31" name="Google Shape;203;p33">
              <a:extLst>
                <a:ext uri="{FF2B5EF4-FFF2-40B4-BE49-F238E27FC236}">
                  <a16:creationId xmlns:a16="http://schemas.microsoft.com/office/drawing/2014/main" id="{E4367896-D670-460E-A83A-1E832F09D8D2}"/>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100"/>
            </a:p>
          </p:txBody>
        </p:sp>
        <p:sp>
          <p:nvSpPr>
            <p:cNvPr id="32" name="Google Shape;204;p33">
              <a:extLst>
                <a:ext uri="{FF2B5EF4-FFF2-40B4-BE49-F238E27FC236}">
                  <a16:creationId xmlns:a16="http://schemas.microsoft.com/office/drawing/2014/main" id="{65551388-B75E-4AFE-9A7B-65090E4FFD6A}"/>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33" name="Google Shape;205;p33">
              <a:extLst>
                <a:ext uri="{FF2B5EF4-FFF2-40B4-BE49-F238E27FC236}">
                  <a16:creationId xmlns:a16="http://schemas.microsoft.com/office/drawing/2014/main" id="{CDE22E1A-0B41-4C75-B4F7-24F717CF0F0B}"/>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34" name="Google Shape;206;p33">
              <a:extLst>
                <a:ext uri="{FF2B5EF4-FFF2-40B4-BE49-F238E27FC236}">
                  <a16:creationId xmlns:a16="http://schemas.microsoft.com/office/drawing/2014/main" id="{20338855-FA5F-4E83-B7EC-FE48E9A7F416}"/>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35" name="Google Shape;207;p33">
              <a:extLst>
                <a:ext uri="{FF2B5EF4-FFF2-40B4-BE49-F238E27FC236}">
                  <a16:creationId xmlns:a16="http://schemas.microsoft.com/office/drawing/2014/main" id="{D7650270-9225-4F66-B082-4BF647C0C3DA}"/>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36" name="Google Shape;208;p33">
              <a:extLst>
                <a:ext uri="{FF2B5EF4-FFF2-40B4-BE49-F238E27FC236}">
                  <a16:creationId xmlns:a16="http://schemas.microsoft.com/office/drawing/2014/main" id="{70644865-B4B9-4244-A9CB-F4B9EFD4866D}"/>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68569" tIns="68569" rIns="68569" bIns="68569" anchor="ctr" anchorCtr="0">
              <a:noAutofit/>
            </a:bodyPr>
            <a:lstStyle/>
            <a:p>
              <a:pPr>
                <a:buClr>
                  <a:srgbClr val="000000"/>
                </a:buClr>
                <a:defRPr/>
              </a:pPr>
              <a:endParaRPr sz="1100"/>
            </a:p>
          </p:txBody>
        </p:sp>
        <p:sp>
          <p:nvSpPr>
            <p:cNvPr id="37" name="Google Shape;209;p33">
              <a:extLst>
                <a:ext uri="{FF2B5EF4-FFF2-40B4-BE49-F238E27FC236}">
                  <a16:creationId xmlns:a16="http://schemas.microsoft.com/office/drawing/2014/main" id="{778B8C79-1E3B-4BE3-BAD3-3568E3F7EF23}"/>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38" name="Google Shape;210;p33">
              <a:extLst>
                <a:ext uri="{FF2B5EF4-FFF2-40B4-BE49-F238E27FC236}">
                  <a16:creationId xmlns:a16="http://schemas.microsoft.com/office/drawing/2014/main" id="{5FA26E4B-B7ED-4F0E-9021-0B18B0DC1917}"/>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39" name="Google Shape;211;p33">
              <a:extLst>
                <a:ext uri="{FF2B5EF4-FFF2-40B4-BE49-F238E27FC236}">
                  <a16:creationId xmlns:a16="http://schemas.microsoft.com/office/drawing/2014/main" id="{6477B197-F2DA-4959-BD85-E3AD481993EB}"/>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40" name="Google Shape;212;p33">
              <a:extLst>
                <a:ext uri="{FF2B5EF4-FFF2-40B4-BE49-F238E27FC236}">
                  <a16:creationId xmlns:a16="http://schemas.microsoft.com/office/drawing/2014/main" id="{777D9549-76AE-4334-91ED-259C0935FED9}"/>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41" name="Google Shape;213;p33">
              <a:extLst>
                <a:ext uri="{FF2B5EF4-FFF2-40B4-BE49-F238E27FC236}">
                  <a16:creationId xmlns:a16="http://schemas.microsoft.com/office/drawing/2014/main" id="{4FD79D62-7677-418C-8B15-16AE7DFBE6EA}"/>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42" name="Google Shape;214;p33">
              <a:extLst>
                <a:ext uri="{FF2B5EF4-FFF2-40B4-BE49-F238E27FC236}">
                  <a16:creationId xmlns:a16="http://schemas.microsoft.com/office/drawing/2014/main" id="{28E25025-9FE6-454E-A334-F804AEB9BB8F}"/>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43" name="Google Shape;215;p33">
              <a:extLst>
                <a:ext uri="{FF2B5EF4-FFF2-40B4-BE49-F238E27FC236}">
                  <a16:creationId xmlns:a16="http://schemas.microsoft.com/office/drawing/2014/main" id="{B04DC369-D981-48D3-9F9D-7ED4336C5FF7}"/>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44" name="Google Shape;216;p33">
              <a:extLst>
                <a:ext uri="{FF2B5EF4-FFF2-40B4-BE49-F238E27FC236}">
                  <a16:creationId xmlns:a16="http://schemas.microsoft.com/office/drawing/2014/main" id="{8876478A-A35B-4660-8B62-654107F1EFAD}"/>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45" name="Google Shape;217;p33">
              <a:extLst>
                <a:ext uri="{FF2B5EF4-FFF2-40B4-BE49-F238E27FC236}">
                  <a16:creationId xmlns:a16="http://schemas.microsoft.com/office/drawing/2014/main" id="{9788DCE0-A1B4-4237-A5B6-ED697C41B1EF}"/>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46" name="Google Shape;218;p33">
              <a:extLst>
                <a:ext uri="{FF2B5EF4-FFF2-40B4-BE49-F238E27FC236}">
                  <a16:creationId xmlns:a16="http://schemas.microsoft.com/office/drawing/2014/main" id="{F499DB1E-FDF8-4589-A27C-5334BEB4880F}"/>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47" name="Google Shape;219;p33">
              <a:extLst>
                <a:ext uri="{FF2B5EF4-FFF2-40B4-BE49-F238E27FC236}">
                  <a16:creationId xmlns:a16="http://schemas.microsoft.com/office/drawing/2014/main" id="{34979656-81D9-4438-B9C3-AB9232D8385D}"/>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48" name="Google Shape;220;p33">
              <a:extLst>
                <a:ext uri="{FF2B5EF4-FFF2-40B4-BE49-F238E27FC236}">
                  <a16:creationId xmlns:a16="http://schemas.microsoft.com/office/drawing/2014/main" id="{CBAC3B44-3095-4B91-B1A7-2BC25FD9ED59}"/>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49" name="Google Shape;221;p33">
              <a:extLst>
                <a:ext uri="{FF2B5EF4-FFF2-40B4-BE49-F238E27FC236}">
                  <a16:creationId xmlns:a16="http://schemas.microsoft.com/office/drawing/2014/main" id="{C60ABAE7-47C8-4590-AC2E-DE57D28F0E2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50" name="Google Shape;222;p33">
              <a:extLst>
                <a:ext uri="{FF2B5EF4-FFF2-40B4-BE49-F238E27FC236}">
                  <a16:creationId xmlns:a16="http://schemas.microsoft.com/office/drawing/2014/main" id="{B0E2EB51-9549-47C7-AD30-504F28B184E1}"/>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51" name="Google Shape;223;p33">
              <a:extLst>
                <a:ext uri="{FF2B5EF4-FFF2-40B4-BE49-F238E27FC236}">
                  <a16:creationId xmlns:a16="http://schemas.microsoft.com/office/drawing/2014/main" id="{98C68CEA-BF29-4058-A4A3-1B06356D79FB}"/>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52" name="Google Shape;224;p33">
              <a:extLst>
                <a:ext uri="{FF2B5EF4-FFF2-40B4-BE49-F238E27FC236}">
                  <a16:creationId xmlns:a16="http://schemas.microsoft.com/office/drawing/2014/main" id="{81F7777F-CD61-411B-A319-23729F245A1F}"/>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53" name="Google Shape;225;p33">
              <a:extLst>
                <a:ext uri="{FF2B5EF4-FFF2-40B4-BE49-F238E27FC236}">
                  <a16:creationId xmlns:a16="http://schemas.microsoft.com/office/drawing/2014/main" id="{5A1DB576-80FA-4556-A976-8F7FC16C25B2}"/>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54" name="Google Shape;226;p33">
              <a:extLst>
                <a:ext uri="{FF2B5EF4-FFF2-40B4-BE49-F238E27FC236}">
                  <a16:creationId xmlns:a16="http://schemas.microsoft.com/office/drawing/2014/main" id="{6DBD9091-16B4-494D-A746-359AB63B7845}"/>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grpSp>
      <p:grpSp>
        <p:nvGrpSpPr>
          <p:cNvPr id="55" name="Group 54"/>
          <p:cNvGrpSpPr/>
          <p:nvPr/>
        </p:nvGrpSpPr>
        <p:grpSpPr>
          <a:xfrm>
            <a:off x="4083617" y="366553"/>
            <a:ext cx="4024766" cy="1600713"/>
            <a:chOff x="4114800" y="474427"/>
            <a:chExt cx="4024766" cy="1600713"/>
          </a:xfrm>
        </p:grpSpPr>
        <p:grpSp>
          <p:nvGrpSpPr>
            <p:cNvPr id="56" name="Group 55"/>
            <p:cNvGrpSpPr/>
            <p:nvPr/>
          </p:nvGrpSpPr>
          <p:grpSpPr>
            <a:xfrm>
              <a:off x="4866821" y="895061"/>
              <a:ext cx="3272745" cy="1180079"/>
              <a:chOff x="784588" y="577069"/>
              <a:chExt cx="1240358" cy="791796"/>
            </a:xfrm>
          </p:grpSpPr>
          <p:grpSp>
            <p:nvGrpSpPr>
              <p:cNvPr id="58" name="组合 1483"/>
              <p:cNvGrpSpPr/>
              <p:nvPr/>
            </p:nvGrpSpPr>
            <p:grpSpPr>
              <a:xfrm>
                <a:off x="784588" y="577069"/>
                <a:ext cx="1240358" cy="642222"/>
                <a:chOff x="28079" y="1041053"/>
                <a:chExt cx="7035801" cy="4776654"/>
              </a:xfrm>
            </p:grpSpPr>
            <p:sp>
              <p:nvSpPr>
                <p:cNvPr id="60" name="Freeform 422"/>
                <p:cNvSpPr>
                  <a:spLocks/>
                </p:cNvSpPr>
                <p:nvPr/>
              </p:nvSpPr>
              <p:spPr bwMode="auto">
                <a:xfrm>
                  <a:off x="28079" y="1041053"/>
                  <a:ext cx="7035801" cy="4776654"/>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6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59" name="TextBox 58"/>
              <p:cNvSpPr txBox="1"/>
              <p:nvPr/>
            </p:nvSpPr>
            <p:spPr>
              <a:xfrm>
                <a:off x="857654" y="722269"/>
                <a:ext cx="1111475" cy="646596"/>
              </a:xfrm>
              <a:prstGeom prst="rect">
                <a:avLst/>
              </a:prstGeom>
              <a:noFill/>
            </p:spPr>
            <p:txBody>
              <a:bodyPr wrap="square" rtlCol="0">
                <a:spAutoFit/>
              </a:bodyPr>
              <a:lstStyle/>
              <a:p>
                <a:pPr algn="ctr"/>
                <a:r>
                  <a:rPr lang="vi-VN" sz="2600" b="1" i="1">
                    <a:solidFill>
                      <a:schemeClr val="bg1"/>
                    </a:solidFill>
                    <a:latin typeface="Times New Roman" panose="02020603050405020304" pitchFamily="18" charset="0"/>
                    <a:cs typeface="Times New Roman" panose="02020603050405020304" pitchFamily="18" charset="0"/>
                  </a:rPr>
                  <a:t>Hướng dẫn tự học</a:t>
                </a:r>
              </a:p>
            </p:txBody>
          </p:sp>
        </p:grpSp>
        <p:pic>
          <p:nvPicPr>
            <p:cNvPr id="57" name="Picture 4" descr="Đồ hoạ vector miễn phí của Biểu tượ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474427"/>
              <a:ext cx="1125790" cy="1125790"/>
            </a:xfrm>
            <a:prstGeom prst="rect">
              <a:avLst/>
            </a:prstGeom>
            <a:noFill/>
            <a:extLst>
              <a:ext uri="{909E8E84-426E-40DD-AFC4-6F175D3DCCD1}">
                <a14:hiddenFill xmlns:a14="http://schemas.microsoft.com/office/drawing/2010/main">
                  <a:solidFill>
                    <a:srgbClr val="FFFFFF"/>
                  </a:solidFill>
                </a14:hiddenFill>
              </a:ext>
            </a:extLst>
          </p:spPr>
        </p:pic>
      </p:grpSp>
      <p:pic>
        <p:nvPicPr>
          <p:cNvPr id="62" name="PA_图片 12">
            <a:extLst>
              <a:ext uri="{FF2B5EF4-FFF2-40B4-BE49-F238E27FC236}">
                <a16:creationId xmlns:a16="http://schemas.microsoft.com/office/drawing/2014/main" id="{F00B450D-DBE3-42E8-8AD4-A94E14832065}"/>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val="0"/>
              </a:ext>
            </a:extLst>
          </a:blip>
          <a:stretch>
            <a:fillRect/>
          </a:stretch>
        </p:blipFill>
        <p:spPr>
          <a:xfrm>
            <a:off x="9148611" y="288769"/>
            <a:ext cx="2814112" cy="2333811"/>
          </a:xfrm>
          <a:prstGeom prst="rect">
            <a:avLst/>
          </a:prstGeom>
        </p:spPr>
      </p:pic>
    </p:spTree>
    <p:extLst>
      <p:ext uri="{BB962C8B-B14F-4D97-AF65-F5344CB8AC3E}">
        <p14:creationId xmlns:p14="http://schemas.microsoft.com/office/powerpoint/2010/main" val="2225838713"/>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barn(inVertical)">
                                      <p:cBhvr>
                                        <p:cTn id="11" dur="500"/>
                                        <p:tgtEl>
                                          <p:spTgt spid="2">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arn(inVertical)">
                                      <p:cBhvr>
                                        <p:cTn id="14" dur="500"/>
                                        <p:tgtEl>
                                          <p:spTgt spid="2">
                                            <p:txEl>
                                              <p:pRg st="1" end="1"/>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barn(inVertical)">
                                      <p:cBhvr>
                                        <p:cTn id="2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p:nvPr/>
        </p:nvGrpSpPr>
        <p:grpSpPr>
          <a:xfrm>
            <a:off x="165419" y="2018087"/>
            <a:ext cx="3059816" cy="2970645"/>
            <a:chOff x="165725" y="1754335"/>
            <a:chExt cx="3582903" cy="3522861"/>
          </a:xfrm>
        </p:grpSpPr>
        <p:grpSp>
          <p:nvGrpSpPr>
            <p:cNvPr id="3" name="Group 27"/>
            <p:cNvGrpSpPr/>
            <p:nvPr/>
          </p:nvGrpSpPr>
          <p:grpSpPr>
            <a:xfrm>
              <a:off x="233751" y="1754335"/>
              <a:ext cx="3514877" cy="3522861"/>
              <a:chOff x="233751" y="1754334"/>
              <a:chExt cx="3514877" cy="3522861"/>
            </a:xfrm>
          </p:grpSpPr>
          <p:sp>
            <p:nvSpPr>
              <p:cNvPr id="38" name="Freeform 71"/>
              <p:cNvSpPr/>
              <p:nvPr/>
            </p:nvSpPr>
            <p:spPr>
              <a:xfrm rot="20256101">
                <a:off x="233751" y="1754334"/>
                <a:ext cx="3514877" cy="3522861"/>
              </a:xfrm>
              <a:custGeom>
                <a:avLst/>
                <a:gdLst>
                  <a:gd name="connsiteX0" fmla="*/ 1398417 w 3323029"/>
                  <a:gd name="connsiteY0" fmla="*/ 0 h 3330579"/>
                  <a:gd name="connsiteX1" fmla="*/ 1884133 w 3323029"/>
                  <a:gd name="connsiteY1" fmla="*/ 3864 h 3330579"/>
                  <a:gd name="connsiteX2" fmla="*/ 1946080 w 3323029"/>
                  <a:gd name="connsiteY2" fmla="*/ 403172 h 3330579"/>
                  <a:gd name="connsiteX3" fmla="*/ 2042248 w 3323029"/>
                  <a:gd name="connsiteY3" fmla="*/ 426825 h 3330579"/>
                  <a:gd name="connsiteX4" fmla="*/ 2166447 w 3323029"/>
                  <a:gd name="connsiteY4" fmla="*/ 471061 h 3330579"/>
                  <a:gd name="connsiteX5" fmla="*/ 2285558 w 3323029"/>
                  <a:gd name="connsiteY5" fmla="*/ 527585 h 3330579"/>
                  <a:gd name="connsiteX6" fmla="*/ 2316968 w 3323029"/>
                  <a:gd name="connsiteY6" fmla="*/ 546587 h 3330579"/>
                  <a:gd name="connsiteX7" fmla="*/ 2647341 w 3323029"/>
                  <a:gd name="connsiteY7" fmla="*/ 304108 h 3330579"/>
                  <a:gd name="connsiteX8" fmla="*/ 2994093 w 3323029"/>
                  <a:gd name="connsiteY8" fmla="*/ 644254 h 3330579"/>
                  <a:gd name="connsiteX9" fmla="*/ 2760974 w 3323029"/>
                  <a:gd name="connsiteY9" fmla="*/ 975027 h 3330579"/>
                  <a:gd name="connsiteX10" fmla="*/ 2863478 w 3323029"/>
                  <a:gd name="connsiteY10" fmla="*/ 1167975 h 3330579"/>
                  <a:gd name="connsiteX11" fmla="*/ 2917553 w 3323029"/>
                  <a:gd name="connsiteY11" fmla="*/ 1344511 h 3330579"/>
                  <a:gd name="connsiteX12" fmla="*/ 3321219 w 3323029"/>
                  <a:gd name="connsiteY12" fmla="*/ 1408884 h 3330579"/>
                  <a:gd name="connsiteX13" fmla="*/ 3323029 w 3323029"/>
                  <a:gd name="connsiteY13" fmla="*/ 1894612 h 3330579"/>
                  <a:gd name="connsiteX14" fmla="*/ 2924583 w 3323029"/>
                  <a:gd name="connsiteY14" fmla="*/ 1961200 h 3330579"/>
                  <a:gd name="connsiteX15" fmla="*/ 2907798 w 3323029"/>
                  <a:gd name="connsiteY15" fmla="*/ 2029444 h 3330579"/>
                  <a:gd name="connsiteX16" fmla="*/ 2863561 w 3323029"/>
                  <a:gd name="connsiteY16" fmla="*/ 2153643 h 3330579"/>
                  <a:gd name="connsiteX17" fmla="*/ 2807039 w 3323029"/>
                  <a:gd name="connsiteY17" fmla="*/ 2272754 h 3330579"/>
                  <a:gd name="connsiteX18" fmla="*/ 2770411 w 3323029"/>
                  <a:gd name="connsiteY18" fmla="*/ 2333302 h 3330579"/>
                  <a:gd name="connsiteX19" fmla="*/ 3011212 w 3323029"/>
                  <a:gd name="connsiteY19" fmla="*/ 2666180 h 3330579"/>
                  <a:gd name="connsiteX20" fmla="*/ 2668683 w 3323029"/>
                  <a:gd name="connsiteY20" fmla="*/ 3010576 h 3330579"/>
                  <a:gd name="connsiteX21" fmla="*/ 2326407 w 3323029"/>
                  <a:gd name="connsiteY21" fmla="*/ 2765800 h 3330579"/>
                  <a:gd name="connsiteX22" fmla="*/ 2166646 w 3323029"/>
                  <a:gd name="connsiteY22" fmla="*/ 2850673 h 3330579"/>
                  <a:gd name="connsiteX23" fmla="*/ 2050349 w 3323029"/>
                  <a:gd name="connsiteY23" fmla="*/ 2892477 h 3330579"/>
                  <a:gd name="connsiteX24" fmla="*/ 1989426 w 3323029"/>
                  <a:gd name="connsiteY24" fmla="*/ 2907999 h 3330579"/>
                  <a:gd name="connsiteX25" fmla="*/ 1915493 w 3323029"/>
                  <a:gd name="connsiteY25" fmla="*/ 3330579 h 3330579"/>
                  <a:gd name="connsiteX26" fmla="*/ 1429793 w 3323029"/>
                  <a:gd name="connsiteY26" fmla="*/ 3325071 h 3330579"/>
                  <a:gd name="connsiteX27" fmla="*/ 1366863 w 3323029"/>
                  <a:gd name="connsiteY27" fmla="*/ 2910163 h 3330579"/>
                  <a:gd name="connsiteX28" fmla="*/ 1305177 w 3323029"/>
                  <a:gd name="connsiteY28" fmla="*/ 2894991 h 3330579"/>
                  <a:gd name="connsiteX29" fmla="*/ 1180978 w 3323029"/>
                  <a:gd name="connsiteY29" fmla="*/ 2850754 h 3330579"/>
                  <a:gd name="connsiteX30" fmla="*/ 1061867 w 3323029"/>
                  <a:gd name="connsiteY30" fmla="*/ 2794233 h 3330579"/>
                  <a:gd name="connsiteX31" fmla="*/ 1017109 w 3323029"/>
                  <a:gd name="connsiteY31" fmla="*/ 2767155 h 3330579"/>
                  <a:gd name="connsiteX32" fmla="*/ 656375 w 3323029"/>
                  <a:gd name="connsiteY32" fmla="*/ 3015448 h 3330579"/>
                  <a:gd name="connsiteX33" fmla="*/ 320095 w 3323029"/>
                  <a:gd name="connsiteY33" fmla="*/ 2664948 h 3330579"/>
                  <a:gd name="connsiteX34" fmla="*/ 573475 w 3323029"/>
                  <a:gd name="connsiteY34" fmla="*/ 2327625 h 3330579"/>
                  <a:gd name="connsiteX35" fmla="*/ 536640 w 3323029"/>
                  <a:gd name="connsiteY35" fmla="*/ 2265626 h 3330579"/>
                  <a:gd name="connsiteX36" fmla="*/ 483946 w 3323029"/>
                  <a:gd name="connsiteY36" fmla="*/ 2153840 h 3330579"/>
                  <a:gd name="connsiteX37" fmla="*/ 433052 w 3323029"/>
                  <a:gd name="connsiteY37" fmla="*/ 1987685 h 3330579"/>
                  <a:gd name="connsiteX38" fmla="*/ 1905 w 3323029"/>
                  <a:gd name="connsiteY38" fmla="*/ 1919015 h 3330579"/>
                  <a:gd name="connsiteX39" fmla="*/ 0 w 3323029"/>
                  <a:gd name="connsiteY39" fmla="*/ 1433289 h 3330579"/>
                  <a:gd name="connsiteX40" fmla="*/ 422349 w 3323029"/>
                  <a:gd name="connsiteY40" fmla="*/ 1362623 h 3330579"/>
                  <a:gd name="connsiteX41" fmla="*/ 439627 w 3323029"/>
                  <a:gd name="connsiteY41" fmla="*/ 1292372 h 3330579"/>
                  <a:gd name="connsiteX42" fmla="*/ 483863 w 3323029"/>
                  <a:gd name="connsiteY42" fmla="*/ 1168173 h 3330579"/>
                  <a:gd name="connsiteX43" fmla="*/ 540386 w 3323029"/>
                  <a:gd name="connsiteY43" fmla="*/ 1049061 h 3330579"/>
                  <a:gd name="connsiteX44" fmla="*/ 555882 w 3323029"/>
                  <a:gd name="connsiteY44" fmla="*/ 1023445 h 3330579"/>
                  <a:gd name="connsiteX45" fmla="*/ 291769 w 3323029"/>
                  <a:gd name="connsiteY45" fmla="*/ 677755 h 3330579"/>
                  <a:gd name="connsiteX46" fmla="*/ 625174 w 3323029"/>
                  <a:gd name="connsiteY46" fmla="*/ 324520 h 3330579"/>
                  <a:gd name="connsiteX47" fmla="*/ 989612 w 3323029"/>
                  <a:gd name="connsiteY47" fmla="*/ 570999 h 3330579"/>
                  <a:gd name="connsiteX48" fmla="*/ 1068991 w 3323029"/>
                  <a:gd name="connsiteY48" fmla="*/ 523836 h 3330579"/>
                  <a:gd name="connsiteX49" fmla="*/ 1180777 w 3323029"/>
                  <a:gd name="connsiteY49" fmla="*/ 471143 h 3330579"/>
                  <a:gd name="connsiteX50" fmla="*/ 1325217 w 3323029"/>
                  <a:gd name="connsiteY50" fmla="*/ 426900 h 3330579"/>
                  <a:gd name="connsiteX51" fmla="*/ 1398417 w 3323029"/>
                  <a:gd name="connsiteY51" fmla="*/ 0 h 3330579"/>
                  <a:gd name="connsiteX52" fmla="*/ 1661514 w 3323029"/>
                  <a:gd name="connsiteY52" fmla="*/ 924941 h 3330579"/>
                  <a:gd name="connsiteX53" fmla="*/ 921165 w 3323029"/>
                  <a:gd name="connsiteY53" fmla="*/ 1665290 h 3330579"/>
                  <a:gd name="connsiteX54" fmla="*/ 1661514 w 3323029"/>
                  <a:gd name="connsiteY54" fmla="*/ 2405639 h 3330579"/>
                  <a:gd name="connsiteX55" fmla="*/ 2401863 w 3323029"/>
                  <a:gd name="connsiteY55" fmla="*/ 1665290 h 3330579"/>
                  <a:gd name="connsiteX56" fmla="*/ 1661514 w 3323029"/>
                  <a:gd name="connsiteY56" fmla="*/ 924941 h 333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3029" h="3330579">
                    <a:moveTo>
                      <a:pt x="1398417" y="0"/>
                    </a:moveTo>
                    <a:lnTo>
                      <a:pt x="1884133" y="3864"/>
                    </a:lnTo>
                    <a:lnTo>
                      <a:pt x="1946080" y="403172"/>
                    </a:lnTo>
                    <a:lnTo>
                      <a:pt x="2042248" y="426825"/>
                    </a:lnTo>
                    <a:cubicBezTo>
                      <a:pt x="2083930" y="439328"/>
                      <a:pt x="2125376" y="454053"/>
                      <a:pt x="2166447" y="471061"/>
                    </a:cubicBezTo>
                    <a:cubicBezTo>
                      <a:pt x="2207518" y="488070"/>
                      <a:pt x="2247240" y="506958"/>
                      <a:pt x="2285558" y="527585"/>
                    </a:cubicBezTo>
                    <a:lnTo>
                      <a:pt x="2316968" y="546587"/>
                    </a:lnTo>
                    <a:lnTo>
                      <a:pt x="2647341" y="304108"/>
                    </a:lnTo>
                    <a:lnTo>
                      <a:pt x="2994093" y="644254"/>
                    </a:lnTo>
                    <a:lnTo>
                      <a:pt x="2760974" y="975027"/>
                    </a:lnTo>
                    <a:lnTo>
                      <a:pt x="2863478" y="1167975"/>
                    </a:lnTo>
                    <a:lnTo>
                      <a:pt x="2917553" y="1344511"/>
                    </a:lnTo>
                    <a:lnTo>
                      <a:pt x="3321219" y="1408884"/>
                    </a:lnTo>
                    <a:lnTo>
                      <a:pt x="3323029" y="1894612"/>
                    </a:lnTo>
                    <a:lnTo>
                      <a:pt x="2924583" y="1961200"/>
                    </a:lnTo>
                    <a:lnTo>
                      <a:pt x="2907798" y="2029444"/>
                    </a:lnTo>
                    <a:cubicBezTo>
                      <a:pt x="2895296" y="2071125"/>
                      <a:pt x="2880569" y="2112572"/>
                      <a:pt x="2863561" y="2153643"/>
                    </a:cubicBezTo>
                    <a:cubicBezTo>
                      <a:pt x="2846553" y="2194714"/>
                      <a:pt x="2827665" y="2234438"/>
                      <a:pt x="2807039" y="2272754"/>
                    </a:cubicBezTo>
                    <a:lnTo>
                      <a:pt x="2770411" y="2333302"/>
                    </a:lnTo>
                    <a:lnTo>
                      <a:pt x="3011212" y="2666180"/>
                    </a:lnTo>
                    <a:lnTo>
                      <a:pt x="2668683" y="3010576"/>
                    </a:lnTo>
                    <a:lnTo>
                      <a:pt x="2326407" y="2765800"/>
                    </a:lnTo>
                    <a:lnTo>
                      <a:pt x="2166646" y="2850673"/>
                    </a:lnTo>
                    <a:cubicBezTo>
                      <a:pt x="2128586" y="2866442"/>
                      <a:pt x="2089772" y="2880397"/>
                      <a:pt x="2050349" y="2892477"/>
                    </a:cubicBezTo>
                    <a:lnTo>
                      <a:pt x="1989426" y="2907999"/>
                    </a:lnTo>
                    <a:lnTo>
                      <a:pt x="1915493" y="3330579"/>
                    </a:lnTo>
                    <a:lnTo>
                      <a:pt x="1429793" y="3325071"/>
                    </a:lnTo>
                    <a:lnTo>
                      <a:pt x="1366863" y="2910163"/>
                    </a:lnTo>
                    <a:lnTo>
                      <a:pt x="1305177" y="2894991"/>
                    </a:lnTo>
                    <a:cubicBezTo>
                      <a:pt x="1263495" y="2882489"/>
                      <a:pt x="1222049" y="2867763"/>
                      <a:pt x="1180978" y="2850754"/>
                    </a:cubicBezTo>
                    <a:cubicBezTo>
                      <a:pt x="1139907" y="2833746"/>
                      <a:pt x="1100184" y="2814859"/>
                      <a:pt x="1061867" y="2794233"/>
                    </a:cubicBezTo>
                    <a:lnTo>
                      <a:pt x="1017109" y="2767155"/>
                    </a:lnTo>
                    <a:lnTo>
                      <a:pt x="656375" y="3015448"/>
                    </a:lnTo>
                    <a:lnTo>
                      <a:pt x="320095" y="2664948"/>
                    </a:lnTo>
                    <a:lnTo>
                      <a:pt x="573475" y="2327625"/>
                    </a:lnTo>
                    <a:lnTo>
                      <a:pt x="536640" y="2265626"/>
                    </a:lnTo>
                    <a:cubicBezTo>
                      <a:pt x="517298" y="2229211"/>
                      <a:pt x="499714" y="2191900"/>
                      <a:pt x="483946" y="2153840"/>
                    </a:cubicBezTo>
                    <a:lnTo>
                      <a:pt x="433052" y="1987685"/>
                    </a:lnTo>
                    <a:lnTo>
                      <a:pt x="1905" y="1919015"/>
                    </a:lnTo>
                    <a:lnTo>
                      <a:pt x="0" y="1433289"/>
                    </a:lnTo>
                    <a:lnTo>
                      <a:pt x="422349" y="1362623"/>
                    </a:lnTo>
                    <a:lnTo>
                      <a:pt x="439627" y="1292372"/>
                    </a:lnTo>
                    <a:cubicBezTo>
                      <a:pt x="452129" y="1250691"/>
                      <a:pt x="466854" y="1209244"/>
                      <a:pt x="483863" y="1168173"/>
                    </a:cubicBezTo>
                    <a:cubicBezTo>
                      <a:pt x="500870" y="1127102"/>
                      <a:pt x="519759" y="1087378"/>
                      <a:pt x="540386" y="1049061"/>
                    </a:cubicBezTo>
                    <a:lnTo>
                      <a:pt x="555882" y="1023445"/>
                    </a:lnTo>
                    <a:lnTo>
                      <a:pt x="291769" y="677755"/>
                    </a:lnTo>
                    <a:lnTo>
                      <a:pt x="625174" y="324520"/>
                    </a:lnTo>
                    <a:lnTo>
                      <a:pt x="989612" y="570999"/>
                    </a:lnTo>
                    <a:lnTo>
                      <a:pt x="1068991" y="523836"/>
                    </a:lnTo>
                    <a:cubicBezTo>
                      <a:pt x="1105407" y="504496"/>
                      <a:pt x="1142717" y="486911"/>
                      <a:pt x="1180777" y="471143"/>
                    </a:cubicBezTo>
                    <a:lnTo>
                      <a:pt x="1325217" y="426900"/>
                    </a:lnTo>
                    <a:lnTo>
                      <a:pt x="1398417" y="0"/>
                    </a:lnTo>
                    <a:close/>
                    <a:moveTo>
                      <a:pt x="1661514" y="924941"/>
                    </a:moveTo>
                    <a:cubicBezTo>
                      <a:pt x="1252631" y="924941"/>
                      <a:pt x="921165" y="1256407"/>
                      <a:pt x="921165" y="1665290"/>
                    </a:cubicBezTo>
                    <a:cubicBezTo>
                      <a:pt x="921165" y="2074173"/>
                      <a:pt x="1252631" y="2405639"/>
                      <a:pt x="1661514" y="2405639"/>
                    </a:cubicBezTo>
                    <a:cubicBezTo>
                      <a:pt x="2070397" y="2405639"/>
                      <a:pt x="2401863" y="2074173"/>
                      <a:pt x="2401863" y="1665290"/>
                    </a:cubicBezTo>
                    <a:cubicBezTo>
                      <a:pt x="2401863" y="1256407"/>
                      <a:pt x="2070397" y="924941"/>
                      <a:pt x="1661514" y="924941"/>
                    </a:cubicBezTo>
                    <a:close/>
                  </a:path>
                </a:pathLst>
              </a:custGeom>
              <a:solidFill>
                <a:schemeClr val="bg1">
                  <a:lumMod val="95000"/>
                </a:schemeClr>
              </a:solidFill>
              <a:ln>
                <a:solidFill>
                  <a:schemeClr val="bg1"/>
                </a:solidFill>
              </a:ln>
              <a:effectLst>
                <a:outerShdw blurRad="63500" dist="76200" dir="10800000" sx="99000" sy="99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nvGrpSpPr>
              <p:cNvPr id="4" name="Group 38"/>
              <p:cNvGrpSpPr/>
              <p:nvPr/>
            </p:nvGrpSpPr>
            <p:grpSpPr>
              <a:xfrm>
                <a:off x="978575" y="2503152"/>
                <a:ext cx="2025228" cy="2025228"/>
                <a:chOff x="4053853" y="3242480"/>
                <a:chExt cx="1097280" cy="1097280"/>
              </a:xfrm>
            </p:grpSpPr>
            <p:sp>
              <p:nvSpPr>
                <p:cNvPr id="40" name="Oval 39"/>
                <p:cNvSpPr/>
                <p:nvPr/>
              </p:nvSpPr>
              <p:spPr>
                <a:xfrm flipH="1">
                  <a:off x="4053853" y="3242480"/>
                  <a:ext cx="1097280" cy="1097280"/>
                </a:xfrm>
                <a:prstGeom prst="ellipse">
                  <a:avLst/>
                </a:prstGeom>
                <a:solidFill>
                  <a:srgbClr val="FBF7F7"/>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1" name="Oval 40"/>
                <p:cNvSpPr/>
                <p:nvPr/>
              </p:nvSpPr>
              <p:spPr>
                <a:xfrm flipH="1">
                  <a:off x="4133028" y="3321655"/>
                  <a:ext cx="938930" cy="938930"/>
                </a:xfrm>
                <a:prstGeom prst="ellipse">
                  <a:avLst/>
                </a:prstGeom>
                <a:solidFill>
                  <a:srgbClr val="65338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r>
                    <a:rPr lang="en-US" sz="2000" dirty="0">
                      <a:solidFill>
                        <a:srgbClr val="2D7C8C"/>
                      </a:solidFill>
                      <a:latin typeface="#9Slide03 SVNKelson Sans" panose="02000500000000000000" pitchFamily="2" charset="0"/>
                      <a:cs typeface="Arial" panose="020B0604020202020204" pitchFamily="34" charset="0"/>
                    </a:rPr>
                    <a:t>G</a:t>
                  </a:r>
                </a:p>
              </p:txBody>
            </p:sp>
            <p:sp>
              <p:nvSpPr>
                <p:cNvPr id="42" name="Oval 41"/>
                <p:cNvSpPr/>
                <p:nvPr/>
              </p:nvSpPr>
              <p:spPr>
                <a:xfrm flipH="1">
                  <a:off x="4236733" y="3425360"/>
                  <a:ext cx="731520" cy="731520"/>
                </a:xfrm>
                <a:prstGeom prst="ellipse">
                  <a:avLst/>
                </a:prstGeom>
                <a:solidFill>
                  <a:srgbClr val="F9F8F6"/>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3" name="Oval 42"/>
                <p:cNvSpPr/>
                <p:nvPr/>
              </p:nvSpPr>
              <p:spPr>
                <a:xfrm flipH="1">
                  <a:off x="4322694" y="3501392"/>
                  <a:ext cx="559599" cy="579456"/>
                </a:xfrm>
                <a:prstGeom prst="ellipse">
                  <a:avLst/>
                </a:prstGeom>
                <a:solidFill>
                  <a:srgbClr val="371557"/>
                </a:solidFill>
                <a:ln w="6350">
                  <a:solidFill>
                    <a:srgbClr val="3114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4" name="Oval 43"/>
                <p:cNvSpPr/>
                <p:nvPr/>
              </p:nvSpPr>
              <p:spPr>
                <a:xfrm flipH="1">
                  <a:off x="4396753" y="3585091"/>
                  <a:ext cx="411480" cy="412058"/>
                </a:xfrm>
                <a:prstGeom prst="ellipse">
                  <a:avLst/>
                </a:prstGeom>
                <a:solidFill>
                  <a:srgbClr val="F9F8F6"/>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5" name="Oval 44"/>
                <p:cNvSpPr/>
                <p:nvPr/>
              </p:nvSpPr>
              <p:spPr>
                <a:xfrm flipH="1">
                  <a:off x="4490574" y="3675229"/>
                  <a:ext cx="223839" cy="231782"/>
                </a:xfrm>
                <a:prstGeom prst="ellipse">
                  <a:avLst/>
                </a:prstGeom>
                <a:solidFill>
                  <a:srgbClr val="113F4E"/>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grpSp>
        <p:grpSp>
          <p:nvGrpSpPr>
            <p:cNvPr id="5" name="Group 28"/>
            <p:cNvGrpSpPr/>
            <p:nvPr/>
          </p:nvGrpSpPr>
          <p:grpSpPr>
            <a:xfrm rot="21276754" flipH="1">
              <a:off x="165725" y="2207919"/>
              <a:ext cx="1843776" cy="1339928"/>
              <a:chOff x="2523477" y="1377446"/>
              <a:chExt cx="2489843" cy="1757558"/>
            </a:xfrm>
          </p:grpSpPr>
          <p:grpSp>
            <p:nvGrpSpPr>
              <p:cNvPr id="6" name="Group 55"/>
              <p:cNvGrpSpPr/>
              <p:nvPr/>
            </p:nvGrpSpPr>
            <p:grpSpPr>
              <a:xfrm rot="19598431">
                <a:off x="4128654" y="1377446"/>
                <a:ext cx="749894" cy="1133814"/>
                <a:chOff x="6113875" y="3728663"/>
                <a:chExt cx="1014752" cy="1196373"/>
              </a:xfrm>
            </p:grpSpPr>
            <p:sp>
              <p:nvSpPr>
                <p:cNvPr id="35" name="Freeform 68"/>
                <p:cNvSpPr/>
                <p:nvPr/>
              </p:nvSpPr>
              <p:spPr>
                <a:xfrm rot="17290628" flipH="1">
                  <a:off x="6355217" y="3702121"/>
                  <a:ext cx="514720" cy="997404"/>
                </a:xfrm>
                <a:custGeom>
                  <a:avLst/>
                  <a:gdLst>
                    <a:gd name="connsiteX0" fmla="*/ 370551 w 1305155"/>
                    <a:gd name="connsiteY0" fmla="*/ 955709 h 1005062"/>
                    <a:gd name="connsiteX1" fmla="*/ 40764 w 1305155"/>
                    <a:gd name="connsiteY1" fmla="*/ 327701 h 1005062"/>
                    <a:gd name="connsiteX2" fmla="*/ 652578 w 1305155"/>
                    <a:gd name="connsiteY2" fmla="*/ 0 h 1005062"/>
                    <a:gd name="connsiteX3" fmla="*/ 370551 w 1305155"/>
                    <a:gd name="connsiteY3" fmla="*/ 955709 h 1005062"/>
                    <a:gd name="connsiteX0-1" fmla="*/ 447731 w 729758"/>
                    <a:gd name="connsiteY0-2" fmla="*/ 955709 h 955709"/>
                    <a:gd name="connsiteX1-3" fmla="*/ 117341 w 729758"/>
                    <a:gd name="connsiteY1-4" fmla="*/ 459721 h 955709"/>
                    <a:gd name="connsiteX2-5" fmla="*/ 729758 w 729758"/>
                    <a:gd name="connsiteY2-6" fmla="*/ 0 h 955709"/>
                    <a:gd name="connsiteX3-7" fmla="*/ 447731 w 729758"/>
                    <a:gd name="connsiteY3-8" fmla="*/ 955709 h 955709"/>
                    <a:gd name="connsiteX0-9" fmla="*/ 447731 w 729758"/>
                    <a:gd name="connsiteY0-10" fmla="*/ 955709 h 955709"/>
                    <a:gd name="connsiteX1-11" fmla="*/ 117341 w 729758"/>
                    <a:gd name="connsiteY1-12" fmla="*/ 459721 h 955709"/>
                    <a:gd name="connsiteX2-13" fmla="*/ 729758 w 729758"/>
                    <a:gd name="connsiteY2-14" fmla="*/ 0 h 955709"/>
                    <a:gd name="connsiteX3-15" fmla="*/ 447731 w 729758"/>
                    <a:gd name="connsiteY3-16" fmla="*/ 955709 h 955709"/>
                    <a:gd name="connsiteX0-17" fmla="*/ 447731 w 729758"/>
                    <a:gd name="connsiteY0-18" fmla="*/ 955709 h 1124083"/>
                    <a:gd name="connsiteX1-19" fmla="*/ 117341 w 729758"/>
                    <a:gd name="connsiteY1-20" fmla="*/ 459721 h 1124083"/>
                    <a:gd name="connsiteX2-21" fmla="*/ 729758 w 729758"/>
                    <a:gd name="connsiteY2-22" fmla="*/ 0 h 1124083"/>
                    <a:gd name="connsiteX3-23" fmla="*/ 447731 w 729758"/>
                    <a:gd name="connsiteY3-24" fmla="*/ 955709 h 1124083"/>
                    <a:gd name="connsiteX0-25" fmla="*/ 323902 w 605929"/>
                    <a:gd name="connsiteY0-26" fmla="*/ 955709 h 1124083"/>
                    <a:gd name="connsiteX1-27" fmla="*/ 277719 w 605929"/>
                    <a:gd name="connsiteY1-28" fmla="*/ 453818 h 1124083"/>
                    <a:gd name="connsiteX2-29" fmla="*/ 605929 w 605929"/>
                    <a:gd name="connsiteY2-30" fmla="*/ 0 h 1124083"/>
                    <a:gd name="connsiteX3-31" fmla="*/ 323902 w 605929"/>
                    <a:gd name="connsiteY3-32" fmla="*/ 955709 h 1124083"/>
                    <a:gd name="connsiteX0-33" fmla="*/ 323902 w 605929"/>
                    <a:gd name="connsiteY0-34" fmla="*/ 955709 h 1124083"/>
                    <a:gd name="connsiteX1-35" fmla="*/ 277719 w 605929"/>
                    <a:gd name="connsiteY1-36" fmla="*/ 453818 h 1124083"/>
                    <a:gd name="connsiteX2-37" fmla="*/ 605929 w 605929"/>
                    <a:gd name="connsiteY2-38" fmla="*/ 0 h 1124083"/>
                    <a:gd name="connsiteX3-39" fmla="*/ 323902 w 605929"/>
                    <a:gd name="connsiteY3-40" fmla="*/ 955709 h 1124083"/>
                    <a:gd name="connsiteX0-41" fmla="*/ 323902 w 605929"/>
                    <a:gd name="connsiteY0-42" fmla="*/ 955709 h 1124083"/>
                    <a:gd name="connsiteX1-43" fmla="*/ 277719 w 605929"/>
                    <a:gd name="connsiteY1-44" fmla="*/ 453818 h 1124083"/>
                    <a:gd name="connsiteX2-45" fmla="*/ 605929 w 605929"/>
                    <a:gd name="connsiteY2-46" fmla="*/ 0 h 1124083"/>
                    <a:gd name="connsiteX3-47" fmla="*/ 323902 w 605929"/>
                    <a:gd name="connsiteY3-48" fmla="*/ 955709 h 1124083"/>
                    <a:gd name="connsiteX0-49" fmla="*/ 323902 w 605929"/>
                    <a:gd name="connsiteY0-50" fmla="*/ 955709 h 1124083"/>
                    <a:gd name="connsiteX1-51" fmla="*/ 277719 w 605929"/>
                    <a:gd name="connsiteY1-52" fmla="*/ 453818 h 1124083"/>
                    <a:gd name="connsiteX2-53" fmla="*/ 605929 w 605929"/>
                    <a:gd name="connsiteY2-54" fmla="*/ 0 h 1124083"/>
                    <a:gd name="connsiteX3-55" fmla="*/ 323902 w 605929"/>
                    <a:gd name="connsiteY3-56" fmla="*/ 955709 h 1124083"/>
                    <a:gd name="connsiteX0-57" fmla="*/ 209490 w 491517"/>
                    <a:gd name="connsiteY0-58" fmla="*/ 955709 h 995290"/>
                    <a:gd name="connsiteX1-59" fmla="*/ 121855 w 491517"/>
                    <a:gd name="connsiteY1-60" fmla="*/ 472283 h 995290"/>
                    <a:gd name="connsiteX2-61" fmla="*/ 491517 w 491517"/>
                    <a:gd name="connsiteY2-62" fmla="*/ 0 h 995290"/>
                    <a:gd name="connsiteX3-63" fmla="*/ 209490 w 491517"/>
                    <a:gd name="connsiteY3-64" fmla="*/ 955709 h 995290"/>
                    <a:gd name="connsiteX0-65" fmla="*/ 209490 w 491517"/>
                    <a:gd name="connsiteY0-66" fmla="*/ 955709 h 995290"/>
                    <a:gd name="connsiteX1-67" fmla="*/ 121855 w 491517"/>
                    <a:gd name="connsiteY1-68" fmla="*/ 472283 h 995290"/>
                    <a:gd name="connsiteX2-69" fmla="*/ 491517 w 491517"/>
                    <a:gd name="connsiteY2-70" fmla="*/ 0 h 995290"/>
                    <a:gd name="connsiteX3-71" fmla="*/ 209490 w 491517"/>
                    <a:gd name="connsiteY3-72" fmla="*/ 955709 h 995290"/>
                    <a:gd name="connsiteX0-73" fmla="*/ 209490 w 491517"/>
                    <a:gd name="connsiteY0-74" fmla="*/ 955709 h 995290"/>
                    <a:gd name="connsiteX1-75" fmla="*/ 121855 w 491517"/>
                    <a:gd name="connsiteY1-76" fmla="*/ 472283 h 995290"/>
                    <a:gd name="connsiteX2-77" fmla="*/ 491517 w 491517"/>
                    <a:gd name="connsiteY2-78" fmla="*/ 0 h 995290"/>
                    <a:gd name="connsiteX3-79" fmla="*/ 209490 w 491517"/>
                    <a:gd name="connsiteY3-80" fmla="*/ 955709 h 995290"/>
                    <a:gd name="connsiteX0-81" fmla="*/ 209490 w 491517"/>
                    <a:gd name="connsiteY0-82" fmla="*/ 955709 h 995290"/>
                    <a:gd name="connsiteX1-83" fmla="*/ 121855 w 491517"/>
                    <a:gd name="connsiteY1-84" fmla="*/ 472283 h 995290"/>
                    <a:gd name="connsiteX2-85" fmla="*/ 491517 w 491517"/>
                    <a:gd name="connsiteY2-86" fmla="*/ 0 h 995290"/>
                    <a:gd name="connsiteX3-87" fmla="*/ 209490 w 491517"/>
                    <a:gd name="connsiteY3-88" fmla="*/ 955709 h 995290"/>
                    <a:gd name="connsiteX0-89" fmla="*/ 209490 w 491517"/>
                    <a:gd name="connsiteY0-90" fmla="*/ 955709 h 995290"/>
                    <a:gd name="connsiteX1-91" fmla="*/ 121855 w 491517"/>
                    <a:gd name="connsiteY1-92" fmla="*/ 472283 h 995290"/>
                    <a:gd name="connsiteX2-93" fmla="*/ 491517 w 491517"/>
                    <a:gd name="connsiteY2-94" fmla="*/ 0 h 995290"/>
                    <a:gd name="connsiteX3-95" fmla="*/ 209490 w 491517"/>
                    <a:gd name="connsiteY3-96" fmla="*/ 955709 h 995290"/>
                    <a:gd name="connsiteX0-97" fmla="*/ 218034 w 500061"/>
                    <a:gd name="connsiteY0-98" fmla="*/ 955709 h 995456"/>
                    <a:gd name="connsiteX1-99" fmla="*/ 112904 w 500061"/>
                    <a:gd name="connsiteY1-100" fmla="*/ 474608 h 995456"/>
                    <a:gd name="connsiteX2-101" fmla="*/ 500061 w 500061"/>
                    <a:gd name="connsiteY2-102" fmla="*/ 0 h 995456"/>
                    <a:gd name="connsiteX3-103" fmla="*/ 218034 w 500061"/>
                    <a:gd name="connsiteY3-104" fmla="*/ 955709 h 995456"/>
                    <a:gd name="connsiteX0-105" fmla="*/ 232692 w 514719"/>
                    <a:gd name="connsiteY0-106" fmla="*/ 955709 h 997405"/>
                    <a:gd name="connsiteX1-107" fmla="*/ 127562 w 514719"/>
                    <a:gd name="connsiteY1-108" fmla="*/ 474608 h 997405"/>
                    <a:gd name="connsiteX2-109" fmla="*/ 514719 w 514719"/>
                    <a:gd name="connsiteY2-110" fmla="*/ 0 h 997405"/>
                    <a:gd name="connsiteX3-111" fmla="*/ 232692 w 514719"/>
                    <a:gd name="connsiteY3-112" fmla="*/ 955709 h 997405"/>
                  </a:gdLst>
                  <a:ahLst/>
                  <a:cxnLst>
                    <a:cxn ang="0">
                      <a:pos x="connsiteX0-1" y="connsiteY0-2"/>
                    </a:cxn>
                    <a:cxn ang="0">
                      <a:pos x="connsiteX1-3" y="connsiteY1-4"/>
                    </a:cxn>
                    <a:cxn ang="0">
                      <a:pos x="connsiteX2-5" y="connsiteY2-6"/>
                    </a:cxn>
                    <a:cxn ang="0">
                      <a:pos x="connsiteX3-7" y="connsiteY3-8"/>
                    </a:cxn>
                  </a:cxnLst>
                  <a:rect l="l" t="t" r="r" b="b"/>
                  <a:pathLst>
                    <a:path w="514719" h="997405">
                      <a:moveTo>
                        <a:pt x="232692" y="955709"/>
                      </a:moveTo>
                      <a:cubicBezTo>
                        <a:pt x="-91210" y="1124083"/>
                        <a:pt x="-27954" y="745867"/>
                        <a:pt x="127562" y="474608"/>
                      </a:cubicBezTo>
                      <a:cubicBezTo>
                        <a:pt x="203614" y="305613"/>
                        <a:pt x="376247" y="131682"/>
                        <a:pt x="514719" y="0"/>
                      </a:cubicBezTo>
                      <a:lnTo>
                        <a:pt x="232692" y="955709"/>
                      </a:lnTo>
                      <a:close/>
                    </a:path>
                  </a:pathLst>
                </a:custGeom>
                <a:solidFill>
                  <a:srgbClr val="9B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6" name="Freeform 69"/>
                <p:cNvSpPr/>
                <p:nvPr/>
              </p:nvSpPr>
              <p:spPr>
                <a:xfrm rot="17290628" flipH="1">
                  <a:off x="6257509" y="3615687"/>
                  <a:ext cx="729758" cy="955709"/>
                </a:xfrm>
                <a:custGeom>
                  <a:avLst/>
                  <a:gdLst>
                    <a:gd name="connsiteX0" fmla="*/ 370551 w 1305155"/>
                    <a:gd name="connsiteY0" fmla="*/ 955709 h 1005062"/>
                    <a:gd name="connsiteX1" fmla="*/ 40764 w 1305155"/>
                    <a:gd name="connsiteY1" fmla="*/ 327701 h 1005062"/>
                    <a:gd name="connsiteX2" fmla="*/ 652578 w 1305155"/>
                    <a:gd name="connsiteY2" fmla="*/ 0 h 1005062"/>
                    <a:gd name="connsiteX3" fmla="*/ 370551 w 1305155"/>
                    <a:gd name="connsiteY3" fmla="*/ 955709 h 1005062"/>
                    <a:gd name="connsiteX0-1" fmla="*/ 447731 w 729758"/>
                    <a:gd name="connsiteY0-2" fmla="*/ 955709 h 955709"/>
                    <a:gd name="connsiteX1-3" fmla="*/ 117341 w 729758"/>
                    <a:gd name="connsiteY1-4" fmla="*/ 459721 h 955709"/>
                    <a:gd name="connsiteX2-5" fmla="*/ 729758 w 729758"/>
                    <a:gd name="connsiteY2-6" fmla="*/ 0 h 955709"/>
                    <a:gd name="connsiteX3-7" fmla="*/ 447731 w 729758"/>
                    <a:gd name="connsiteY3-8" fmla="*/ 955709 h 955709"/>
                    <a:gd name="connsiteX0-9" fmla="*/ 447731 w 729758"/>
                    <a:gd name="connsiteY0-10" fmla="*/ 955709 h 955709"/>
                    <a:gd name="connsiteX1-11" fmla="*/ 117341 w 729758"/>
                    <a:gd name="connsiteY1-12" fmla="*/ 459721 h 955709"/>
                    <a:gd name="connsiteX2-13" fmla="*/ 729758 w 729758"/>
                    <a:gd name="connsiteY2-14" fmla="*/ 0 h 955709"/>
                    <a:gd name="connsiteX3-15" fmla="*/ 447731 w 729758"/>
                    <a:gd name="connsiteY3-16" fmla="*/ 955709 h 955709"/>
                  </a:gdLst>
                  <a:ahLst/>
                  <a:cxnLst>
                    <a:cxn ang="0">
                      <a:pos x="connsiteX0-1" y="connsiteY0-2"/>
                    </a:cxn>
                    <a:cxn ang="0">
                      <a:pos x="connsiteX1-3" y="connsiteY1-4"/>
                    </a:cxn>
                    <a:cxn ang="0">
                      <a:pos x="connsiteX2-5" y="connsiteY2-6"/>
                    </a:cxn>
                    <a:cxn ang="0">
                      <a:pos x="connsiteX3-7" y="connsiteY3-8"/>
                    </a:cxn>
                  </a:cxnLst>
                  <a:rect l="l" t="t" r="r" b="b"/>
                  <a:pathLst>
                    <a:path w="729758" h="955709">
                      <a:moveTo>
                        <a:pt x="447731" y="955709"/>
                      </a:moveTo>
                      <a:cubicBezTo>
                        <a:pt x="143568" y="843459"/>
                        <a:pt x="0" y="703231"/>
                        <a:pt x="117341" y="459721"/>
                      </a:cubicBezTo>
                      <a:cubicBezTo>
                        <a:pt x="212264" y="262736"/>
                        <a:pt x="335142" y="152027"/>
                        <a:pt x="729758" y="0"/>
                      </a:cubicBezTo>
                      <a:lnTo>
                        <a:pt x="447731" y="955709"/>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7" name="Freeform 70"/>
                <p:cNvSpPr/>
                <p:nvPr/>
              </p:nvSpPr>
              <p:spPr>
                <a:xfrm rot="4309372" flipH="1" flipV="1">
                  <a:off x="6315100" y="4111510"/>
                  <a:ext cx="652699" cy="974354"/>
                </a:xfrm>
                <a:custGeom>
                  <a:avLst/>
                  <a:gdLst>
                    <a:gd name="connsiteX0" fmla="*/ 370551 w 1305155"/>
                    <a:gd name="connsiteY0" fmla="*/ 955709 h 1005062"/>
                    <a:gd name="connsiteX1" fmla="*/ 40764 w 1305155"/>
                    <a:gd name="connsiteY1" fmla="*/ 327701 h 1005062"/>
                    <a:gd name="connsiteX2" fmla="*/ 652578 w 1305155"/>
                    <a:gd name="connsiteY2" fmla="*/ 0 h 1005062"/>
                    <a:gd name="connsiteX3" fmla="*/ 370551 w 1305155"/>
                    <a:gd name="connsiteY3" fmla="*/ 955709 h 1005062"/>
                    <a:gd name="connsiteX0-1" fmla="*/ 447731 w 729758"/>
                    <a:gd name="connsiteY0-2" fmla="*/ 955709 h 955709"/>
                    <a:gd name="connsiteX1-3" fmla="*/ 117341 w 729758"/>
                    <a:gd name="connsiteY1-4" fmla="*/ 459721 h 955709"/>
                    <a:gd name="connsiteX2-5" fmla="*/ 729758 w 729758"/>
                    <a:gd name="connsiteY2-6" fmla="*/ 0 h 955709"/>
                    <a:gd name="connsiteX3-7" fmla="*/ 447731 w 729758"/>
                    <a:gd name="connsiteY3-8" fmla="*/ 955709 h 955709"/>
                    <a:gd name="connsiteX0-9" fmla="*/ 447731 w 729758"/>
                    <a:gd name="connsiteY0-10" fmla="*/ 955709 h 955709"/>
                    <a:gd name="connsiteX1-11" fmla="*/ 117341 w 729758"/>
                    <a:gd name="connsiteY1-12" fmla="*/ 459721 h 955709"/>
                    <a:gd name="connsiteX2-13" fmla="*/ 729758 w 729758"/>
                    <a:gd name="connsiteY2-14" fmla="*/ 0 h 955709"/>
                    <a:gd name="connsiteX3-15" fmla="*/ 447731 w 729758"/>
                    <a:gd name="connsiteY3-16" fmla="*/ 955709 h 955709"/>
                    <a:gd name="connsiteX0-17" fmla="*/ 471968 w 729758"/>
                    <a:gd name="connsiteY0-18" fmla="*/ 946504 h 946504"/>
                    <a:gd name="connsiteX1-19" fmla="*/ 117341 w 729758"/>
                    <a:gd name="connsiteY1-20" fmla="*/ 459721 h 946504"/>
                    <a:gd name="connsiteX2-21" fmla="*/ 729758 w 729758"/>
                    <a:gd name="connsiteY2-22" fmla="*/ 0 h 946504"/>
                    <a:gd name="connsiteX3-23" fmla="*/ 471968 w 729758"/>
                    <a:gd name="connsiteY3-24" fmla="*/ 946504 h 946504"/>
                    <a:gd name="connsiteX0-25" fmla="*/ 471968 w 729758"/>
                    <a:gd name="connsiteY0-26" fmla="*/ 946504 h 974354"/>
                    <a:gd name="connsiteX1-27" fmla="*/ 117341 w 729758"/>
                    <a:gd name="connsiteY1-28" fmla="*/ 459721 h 974354"/>
                    <a:gd name="connsiteX2-29" fmla="*/ 729758 w 729758"/>
                    <a:gd name="connsiteY2-30" fmla="*/ 0 h 974354"/>
                    <a:gd name="connsiteX3-31" fmla="*/ 471968 w 729758"/>
                    <a:gd name="connsiteY3-32" fmla="*/ 946504 h 974354"/>
                    <a:gd name="connsiteX0-33" fmla="*/ 390247 w 648037"/>
                    <a:gd name="connsiteY0-34" fmla="*/ 946504 h 974354"/>
                    <a:gd name="connsiteX1-35" fmla="*/ 117341 w 648037"/>
                    <a:gd name="connsiteY1-36" fmla="*/ 534454 h 974354"/>
                    <a:gd name="connsiteX2-37" fmla="*/ 648037 w 648037"/>
                    <a:gd name="connsiteY2-38" fmla="*/ 0 h 974354"/>
                    <a:gd name="connsiteX3-39" fmla="*/ 390247 w 648037"/>
                    <a:gd name="connsiteY3-40" fmla="*/ 946504 h 974354"/>
                    <a:gd name="connsiteX0-41" fmla="*/ 434531 w 692321"/>
                    <a:gd name="connsiteY0-42" fmla="*/ 946504 h 974354"/>
                    <a:gd name="connsiteX1-43" fmla="*/ 117341 w 692321"/>
                    <a:gd name="connsiteY1-44" fmla="*/ 546595 h 974354"/>
                    <a:gd name="connsiteX2-45" fmla="*/ 692321 w 692321"/>
                    <a:gd name="connsiteY2-46" fmla="*/ 0 h 974354"/>
                    <a:gd name="connsiteX3-47" fmla="*/ 434531 w 692321"/>
                    <a:gd name="connsiteY3-48" fmla="*/ 946504 h 974354"/>
                    <a:gd name="connsiteX0-49" fmla="*/ 454104 w 711894"/>
                    <a:gd name="connsiteY0-50" fmla="*/ 946504 h 974354"/>
                    <a:gd name="connsiteX1-51" fmla="*/ 136914 w 711894"/>
                    <a:gd name="connsiteY1-52" fmla="*/ 546595 h 974354"/>
                    <a:gd name="connsiteX2-53" fmla="*/ 711894 w 711894"/>
                    <a:gd name="connsiteY2-54" fmla="*/ 0 h 974354"/>
                    <a:gd name="connsiteX3-55" fmla="*/ 454104 w 711894"/>
                    <a:gd name="connsiteY3-56" fmla="*/ 946504 h 974354"/>
                    <a:gd name="connsiteX0-57" fmla="*/ 394910 w 652700"/>
                    <a:gd name="connsiteY0-58" fmla="*/ 946504 h 974354"/>
                    <a:gd name="connsiteX1-59" fmla="*/ 77720 w 652700"/>
                    <a:gd name="connsiteY1-60" fmla="*/ 546595 h 974354"/>
                    <a:gd name="connsiteX2-61" fmla="*/ 652700 w 652700"/>
                    <a:gd name="connsiteY2-62" fmla="*/ 0 h 974354"/>
                    <a:gd name="connsiteX3-63" fmla="*/ 394910 w 652700"/>
                    <a:gd name="connsiteY3-64" fmla="*/ 946504 h 974354"/>
                  </a:gdLst>
                  <a:ahLst/>
                  <a:cxnLst>
                    <a:cxn ang="0">
                      <a:pos x="connsiteX0-1" y="connsiteY0-2"/>
                    </a:cxn>
                    <a:cxn ang="0">
                      <a:pos x="connsiteX1-3" y="connsiteY1-4"/>
                    </a:cxn>
                    <a:cxn ang="0">
                      <a:pos x="connsiteX2-5" y="connsiteY2-6"/>
                    </a:cxn>
                    <a:cxn ang="0">
                      <a:pos x="connsiteX3-7" y="connsiteY3-8"/>
                    </a:cxn>
                  </a:cxnLst>
                  <a:rect l="l" t="t" r="r" b="b"/>
                  <a:pathLst>
                    <a:path w="652700" h="974354">
                      <a:moveTo>
                        <a:pt x="394910" y="946504"/>
                      </a:moveTo>
                      <a:cubicBezTo>
                        <a:pt x="7542" y="974354"/>
                        <a:pt x="0" y="751821"/>
                        <a:pt x="77720" y="546595"/>
                      </a:cubicBezTo>
                      <a:cubicBezTo>
                        <a:pt x="172643" y="349610"/>
                        <a:pt x="258084" y="152027"/>
                        <a:pt x="652700" y="0"/>
                      </a:cubicBezTo>
                      <a:lnTo>
                        <a:pt x="394910" y="946504"/>
                      </a:lnTo>
                      <a:close/>
                    </a:path>
                  </a:pathLst>
                </a:custGeom>
                <a:solidFill>
                  <a:srgbClr val="9B9B9B"/>
                </a:solidFill>
                <a:ln>
                  <a:solidFill>
                    <a:srgbClr val="A6A6A6"/>
                  </a:solidFill>
                </a:ln>
                <a:effectLst>
                  <a:outerShdw blurRad="50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sp>
            <p:nvSpPr>
              <p:cNvPr id="31" name="Oval 200"/>
              <p:cNvSpPr/>
              <p:nvPr/>
            </p:nvSpPr>
            <p:spPr>
              <a:xfrm rot="14198431">
                <a:off x="3800412" y="1252992"/>
                <a:ext cx="175108" cy="2250709"/>
              </a:xfrm>
              <a:custGeom>
                <a:avLst/>
                <a:gdLst/>
                <a:ahLst/>
                <a:cxnLst/>
                <a:rect l="l" t="t" r="r" b="b"/>
                <a:pathLst>
                  <a:path w="168942" h="3045645">
                    <a:moveTo>
                      <a:pt x="168942" y="2961196"/>
                    </a:moveTo>
                    <a:cubicBezTo>
                      <a:pt x="168942" y="3007836"/>
                      <a:pt x="131133" y="3045645"/>
                      <a:pt x="84493" y="3045645"/>
                    </a:cubicBezTo>
                    <a:cubicBezTo>
                      <a:pt x="41509" y="3045645"/>
                      <a:pt x="6026" y="3013531"/>
                      <a:pt x="2185" y="2971801"/>
                    </a:cubicBezTo>
                    <a:lnTo>
                      <a:pt x="0" y="2971801"/>
                    </a:lnTo>
                    <a:lnTo>
                      <a:pt x="0" y="0"/>
                    </a:lnTo>
                    <a:lnTo>
                      <a:pt x="166584" y="0"/>
                    </a:lnTo>
                    <a:lnTo>
                      <a:pt x="166584" y="2949519"/>
                    </a:lnTo>
                    <a:cubicBezTo>
                      <a:pt x="168658" y="2953189"/>
                      <a:pt x="168942" y="2957159"/>
                      <a:pt x="168942" y="2961196"/>
                    </a:cubicBezTo>
                    <a:close/>
                  </a:path>
                </a:pathLst>
              </a:custGeom>
              <a:solidFill>
                <a:srgbClr val="9B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2" name="Oval 200"/>
              <p:cNvSpPr/>
              <p:nvPr/>
            </p:nvSpPr>
            <p:spPr>
              <a:xfrm rot="14198431">
                <a:off x="3067478" y="2593189"/>
                <a:ext cx="176940" cy="512026"/>
              </a:xfrm>
              <a:custGeom>
                <a:avLst/>
                <a:gdLst/>
                <a:ahLst/>
                <a:cxnLst/>
                <a:rect l="l" t="t" r="r" b="b"/>
                <a:pathLst>
                  <a:path w="186704" h="692870">
                    <a:moveTo>
                      <a:pt x="186704" y="0"/>
                    </a:moveTo>
                    <a:lnTo>
                      <a:pt x="186704" y="678929"/>
                    </a:lnTo>
                    <a:cubicBezTo>
                      <a:pt x="174515" y="687352"/>
                      <a:pt x="138495" y="692870"/>
                      <a:pt x="96035" y="692870"/>
                    </a:cubicBezTo>
                    <a:cubicBezTo>
                      <a:pt x="47179" y="692870"/>
                      <a:pt x="6849" y="685564"/>
                      <a:pt x="2484" y="676071"/>
                    </a:cubicBezTo>
                    <a:lnTo>
                      <a:pt x="0" y="676071"/>
                    </a:lnTo>
                    <a:lnTo>
                      <a:pt x="0" y="0"/>
                    </a:lnTo>
                    <a:close/>
                  </a:path>
                </a:pathLst>
              </a:custGeom>
              <a:gradFill flip="none" rotWithShape="1">
                <a:gsLst>
                  <a:gs pos="0">
                    <a:srgbClr val="595959"/>
                  </a:gs>
                  <a:gs pos="16000">
                    <a:srgbClr val="D9D9D9"/>
                  </a:gs>
                  <a:gs pos="31000">
                    <a:srgbClr val="595959"/>
                  </a:gs>
                  <a:gs pos="59000">
                    <a:srgbClr val="D9D9D9"/>
                  </a:gs>
                  <a:gs pos="100000">
                    <a:srgbClr val="595959"/>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3" name="Oval 32"/>
              <p:cNvSpPr/>
              <p:nvPr/>
            </p:nvSpPr>
            <p:spPr>
              <a:xfrm rot="14141844">
                <a:off x="2851820" y="2960136"/>
                <a:ext cx="178738" cy="57561"/>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4" name="Flowchart: Delay 33"/>
              <p:cNvSpPr/>
              <p:nvPr/>
            </p:nvSpPr>
            <p:spPr>
              <a:xfrm rot="19598431" flipH="1">
                <a:off x="2523477" y="3091675"/>
                <a:ext cx="456391" cy="43329"/>
              </a:xfrm>
              <a:prstGeom prst="flowChartDelay">
                <a:avLst/>
              </a:prstGeom>
              <a:gradFill>
                <a:gsLst>
                  <a:gs pos="4000">
                    <a:srgbClr val="595959"/>
                  </a:gs>
                  <a:gs pos="50000">
                    <a:srgbClr val="D9D9D9"/>
                  </a:gs>
                  <a:gs pos="100000">
                    <a:srgbClr val="59595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grpSp>
      <p:sp>
        <p:nvSpPr>
          <p:cNvPr id="12" name="Shape 345"/>
          <p:cNvSpPr txBox="1"/>
          <p:nvPr/>
        </p:nvSpPr>
        <p:spPr>
          <a:xfrm>
            <a:off x="3321978" y="1439995"/>
            <a:ext cx="8777021" cy="1494157"/>
          </a:xfrm>
          <a:prstGeom prst="rect">
            <a:avLst/>
          </a:prstGeom>
          <a:noFill/>
          <a:ln>
            <a:noFill/>
          </a:ln>
          <a:effectLst>
            <a:outerShdw blurRad="42863" dist="9525" dir="5400000" algn="bl" rotWithShape="0">
              <a:srgbClr val="20124D">
                <a:alpha val="80000"/>
              </a:srgbClr>
            </a:outerShdw>
          </a:effectLst>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1pPr>
            <a:lvl2pPr marR="0" lvl="1"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2pPr>
            <a:lvl3pPr marR="0" lvl="2"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3pPr>
            <a:lvl4pPr marR="0" lvl="3"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4pPr>
            <a:lvl5pPr marR="0" lvl="4"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5pPr>
            <a:lvl6pPr marR="0" lvl="5"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6pPr>
            <a:lvl7pPr marR="0" lvl="6"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7pPr>
            <a:lvl8pPr marR="0" lvl="7"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8pPr>
            <a:lvl9pPr marR="0" lvl="8"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9pPr>
          </a:lstStyle>
          <a:p>
            <a:pPr algn="just" defTabSz="1219170">
              <a:lnSpc>
                <a:spcPct val="115000"/>
              </a:lnSpc>
              <a:defRPr/>
            </a:pPr>
            <a:r>
              <a:rPr lang="en-US" dirty="0" err="1">
                <a:solidFill>
                  <a:srgbClr val="FF0000"/>
                </a:solidFill>
                <a:latin typeface="#9Slide03 SFU Futura_07" panose="00000900000000000000" pitchFamily="2" charset="0"/>
                <a:ea typeface="Times New Roman" panose="02020603050405020304" pitchFamily="18" charset="0"/>
              </a:rPr>
              <a:t>Câu</a:t>
            </a:r>
            <a:r>
              <a:rPr lang="en-US" dirty="0">
                <a:solidFill>
                  <a:srgbClr val="FF0000"/>
                </a:solidFill>
                <a:latin typeface="#9Slide03 SFU Futura_07" panose="00000900000000000000" pitchFamily="2" charset="0"/>
                <a:ea typeface="Times New Roman" panose="02020603050405020304" pitchFamily="18" charset="0"/>
              </a:rPr>
              <a:t> 1: </a:t>
            </a:r>
            <a:r>
              <a:rPr lang="en-US" dirty="0" err="1">
                <a:solidFill>
                  <a:srgbClr val="FF0000"/>
                </a:solidFill>
                <a:latin typeface="#9Slide03 SFU Futura_07" panose="00000900000000000000" pitchFamily="2" charset="0"/>
                <a:ea typeface="Times New Roman" panose="02020603050405020304" pitchFamily="18" charset="0"/>
              </a:rPr>
              <a:t>Hành</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tinh</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nào</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gần</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Mặt</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Trời</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nhất</a:t>
            </a:r>
            <a:r>
              <a:rPr lang="en-US" dirty="0">
                <a:solidFill>
                  <a:srgbClr val="FF0000"/>
                </a:solidFill>
                <a:latin typeface="#9Slide03 SFU Futura_07" panose="00000900000000000000" pitchFamily="2" charset="0"/>
                <a:ea typeface="Times New Roman" panose="02020603050405020304" pitchFamily="18" charset="0"/>
              </a:rPr>
              <a:t>?</a:t>
            </a:r>
          </a:p>
        </p:txBody>
      </p:sp>
      <p:cxnSp>
        <p:nvCxnSpPr>
          <p:cNvPr id="55" name="Straight Connector 54"/>
          <p:cNvCxnSpPr/>
          <p:nvPr/>
        </p:nvCxnSpPr>
        <p:spPr>
          <a:xfrm>
            <a:off x="0" y="990899"/>
            <a:ext cx="1219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oogle Shape;1054;p37"/>
          <p:cNvGrpSpPr/>
          <p:nvPr/>
        </p:nvGrpSpPr>
        <p:grpSpPr>
          <a:xfrm>
            <a:off x="70863" y="279102"/>
            <a:ext cx="3465655" cy="5910332"/>
            <a:chOff x="385907" y="2954040"/>
            <a:chExt cx="2496869" cy="4258164"/>
          </a:xfrm>
        </p:grpSpPr>
        <p:sp>
          <p:nvSpPr>
            <p:cNvPr id="57" name="Google Shape;1055;p37"/>
            <p:cNvSpPr/>
            <p:nvPr/>
          </p:nvSpPr>
          <p:spPr>
            <a:xfrm rot="-902946">
              <a:off x="2130199" y="3135218"/>
              <a:ext cx="395152" cy="507661"/>
            </a:xfrm>
            <a:prstGeom prst="roundRect">
              <a:avLst>
                <a:gd name="adj" fmla="val 10020"/>
              </a:avLst>
            </a:prstGeom>
            <a:solidFill>
              <a:srgbClr val="FFFFFF">
                <a:alpha val="40000"/>
              </a:srgbClr>
            </a:solidFill>
            <a:ln>
              <a:noFill/>
            </a:ln>
          </p:spPr>
          <p:txBody>
            <a:bodyPr spcFirstLastPara="1" wrap="square" lIns="91425" tIns="91425" rIns="91425" bIns="91425" anchor="ctr" anchorCtr="0">
              <a:noAutofit/>
            </a:bodyPr>
            <a:lstStyle/>
            <a:p>
              <a:pPr defTabSz="1219170">
                <a:defRPr/>
              </a:pPr>
              <a:endParaRPr sz="1900"/>
            </a:p>
          </p:txBody>
        </p:sp>
        <p:sp>
          <p:nvSpPr>
            <p:cNvPr id="58" name="Google Shape;1056;p37"/>
            <p:cNvSpPr/>
            <p:nvPr/>
          </p:nvSpPr>
          <p:spPr>
            <a:xfrm>
              <a:off x="385907" y="3211704"/>
              <a:ext cx="1943100" cy="4000500"/>
            </a:xfrm>
            <a:custGeom>
              <a:avLst/>
              <a:gdLst/>
              <a:ahLst/>
              <a:cxnLst/>
              <a:rect l="l" t="t" r="r" b="b"/>
              <a:pathLst>
                <a:path w="1943100" h="4000500" extrusionOk="0">
                  <a:moveTo>
                    <a:pt x="1910253" y="419988"/>
                  </a:moveTo>
                  <a:cubicBezTo>
                    <a:pt x="1888859" y="587146"/>
                    <a:pt x="1667683" y="623881"/>
                    <a:pt x="1533342" y="631964"/>
                  </a:cubicBezTo>
                  <a:cubicBezTo>
                    <a:pt x="1475748" y="635326"/>
                    <a:pt x="1418001" y="635128"/>
                    <a:pt x="1360431" y="631373"/>
                  </a:cubicBezTo>
                  <a:cubicBezTo>
                    <a:pt x="1360432" y="627786"/>
                    <a:pt x="1360578" y="624224"/>
                    <a:pt x="1360501" y="620623"/>
                  </a:cubicBezTo>
                  <a:cubicBezTo>
                    <a:pt x="1355923" y="401154"/>
                    <a:pt x="1196671" y="195046"/>
                    <a:pt x="1017468" y="81432"/>
                  </a:cubicBezTo>
                  <a:cubicBezTo>
                    <a:pt x="939528" y="32016"/>
                    <a:pt x="844437" y="-7849"/>
                    <a:pt x="750279" y="1320"/>
                  </a:cubicBezTo>
                  <a:cubicBezTo>
                    <a:pt x="659696" y="10147"/>
                    <a:pt x="589624" y="68237"/>
                    <a:pt x="553823" y="150691"/>
                  </a:cubicBezTo>
                  <a:cubicBezTo>
                    <a:pt x="482779" y="314261"/>
                    <a:pt x="639478" y="443471"/>
                    <a:pt x="768618" y="511822"/>
                  </a:cubicBezTo>
                  <a:cubicBezTo>
                    <a:pt x="936258" y="600551"/>
                    <a:pt x="1129717" y="649014"/>
                    <a:pt x="1320071" y="665657"/>
                  </a:cubicBezTo>
                  <a:cubicBezTo>
                    <a:pt x="1311852" y="742173"/>
                    <a:pt x="1279038" y="813959"/>
                    <a:pt x="1226554" y="870241"/>
                  </a:cubicBezTo>
                  <a:cubicBezTo>
                    <a:pt x="1120573" y="984541"/>
                    <a:pt x="974898" y="1015657"/>
                    <a:pt x="825107" y="1022133"/>
                  </a:cubicBezTo>
                  <a:cubicBezTo>
                    <a:pt x="677578" y="1028483"/>
                    <a:pt x="525870" y="1021670"/>
                    <a:pt x="386615" y="1079201"/>
                  </a:cubicBezTo>
                  <a:cubicBezTo>
                    <a:pt x="221007" y="1147616"/>
                    <a:pt x="96077" y="1301026"/>
                    <a:pt x="35396" y="1466945"/>
                  </a:cubicBezTo>
                  <a:cubicBezTo>
                    <a:pt x="-26104" y="1635144"/>
                    <a:pt x="-5796" y="1819401"/>
                    <a:pt x="83358" y="1973764"/>
                  </a:cubicBezTo>
                  <a:cubicBezTo>
                    <a:pt x="163691" y="2112829"/>
                    <a:pt x="286608" y="2214543"/>
                    <a:pt x="426702" y="2289301"/>
                  </a:cubicBezTo>
                  <a:cubicBezTo>
                    <a:pt x="554242" y="2357367"/>
                    <a:pt x="690786" y="2407316"/>
                    <a:pt x="816141" y="2479643"/>
                  </a:cubicBezTo>
                  <a:cubicBezTo>
                    <a:pt x="947135" y="2555208"/>
                    <a:pt x="1056806" y="2658256"/>
                    <a:pt x="1117176" y="2799149"/>
                  </a:cubicBezTo>
                  <a:cubicBezTo>
                    <a:pt x="1259860" y="3132290"/>
                    <a:pt x="1126840" y="3530415"/>
                    <a:pt x="911677" y="3800506"/>
                  </a:cubicBezTo>
                  <a:cubicBezTo>
                    <a:pt x="861148" y="3864236"/>
                    <a:pt x="804012" y="3922435"/>
                    <a:pt x="741224" y="3974128"/>
                  </a:cubicBezTo>
                  <a:cubicBezTo>
                    <a:pt x="722250" y="3989679"/>
                    <a:pt x="749339" y="4016495"/>
                    <a:pt x="768167" y="4001071"/>
                  </a:cubicBezTo>
                  <a:cubicBezTo>
                    <a:pt x="1039280" y="3778910"/>
                    <a:pt x="1228136" y="3412426"/>
                    <a:pt x="1212629" y="3058001"/>
                  </a:cubicBezTo>
                  <a:cubicBezTo>
                    <a:pt x="1205307" y="2890640"/>
                    <a:pt x="1148005" y="2724816"/>
                    <a:pt x="1033654" y="2600350"/>
                  </a:cubicBezTo>
                  <a:cubicBezTo>
                    <a:pt x="931883" y="2489581"/>
                    <a:pt x="795720" y="2420975"/>
                    <a:pt x="661004" y="2358974"/>
                  </a:cubicBezTo>
                  <a:cubicBezTo>
                    <a:pt x="524562" y="2296179"/>
                    <a:pt x="381554" y="2237105"/>
                    <a:pt x="267235" y="2137086"/>
                  </a:cubicBezTo>
                  <a:cubicBezTo>
                    <a:pt x="123572" y="2011400"/>
                    <a:pt x="25858" y="1828958"/>
                    <a:pt x="38158" y="1634756"/>
                  </a:cubicBezTo>
                  <a:cubicBezTo>
                    <a:pt x="50782" y="1435525"/>
                    <a:pt x="179655" y="1229988"/>
                    <a:pt x="356154" y="1135430"/>
                  </a:cubicBezTo>
                  <a:cubicBezTo>
                    <a:pt x="499416" y="1058678"/>
                    <a:pt x="663906" y="1066850"/>
                    <a:pt x="821228" y="1060398"/>
                  </a:cubicBezTo>
                  <a:cubicBezTo>
                    <a:pt x="973393" y="1054144"/>
                    <a:pt x="1122288" y="1024642"/>
                    <a:pt x="1235686" y="915327"/>
                  </a:cubicBezTo>
                  <a:cubicBezTo>
                    <a:pt x="1304480" y="850170"/>
                    <a:pt x="1347958" y="762741"/>
                    <a:pt x="1358400" y="668566"/>
                  </a:cubicBezTo>
                  <a:cubicBezTo>
                    <a:pt x="1376326" y="669740"/>
                    <a:pt x="1394220" y="670737"/>
                    <a:pt x="1412025" y="671353"/>
                  </a:cubicBezTo>
                  <a:cubicBezTo>
                    <a:pt x="1513232" y="674865"/>
                    <a:pt x="1617372" y="669150"/>
                    <a:pt x="1715263" y="641508"/>
                  </a:cubicBezTo>
                  <a:cubicBezTo>
                    <a:pt x="1790193" y="620350"/>
                    <a:pt x="1866165" y="584085"/>
                    <a:pt x="1911955" y="518642"/>
                  </a:cubicBezTo>
                  <a:cubicBezTo>
                    <a:pt x="1931955" y="489220"/>
                    <a:pt x="1944451" y="455350"/>
                    <a:pt x="1948353" y="419988"/>
                  </a:cubicBezTo>
                  <a:cubicBezTo>
                    <a:pt x="1951471" y="395731"/>
                    <a:pt x="1913339" y="395960"/>
                    <a:pt x="1910253" y="419988"/>
                  </a:cubicBezTo>
                  <a:close/>
                  <a:moveTo>
                    <a:pt x="900603" y="529977"/>
                  </a:moveTo>
                  <a:cubicBezTo>
                    <a:pt x="815900" y="497255"/>
                    <a:pt x="730270" y="455345"/>
                    <a:pt x="662033" y="394411"/>
                  </a:cubicBezTo>
                  <a:cubicBezTo>
                    <a:pt x="613614" y="351167"/>
                    <a:pt x="570409" y="293446"/>
                    <a:pt x="573825" y="225361"/>
                  </a:cubicBezTo>
                  <a:cubicBezTo>
                    <a:pt x="577585" y="150304"/>
                    <a:pt x="634385" y="74231"/>
                    <a:pt x="705118" y="49586"/>
                  </a:cubicBezTo>
                  <a:cubicBezTo>
                    <a:pt x="787033" y="21056"/>
                    <a:pt x="878473" y="49168"/>
                    <a:pt x="952184" y="87686"/>
                  </a:cubicBezTo>
                  <a:cubicBezTo>
                    <a:pt x="1132784" y="182092"/>
                    <a:pt x="1296747" y="375678"/>
                    <a:pt x="1319944" y="583221"/>
                  </a:cubicBezTo>
                  <a:cubicBezTo>
                    <a:pt x="1321607" y="598241"/>
                    <a:pt x="1322375" y="613347"/>
                    <a:pt x="1322243" y="628459"/>
                  </a:cubicBezTo>
                  <a:cubicBezTo>
                    <a:pt x="1177814" y="615313"/>
                    <a:pt x="1035911" y="582169"/>
                    <a:pt x="900603" y="529977"/>
                  </a:cubicBezTo>
                  <a:close/>
                </a:path>
              </a:pathLst>
            </a:custGeom>
            <a:solidFill>
              <a:srgbClr val="FFFFFF">
                <a:alpha val="4000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59" name="Google Shape;1057;p37"/>
            <p:cNvSpPr/>
            <p:nvPr/>
          </p:nvSpPr>
          <p:spPr>
            <a:xfrm>
              <a:off x="2044576" y="3063162"/>
              <a:ext cx="838200" cy="1181100"/>
            </a:xfrm>
            <a:custGeom>
              <a:avLst/>
              <a:gdLst/>
              <a:ahLst/>
              <a:cxnLst/>
              <a:rect l="l" t="t" r="r" b="b"/>
              <a:pathLst>
                <a:path w="838200" h="1181100" extrusionOk="0">
                  <a:moveTo>
                    <a:pt x="336674" y="168988"/>
                  </a:moveTo>
                  <a:cubicBezTo>
                    <a:pt x="336674" y="168988"/>
                    <a:pt x="571624" y="283288"/>
                    <a:pt x="616074" y="111838"/>
                  </a:cubicBezTo>
                  <a:lnTo>
                    <a:pt x="597024" y="41988"/>
                  </a:lnTo>
                  <a:cubicBezTo>
                    <a:pt x="597024" y="41988"/>
                    <a:pt x="603374" y="-2462"/>
                    <a:pt x="641474" y="41988"/>
                  </a:cubicBezTo>
                  <a:cubicBezTo>
                    <a:pt x="641474" y="41988"/>
                    <a:pt x="660524" y="-15162"/>
                    <a:pt x="692274" y="3888"/>
                  </a:cubicBezTo>
                  <a:cubicBezTo>
                    <a:pt x="724024" y="22938"/>
                    <a:pt x="749424" y="73738"/>
                    <a:pt x="679574" y="162638"/>
                  </a:cubicBezTo>
                  <a:cubicBezTo>
                    <a:pt x="679574" y="162638"/>
                    <a:pt x="679574" y="334088"/>
                    <a:pt x="444624" y="315038"/>
                  </a:cubicBezTo>
                  <a:lnTo>
                    <a:pt x="527174" y="518238"/>
                  </a:lnTo>
                  <a:cubicBezTo>
                    <a:pt x="527174" y="518238"/>
                    <a:pt x="565274" y="689688"/>
                    <a:pt x="774824" y="772238"/>
                  </a:cubicBezTo>
                  <a:cubicBezTo>
                    <a:pt x="774824" y="772238"/>
                    <a:pt x="900180" y="915462"/>
                    <a:pt x="800224" y="975438"/>
                  </a:cubicBezTo>
                  <a:cubicBezTo>
                    <a:pt x="736724" y="1013538"/>
                    <a:pt x="711324" y="886538"/>
                    <a:pt x="711324" y="886538"/>
                  </a:cubicBezTo>
                  <a:cubicBezTo>
                    <a:pt x="711324" y="886538"/>
                    <a:pt x="470024" y="842088"/>
                    <a:pt x="438274" y="651588"/>
                  </a:cubicBezTo>
                  <a:cubicBezTo>
                    <a:pt x="438274" y="651588"/>
                    <a:pt x="431924" y="626188"/>
                    <a:pt x="393824" y="645238"/>
                  </a:cubicBezTo>
                  <a:cubicBezTo>
                    <a:pt x="375867" y="654217"/>
                    <a:pt x="374774" y="676988"/>
                    <a:pt x="374774" y="676988"/>
                  </a:cubicBezTo>
                  <a:cubicBezTo>
                    <a:pt x="374774" y="676988"/>
                    <a:pt x="336674" y="873838"/>
                    <a:pt x="476374" y="994488"/>
                  </a:cubicBezTo>
                  <a:cubicBezTo>
                    <a:pt x="476374" y="994488"/>
                    <a:pt x="572063" y="1135140"/>
                    <a:pt x="476374" y="1178638"/>
                  </a:cubicBezTo>
                  <a:cubicBezTo>
                    <a:pt x="406524" y="1210388"/>
                    <a:pt x="387474" y="1057988"/>
                    <a:pt x="387474" y="1057988"/>
                  </a:cubicBezTo>
                  <a:cubicBezTo>
                    <a:pt x="387474" y="1057988"/>
                    <a:pt x="203324" y="988138"/>
                    <a:pt x="216024" y="702388"/>
                  </a:cubicBezTo>
                  <a:lnTo>
                    <a:pt x="139824" y="422988"/>
                  </a:lnTo>
                  <a:cubicBezTo>
                    <a:pt x="139824" y="422988"/>
                    <a:pt x="76324" y="613488"/>
                    <a:pt x="127124" y="740488"/>
                  </a:cubicBezTo>
                  <a:lnTo>
                    <a:pt x="165224" y="784938"/>
                  </a:lnTo>
                  <a:cubicBezTo>
                    <a:pt x="165224" y="784938"/>
                    <a:pt x="196974" y="835738"/>
                    <a:pt x="127124" y="803988"/>
                  </a:cubicBezTo>
                  <a:cubicBezTo>
                    <a:pt x="127124" y="803988"/>
                    <a:pt x="139824" y="867488"/>
                    <a:pt x="108074" y="873838"/>
                  </a:cubicBezTo>
                  <a:cubicBezTo>
                    <a:pt x="76324" y="880188"/>
                    <a:pt x="31874" y="848438"/>
                    <a:pt x="57274" y="746838"/>
                  </a:cubicBezTo>
                  <a:cubicBezTo>
                    <a:pt x="57274" y="746838"/>
                    <a:pt x="-126876" y="397588"/>
                    <a:pt x="165224" y="213438"/>
                  </a:cubicBezTo>
                  <a:close/>
                </a:path>
              </a:pathLst>
            </a:custGeom>
            <a:gradFill>
              <a:gsLst>
                <a:gs pos="0">
                  <a:srgbClr val="FFFFFF"/>
                </a:gs>
                <a:gs pos="23000">
                  <a:srgbClr val="FFFFFF"/>
                </a:gs>
                <a:gs pos="75000">
                  <a:srgbClr val="D9D9D9"/>
                </a:gs>
                <a:gs pos="100000">
                  <a:srgbClr val="D9D9D9"/>
                </a:gs>
              </a:gsLst>
              <a:lin ang="2700006" scaled="0"/>
            </a:gra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0" name="Google Shape;1058;p37"/>
            <p:cNvSpPr/>
            <p:nvPr/>
          </p:nvSpPr>
          <p:spPr>
            <a:xfrm>
              <a:off x="2167738" y="3232150"/>
              <a:ext cx="247650" cy="88900"/>
            </a:xfrm>
            <a:custGeom>
              <a:avLst/>
              <a:gdLst/>
              <a:ahLst/>
              <a:cxnLst/>
              <a:rect l="l" t="t" r="r" b="b"/>
              <a:pathLst>
                <a:path w="247650" h="88900" extrusionOk="0">
                  <a:moveTo>
                    <a:pt x="251841" y="15500"/>
                  </a:moveTo>
                  <a:cubicBezTo>
                    <a:pt x="238806" y="10997"/>
                    <a:pt x="226013" y="5823"/>
                    <a:pt x="213512" y="0"/>
                  </a:cubicBezTo>
                  <a:lnTo>
                    <a:pt x="42062" y="44450"/>
                  </a:lnTo>
                  <a:cubicBezTo>
                    <a:pt x="27426" y="53665"/>
                    <a:pt x="13377" y="63783"/>
                    <a:pt x="0" y="74746"/>
                  </a:cubicBezTo>
                  <a:cubicBezTo>
                    <a:pt x="39916" y="91695"/>
                    <a:pt x="83998" y="96283"/>
                    <a:pt x="126549" y="87916"/>
                  </a:cubicBezTo>
                  <a:cubicBezTo>
                    <a:pt x="175438" y="79013"/>
                    <a:pt x="219722" y="53418"/>
                    <a:pt x="251841" y="1550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1" name="Google Shape;1059;p37"/>
            <p:cNvSpPr/>
            <p:nvPr/>
          </p:nvSpPr>
          <p:spPr>
            <a:xfrm>
              <a:off x="2056223" y="2954040"/>
              <a:ext cx="406400" cy="374650"/>
            </a:xfrm>
            <a:custGeom>
              <a:avLst/>
              <a:gdLst/>
              <a:ahLst/>
              <a:cxnLst/>
              <a:rect l="l" t="t" r="r" b="b"/>
              <a:pathLst>
                <a:path w="406400" h="374650" extrusionOk="0">
                  <a:moveTo>
                    <a:pt x="379028" y="155945"/>
                  </a:moveTo>
                  <a:cubicBezTo>
                    <a:pt x="395437" y="242071"/>
                    <a:pt x="330542" y="326788"/>
                    <a:pt x="234081" y="345166"/>
                  </a:cubicBezTo>
                  <a:cubicBezTo>
                    <a:pt x="137620" y="363545"/>
                    <a:pt x="46121" y="308624"/>
                    <a:pt x="29711" y="222498"/>
                  </a:cubicBezTo>
                  <a:cubicBezTo>
                    <a:pt x="13302" y="136372"/>
                    <a:pt x="78197" y="51655"/>
                    <a:pt x="174658" y="33277"/>
                  </a:cubicBezTo>
                  <a:cubicBezTo>
                    <a:pt x="271119" y="14899"/>
                    <a:pt x="362619" y="69819"/>
                    <a:pt x="379028" y="155945"/>
                  </a:cubicBezTo>
                  <a:close/>
                </a:path>
              </a:pathLst>
            </a:custGeom>
            <a:solidFill>
              <a:srgbClr val="FFFFFF"/>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2" name="Google Shape;1060;p37"/>
            <p:cNvSpPr/>
            <p:nvPr/>
          </p:nvSpPr>
          <p:spPr>
            <a:xfrm>
              <a:off x="2108394" y="3050617"/>
              <a:ext cx="298450" cy="228600"/>
            </a:xfrm>
            <a:custGeom>
              <a:avLst/>
              <a:gdLst/>
              <a:ahLst/>
              <a:cxnLst/>
              <a:rect l="l" t="t" r="r" b="b"/>
              <a:pathLst>
                <a:path w="298450" h="228600" extrusionOk="0">
                  <a:moveTo>
                    <a:pt x="301202" y="67506"/>
                  </a:moveTo>
                  <a:cubicBezTo>
                    <a:pt x="315249" y="141255"/>
                    <a:pt x="259680" y="213798"/>
                    <a:pt x="177079" y="229539"/>
                  </a:cubicBezTo>
                  <a:cubicBezTo>
                    <a:pt x="94478" y="245281"/>
                    <a:pt x="16126" y="198247"/>
                    <a:pt x="2073" y="124498"/>
                  </a:cubicBezTo>
                  <a:cubicBezTo>
                    <a:pt x="-11979" y="50749"/>
                    <a:pt x="47044" y="23774"/>
                    <a:pt x="129644" y="8039"/>
                  </a:cubicBezTo>
                  <a:cubicBezTo>
                    <a:pt x="212245" y="-7697"/>
                    <a:pt x="287150" y="-6249"/>
                    <a:pt x="301202" y="67506"/>
                  </a:cubicBezTo>
                  <a:close/>
                </a:path>
              </a:pathLst>
            </a:custGeom>
            <a:gradFill>
              <a:gsLst>
                <a:gs pos="0">
                  <a:srgbClr val="008391"/>
                </a:gs>
                <a:gs pos="27000">
                  <a:srgbClr val="0F264C"/>
                </a:gs>
                <a:gs pos="71000">
                  <a:srgbClr val="251047"/>
                </a:gs>
                <a:gs pos="100000">
                  <a:srgbClr val="7D2A99"/>
                </a:gs>
              </a:gsLst>
              <a:lin ang="8099331" scaled="0"/>
            </a:gra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3" name="Google Shape;1061;p37"/>
            <p:cNvSpPr/>
            <p:nvPr/>
          </p:nvSpPr>
          <p:spPr>
            <a:xfrm>
              <a:off x="2133406" y="3111500"/>
              <a:ext cx="31750" cy="101600"/>
            </a:xfrm>
            <a:custGeom>
              <a:avLst/>
              <a:gdLst/>
              <a:ahLst/>
              <a:cxnLst/>
              <a:rect l="l" t="t" r="r" b="b"/>
              <a:pathLst>
                <a:path w="31750" h="101600" extrusionOk="0">
                  <a:moveTo>
                    <a:pt x="34019" y="0"/>
                  </a:moveTo>
                  <a:cubicBezTo>
                    <a:pt x="24308" y="14355"/>
                    <a:pt x="19095" y="31278"/>
                    <a:pt x="19046" y="48609"/>
                  </a:cubicBezTo>
                  <a:cubicBezTo>
                    <a:pt x="19297" y="57056"/>
                    <a:pt x="20266" y="65466"/>
                    <a:pt x="21941" y="73749"/>
                  </a:cubicBezTo>
                  <a:cubicBezTo>
                    <a:pt x="22900" y="78080"/>
                    <a:pt x="23980" y="82499"/>
                    <a:pt x="24786" y="87173"/>
                  </a:cubicBezTo>
                  <a:cubicBezTo>
                    <a:pt x="26078" y="91910"/>
                    <a:pt x="27042" y="96730"/>
                    <a:pt x="27669" y="101600"/>
                  </a:cubicBezTo>
                  <a:cubicBezTo>
                    <a:pt x="23649" y="98538"/>
                    <a:pt x="19898" y="95139"/>
                    <a:pt x="16455" y="91440"/>
                  </a:cubicBezTo>
                  <a:cubicBezTo>
                    <a:pt x="13292" y="87490"/>
                    <a:pt x="10428" y="83308"/>
                    <a:pt x="7889" y="78930"/>
                  </a:cubicBezTo>
                  <a:cubicBezTo>
                    <a:pt x="2910" y="69622"/>
                    <a:pt x="207" y="59266"/>
                    <a:pt x="2" y="48711"/>
                  </a:cubicBezTo>
                  <a:cubicBezTo>
                    <a:pt x="-98" y="37775"/>
                    <a:pt x="3088" y="27062"/>
                    <a:pt x="9146" y="17958"/>
                  </a:cubicBezTo>
                  <a:cubicBezTo>
                    <a:pt x="14873" y="9046"/>
                    <a:pt x="23758" y="2631"/>
                    <a:pt x="34019" y="0"/>
                  </a:cubicBezTo>
                  <a:close/>
                </a:path>
              </a:pathLst>
            </a:custGeom>
            <a:solidFill>
              <a:srgbClr val="FFFFFF"/>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grpSp>
          <p:nvGrpSpPr>
            <p:cNvPr id="9" name="Google Shape;1062;p37"/>
            <p:cNvGrpSpPr/>
            <p:nvPr/>
          </p:nvGrpSpPr>
          <p:grpSpPr>
            <a:xfrm>
              <a:off x="2044935" y="3180156"/>
              <a:ext cx="777138" cy="952684"/>
              <a:chOff x="2044935" y="3180156"/>
              <a:chExt cx="777138" cy="952684"/>
            </a:xfrm>
          </p:grpSpPr>
          <p:sp>
            <p:nvSpPr>
              <p:cNvPr id="66" name="Google Shape;1063;p37"/>
              <p:cNvSpPr/>
              <p:nvPr/>
            </p:nvSpPr>
            <p:spPr>
              <a:xfrm>
                <a:off x="2046821" y="3511033"/>
                <a:ext cx="120650" cy="57150"/>
              </a:xfrm>
              <a:custGeom>
                <a:avLst/>
                <a:gdLst/>
                <a:ahLst/>
                <a:cxnLst/>
                <a:rect l="l" t="t" r="r" b="b"/>
                <a:pathLst>
                  <a:path w="120650" h="57150" extrusionOk="0">
                    <a:moveTo>
                      <a:pt x="116884" y="58613"/>
                    </a:moveTo>
                    <a:cubicBezTo>
                      <a:pt x="118370" y="50739"/>
                      <a:pt x="119901" y="43259"/>
                      <a:pt x="121444" y="36230"/>
                    </a:cubicBezTo>
                    <a:cubicBezTo>
                      <a:pt x="98684" y="16434"/>
                      <a:pt x="70305" y="4250"/>
                      <a:pt x="40278" y="1381"/>
                    </a:cubicBezTo>
                    <a:cubicBezTo>
                      <a:pt x="27753" y="-81"/>
                      <a:pt x="15120" y="-383"/>
                      <a:pt x="2540" y="479"/>
                    </a:cubicBezTo>
                    <a:cubicBezTo>
                      <a:pt x="1511" y="6943"/>
                      <a:pt x="664" y="13393"/>
                      <a:pt x="0" y="19828"/>
                    </a:cubicBezTo>
                    <a:cubicBezTo>
                      <a:pt x="28092" y="17446"/>
                      <a:pt x="81280" y="19186"/>
                      <a:pt x="116884" y="58613"/>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7" name="Google Shape;1064;p37"/>
              <p:cNvSpPr/>
              <p:nvPr/>
            </p:nvSpPr>
            <p:spPr>
              <a:xfrm>
                <a:off x="2044935" y="3586202"/>
                <a:ext cx="107950" cy="44450"/>
              </a:xfrm>
              <a:custGeom>
                <a:avLst/>
                <a:gdLst/>
                <a:ahLst/>
                <a:cxnLst/>
                <a:rect l="l" t="t" r="r" b="b"/>
                <a:pathLst>
                  <a:path w="107950" h="44450" extrusionOk="0">
                    <a:moveTo>
                      <a:pt x="109550" y="47980"/>
                    </a:moveTo>
                    <a:cubicBezTo>
                      <a:pt x="110312" y="39881"/>
                      <a:pt x="111208" y="31946"/>
                      <a:pt x="112236" y="24173"/>
                    </a:cubicBezTo>
                    <a:cubicBezTo>
                      <a:pt x="75222" y="-6307"/>
                      <a:pt x="27750" y="-1747"/>
                      <a:pt x="0" y="4768"/>
                    </a:cubicBezTo>
                    <a:cubicBezTo>
                      <a:pt x="260" y="11238"/>
                      <a:pt x="673" y="17633"/>
                      <a:pt x="1188" y="23970"/>
                    </a:cubicBezTo>
                    <a:cubicBezTo>
                      <a:pt x="26822" y="17315"/>
                      <a:pt x="76346" y="11016"/>
                      <a:pt x="109550" y="4798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8" name="Google Shape;1065;p37"/>
              <p:cNvSpPr/>
              <p:nvPr/>
            </p:nvSpPr>
            <p:spPr>
              <a:xfrm>
                <a:off x="2093747" y="3777132"/>
                <a:ext cx="69850" cy="31750"/>
              </a:xfrm>
              <a:custGeom>
                <a:avLst/>
                <a:gdLst/>
                <a:ahLst/>
                <a:cxnLst/>
                <a:rect l="l" t="t" r="r" b="b"/>
                <a:pathLst>
                  <a:path w="69850" h="31750" extrusionOk="0">
                    <a:moveTo>
                      <a:pt x="8064" y="33033"/>
                    </a:moveTo>
                    <a:cubicBezTo>
                      <a:pt x="29459" y="24609"/>
                      <a:pt x="52085" y="19734"/>
                      <a:pt x="75051" y="18599"/>
                    </a:cubicBezTo>
                    <a:cubicBezTo>
                      <a:pt x="72879" y="12510"/>
                      <a:pt x="70917" y="6318"/>
                      <a:pt x="69215" y="0"/>
                    </a:cubicBezTo>
                    <a:cubicBezTo>
                      <a:pt x="45444" y="1531"/>
                      <a:pt x="22073" y="6876"/>
                      <a:pt x="0" y="15830"/>
                    </a:cubicBezTo>
                    <a:cubicBezTo>
                      <a:pt x="4928" y="26765"/>
                      <a:pt x="8103" y="32868"/>
                      <a:pt x="8103" y="32868"/>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9" name="Google Shape;1066;p37"/>
              <p:cNvSpPr/>
              <p:nvPr/>
            </p:nvSpPr>
            <p:spPr>
              <a:xfrm>
                <a:off x="2304828" y="3964013"/>
                <a:ext cx="152400" cy="50800"/>
              </a:xfrm>
              <a:custGeom>
                <a:avLst/>
                <a:gdLst/>
                <a:ahLst/>
                <a:cxnLst/>
                <a:rect l="l" t="t" r="r" b="b"/>
                <a:pathLst>
                  <a:path w="152400" h="50800" extrusionOk="0">
                    <a:moveTo>
                      <a:pt x="144628" y="0"/>
                    </a:moveTo>
                    <a:cubicBezTo>
                      <a:pt x="80296" y="40957"/>
                      <a:pt x="29693" y="39039"/>
                      <a:pt x="0" y="31286"/>
                    </a:cubicBezTo>
                    <a:cubicBezTo>
                      <a:pt x="4051" y="38976"/>
                      <a:pt x="8255" y="46329"/>
                      <a:pt x="12535" y="53181"/>
                    </a:cubicBezTo>
                    <a:cubicBezTo>
                      <a:pt x="20223" y="54279"/>
                      <a:pt x="27979" y="54828"/>
                      <a:pt x="35744" y="54826"/>
                    </a:cubicBezTo>
                    <a:cubicBezTo>
                      <a:pt x="67272" y="54826"/>
                      <a:pt x="107353" y="46050"/>
                      <a:pt x="153486" y="16992"/>
                    </a:cubicBezTo>
                    <a:cubicBezTo>
                      <a:pt x="150305" y="11360"/>
                      <a:pt x="147377" y="5690"/>
                      <a:pt x="144628" y="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0" name="Google Shape;1067;p37"/>
              <p:cNvSpPr/>
              <p:nvPr/>
            </p:nvSpPr>
            <p:spPr>
              <a:xfrm>
                <a:off x="2426513" y="4050290"/>
                <a:ext cx="95250" cy="82550"/>
              </a:xfrm>
              <a:custGeom>
                <a:avLst/>
                <a:gdLst/>
                <a:ahLst/>
                <a:cxnLst/>
                <a:rect l="l" t="t" r="r" b="b"/>
                <a:pathLst>
                  <a:path w="95250" h="82550" extrusionOk="0">
                    <a:moveTo>
                      <a:pt x="99130" y="14745"/>
                    </a:moveTo>
                    <a:cubicBezTo>
                      <a:pt x="96272" y="10077"/>
                      <a:pt x="94437" y="7360"/>
                      <a:pt x="94437" y="7360"/>
                    </a:cubicBezTo>
                    <a:cubicBezTo>
                      <a:pt x="91650" y="4953"/>
                      <a:pt x="89053" y="2464"/>
                      <a:pt x="86404" y="0"/>
                    </a:cubicBezTo>
                    <a:cubicBezTo>
                      <a:pt x="50248" y="47574"/>
                      <a:pt x="18199" y="63290"/>
                      <a:pt x="0" y="68421"/>
                    </a:cubicBezTo>
                    <a:cubicBezTo>
                      <a:pt x="3493" y="70066"/>
                      <a:pt x="5537" y="70860"/>
                      <a:pt x="5537" y="70860"/>
                    </a:cubicBezTo>
                    <a:cubicBezTo>
                      <a:pt x="5537" y="70860"/>
                      <a:pt x="6293" y="76810"/>
                      <a:pt x="8007" y="86042"/>
                    </a:cubicBezTo>
                    <a:cubicBezTo>
                      <a:pt x="29667" y="79362"/>
                      <a:pt x="62783" y="61532"/>
                      <a:pt x="99130" y="14745"/>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1" name="Google Shape;1068;p37"/>
              <p:cNvSpPr/>
              <p:nvPr/>
            </p:nvSpPr>
            <p:spPr>
              <a:xfrm>
                <a:off x="2733173" y="3829926"/>
                <a:ext cx="88900" cy="120650"/>
              </a:xfrm>
              <a:custGeom>
                <a:avLst/>
                <a:gdLst/>
                <a:ahLst/>
                <a:cxnLst/>
                <a:rect l="l" t="t" r="r" b="b"/>
                <a:pathLst>
                  <a:path w="88900" h="120650" extrusionOk="0">
                    <a:moveTo>
                      <a:pt x="86227" y="5474"/>
                    </a:moveTo>
                    <a:cubicBezTo>
                      <a:pt x="81744" y="3708"/>
                      <a:pt x="77445" y="1848"/>
                      <a:pt x="73120" y="0"/>
                    </a:cubicBezTo>
                    <a:cubicBezTo>
                      <a:pt x="67551" y="76035"/>
                      <a:pt x="25616" y="104210"/>
                      <a:pt x="0" y="114345"/>
                    </a:cubicBezTo>
                    <a:cubicBezTo>
                      <a:pt x="14135" y="118186"/>
                      <a:pt x="22727" y="119774"/>
                      <a:pt x="22727" y="119774"/>
                    </a:cubicBezTo>
                    <a:cubicBezTo>
                      <a:pt x="22727" y="119774"/>
                      <a:pt x="23006" y="121158"/>
                      <a:pt x="23552" y="123501"/>
                    </a:cubicBezTo>
                    <a:cubicBezTo>
                      <a:pt x="51067" y="107524"/>
                      <a:pt x="83572" y="75343"/>
                      <a:pt x="91167" y="11437"/>
                    </a:cubicBezTo>
                    <a:cubicBezTo>
                      <a:pt x="88132" y="7620"/>
                      <a:pt x="86227" y="5474"/>
                      <a:pt x="86227" y="5474"/>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2" name="Google Shape;1069;p37"/>
              <p:cNvSpPr/>
              <p:nvPr/>
            </p:nvSpPr>
            <p:spPr>
              <a:xfrm>
                <a:off x="2521191" y="3706736"/>
                <a:ext cx="127000" cy="120650"/>
              </a:xfrm>
              <a:custGeom>
                <a:avLst/>
                <a:gdLst/>
                <a:ahLst/>
                <a:cxnLst/>
                <a:rect l="l" t="t" r="r" b="b"/>
                <a:pathLst>
                  <a:path w="127000" h="120650" extrusionOk="0">
                    <a:moveTo>
                      <a:pt x="131756" y="16370"/>
                    </a:moveTo>
                    <a:cubicBezTo>
                      <a:pt x="126759" y="10890"/>
                      <a:pt x="122003" y="5423"/>
                      <a:pt x="117570" y="0"/>
                    </a:cubicBezTo>
                    <a:cubicBezTo>
                      <a:pt x="40437" y="18993"/>
                      <a:pt x="11068" y="69742"/>
                      <a:pt x="0" y="102305"/>
                    </a:cubicBezTo>
                    <a:cubicBezTo>
                      <a:pt x="4515" y="108820"/>
                      <a:pt x="9322" y="115005"/>
                      <a:pt x="14332" y="120987"/>
                    </a:cubicBezTo>
                    <a:cubicBezTo>
                      <a:pt x="20079" y="95345"/>
                      <a:pt x="43059" y="33954"/>
                      <a:pt x="131756" y="1637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3" name="Google Shape;1070;p37"/>
              <p:cNvSpPr/>
              <p:nvPr/>
            </p:nvSpPr>
            <p:spPr>
              <a:xfrm>
                <a:off x="2266372" y="3848519"/>
                <a:ext cx="152400" cy="44450"/>
              </a:xfrm>
              <a:custGeom>
                <a:avLst/>
                <a:gdLst/>
                <a:ahLst/>
                <a:cxnLst/>
                <a:rect l="l" t="t" r="r" b="b"/>
                <a:pathLst>
                  <a:path w="152400" h="44450" extrusionOk="0">
                    <a:moveTo>
                      <a:pt x="154381" y="24899"/>
                    </a:moveTo>
                    <a:cubicBezTo>
                      <a:pt x="153168" y="17965"/>
                      <a:pt x="152127" y="11126"/>
                      <a:pt x="151321" y="4477"/>
                    </a:cubicBezTo>
                    <a:cubicBezTo>
                      <a:pt x="88341" y="-9614"/>
                      <a:pt x="29845" y="12732"/>
                      <a:pt x="0" y="27667"/>
                    </a:cubicBezTo>
                    <a:cubicBezTo>
                      <a:pt x="1080" y="34402"/>
                      <a:pt x="2278" y="40964"/>
                      <a:pt x="3594" y="47352"/>
                    </a:cubicBezTo>
                    <a:cubicBezTo>
                      <a:pt x="30004" y="33585"/>
                      <a:pt x="91205" y="7836"/>
                      <a:pt x="154381" y="24899"/>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4" name="Google Shape;1071;p37"/>
              <p:cNvSpPr/>
              <p:nvPr/>
            </p:nvSpPr>
            <p:spPr>
              <a:xfrm>
                <a:off x="2598185" y="3770338"/>
                <a:ext cx="120650" cy="120650"/>
              </a:xfrm>
              <a:custGeom>
                <a:avLst/>
                <a:gdLst/>
                <a:ahLst/>
                <a:cxnLst/>
                <a:rect l="l" t="t" r="r" b="b"/>
                <a:pathLst>
                  <a:path w="120650" h="120650" extrusionOk="0">
                    <a:moveTo>
                      <a:pt x="123006" y="12643"/>
                    </a:moveTo>
                    <a:cubicBezTo>
                      <a:pt x="117075" y="8484"/>
                      <a:pt x="111341" y="4273"/>
                      <a:pt x="105861" y="0"/>
                    </a:cubicBezTo>
                    <a:cubicBezTo>
                      <a:pt x="94088" y="82766"/>
                      <a:pt x="33960" y="106413"/>
                      <a:pt x="0" y="113150"/>
                    </a:cubicBezTo>
                    <a:cubicBezTo>
                      <a:pt x="7150" y="118008"/>
                      <a:pt x="14364" y="122587"/>
                      <a:pt x="21590" y="126809"/>
                    </a:cubicBezTo>
                    <a:cubicBezTo>
                      <a:pt x="74639" y="111584"/>
                      <a:pt x="114140" y="67116"/>
                      <a:pt x="123006" y="12643"/>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5" name="Google Shape;1072;p37"/>
              <p:cNvSpPr/>
              <p:nvPr/>
            </p:nvSpPr>
            <p:spPr>
              <a:xfrm>
                <a:off x="2652008" y="3180156"/>
                <a:ext cx="76200" cy="50800"/>
              </a:xfrm>
              <a:custGeom>
                <a:avLst/>
                <a:gdLst/>
                <a:ahLst/>
                <a:cxnLst/>
                <a:rect l="l" t="t" r="r" b="b"/>
                <a:pathLst>
                  <a:path w="76200" h="50800" extrusionOk="0">
                    <a:moveTo>
                      <a:pt x="72142" y="45644"/>
                    </a:moveTo>
                    <a:cubicBezTo>
                      <a:pt x="74778" y="42291"/>
                      <a:pt x="77222" y="39008"/>
                      <a:pt x="79604" y="35757"/>
                    </a:cubicBezTo>
                    <a:cubicBezTo>
                      <a:pt x="51532" y="34462"/>
                      <a:pt x="25278" y="21499"/>
                      <a:pt x="7182" y="0"/>
                    </a:cubicBezTo>
                    <a:cubicBezTo>
                      <a:pt x="5233" y="6728"/>
                      <a:pt x="2834" y="13317"/>
                      <a:pt x="0" y="19723"/>
                    </a:cubicBezTo>
                    <a:cubicBezTo>
                      <a:pt x="19284" y="38927"/>
                      <a:pt x="44515" y="51016"/>
                      <a:pt x="71564" y="54013"/>
                    </a:cubicBezTo>
                    <a:cubicBezTo>
                      <a:pt x="72142" y="48768"/>
                      <a:pt x="72142" y="45644"/>
                      <a:pt x="72142" y="45644"/>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6" name="Google Shape;1073;p37"/>
              <p:cNvSpPr/>
              <p:nvPr/>
            </p:nvSpPr>
            <p:spPr>
              <a:xfrm>
                <a:off x="2571545" y="3258046"/>
                <a:ext cx="50800" cy="107950"/>
              </a:xfrm>
              <a:custGeom>
                <a:avLst/>
                <a:gdLst/>
                <a:ahLst/>
                <a:cxnLst/>
                <a:rect l="l" t="t" r="r" b="b"/>
                <a:pathLst>
                  <a:path w="50800" h="107950" extrusionOk="0">
                    <a:moveTo>
                      <a:pt x="1837" y="6845"/>
                    </a:moveTo>
                    <a:cubicBezTo>
                      <a:pt x="-1880" y="28248"/>
                      <a:pt x="64" y="50250"/>
                      <a:pt x="7476" y="70669"/>
                    </a:cubicBezTo>
                    <a:cubicBezTo>
                      <a:pt x="13368" y="85895"/>
                      <a:pt x="22548" y="99633"/>
                      <a:pt x="34362" y="110903"/>
                    </a:cubicBezTo>
                    <a:cubicBezTo>
                      <a:pt x="41351" y="108875"/>
                      <a:pt x="48227" y="106478"/>
                      <a:pt x="54961" y="103721"/>
                    </a:cubicBezTo>
                    <a:cubicBezTo>
                      <a:pt x="41758" y="93346"/>
                      <a:pt x="31537" y="79659"/>
                      <a:pt x="25339" y="64052"/>
                    </a:cubicBezTo>
                    <a:cubicBezTo>
                      <a:pt x="18134" y="43435"/>
                      <a:pt x="17206" y="21144"/>
                      <a:pt x="22672" y="0"/>
                    </a:cubicBezTo>
                    <a:cubicBezTo>
                      <a:pt x="15931" y="2863"/>
                      <a:pt x="8962" y="5153"/>
                      <a:pt x="1837" y="6845"/>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7" name="Google Shape;1074;p37"/>
              <p:cNvSpPr/>
              <p:nvPr/>
            </p:nvSpPr>
            <p:spPr>
              <a:xfrm>
                <a:off x="2519632" y="3269133"/>
                <a:ext cx="25400" cy="107950"/>
              </a:xfrm>
              <a:custGeom>
                <a:avLst/>
                <a:gdLst/>
                <a:ahLst/>
                <a:cxnLst/>
                <a:rect l="l" t="t" r="r" b="b"/>
                <a:pathLst>
                  <a:path w="25400" h="107950" extrusionOk="0">
                    <a:moveTo>
                      <a:pt x="11345" y="110477"/>
                    </a:moveTo>
                    <a:cubicBezTo>
                      <a:pt x="18228" y="110356"/>
                      <a:pt x="24832" y="110026"/>
                      <a:pt x="31233" y="109544"/>
                    </a:cubicBezTo>
                    <a:cubicBezTo>
                      <a:pt x="17158" y="74746"/>
                      <a:pt x="14614" y="36351"/>
                      <a:pt x="23975" y="0"/>
                    </a:cubicBezTo>
                    <a:cubicBezTo>
                      <a:pt x="17689" y="349"/>
                      <a:pt x="11358" y="406"/>
                      <a:pt x="5020" y="203"/>
                    </a:cubicBezTo>
                    <a:cubicBezTo>
                      <a:pt x="-3392" y="36816"/>
                      <a:pt x="-1198" y="75067"/>
                      <a:pt x="11345" y="110477"/>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grpSp>
        <p:sp>
          <p:nvSpPr>
            <p:cNvPr id="65" name="Google Shape;1075;p37"/>
            <p:cNvSpPr/>
            <p:nvPr/>
          </p:nvSpPr>
          <p:spPr>
            <a:xfrm rot="-927580">
              <a:off x="2237726" y="3390882"/>
              <a:ext cx="228466" cy="178026"/>
            </a:xfrm>
            <a:prstGeom prst="roundRect">
              <a:avLst>
                <a:gd name="adj" fmla="val 9653"/>
              </a:avLst>
            </a:prstGeom>
            <a:solidFill>
              <a:srgbClr val="0E003F">
                <a:alpha val="20760"/>
              </a:srgbClr>
            </a:solidFill>
            <a:ln>
              <a:noFill/>
            </a:ln>
          </p:spPr>
          <p:txBody>
            <a:bodyPr spcFirstLastPara="1" wrap="square" lIns="91425" tIns="91425" rIns="91425" bIns="91425" anchor="ctr" anchorCtr="0">
              <a:noAutofit/>
            </a:bodyPr>
            <a:lstStyle/>
            <a:p>
              <a:pPr defTabSz="1219170">
                <a:defRPr/>
              </a:pPr>
              <a:endParaRPr sz="1900"/>
            </a:p>
          </p:txBody>
        </p:sp>
      </p:grpSp>
      <p:sp>
        <p:nvSpPr>
          <p:cNvPr id="78" name="TextBox 77"/>
          <p:cNvSpPr txBox="1"/>
          <p:nvPr/>
        </p:nvSpPr>
        <p:spPr>
          <a:xfrm>
            <a:off x="3308967" y="99959"/>
            <a:ext cx="6173971" cy="779700"/>
          </a:xfrm>
          <a:prstGeom prst="rect">
            <a:avLst/>
          </a:prstGeom>
          <a:noFill/>
        </p:spPr>
        <p:txBody>
          <a:bodyPr wrap="square" lIns="121917" tIns="60958" rIns="121917" bIns="60958">
            <a:spAutoFit/>
          </a:bodyPr>
          <a:lstStyle/>
          <a:p>
            <a:pPr algn="ctr" defTabSz="1219170">
              <a:defRPr/>
            </a:pPr>
            <a:r>
              <a:rPr lang="en-US" sz="4300" b="1" dirty="0">
                <a:ln w="22225">
                  <a:solidFill>
                    <a:srgbClr val="002060"/>
                  </a:solidFill>
                  <a:prstDash val="solid"/>
                </a:ln>
                <a:solidFill>
                  <a:srgbClr val="FFFF00"/>
                </a:solidFill>
                <a:latin typeface="#9Slide07 SVNZiclets" panose="02000603000000000000" pitchFamily="2" charset="0"/>
              </a:rPr>
              <a:t>AI NHANH NHẤT???</a:t>
            </a:r>
          </a:p>
        </p:txBody>
      </p:sp>
      <p:pic>
        <p:nvPicPr>
          <p:cNvPr id="7" name="Picture 6" descr="A picture containing logo&#10;&#10;Description automatically generated"/>
          <p:cNvPicPr>
            <a:picLocks noChangeAspect="1"/>
          </p:cNvPicPr>
          <p:nvPr/>
        </p:nvPicPr>
        <p:blipFill>
          <a:blip r:embed="rId2"/>
          <a:stretch>
            <a:fillRect/>
          </a:stretch>
        </p:blipFill>
        <p:spPr>
          <a:xfrm>
            <a:off x="5415328" y="3523256"/>
            <a:ext cx="3098696" cy="2847888"/>
          </a:xfrm>
          <a:prstGeom prst="rect">
            <a:avLst/>
          </a:prstGeom>
        </p:spPr>
      </p:pic>
      <p:sp>
        <p:nvSpPr>
          <p:cNvPr id="79" name="Shape 345"/>
          <p:cNvSpPr txBox="1"/>
          <p:nvPr/>
        </p:nvSpPr>
        <p:spPr>
          <a:xfrm>
            <a:off x="6096000" y="2832528"/>
            <a:ext cx="2084208" cy="733489"/>
          </a:xfrm>
          <a:prstGeom prst="rect">
            <a:avLst/>
          </a:prstGeom>
          <a:noFill/>
          <a:ln>
            <a:noFill/>
          </a:ln>
          <a:effectLst>
            <a:outerShdw blurRad="42863" dist="9525" dir="5400000" algn="bl" rotWithShape="0">
              <a:srgbClr val="20124D">
                <a:alpha val="80000"/>
              </a:srgbClr>
            </a:outerShdw>
          </a:effectLst>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1pPr>
            <a:lvl2pPr marR="0" lvl="1"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2pPr>
            <a:lvl3pPr marR="0" lvl="2"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3pPr>
            <a:lvl4pPr marR="0" lvl="3"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4pPr>
            <a:lvl5pPr marR="0" lvl="4"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5pPr>
            <a:lvl6pPr marR="0" lvl="5"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6pPr>
            <a:lvl7pPr marR="0" lvl="6"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7pPr>
            <a:lvl8pPr marR="0" lvl="7"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8pPr>
            <a:lvl9pPr marR="0" lvl="8"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9pPr>
          </a:lstStyle>
          <a:p>
            <a:pPr algn="just" defTabSz="1219170">
              <a:lnSpc>
                <a:spcPct val="115000"/>
              </a:lnSpc>
              <a:defRPr/>
            </a:pPr>
            <a:r>
              <a:rPr lang="en-US" dirty="0" err="1">
                <a:solidFill>
                  <a:schemeClr val="tx1"/>
                </a:solidFill>
                <a:latin typeface="#9Slide03 SFU Futura_07" panose="00000900000000000000" pitchFamily="2" charset="0"/>
                <a:ea typeface="Times New Roman" panose="02020603050405020304" pitchFamily="18" charset="0"/>
              </a:rPr>
              <a:t>Đáp</a:t>
            </a:r>
            <a:r>
              <a:rPr lang="en-US" dirty="0">
                <a:solidFill>
                  <a:schemeClr val="tx1"/>
                </a:solidFill>
                <a:latin typeface="#9Slide03 SFU Futura_07" panose="00000900000000000000" pitchFamily="2" charset="0"/>
                <a:ea typeface="Times New Roman" panose="02020603050405020304" pitchFamily="18" charset="0"/>
              </a:rPr>
              <a:t> </a:t>
            </a:r>
            <a:r>
              <a:rPr lang="en-US" dirty="0" err="1">
                <a:solidFill>
                  <a:schemeClr val="tx1"/>
                </a:solidFill>
                <a:latin typeface="#9Slide03 SFU Futura_07" panose="00000900000000000000" pitchFamily="2" charset="0"/>
                <a:ea typeface="Times New Roman" panose="02020603050405020304" pitchFamily="18" charset="0"/>
              </a:rPr>
              <a:t>án</a:t>
            </a:r>
            <a:r>
              <a:rPr lang="en-US" dirty="0">
                <a:solidFill>
                  <a:schemeClr val="tx1"/>
                </a:solidFill>
                <a:latin typeface="#9Slide03 SFU Futura_07" panose="00000900000000000000" pitchFamily="2" charset="0"/>
                <a:ea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par>
                                <p:cTn id="8" presetID="2" presetClass="entr" presetSubtype="8" fill="hold" nodeType="withEffect">
                                  <p:stCondLst>
                                    <p:cond delay="25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0-#ppt_w/2"/>
                                          </p:val>
                                        </p:tav>
                                        <p:tav tm="100000">
                                          <p:val>
                                            <p:strVal val="#ppt_x"/>
                                          </p:val>
                                        </p:tav>
                                      </p:tavLst>
                                    </p:anim>
                                    <p:anim calcmode="lin" valueType="num">
                                      <p:cBhvr additive="base">
                                        <p:cTn id="11" dur="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wipe(down)">
                                      <p:cBhvr>
                                        <p:cTn id="21" dur="580">
                                          <p:stCondLst>
                                            <p:cond delay="0"/>
                                          </p:stCondLst>
                                        </p:cTn>
                                        <p:tgtEl>
                                          <p:spTgt spid="79"/>
                                        </p:tgtEl>
                                      </p:cBhvr>
                                    </p:animEffect>
                                    <p:anim calcmode="lin" valueType="num">
                                      <p:cBhvr>
                                        <p:cTn id="22" dur="1822"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9"/>
                                        </p:tgtEl>
                                        <p:attrNameLst>
                                          <p:attrName>ppt_y</p:attrName>
                                        </p:attrNameLst>
                                      </p:cBhvr>
                                      <p:tavLst>
                                        <p:tav tm="0" fmla="#ppt_y-sin(pi*$)/81">
                                          <p:val>
                                            <p:fltVal val="0"/>
                                          </p:val>
                                        </p:tav>
                                        <p:tav tm="100000">
                                          <p:val>
                                            <p:fltVal val="1"/>
                                          </p:val>
                                        </p:tav>
                                      </p:tavLst>
                                    </p:anim>
                                    <p:animScale>
                                      <p:cBhvr>
                                        <p:cTn id="27" dur="26">
                                          <p:stCondLst>
                                            <p:cond delay="650"/>
                                          </p:stCondLst>
                                        </p:cTn>
                                        <p:tgtEl>
                                          <p:spTgt spid="79"/>
                                        </p:tgtEl>
                                      </p:cBhvr>
                                      <p:to x="100000" y="60000"/>
                                    </p:animScale>
                                    <p:animScale>
                                      <p:cBhvr>
                                        <p:cTn id="28" dur="166" decel="50000">
                                          <p:stCondLst>
                                            <p:cond delay="676"/>
                                          </p:stCondLst>
                                        </p:cTn>
                                        <p:tgtEl>
                                          <p:spTgt spid="79"/>
                                        </p:tgtEl>
                                      </p:cBhvr>
                                      <p:to x="100000" y="100000"/>
                                    </p:animScale>
                                    <p:animScale>
                                      <p:cBhvr>
                                        <p:cTn id="29" dur="26">
                                          <p:stCondLst>
                                            <p:cond delay="1312"/>
                                          </p:stCondLst>
                                        </p:cTn>
                                        <p:tgtEl>
                                          <p:spTgt spid="79"/>
                                        </p:tgtEl>
                                      </p:cBhvr>
                                      <p:to x="100000" y="80000"/>
                                    </p:animScale>
                                    <p:animScale>
                                      <p:cBhvr>
                                        <p:cTn id="30" dur="166" decel="50000">
                                          <p:stCondLst>
                                            <p:cond delay="1338"/>
                                          </p:stCondLst>
                                        </p:cTn>
                                        <p:tgtEl>
                                          <p:spTgt spid="79"/>
                                        </p:tgtEl>
                                      </p:cBhvr>
                                      <p:to x="100000" y="100000"/>
                                    </p:animScale>
                                    <p:animScale>
                                      <p:cBhvr>
                                        <p:cTn id="31" dur="26">
                                          <p:stCondLst>
                                            <p:cond delay="1642"/>
                                          </p:stCondLst>
                                        </p:cTn>
                                        <p:tgtEl>
                                          <p:spTgt spid="79"/>
                                        </p:tgtEl>
                                      </p:cBhvr>
                                      <p:to x="100000" y="90000"/>
                                    </p:animScale>
                                    <p:animScale>
                                      <p:cBhvr>
                                        <p:cTn id="32" dur="166" decel="50000">
                                          <p:stCondLst>
                                            <p:cond delay="1668"/>
                                          </p:stCondLst>
                                        </p:cTn>
                                        <p:tgtEl>
                                          <p:spTgt spid="79"/>
                                        </p:tgtEl>
                                      </p:cBhvr>
                                      <p:to x="100000" y="100000"/>
                                    </p:animScale>
                                    <p:animScale>
                                      <p:cBhvr>
                                        <p:cTn id="33" dur="26">
                                          <p:stCondLst>
                                            <p:cond delay="1808"/>
                                          </p:stCondLst>
                                        </p:cTn>
                                        <p:tgtEl>
                                          <p:spTgt spid="79"/>
                                        </p:tgtEl>
                                      </p:cBhvr>
                                      <p:to x="100000" y="95000"/>
                                    </p:animScale>
                                    <p:animScale>
                                      <p:cBhvr>
                                        <p:cTn id="34" dur="166" decel="50000">
                                          <p:stCondLst>
                                            <p:cond delay="1834"/>
                                          </p:stCondLst>
                                        </p:cTn>
                                        <p:tgtEl>
                                          <p:spTgt spid="79"/>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80">
                                          <p:stCondLst>
                                            <p:cond delay="0"/>
                                          </p:stCondLst>
                                        </p:cTn>
                                        <p:tgtEl>
                                          <p:spTgt spid="7"/>
                                        </p:tgtEl>
                                      </p:cBhvr>
                                    </p:animEffect>
                                    <p:anim calcmode="lin" valueType="num">
                                      <p:cBhvr>
                                        <p:cTn id="3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3" dur="26">
                                          <p:stCondLst>
                                            <p:cond delay="650"/>
                                          </p:stCondLst>
                                        </p:cTn>
                                        <p:tgtEl>
                                          <p:spTgt spid="7"/>
                                        </p:tgtEl>
                                      </p:cBhvr>
                                      <p:to x="100000" y="60000"/>
                                    </p:animScale>
                                    <p:animScale>
                                      <p:cBhvr>
                                        <p:cTn id="44" dur="166" decel="50000">
                                          <p:stCondLst>
                                            <p:cond delay="676"/>
                                          </p:stCondLst>
                                        </p:cTn>
                                        <p:tgtEl>
                                          <p:spTgt spid="7"/>
                                        </p:tgtEl>
                                      </p:cBhvr>
                                      <p:to x="100000" y="100000"/>
                                    </p:animScale>
                                    <p:animScale>
                                      <p:cBhvr>
                                        <p:cTn id="45" dur="26">
                                          <p:stCondLst>
                                            <p:cond delay="1312"/>
                                          </p:stCondLst>
                                        </p:cTn>
                                        <p:tgtEl>
                                          <p:spTgt spid="7"/>
                                        </p:tgtEl>
                                      </p:cBhvr>
                                      <p:to x="100000" y="80000"/>
                                    </p:animScale>
                                    <p:animScale>
                                      <p:cBhvr>
                                        <p:cTn id="46" dur="166" decel="50000">
                                          <p:stCondLst>
                                            <p:cond delay="1338"/>
                                          </p:stCondLst>
                                        </p:cTn>
                                        <p:tgtEl>
                                          <p:spTgt spid="7"/>
                                        </p:tgtEl>
                                      </p:cBhvr>
                                      <p:to x="100000" y="100000"/>
                                    </p:animScale>
                                    <p:animScale>
                                      <p:cBhvr>
                                        <p:cTn id="47" dur="26">
                                          <p:stCondLst>
                                            <p:cond delay="1642"/>
                                          </p:stCondLst>
                                        </p:cTn>
                                        <p:tgtEl>
                                          <p:spTgt spid="7"/>
                                        </p:tgtEl>
                                      </p:cBhvr>
                                      <p:to x="100000" y="90000"/>
                                    </p:animScale>
                                    <p:animScale>
                                      <p:cBhvr>
                                        <p:cTn id="48" dur="166" decel="50000">
                                          <p:stCondLst>
                                            <p:cond delay="1668"/>
                                          </p:stCondLst>
                                        </p:cTn>
                                        <p:tgtEl>
                                          <p:spTgt spid="7"/>
                                        </p:tgtEl>
                                      </p:cBhvr>
                                      <p:to x="100000" y="100000"/>
                                    </p:animScale>
                                    <p:animScale>
                                      <p:cBhvr>
                                        <p:cTn id="49" dur="26">
                                          <p:stCondLst>
                                            <p:cond delay="1808"/>
                                          </p:stCondLst>
                                        </p:cTn>
                                        <p:tgtEl>
                                          <p:spTgt spid="7"/>
                                        </p:tgtEl>
                                      </p:cBhvr>
                                      <p:to x="100000" y="95000"/>
                                    </p:animScale>
                                    <p:animScale>
                                      <p:cBhvr>
                                        <p:cTn id="5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p:nvPr/>
        </p:nvGrpSpPr>
        <p:grpSpPr>
          <a:xfrm>
            <a:off x="165419" y="2018087"/>
            <a:ext cx="3059816" cy="2970645"/>
            <a:chOff x="165725" y="1754335"/>
            <a:chExt cx="3582903" cy="3522861"/>
          </a:xfrm>
        </p:grpSpPr>
        <p:grpSp>
          <p:nvGrpSpPr>
            <p:cNvPr id="4" name="Group 27"/>
            <p:cNvGrpSpPr/>
            <p:nvPr/>
          </p:nvGrpSpPr>
          <p:grpSpPr>
            <a:xfrm>
              <a:off x="233751" y="1754335"/>
              <a:ext cx="3514877" cy="3522861"/>
              <a:chOff x="233751" y="1754334"/>
              <a:chExt cx="3514877" cy="3522861"/>
            </a:xfrm>
          </p:grpSpPr>
          <p:sp>
            <p:nvSpPr>
              <p:cNvPr id="38" name="Freeform 71"/>
              <p:cNvSpPr/>
              <p:nvPr/>
            </p:nvSpPr>
            <p:spPr>
              <a:xfrm rot="20256101">
                <a:off x="233751" y="1754334"/>
                <a:ext cx="3514877" cy="3522861"/>
              </a:xfrm>
              <a:custGeom>
                <a:avLst/>
                <a:gdLst>
                  <a:gd name="connsiteX0" fmla="*/ 1398417 w 3323029"/>
                  <a:gd name="connsiteY0" fmla="*/ 0 h 3330579"/>
                  <a:gd name="connsiteX1" fmla="*/ 1884133 w 3323029"/>
                  <a:gd name="connsiteY1" fmla="*/ 3864 h 3330579"/>
                  <a:gd name="connsiteX2" fmla="*/ 1946080 w 3323029"/>
                  <a:gd name="connsiteY2" fmla="*/ 403172 h 3330579"/>
                  <a:gd name="connsiteX3" fmla="*/ 2042248 w 3323029"/>
                  <a:gd name="connsiteY3" fmla="*/ 426825 h 3330579"/>
                  <a:gd name="connsiteX4" fmla="*/ 2166447 w 3323029"/>
                  <a:gd name="connsiteY4" fmla="*/ 471061 h 3330579"/>
                  <a:gd name="connsiteX5" fmla="*/ 2285558 w 3323029"/>
                  <a:gd name="connsiteY5" fmla="*/ 527585 h 3330579"/>
                  <a:gd name="connsiteX6" fmla="*/ 2316968 w 3323029"/>
                  <a:gd name="connsiteY6" fmla="*/ 546587 h 3330579"/>
                  <a:gd name="connsiteX7" fmla="*/ 2647341 w 3323029"/>
                  <a:gd name="connsiteY7" fmla="*/ 304108 h 3330579"/>
                  <a:gd name="connsiteX8" fmla="*/ 2994093 w 3323029"/>
                  <a:gd name="connsiteY8" fmla="*/ 644254 h 3330579"/>
                  <a:gd name="connsiteX9" fmla="*/ 2760974 w 3323029"/>
                  <a:gd name="connsiteY9" fmla="*/ 975027 h 3330579"/>
                  <a:gd name="connsiteX10" fmla="*/ 2863478 w 3323029"/>
                  <a:gd name="connsiteY10" fmla="*/ 1167975 h 3330579"/>
                  <a:gd name="connsiteX11" fmla="*/ 2917553 w 3323029"/>
                  <a:gd name="connsiteY11" fmla="*/ 1344511 h 3330579"/>
                  <a:gd name="connsiteX12" fmla="*/ 3321219 w 3323029"/>
                  <a:gd name="connsiteY12" fmla="*/ 1408884 h 3330579"/>
                  <a:gd name="connsiteX13" fmla="*/ 3323029 w 3323029"/>
                  <a:gd name="connsiteY13" fmla="*/ 1894612 h 3330579"/>
                  <a:gd name="connsiteX14" fmla="*/ 2924583 w 3323029"/>
                  <a:gd name="connsiteY14" fmla="*/ 1961200 h 3330579"/>
                  <a:gd name="connsiteX15" fmla="*/ 2907798 w 3323029"/>
                  <a:gd name="connsiteY15" fmla="*/ 2029444 h 3330579"/>
                  <a:gd name="connsiteX16" fmla="*/ 2863561 w 3323029"/>
                  <a:gd name="connsiteY16" fmla="*/ 2153643 h 3330579"/>
                  <a:gd name="connsiteX17" fmla="*/ 2807039 w 3323029"/>
                  <a:gd name="connsiteY17" fmla="*/ 2272754 h 3330579"/>
                  <a:gd name="connsiteX18" fmla="*/ 2770411 w 3323029"/>
                  <a:gd name="connsiteY18" fmla="*/ 2333302 h 3330579"/>
                  <a:gd name="connsiteX19" fmla="*/ 3011212 w 3323029"/>
                  <a:gd name="connsiteY19" fmla="*/ 2666180 h 3330579"/>
                  <a:gd name="connsiteX20" fmla="*/ 2668683 w 3323029"/>
                  <a:gd name="connsiteY20" fmla="*/ 3010576 h 3330579"/>
                  <a:gd name="connsiteX21" fmla="*/ 2326407 w 3323029"/>
                  <a:gd name="connsiteY21" fmla="*/ 2765800 h 3330579"/>
                  <a:gd name="connsiteX22" fmla="*/ 2166646 w 3323029"/>
                  <a:gd name="connsiteY22" fmla="*/ 2850673 h 3330579"/>
                  <a:gd name="connsiteX23" fmla="*/ 2050349 w 3323029"/>
                  <a:gd name="connsiteY23" fmla="*/ 2892477 h 3330579"/>
                  <a:gd name="connsiteX24" fmla="*/ 1989426 w 3323029"/>
                  <a:gd name="connsiteY24" fmla="*/ 2907999 h 3330579"/>
                  <a:gd name="connsiteX25" fmla="*/ 1915493 w 3323029"/>
                  <a:gd name="connsiteY25" fmla="*/ 3330579 h 3330579"/>
                  <a:gd name="connsiteX26" fmla="*/ 1429793 w 3323029"/>
                  <a:gd name="connsiteY26" fmla="*/ 3325071 h 3330579"/>
                  <a:gd name="connsiteX27" fmla="*/ 1366863 w 3323029"/>
                  <a:gd name="connsiteY27" fmla="*/ 2910163 h 3330579"/>
                  <a:gd name="connsiteX28" fmla="*/ 1305177 w 3323029"/>
                  <a:gd name="connsiteY28" fmla="*/ 2894991 h 3330579"/>
                  <a:gd name="connsiteX29" fmla="*/ 1180978 w 3323029"/>
                  <a:gd name="connsiteY29" fmla="*/ 2850754 h 3330579"/>
                  <a:gd name="connsiteX30" fmla="*/ 1061867 w 3323029"/>
                  <a:gd name="connsiteY30" fmla="*/ 2794233 h 3330579"/>
                  <a:gd name="connsiteX31" fmla="*/ 1017109 w 3323029"/>
                  <a:gd name="connsiteY31" fmla="*/ 2767155 h 3330579"/>
                  <a:gd name="connsiteX32" fmla="*/ 656375 w 3323029"/>
                  <a:gd name="connsiteY32" fmla="*/ 3015448 h 3330579"/>
                  <a:gd name="connsiteX33" fmla="*/ 320095 w 3323029"/>
                  <a:gd name="connsiteY33" fmla="*/ 2664948 h 3330579"/>
                  <a:gd name="connsiteX34" fmla="*/ 573475 w 3323029"/>
                  <a:gd name="connsiteY34" fmla="*/ 2327625 h 3330579"/>
                  <a:gd name="connsiteX35" fmla="*/ 536640 w 3323029"/>
                  <a:gd name="connsiteY35" fmla="*/ 2265626 h 3330579"/>
                  <a:gd name="connsiteX36" fmla="*/ 483946 w 3323029"/>
                  <a:gd name="connsiteY36" fmla="*/ 2153840 h 3330579"/>
                  <a:gd name="connsiteX37" fmla="*/ 433052 w 3323029"/>
                  <a:gd name="connsiteY37" fmla="*/ 1987685 h 3330579"/>
                  <a:gd name="connsiteX38" fmla="*/ 1905 w 3323029"/>
                  <a:gd name="connsiteY38" fmla="*/ 1919015 h 3330579"/>
                  <a:gd name="connsiteX39" fmla="*/ 0 w 3323029"/>
                  <a:gd name="connsiteY39" fmla="*/ 1433289 h 3330579"/>
                  <a:gd name="connsiteX40" fmla="*/ 422349 w 3323029"/>
                  <a:gd name="connsiteY40" fmla="*/ 1362623 h 3330579"/>
                  <a:gd name="connsiteX41" fmla="*/ 439627 w 3323029"/>
                  <a:gd name="connsiteY41" fmla="*/ 1292372 h 3330579"/>
                  <a:gd name="connsiteX42" fmla="*/ 483863 w 3323029"/>
                  <a:gd name="connsiteY42" fmla="*/ 1168173 h 3330579"/>
                  <a:gd name="connsiteX43" fmla="*/ 540386 w 3323029"/>
                  <a:gd name="connsiteY43" fmla="*/ 1049061 h 3330579"/>
                  <a:gd name="connsiteX44" fmla="*/ 555882 w 3323029"/>
                  <a:gd name="connsiteY44" fmla="*/ 1023445 h 3330579"/>
                  <a:gd name="connsiteX45" fmla="*/ 291769 w 3323029"/>
                  <a:gd name="connsiteY45" fmla="*/ 677755 h 3330579"/>
                  <a:gd name="connsiteX46" fmla="*/ 625174 w 3323029"/>
                  <a:gd name="connsiteY46" fmla="*/ 324520 h 3330579"/>
                  <a:gd name="connsiteX47" fmla="*/ 989612 w 3323029"/>
                  <a:gd name="connsiteY47" fmla="*/ 570999 h 3330579"/>
                  <a:gd name="connsiteX48" fmla="*/ 1068991 w 3323029"/>
                  <a:gd name="connsiteY48" fmla="*/ 523836 h 3330579"/>
                  <a:gd name="connsiteX49" fmla="*/ 1180777 w 3323029"/>
                  <a:gd name="connsiteY49" fmla="*/ 471143 h 3330579"/>
                  <a:gd name="connsiteX50" fmla="*/ 1325217 w 3323029"/>
                  <a:gd name="connsiteY50" fmla="*/ 426900 h 3330579"/>
                  <a:gd name="connsiteX51" fmla="*/ 1398417 w 3323029"/>
                  <a:gd name="connsiteY51" fmla="*/ 0 h 3330579"/>
                  <a:gd name="connsiteX52" fmla="*/ 1661514 w 3323029"/>
                  <a:gd name="connsiteY52" fmla="*/ 924941 h 3330579"/>
                  <a:gd name="connsiteX53" fmla="*/ 921165 w 3323029"/>
                  <a:gd name="connsiteY53" fmla="*/ 1665290 h 3330579"/>
                  <a:gd name="connsiteX54" fmla="*/ 1661514 w 3323029"/>
                  <a:gd name="connsiteY54" fmla="*/ 2405639 h 3330579"/>
                  <a:gd name="connsiteX55" fmla="*/ 2401863 w 3323029"/>
                  <a:gd name="connsiteY55" fmla="*/ 1665290 h 3330579"/>
                  <a:gd name="connsiteX56" fmla="*/ 1661514 w 3323029"/>
                  <a:gd name="connsiteY56" fmla="*/ 924941 h 333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3029" h="3330579">
                    <a:moveTo>
                      <a:pt x="1398417" y="0"/>
                    </a:moveTo>
                    <a:lnTo>
                      <a:pt x="1884133" y="3864"/>
                    </a:lnTo>
                    <a:lnTo>
                      <a:pt x="1946080" y="403172"/>
                    </a:lnTo>
                    <a:lnTo>
                      <a:pt x="2042248" y="426825"/>
                    </a:lnTo>
                    <a:cubicBezTo>
                      <a:pt x="2083930" y="439328"/>
                      <a:pt x="2125376" y="454053"/>
                      <a:pt x="2166447" y="471061"/>
                    </a:cubicBezTo>
                    <a:cubicBezTo>
                      <a:pt x="2207518" y="488070"/>
                      <a:pt x="2247240" y="506958"/>
                      <a:pt x="2285558" y="527585"/>
                    </a:cubicBezTo>
                    <a:lnTo>
                      <a:pt x="2316968" y="546587"/>
                    </a:lnTo>
                    <a:lnTo>
                      <a:pt x="2647341" y="304108"/>
                    </a:lnTo>
                    <a:lnTo>
                      <a:pt x="2994093" y="644254"/>
                    </a:lnTo>
                    <a:lnTo>
                      <a:pt x="2760974" y="975027"/>
                    </a:lnTo>
                    <a:lnTo>
                      <a:pt x="2863478" y="1167975"/>
                    </a:lnTo>
                    <a:lnTo>
                      <a:pt x="2917553" y="1344511"/>
                    </a:lnTo>
                    <a:lnTo>
                      <a:pt x="3321219" y="1408884"/>
                    </a:lnTo>
                    <a:lnTo>
                      <a:pt x="3323029" y="1894612"/>
                    </a:lnTo>
                    <a:lnTo>
                      <a:pt x="2924583" y="1961200"/>
                    </a:lnTo>
                    <a:lnTo>
                      <a:pt x="2907798" y="2029444"/>
                    </a:lnTo>
                    <a:cubicBezTo>
                      <a:pt x="2895296" y="2071125"/>
                      <a:pt x="2880569" y="2112572"/>
                      <a:pt x="2863561" y="2153643"/>
                    </a:cubicBezTo>
                    <a:cubicBezTo>
                      <a:pt x="2846553" y="2194714"/>
                      <a:pt x="2827665" y="2234438"/>
                      <a:pt x="2807039" y="2272754"/>
                    </a:cubicBezTo>
                    <a:lnTo>
                      <a:pt x="2770411" y="2333302"/>
                    </a:lnTo>
                    <a:lnTo>
                      <a:pt x="3011212" y="2666180"/>
                    </a:lnTo>
                    <a:lnTo>
                      <a:pt x="2668683" y="3010576"/>
                    </a:lnTo>
                    <a:lnTo>
                      <a:pt x="2326407" y="2765800"/>
                    </a:lnTo>
                    <a:lnTo>
                      <a:pt x="2166646" y="2850673"/>
                    </a:lnTo>
                    <a:cubicBezTo>
                      <a:pt x="2128586" y="2866442"/>
                      <a:pt x="2089772" y="2880397"/>
                      <a:pt x="2050349" y="2892477"/>
                    </a:cubicBezTo>
                    <a:lnTo>
                      <a:pt x="1989426" y="2907999"/>
                    </a:lnTo>
                    <a:lnTo>
                      <a:pt x="1915493" y="3330579"/>
                    </a:lnTo>
                    <a:lnTo>
                      <a:pt x="1429793" y="3325071"/>
                    </a:lnTo>
                    <a:lnTo>
                      <a:pt x="1366863" y="2910163"/>
                    </a:lnTo>
                    <a:lnTo>
                      <a:pt x="1305177" y="2894991"/>
                    </a:lnTo>
                    <a:cubicBezTo>
                      <a:pt x="1263495" y="2882489"/>
                      <a:pt x="1222049" y="2867763"/>
                      <a:pt x="1180978" y="2850754"/>
                    </a:cubicBezTo>
                    <a:cubicBezTo>
                      <a:pt x="1139907" y="2833746"/>
                      <a:pt x="1100184" y="2814859"/>
                      <a:pt x="1061867" y="2794233"/>
                    </a:cubicBezTo>
                    <a:lnTo>
                      <a:pt x="1017109" y="2767155"/>
                    </a:lnTo>
                    <a:lnTo>
                      <a:pt x="656375" y="3015448"/>
                    </a:lnTo>
                    <a:lnTo>
                      <a:pt x="320095" y="2664948"/>
                    </a:lnTo>
                    <a:lnTo>
                      <a:pt x="573475" y="2327625"/>
                    </a:lnTo>
                    <a:lnTo>
                      <a:pt x="536640" y="2265626"/>
                    </a:lnTo>
                    <a:cubicBezTo>
                      <a:pt x="517298" y="2229211"/>
                      <a:pt x="499714" y="2191900"/>
                      <a:pt x="483946" y="2153840"/>
                    </a:cubicBezTo>
                    <a:lnTo>
                      <a:pt x="433052" y="1987685"/>
                    </a:lnTo>
                    <a:lnTo>
                      <a:pt x="1905" y="1919015"/>
                    </a:lnTo>
                    <a:lnTo>
                      <a:pt x="0" y="1433289"/>
                    </a:lnTo>
                    <a:lnTo>
                      <a:pt x="422349" y="1362623"/>
                    </a:lnTo>
                    <a:lnTo>
                      <a:pt x="439627" y="1292372"/>
                    </a:lnTo>
                    <a:cubicBezTo>
                      <a:pt x="452129" y="1250691"/>
                      <a:pt x="466854" y="1209244"/>
                      <a:pt x="483863" y="1168173"/>
                    </a:cubicBezTo>
                    <a:cubicBezTo>
                      <a:pt x="500870" y="1127102"/>
                      <a:pt x="519759" y="1087378"/>
                      <a:pt x="540386" y="1049061"/>
                    </a:cubicBezTo>
                    <a:lnTo>
                      <a:pt x="555882" y="1023445"/>
                    </a:lnTo>
                    <a:lnTo>
                      <a:pt x="291769" y="677755"/>
                    </a:lnTo>
                    <a:lnTo>
                      <a:pt x="625174" y="324520"/>
                    </a:lnTo>
                    <a:lnTo>
                      <a:pt x="989612" y="570999"/>
                    </a:lnTo>
                    <a:lnTo>
                      <a:pt x="1068991" y="523836"/>
                    </a:lnTo>
                    <a:cubicBezTo>
                      <a:pt x="1105407" y="504496"/>
                      <a:pt x="1142717" y="486911"/>
                      <a:pt x="1180777" y="471143"/>
                    </a:cubicBezTo>
                    <a:lnTo>
                      <a:pt x="1325217" y="426900"/>
                    </a:lnTo>
                    <a:lnTo>
                      <a:pt x="1398417" y="0"/>
                    </a:lnTo>
                    <a:close/>
                    <a:moveTo>
                      <a:pt x="1661514" y="924941"/>
                    </a:moveTo>
                    <a:cubicBezTo>
                      <a:pt x="1252631" y="924941"/>
                      <a:pt x="921165" y="1256407"/>
                      <a:pt x="921165" y="1665290"/>
                    </a:cubicBezTo>
                    <a:cubicBezTo>
                      <a:pt x="921165" y="2074173"/>
                      <a:pt x="1252631" y="2405639"/>
                      <a:pt x="1661514" y="2405639"/>
                    </a:cubicBezTo>
                    <a:cubicBezTo>
                      <a:pt x="2070397" y="2405639"/>
                      <a:pt x="2401863" y="2074173"/>
                      <a:pt x="2401863" y="1665290"/>
                    </a:cubicBezTo>
                    <a:cubicBezTo>
                      <a:pt x="2401863" y="1256407"/>
                      <a:pt x="2070397" y="924941"/>
                      <a:pt x="1661514" y="924941"/>
                    </a:cubicBezTo>
                    <a:close/>
                  </a:path>
                </a:pathLst>
              </a:custGeom>
              <a:solidFill>
                <a:schemeClr val="bg1">
                  <a:lumMod val="95000"/>
                </a:schemeClr>
              </a:solidFill>
              <a:ln>
                <a:solidFill>
                  <a:schemeClr val="bg1"/>
                </a:solidFill>
              </a:ln>
              <a:effectLst>
                <a:outerShdw blurRad="63500" dist="76200" dir="10800000" sx="99000" sy="99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nvGrpSpPr>
              <p:cNvPr id="5" name="Group 38"/>
              <p:cNvGrpSpPr/>
              <p:nvPr/>
            </p:nvGrpSpPr>
            <p:grpSpPr>
              <a:xfrm>
                <a:off x="978575" y="2503152"/>
                <a:ext cx="2025228" cy="2025228"/>
                <a:chOff x="4053853" y="3242480"/>
                <a:chExt cx="1097280" cy="1097280"/>
              </a:xfrm>
            </p:grpSpPr>
            <p:sp>
              <p:nvSpPr>
                <p:cNvPr id="40" name="Oval 39"/>
                <p:cNvSpPr/>
                <p:nvPr/>
              </p:nvSpPr>
              <p:spPr>
                <a:xfrm flipH="1">
                  <a:off x="4053853" y="3242480"/>
                  <a:ext cx="1097280" cy="1097280"/>
                </a:xfrm>
                <a:prstGeom prst="ellipse">
                  <a:avLst/>
                </a:prstGeom>
                <a:solidFill>
                  <a:srgbClr val="FBF7F7"/>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1" name="Oval 40"/>
                <p:cNvSpPr/>
                <p:nvPr/>
              </p:nvSpPr>
              <p:spPr>
                <a:xfrm flipH="1">
                  <a:off x="4133028" y="3321655"/>
                  <a:ext cx="938930" cy="938930"/>
                </a:xfrm>
                <a:prstGeom prst="ellipse">
                  <a:avLst/>
                </a:prstGeom>
                <a:solidFill>
                  <a:srgbClr val="65338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r>
                    <a:rPr lang="en-US" sz="2000" dirty="0">
                      <a:solidFill>
                        <a:srgbClr val="2D7C8C"/>
                      </a:solidFill>
                      <a:latin typeface="#9Slide03 SVNKelson Sans" panose="02000500000000000000" pitchFamily="2" charset="0"/>
                      <a:cs typeface="Arial" panose="020B0604020202020204" pitchFamily="34" charset="0"/>
                    </a:rPr>
                    <a:t>G</a:t>
                  </a:r>
                </a:p>
              </p:txBody>
            </p:sp>
            <p:sp>
              <p:nvSpPr>
                <p:cNvPr id="42" name="Oval 41"/>
                <p:cNvSpPr/>
                <p:nvPr/>
              </p:nvSpPr>
              <p:spPr>
                <a:xfrm flipH="1">
                  <a:off x="4236733" y="3425360"/>
                  <a:ext cx="731520" cy="731520"/>
                </a:xfrm>
                <a:prstGeom prst="ellipse">
                  <a:avLst/>
                </a:prstGeom>
                <a:solidFill>
                  <a:srgbClr val="F9F8F6"/>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3" name="Oval 42"/>
                <p:cNvSpPr/>
                <p:nvPr/>
              </p:nvSpPr>
              <p:spPr>
                <a:xfrm flipH="1">
                  <a:off x="4322694" y="3501392"/>
                  <a:ext cx="559599" cy="579456"/>
                </a:xfrm>
                <a:prstGeom prst="ellipse">
                  <a:avLst/>
                </a:prstGeom>
                <a:solidFill>
                  <a:srgbClr val="371557"/>
                </a:solidFill>
                <a:ln w="6350">
                  <a:solidFill>
                    <a:srgbClr val="3114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4" name="Oval 43"/>
                <p:cNvSpPr/>
                <p:nvPr/>
              </p:nvSpPr>
              <p:spPr>
                <a:xfrm flipH="1">
                  <a:off x="4396753" y="3585091"/>
                  <a:ext cx="411480" cy="412058"/>
                </a:xfrm>
                <a:prstGeom prst="ellipse">
                  <a:avLst/>
                </a:prstGeom>
                <a:solidFill>
                  <a:srgbClr val="F9F8F6"/>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5" name="Oval 44"/>
                <p:cNvSpPr/>
                <p:nvPr/>
              </p:nvSpPr>
              <p:spPr>
                <a:xfrm flipH="1">
                  <a:off x="4490574" y="3675229"/>
                  <a:ext cx="223839" cy="231782"/>
                </a:xfrm>
                <a:prstGeom prst="ellipse">
                  <a:avLst/>
                </a:prstGeom>
                <a:solidFill>
                  <a:srgbClr val="113F4E"/>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grpSp>
        <p:grpSp>
          <p:nvGrpSpPr>
            <p:cNvPr id="6" name="Group 28"/>
            <p:cNvGrpSpPr/>
            <p:nvPr/>
          </p:nvGrpSpPr>
          <p:grpSpPr>
            <a:xfrm rot="21276754" flipH="1">
              <a:off x="165725" y="2207919"/>
              <a:ext cx="1843776" cy="1339928"/>
              <a:chOff x="2523477" y="1377446"/>
              <a:chExt cx="2489843" cy="1757558"/>
            </a:xfrm>
          </p:grpSpPr>
          <p:grpSp>
            <p:nvGrpSpPr>
              <p:cNvPr id="7" name="Group 55"/>
              <p:cNvGrpSpPr/>
              <p:nvPr/>
            </p:nvGrpSpPr>
            <p:grpSpPr>
              <a:xfrm rot="19598431">
                <a:off x="4128654" y="1377446"/>
                <a:ext cx="749894" cy="1133814"/>
                <a:chOff x="6113875" y="3728663"/>
                <a:chExt cx="1014752" cy="1196373"/>
              </a:xfrm>
            </p:grpSpPr>
            <p:sp>
              <p:nvSpPr>
                <p:cNvPr id="35" name="Freeform 68"/>
                <p:cNvSpPr/>
                <p:nvPr/>
              </p:nvSpPr>
              <p:spPr>
                <a:xfrm rot="17290628" flipH="1">
                  <a:off x="6355217" y="3702121"/>
                  <a:ext cx="514720" cy="997404"/>
                </a:xfrm>
                <a:custGeom>
                  <a:avLst/>
                  <a:gdLst>
                    <a:gd name="connsiteX0" fmla="*/ 370551 w 1305155"/>
                    <a:gd name="connsiteY0" fmla="*/ 955709 h 1005062"/>
                    <a:gd name="connsiteX1" fmla="*/ 40764 w 1305155"/>
                    <a:gd name="connsiteY1" fmla="*/ 327701 h 1005062"/>
                    <a:gd name="connsiteX2" fmla="*/ 652578 w 1305155"/>
                    <a:gd name="connsiteY2" fmla="*/ 0 h 1005062"/>
                    <a:gd name="connsiteX3" fmla="*/ 370551 w 1305155"/>
                    <a:gd name="connsiteY3" fmla="*/ 955709 h 1005062"/>
                    <a:gd name="connsiteX0-1" fmla="*/ 447731 w 729758"/>
                    <a:gd name="connsiteY0-2" fmla="*/ 955709 h 955709"/>
                    <a:gd name="connsiteX1-3" fmla="*/ 117341 w 729758"/>
                    <a:gd name="connsiteY1-4" fmla="*/ 459721 h 955709"/>
                    <a:gd name="connsiteX2-5" fmla="*/ 729758 w 729758"/>
                    <a:gd name="connsiteY2-6" fmla="*/ 0 h 955709"/>
                    <a:gd name="connsiteX3-7" fmla="*/ 447731 w 729758"/>
                    <a:gd name="connsiteY3-8" fmla="*/ 955709 h 955709"/>
                    <a:gd name="connsiteX0-9" fmla="*/ 447731 w 729758"/>
                    <a:gd name="connsiteY0-10" fmla="*/ 955709 h 955709"/>
                    <a:gd name="connsiteX1-11" fmla="*/ 117341 w 729758"/>
                    <a:gd name="connsiteY1-12" fmla="*/ 459721 h 955709"/>
                    <a:gd name="connsiteX2-13" fmla="*/ 729758 w 729758"/>
                    <a:gd name="connsiteY2-14" fmla="*/ 0 h 955709"/>
                    <a:gd name="connsiteX3-15" fmla="*/ 447731 w 729758"/>
                    <a:gd name="connsiteY3-16" fmla="*/ 955709 h 955709"/>
                    <a:gd name="connsiteX0-17" fmla="*/ 447731 w 729758"/>
                    <a:gd name="connsiteY0-18" fmla="*/ 955709 h 1124083"/>
                    <a:gd name="connsiteX1-19" fmla="*/ 117341 w 729758"/>
                    <a:gd name="connsiteY1-20" fmla="*/ 459721 h 1124083"/>
                    <a:gd name="connsiteX2-21" fmla="*/ 729758 w 729758"/>
                    <a:gd name="connsiteY2-22" fmla="*/ 0 h 1124083"/>
                    <a:gd name="connsiteX3-23" fmla="*/ 447731 w 729758"/>
                    <a:gd name="connsiteY3-24" fmla="*/ 955709 h 1124083"/>
                    <a:gd name="connsiteX0-25" fmla="*/ 323902 w 605929"/>
                    <a:gd name="connsiteY0-26" fmla="*/ 955709 h 1124083"/>
                    <a:gd name="connsiteX1-27" fmla="*/ 277719 w 605929"/>
                    <a:gd name="connsiteY1-28" fmla="*/ 453818 h 1124083"/>
                    <a:gd name="connsiteX2-29" fmla="*/ 605929 w 605929"/>
                    <a:gd name="connsiteY2-30" fmla="*/ 0 h 1124083"/>
                    <a:gd name="connsiteX3-31" fmla="*/ 323902 w 605929"/>
                    <a:gd name="connsiteY3-32" fmla="*/ 955709 h 1124083"/>
                    <a:gd name="connsiteX0-33" fmla="*/ 323902 w 605929"/>
                    <a:gd name="connsiteY0-34" fmla="*/ 955709 h 1124083"/>
                    <a:gd name="connsiteX1-35" fmla="*/ 277719 w 605929"/>
                    <a:gd name="connsiteY1-36" fmla="*/ 453818 h 1124083"/>
                    <a:gd name="connsiteX2-37" fmla="*/ 605929 w 605929"/>
                    <a:gd name="connsiteY2-38" fmla="*/ 0 h 1124083"/>
                    <a:gd name="connsiteX3-39" fmla="*/ 323902 w 605929"/>
                    <a:gd name="connsiteY3-40" fmla="*/ 955709 h 1124083"/>
                    <a:gd name="connsiteX0-41" fmla="*/ 323902 w 605929"/>
                    <a:gd name="connsiteY0-42" fmla="*/ 955709 h 1124083"/>
                    <a:gd name="connsiteX1-43" fmla="*/ 277719 w 605929"/>
                    <a:gd name="connsiteY1-44" fmla="*/ 453818 h 1124083"/>
                    <a:gd name="connsiteX2-45" fmla="*/ 605929 w 605929"/>
                    <a:gd name="connsiteY2-46" fmla="*/ 0 h 1124083"/>
                    <a:gd name="connsiteX3-47" fmla="*/ 323902 w 605929"/>
                    <a:gd name="connsiteY3-48" fmla="*/ 955709 h 1124083"/>
                    <a:gd name="connsiteX0-49" fmla="*/ 323902 w 605929"/>
                    <a:gd name="connsiteY0-50" fmla="*/ 955709 h 1124083"/>
                    <a:gd name="connsiteX1-51" fmla="*/ 277719 w 605929"/>
                    <a:gd name="connsiteY1-52" fmla="*/ 453818 h 1124083"/>
                    <a:gd name="connsiteX2-53" fmla="*/ 605929 w 605929"/>
                    <a:gd name="connsiteY2-54" fmla="*/ 0 h 1124083"/>
                    <a:gd name="connsiteX3-55" fmla="*/ 323902 w 605929"/>
                    <a:gd name="connsiteY3-56" fmla="*/ 955709 h 1124083"/>
                    <a:gd name="connsiteX0-57" fmla="*/ 209490 w 491517"/>
                    <a:gd name="connsiteY0-58" fmla="*/ 955709 h 995290"/>
                    <a:gd name="connsiteX1-59" fmla="*/ 121855 w 491517"/>
                    <a:gd name="connsiteY1-60" fmla="*/ 472283 h 995290"/>
                    <a:gd name="connsiteX2-61" fmla="*/ 491517 w 491517"/>
                    <a:gd name="connsiteY2-62" fmla="*/ 0 h 995290"/>
                    <a:gd name="connsiteX3-63" fmla="*/ 209490 w 491517"/>
                    <a:gd name="connsiteY3-64" fmla="*/ 955709 h 995290"/>
                    <a:gd name="connsiteX0-65" fmla="*/ 209490 w 491517"/>
                    <a:gd name="connsiteY0-66" fmla="*/ 955709 h 995290"/>
                    <a:gd name="connsiteX1-67" fmla="*/ 121855 w 491517"/>
                    <a:gd name="connsiteY1-68" fmla="*/ 472283 h 995290"/>
                    <a:gd name="connsiteX2-69" fmla="*/ 491517 w 491517"/>
                    <a:gd name="connsiteY2-70" fmla="*/ 0 h 995290"/>
                    <a:gd name="connsiteX3-71" fmla="*/ 209490 w 491517"/>
                    <a:gd name="connsiteY3-72" fmla="*/ 955709 h 995290"/>
                    <a:gd name="connsiteX0-73" fmla="*/ 209490 w 491517"/>
                    <a:gd name="connsiteY0-74" fmla="*/ 955709 h 995290"/>
                    <a:gd name="connsiteX1-75" fmla="*/ 121855 w 491517"/>
                    <a:gd name="connsiteY1-76" fmla="*/ 472283 h 995290"/>
                    <a:gd name="connsiteX2-77" fmla="*/ 491517 w 491517"/>
                    <a:gd name="connsiteY2-78" fmla="*/ 0 h 995290"/>
                    <a:gd name="connsiteX3-79" fmla="*/ 209490 w 491517"/>
                    <a:gd name="connsiteY3-80" fmla="*/ 955709 h 995290"/>
                    <a:gd name="connsiteX0-81" fmla="*/ 209490 w 491517"/>
                    <a:gd name="connsiteY0-82" fmla="*/ 955709 h 995290"/>
                    <a:gd name="connsiteX1-83" fmla="*/ 121855 w 491517"/>
                    <a:gd name="connsiteY1-84" fmla="*/ 472283 h 995290"/>
                    <a:gd name="connsiteX2-85" fmla="*/ 491517 w 491517"/>
                    <a:gd name="connsiteY2-86" fmla="*/ 0 h 995290"/>
                    <a:gd name="connsiteX3-87" fmla="*/ 209490 w 491517"/>
                    <a:gd name="connsiteY3-88" fmla="*/ 955709 h 995290"/>
                    <a:gd name="connsiteX0-89" fmla="*/ 209490 w 491517"/>
                    <a:gd name="connsiteY0-90" fmla="*/ 955709 h 995290"/>
                    <a:gd name="connsiteX1-91" fmla="*/ 121855 w 491517"/>
                    <a:gd name="connsiteY1-92" fmla="*/ 472283 h 995290"/>
                    <a:gd name="connsiteX2-93" fmla="*/ 491517 w 491517"/>
                    <a:gd name="connsiteY2-94" fmla="*/ 0 h 995290"/>
                    <a:gd name="connsiteX3-95" fmla="*/ 209490 w 491517"/>
                    <a:gd name="connsiteY3-96" fmla="*/ 955709 h 995290"/>
                    <a:gd name="connsiteX0-97" fmla="*/ 218034 w 500061"/>
                    <a:gd name="connsiteY0-98" fmla="*/ 955709 h 995456"/>
                    <a:gd name="connsiteX1-99" fmla="*/ 112904 w 500061"/>
                    <a:gd name="connsiteY1-100" fmla="*/ 474608 h 995456"/>
                    <a:gd name="connsiteX2-101" fmla="*/ 500061 w 500061"/>
                    <a:gd name="connsiteY2-102" fmla="*/ 0 h 995456"/>
                    <a:gd name="connsiteX3-103" fmla="*/ 218034 w 500061"/>
                    <a:gd name="connsiteY3-104" fmla="*/ 955709 h 995456"/>
                    <a:gd name="connsiteX0-105" fmla="*/ 232692 w 514719"/>
                    <a:gd name="connsiteY0-106" fmla="*/ 955709 h 997405"/>
                    <a:gd name="connsiteX1-107" fmla="*/ 127562 w 514719"/>
                    <a:gd name="connsiteY1-108" fmla="*/ 474608 h 997405"/>
                    <a:gd name="connsiteX2-109" fmla="*/ 514719 w 514719"/>
                    <a:gd name="connsiteY2-110" fmla="*/ 0 h 997405"/>
                    <a:gd name="connsiteX3-111" fmla="*/ 232692 w 514719"/>
                    <a:gd name="connsiteY3-112" fmla="*/ 955709 h 997405"/>
                  </a:gdLst>
                  <a:ahLst/>
                  <a:cxnLst>
                    <a:cxn ang="0">
                      <a:pos x="connsiteX0-1" y="connsiteY0-2"/>
                    </a:cxn>
                    <a:cxn ang="0">
                      <a:pos x="connsiteX1-3" y="connsiteY1-4"/>
                    </a:cxn>
                    <a:cxn ang="0">
                      <a:pos x="connsiteX2-5" y="connsiteY2-6"/>
                    </a:cxn>
                    <a:cxn ang="0">
                      <a:pos x="connsiteX3-7" y="connsiteY3-8"/>
                    </a:cxn>
                  </a:cxnLst>
                  <a:rect l="l" t="t" r="r" b="b"/>
                  <a:pathLst>
                    <a:path w="514719" h="997405">
                      <a:moveTo>
                        <a:pt x="232692" y="955709"/>
                      </a:moveTo>
                      <a:cubicBezTo>
                        <a:pt x="-91210" y="1124083"/>
                        <a:pt x="-27954" y="745867"/>
                        <a:pt x="127562" y="474608"/>
                      </a:cubicBezTo>
                      <a:cubicBezTo>
                        <a:pt x="203614" y="305613"/>
                        <a:pt x="376247" y="131682"/>
                        <a:pt x="514719" y="0"/>
                      </a:cubicBezTo>
                      <a:lnTo>
                        <a:pt x="232692" y="955709"/>
                      </a:lnTo>
                      <a:close/>
                    </a:path>
                  </a:pathLst>
                </a:custGeom>
                <a:solidFill>
                  <a:srgbClr val="9B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6" name="Freeform 69"/>
                <p:cNvSpPr/>
                <p:nvPr/>
              </p:nvSpPr>
              <p:spPr>
                <a:xfrm rot="17290628" flipH="1">
                  <a:off x="6257509" y="3615687"/>
                  <a:ext cx="729758" cy="955709"/>
                </a:xfrm>
                <a:custGeom>
                  <a:avLst/>
                  <a:gdLst>
                    <a:gd name="connsiteX0" fmla="*/ 370551 w 1305155"/>
                    <a:gd name="connsiteY0" fmla="*/ 955709 h 1005062"/>
                    <a:gd name="connsiteX1" fmla="*/ 40764 w 1305155"/>
                    <a:gd name="connsiteY1" fmla="*/ 327701 h 1005062"/>
                    <a:gd name="connsiteX2" fmla="*/ 652578 w 1305155"/>
                    <a:gd name="connsiteY2" fmla="*/ 0 h 1005062"/>
                    <a:gd name="connsiteX3" fmla="*/ 370551 w 1305155"/>
                    <a:gd name="connsiteY3" fmla="*/ 955709 h 1005062"/>
                    <a:gd name="connsiteX0-1" fmla="*/ 447731 w 729758"/>
                    <a:gd name="connsiteY0-2" fmla="*/ 955709 h 955709"/>
                    <a:gd name="connsiteX1-3" fmla="*/ 117341 w 729758"/>
                    <a:gd name="connsiteY1-4" fmla="*/ 459721 h 955709"/>
                    <a:gd name="connsiteX2-5" fmla="*/ 729758 w 729758"/>
                    <a:gd name="connsiteY2-6" fmla="*/ 0 h 955709"/>
                    <a:gd name="connsiteX3-7" fmla="*/ 447731 w 729758"/>
                    <a:gd name="connsiteY3-8" fmla="*/ 955709 h 955709"/>
                    <a:gd name="connsiteX0-9" fmla="*/ 447731 w 729758"/>
                    <a:gd name="connsiteY0-10" fmla="*/ 955709 h 955709"/>
                    <a:gd name="connsiteX1-11" fmla="*/ 117341 w 729758"/>
                    <a:gd name="connsiteY1-12" fmla="*/ 459721 h 955709"/>
                    <a:gd name="connsiteX2-13" fmla="*/ 729758 w 729758"/>
                    <a:gd name="connsiteY2-14" fmla="*/ 0 h 955709"/>
                    <a:gd name="connsiteX3-15" fmla="*/ 447731 w 729758"/>
                    <a:gd name="connsiteY3-16" fmla="*/ 955709 h 955709"/>
                  </a:gdLst>
                  <a:ahLst/>
                  <a:cxnLst>
                    <a:cxn ang="0">
                      <a:pos x="connsiteX0-1" y="connsiteY0-2"/>
                    </a:cxn>
                    <a:cxn ang="0">
                      <a:pos x="connsiteX1-3" y="connsiteY1-4"/>
                    </a:cxn>
                    <a:cxn ang="0">
                      <a:pos x="connsiteX2-5" y="connsiteY2-6"/>
                    </a:cxn>
                    <a:cxn ang="0">
                      <a:pos x="connsiteX3-7" y="connsiteY3-8"/>
                    </a:cxn>
                  </a:cxnLst>
                  <a:rect l="l" t="t" r="r" b="b"/>
                  <a:pathLst>
                    <a:path w="729758" h="955709">
                      <a:moveTo>
                        <a:pt x="447731" y="955709"/>
                      </a:moveTo>
                      <a:cubicBezTo>
                        <a:pt x="143568" y="843459"/>
                        <a:pt x="0" y="703231"/>
                        <a:pt x="117341" y="459721"/>
                      </a:cubicBezTo>
                      <a:cubicBezTo>
                        <a:pt x="212264" y="262736"/>
                        <a:pt x="335142" y="152027"/>
                        <a:pt x="729758" y="0"/>
                      </a:cubicBezTo>
                      <a:lnTo>
                        <a:pt x="447731" y="955709"/>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7" name="Freeform 70"/>
                <p:cNvSpPr/>
                <p:nvPr/>
              </p:nvSpPr>
              <p:spPr>
                <a:xfrm rot="4309372" flipH="1" flipV="1">
                  <a:off x="6315100" y="4111510"/>
                  <a:ext cx="652699" cy="974354"/>
                </a:xfrm>
                <a:custGeom>
                  <a:avLst/>
                  <a:gdLst>
                    <a:gd name="connsiteX0" fmla="*/ 370551 w 1305155"/>
                    <a:gd name="connsiteY0" fmla="*/ 955709 h 1005062"/>
                    <a:gd name="connsiteX1" fmla="*/ 40764 w 1305155"/>
                    <a:gd name="connsiteY1" fmla="*/ 327701 h 1005062"/>
                    <a:gd name="connsiteX2" fmla="*/ 652578 w 1305155"/>
                    <a:gd name="connsiteY2" fmla="*/ 0 h 1005062"/>
                    <a:gd name="connsiteX3" fmla="*/ 370551 w 1305155"/>
                    <a:gd name="connsiteY3" fmla="*/ 955709 h 1005062"/>
                    <a:gd name="connsiteX0-1" fmla="*/ 447731 w 729758"/>
                    <a:gd name="connsiteY0-2" fmla="*/ 955709 h 955709"/>
                    <a:gd name="connsiteX1-3" fmla="*/ 117341 w 729758"/>
                    <a:gd name="connsiteY1-4" fmla="*/ 459721 h 955709"/>
                    <a:gd name="connsiteX2-5" fmla="*/ 729758 w 729758"/>
                    <a:gd name="connsiteY2-6" fmla="*/ 0 h 955709"/>
                    <a:gd name="connsiteX3-7" fmla="*/ 447731 w 729758"/>
                    <a:gd name="connsiteY3-8" fmla="*/ 955709 h 955709"/>
                    <a:gd name="connsiteX0-9" fmla="*/ 447731 w 729758"/>
                    <a:gd name="connsiteY0-10" fmla="*/ 955709 h 955709"/>
                    <a:gd name="connsiteX1-11" fmla="*/ 117341 w 729758"/>
                    <a:gd name="connsiteY1-12" fmla="*/ 459721 h 955709"/>
                    <a:gd name="connsiteX2-13" fmla="*/ 729758 w 729758"/>
                    <a:gd name="connsiteY2-14" fmla="*/ 0 h 955709"/>
                    <a:gd name="connsiteX3-15" fmla="*/ 447731 w 729758"/>
                    <a:gd name="connsiteY3-16" fmla="*/ 955709 h 955709"/>
                    <a:gd name="connsiteX0-17" fmla="*/ 471968 w 729758"/>
                    <a:gd name="connsiteY0-18" fmla="*/ 946504 h 946504"/>
                    <a:gd name="connsiteX1-19" fmla="*/ 117341 w 729758"/>
                    <a:gd name="connsiteY1-20" fmla="*/ 459721 h 946504"/>
                    <a:gd name="connsiteX2-21" fmla="*/ 729758 w 729758"/>
                    <a:gd name="connsiteY2-22" fmla="*/ 0 h 946504"/>
                    <a:gd name="connsiteX3-23" fmla="*/ 471968 w 729758"/>
                    <a:gd name="connsiteY3-24" fmla="*/ 946504 h 946504"/>
                    <a:gd name="connsiteX0-25" fmla="*/ 471968 w 729758"/>
                    <a:gd name="connsiteY0-26" fmla="*/ 946504 h 974354"/>
                    <a:gd name="connsiteX1-27" fmla="*/ 117341 w 729758"/>
                    <a:gd name="connsiteY1-28" fmla="*/ 459721 h 974354"/>
                    <a:gd name="connsiteX2-29" fmla="*/ 729758 w 729758"/>
                    <a:gd name="connsiteY2-30" fmla="*/ 0 h 974354"/>
                    <a:gd name="connsiteX3-31" fmla="*/ 471968 w 729758"/>
                    <a:gd name="connsiteY3-32" fmla="*/ 946504 h 974354"/>
                    <a:gd name="connsiteX0-33" fmla="*/ 390247 w 648037"/>
                    <a:gd name="connsiteY0-34" fmla="*/ 946504 h 974354"/>
                    <a:gd name="connsiteX1-35" fmla="*/ 117341 w 648037"/>
                    <a:gd name="connsiteY1-36" fmla="*/ 534454 h 974354"/>
                    <a:gd name="connsiteX2-37" fmla="*/ 648037 w 648037"/>
                    <a:gd name="connsiteY2-38" fmla="*/ 0 h 974354"/>
                    <a:gd name="connsiteX3-39" fmla="*/ 390247 w 648037"/>
                    <a:gd name="connsiteY3-40" fmla="*/ 946504 h 974354"/>
                    <a:gd name="connsiteX0-41" fmla="*/ 434531 w 692321"/>
                    <a:gd name="connsiteY0-42" fmla="*/ 946504 h 974354"/>
                    <a:gd name="connsiteX1-43" fmla="*/ 117341 w 692321"/>
                    <a:gd name="connsiteY1-44" fmla="*/ 546595 h 974354"/>
                    <a:gd name="connsiteX2-45" fmla="*/ 692321 w 692321"/>
                    <a:gd name="connsiteY2-46" fmla="*/ 0 h 974354"/>
                    <a:gd name="connsiteX3-47" fmla="*/ 434531 w 692321"/>
                    <a:gd name="connsiteY3-48" fmla="*/ 946504 h 974354"/>
                    <a:gd name="connsiteX0-49" fmla="*/ 454104 w 711894"/>
                    <a:gd name="connsiteY0-50" fmla="*/ 946504 h 974354"/>
                    <a:gd name="connsiteX1-51" fmla="*/ 136914 w 711894"/>
                    <a:gd name="connsiteY1-52" fmla="*/ 546595 h 974354"/>
                    <a:gd name="connsiteX2-53" fmla="*/ 711894 w 711894"/>
                    <a:gd name="connsiteY2-54" fmla="*/ 0 h 974354"/>
                    <a:gd name="connsiteX3-55" fmla="*/ 454104 w 711894"/>
                    <a:gd name="connsiteY3-56" fmla="*/ 946504 h 974354"/>
                    <a:gd name="connsiteX0-57" fmla="*/ 394910 w 652700"/>
                    <a:gd name="connsiteY0-58" fmla="*/ 946504 h 974354"/>
                    <a:gd name="connsiteX1-59" fmla="*/ 77720 w 652700"/>
                    <a:gd name="connsiteY1-60" fmla="*/ 546595 h 974354"/>
                    <a:gd name="connsiteX2-61" fmla="*/ 652700 w 652700"/>
                    <a:gd name="connsiteY2-62" fmla="*/ 0 h 974354"/>
                    <a:gd name="connsiteX3-63" fmla="*/ 394910 w 652700"/>
                    <a:gd name="connsiteY3-64" fmla="*/ 946504 h 974354"/>
                  </a:gdLst>
                  <a:ahLst/>
                  <a:cxnLst>
                    <a:cxn ang="0">
                      <a:pos x="connsiteX0-1" y="connsiteY0-2"/>
                    </a:cxn>
                    <a:cxn ang="0">
                      <a:pos x="connsiteX1-3" y="connsiteY1-4"/>
                    </a:cxn>
                    <a:cxn ang="0">
                      <a:pos x="connsiteX2-5" y="connsiteY2-6"/>
                    </a:cxn>
                    <a:cxn ang="0">
                      <a:pos x="connsiteX3-7" y="connsiteY3-8"/>
                    </a:cxn>
                  </a:cxnLst>
                  <a:rect l="l" t="t" r="r" b="b"/>
                  <a:pathLst>
                    <a:path w="652700" h="974354">
                      <a:moveTo>
                        <a:pt x="394910" y="946504"/>
                      </a:moveTo>
                      <a:cubicBezTo>
                        <a:pt x="7542" y="974354"/>
                        <a:pt x="0" y="751821"/>
                        <a:pt x="77720" y="546595"/>
                      </a:cubicBezTo>
                      <a:cubicBezTo>
                        <a:pt x="172643" y="349610"/>
                        <a:pt x="258084" y="152027"/>
                        <a:pt x="652700" y="0"/>
                      </a:cubicBezTo>
                      <a:lnTo>
                        <a:pt x="394910" y="946504"/>
                      </a:lnTo>
                      <a:close/>
                    </a:path>
                  </a:pathLst>
                </a:custGeom>
                <a:solidFill>
                  <a:srgbClr val="9B9B9B"/>
                </a:solidFill>
                <a:ln>
                  <a:solidFill>
                    <a:srgbClr val="A6A6A6"/>
                  </a:solidFill>
                </a:ln>
                <a:effectLst>
                  <a:outerShdw blurRad="50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sp>
            <p:nvSpPr>
              <p:cNvPr id="31" name="Oval 200"/>
              <p:cNvSpPr/>
              <p:nvPr/>
            </p:nvSpPr>
            <p:spPr>
              <a:xfrm rot="14198431">
                <a:off x="3800412" y="1252992"/>
                <a:ext cx="175108" cy="2250709"/>
              </a:xfrm>
              <a:custGeom>
                <a:avLst/>
                <a:gdLst/>
                <a:ahLst/>
                <a:cxnLst/>
                <a:rect l="l" t="t" r="r" b="b"/>
                <a:pathLst>
                  <a:path w="168942" h="3045645">
                    <a:moveTo>
                      <a:pt x="168942" y="2961196"/>
                    </a:moveTo>
                    <a:cubicBezTo>
                      <a:pt x="168942" y="3007836"/>
                      <a:pt x="131133" y="3045645"/>
                      <a:pt x="84493" y="3045645"/>
                    </a:cubicBezTo>
                    <a:cubicBezTo>
                      <a:pt x="41509" y="3045645"/>
                      <a:pt x="6026" y="3013531"/>
                      <a:pt x="2185" y="2971801"/>
                    </a:cubicBezTo>
                    <a:lnTo>
                      <a:pt x="0" y="2971801"/>
                    </a:lnTo>
                    <a:lnTo>
                      <a:pt x="0" y="0"/>
                    </a:lnTo>
                    <a:lnTo>
                      <a:pt x="166584" y="0"/>
                    </a:lnTo>
                    <a:lnTo>
                      <a:pt x="166584" y="2949519"/>
                    </a:lnTo>
                    <a:cubicBezTo>
                      <a:pt x="168658" y="2953189"/>
                      <a:pt x="168942" y="2957159"/>
                      <a:pt x="168942" y="2961196"/>
                    </a:cubicBezTo>
                    <a:close/>
                  </a:path>
                </a:pathLst>
              </a:custGeom>
              <a:solidFill>
                <a:srgbClr val="9B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2" name="Oval 200"/>
              <p:cNvSpPr/>
              <p:nvPr/>
            </p:nvSpPr>
            <p:spPr>
              <a:xfrm rot="14198431">
                <a:off x="3067478" y="2593189"/>
                <a:ext cx="176940" cy="512026"/>
              </a:xfrm>
              <a:custGeom>
                <a:avLst/>
                <a:gdLst/>
                <a:ahLst/>
                <a:cxnLst/>
                <a:rect l="l" t="t" r="r" b="b"/>
                <a:pathLst>
                  <a:path w="186704" h="692870">
                    <a:moveTo>
                      <a:pt x="186704" y="0"/>
                    </a:moveTo>
                    <a:lnTo>
                      <a:pt x="186704" y="678929"/>
                    </a:lnTo>
                    <a:cubicBezTo>
                      <a:pt x="174515" y="687352"/>
                      <a:pt x="138495" y="692870"/>
                      <a:pt x="96035" y="692870"/>
                    </a:cubicBezTo>
                    <a:cubicBezTo>
                      <a:pt x="47179" y="692870"/>
                      <a:pt x="6849" y="685564"/>
                      <a:pt x="2484" y="676071"/>
                    </a:cubicBezTo>
                    <a:lnTo>
                      <a:pt x="0" y="676071"/>
                    </a:lnTo>
                    <a:lnTo>
                      <a:pt x="0" y="0"/>
                    </a:lnTo>
                    <a:close/>
                  </a:path>
                </a:pathLst>
              </a:custGeom>
              <a:gradFill flip="none" rotWithShape="1">
                <a:gsLst>
                  <a:gs pos="0">
                    <a:srgbClr val="595959"/>
                  </a:gs>
                  <a:gs pos="16000">
                    <a:srgbClr val="D9D9D9"/>
                  </a:gs>
                  <a:gs pos="31000">
                    <a:srgbClr val="595959"/>
                  </a:gs>
                  <a:gs pos="59000">
                    <a:srgbClr val="D9D9D9"/>
                  </a:gs>
                  <a:gs pos="100000">
                    <a:srgbClr val="595959"/>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3" name="Oval 32"/>
              <p:cNvSpPr/>
              <p:nvPr/>
            </p:nvSpPr>
            <p:spPr>
              <a:xfrm rot="14141844">
                <a:off x="2851820" y="2960136"/>
                <a:ext cx="178738" cy="57561"/>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4" name="Flowchart: Delay 33"/>
              <p:cNvSpPr/>
              <p:nvPr/>
            </p:nvSpPr>
            <p:spPr>
              <a:xfrm rot="19598431" flipH="1">
                <a:off x="2523477" y="3091675"/>
                <a:ext cx="456391" cy="43329"/>
              </a:xfrm>
              <a:prstGeom prst="flowChartDelay">
                <a:avLst/>
              </a:prstGeom>
              <a:gradFill>
                <a:gsLst>
                  <a:gs pos="4000">
                    <a:srgbClr val="595959"/>
                  </a:gs>
                  <a:gs pos="50000">
                    <a:srgbClr val="D9D9D9"/>
                  </a:gs>
                  <a:gs pos="100000">
                    <a:srgbClr val="59595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grpSp>
      <p:sp>
        <p:nvSpPr>
          <p:cNvPr id="12" name="Shape 345"/>
          <p:cNvSpPr txBox="1"/>
          <p:nvPr/>
        </p:nvSpPr>
        <p:spPr>
          <a:xfrm>
            <a:off x="3321978" y="1439995"/>
            <a:ext cx="8777021" cy="1494157"/>
          </a:xfrm>
          <a:prstGeom prst="rect">
            <a:avLst/>
          </a:prstGeom>
          <a:noFill/>
          <a:ln>
            <a:noFill/>
          </a:ln>
          <a:effectLst>
            <a:outerShdw blurRad="42863" dist="9525" dir="5400000" algn="bl" rotWithShape="0">
              <a:srgbClr val="20124D">
                <a:alpha val="80000"/>
              </a:srgbClr>
            </a:outerShdw>
          </a:effectLst>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1pPr>
            <a:lvl2pPr marR="0" lvl="1"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2pPr>
            <a:lvl3pPr marR="0" lvl="2"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3pPr>
            <a:lvl4pPr marR="0" lvl="3"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4pPr>
            <a:lvl5pPr marR="0" lvl="4"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5pPr>
            <a:lvl6pPr marR="0" lvl="5"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6pPr>
            <a:lvl7pPr marR="0" lvl="6"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7pPr>
            <a:lvl8pPr marR="0" lvl="7"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8pPr>
            <a:lvl9pPr marR="0" lvl="8"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9pPr>
          </a:lstStyle>
          <a:p>
            <a:pPr algn="just" defTabSz="1219170">
              <a:lnSpc>
                <a:spcPct val="115000"/>
              </a:lnSpc>
              <a:defRPr/>
            </a:pPr>
            <a:r>
              <a:rPr lang="en-US" dirty="0" err="1">
                <a:solidFill>
                  <a:srgbClr val="FF0000"/>
                </a:solidFill>
                <a:latin typeface="#9Slide03 SFU Futura_07" panose="00000900000000000000" pitchFamily="2" charset="0"/>
                <a:ea typeface="Times New Roman" panose="02020603050405020304" pitchFamily="18" charset="0"/>
              </a:rPr>
              <a:t>Câu</a:t>
            </a:r>
            <a:r>
              <a:rPr lang="en-US" dirty="0">
                <a:solidFill>
                  <a:srgbClr val="FF0000"/>
                </a:solidFill>
                <a:latin typeface="#9Slide03 SFU Futura_07" panose="00000900000000000000" pitchFamily="2" charset="0"/>
                <a:ea typeface="Times New Roman" panose="02020603050405020304" pitchFamily="18" charset="0"/>
              </a:rPr>
              <a:t> 2: </a:t>
            </a:r>
            <a:r>
              <a:rPr lang="en-US" dirty="0" err="1">
                <a:solidFill>
                  <a:srgbClr val="FF0000"/>
                </a:solidFill>
                <a:latin typeface="#9Slide03 SFU Futura_07" panose="00000900000000000000" pitchFamily="2" charset="0"/>
                <a:ea typeface="Times New Roman" panose="02020603050405020304" pitchFamily="18" charset="0"/>
              </a:rPr>
              <a:t>Hành</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tinh</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nào</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là</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hành</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tinh</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sáng</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nhất</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trên</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bầu</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trời</a:t>
            </a:r>
            <a:r>
              <a:rPr lang="en-US" dirty="0">
                <a:solidFill>
                  <a:srgbClr val="FF0000"/>
                </a:solidFill>
                <a:latin typeface="#9Slide03 SFU Futura_07" panose="00000900000000000000" pitchFamily="2" charset="0"/>
                <a:ea typeface="Times New Roman" panose="02020603050405020304" pitchFamily="18" charset="0"/>
              </a:rPr>
              <a:t>?</a:t>
            </a:r>
          </a:p>
        </p:txBody>
      </p:sp>
      <p:cxnSp>
        <p:nvCxnSpPr>
          <p:cNvPr id="55" name="Straight Connector 54"/>
          <p:cNvCxnSpPr/>
          <p:nvPr/>
        </p:nvCxnSpPr>
        <p:spPr>
          <a:xfrm>
            <a:off x="0" y="990899"/>
            <a:ext cx="1219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oogle Shape;1054;p37"/>
          <p:cNvGrpSpPr/>
          <p:nvPr/>
        </p:nvGrpSpPr>
        <p:grpSpPr>
          <a:xfrm>
            <a:off x="70863" y="279102"/>
            <a:ext cx="3465655" cy="5910332"/>
            <a:chOff x="385907" y="2954040"/>
            <a:chExt cx="2496869" cy="4258164"/>
          </a:xfrm>
        </p:grpSpPr>
        <p:sp>
          <p:nvSpPr>
            <p:cNvPr id="57" name="Google Shape;1055;p37"/>
            <p:cNvSpPr/>
            <p:nvPr/>
          </p:nvSpPr>
          <p:spPr>
            <a:xfrm rot="-902946">
              <a:off x="2130199" y="3135218"/>
              <a:ext cx="395152" cy="507661"/>
            </a:xfrm>
            <a:prstGeom prst="roundRect">
              <a:avLst>
                <a:gd name="adj" fmla="val 10020"/>
              </a:avLst>
            </a:prstGeom>
            <a:solidFill>
              <a:srgbClr val="FFFFFF">
                <a:alpha val="40000"/>
              </a:srgbClr>
            </a:solidFill>
            <a:ln>
              <a:noFill/>
            </a:ln>
          </p:spPr>
          <p:txBody>
            <a:bodyPr spcFirstLastPara="1" wrap="square" lIns="91425" tIns="91425" rIns="91425" bIns="91425" anchor="ctr" anchorCtr="0">
              <a:noAutofit/>
            </a:bodyPr>
            <a:lstStyle/>
            <a:p>
              <a:pPr defTabSz="1219170">
                <a:defRPr/>
              </a:pPr>
              <a:endParaRPr sz="1900"/>
            </a:p>
          </p:txBody>
        </p:sp>
        <p:sp>
          <p:nvSpPr>
            <p:cNvPr id="58" name="Google Shape;1056;p37"/>
            <p:cNvSpPr/>
            <p:nvPr/>
          </p:nvSpPr>
          <p:spPr>
            <a:xfrm>
              <a:off x="385907" y="3211704"/>
              <a:ext cx="1943100" cy="4000500"/>
            </a:xfrm>
            <a:custGeom>
              <a:avLst/>
              <a:gdLst/>
              <a:ahLst/>
              <a:cxnLst/>
              <a:rect l="l" t="t" r="r" b="b"/>
              <a:pathLst>
                <a:path w="1943100" h="4000500" extrusionOk="0">
                  <a:moveTo>
                    <a:pt x="1910253" y="419988"/>
                  </a:moveTo>
                  <a:cubicBezTo>
                    <a:pt x="1888859" y="587146"/>
                    <a:pt x="1667683" y="623881"/>
                    <a:pt x="1533342" y="631964"/>
                  </a:cubicBezTo>
                  <a:cubicBezTo>
                    <a:pt x="1475748" y="635326"/>
                    <a:pt x="1418001" y="635128"/>
                    <a:pt x="1360431" y="631373"/>
                  </a:cubicBezTo>
                  <a:cubicBezTo>
                    <a:pt x="1360432" y="627786"/>
                    <a:pt x="1360578" y="624224"/>
                    <a:pt x="1360501" y="620623"/>
                  </a:cubicBezTo>
                  <a:cubicBezTo>
                    <a:pt x="1355923" y="401154"/>
                    <a:pt x="1196671" y="195046"/>
                    <a:pt x="1017468" y="81432"/>
                  </a:cubicBezTo>
                  <a:cubicBezTo>
                    <a:pt x="939528" y="32016"/>
                    <a:pt x="844437" y="-7849"/>
                    <a:pt x="750279" y="1320"/>
                  </a:cubicBezTo>
                  <a:cubicBezTo>
                    <a:pt x="659696" y="10147"/>
                    <a:pt x="589624" y="68237"/>
                    <a:pt x="553823" y="150691"/>
                  </a:cubicBezTo>
                  <a:cubicBezTo>
                    <a:pt x="482779" y="314261"/>
                    <a:pt x="639478" y="443471"/>
                    <a:pt x="768618" y="511822"/>
                  </a:cubicBezTo>
                  <a:cubicBezTo>
                    <a:pt x="936258" y="600551"/>
                    <a:pt x="1129717" y="649014"/>
                    <a:pt x="1320071" y="665657"/>
                  </a:cubicBezTo>
                  <a:cubicBezTo>
                    <a:pt x="1311852" y="742173"/>
                    <a:pt x="1279038" y="813959"/>
                    <a:pt x="1226554" y="870241"/>
                  </a:cubicBezTo>
                  <a:cubicBezTo>
                    <a:pt x="1120573" y="984541"/>
                    <a:pt x="974898" y="1015657"/>
                    <a:pt x="825107" y="1022133"/>
                  </a:cubicBezTo>
                  <a:cubicBezTo>
                    <a:pt x="677578" y="1028483"/>
                    <a:pt x="525870" y="1021670"/>
                    <a:pt x="386615" y="1079201"/>
                  </a:cubicBezTo>
                  <a:cubicBezTo>
                    <a:pt x="221007" y="1147616"/>
                    <a:pt x="96077" y="1301026"/>
                    <a:pt x="35396" y="1466945"/>
                  </a:cubicBezTo>
                  <a:cubicBezTo>
                    <a:pt x="-26104" y="1635144"/>
                    <a:pt x="-5796" y="1819401"/>
                    <a:pt x="83358" y="1973764"/>
                  </a:cubicBezTo>
                  <a:cubicBezTo>
                    <a:pt x="163691" y="2112829"/>
                    <a:pt x="286608" y="2214543"/>
                    <a:pt x="426702" y="2289301"/>
                  </a:cubicBezTo>
                  <a:cubicBezTo>
                    <a:pt x="554242" y="2357367"/>
                    <a:pt x="690786" y="2407316"/>
                    <a:pt x="816141" y="2479643"/>
                  </a:cubicBezTo>
                  <a:cubicBezTo>
                    <a:pt x="947135" y="2555208"/>
                    <a:pt x="1056806" y="2658256"/>
                    <a:pt x="1117176" y="2799149"/>
                  </a:cubicBezTo>
                  <a:cubicBezTo>
                    <a:pt x="1259860" y="3132290"/>
                    <a:pt x="1126840" y="3530415"/>
                    <a:pt x="911677" y="3800506"/>
                  </a:cubicBezTo>
                  <a:cubicBezTo>
                    <a:pt x="861148" y="3864236"/>
                    <a:pt x="804012" y="3922435"/>
                    <a:pt x="741224" y="3974128"/>
                  </a:cubicBezTo>
                  <a:cubicBezTo>
                    <a:pt x="722250" y="3989679"/>
                    <a:pt x="749339" y="4016495"/>
                    <a:pt x="768167" y="4001071"/>
                  </a:cubicBezTo>
                  <a:cubicBezTo>
                    <a:pt x="1039280" y="3778910"/>
                    <a:pt x="1228136" y="3412426"/>
                    <a:pt x="1212629" y="3058001"/>
                  </a:cubicBezTo>
                  <a:cubicBezTo>
                    <a:pt x="1205307" y="2890640"/>
                    <a:pt x="1148005" y="2724816"/>
                    <a:pt x="1033654" y="2600350"/>
                  </a:cubicBezTo>
                  <a:cubicBezTo>
                    <a:pt x="931883" y="2489581"/>
                    <a:pt x="795720" y="2420975"/>
                    <a:pt x="661004" y="2358974"/>
                  </a:cubicBezTo>
                  <a:cubicBezTo>
                    <a:pt x="524562" y="2296179"/>
                    <a:pt x="381554" y="2237105"/>
                    <a:pt x="267235" y="2137086"/>
                  </a:cubicBezTo>
                  <a:cubicBezTo>
                    <a:pt x="123572" y="2011400"/>
                    <a:pt x="25858" y="1828958"/>
                    <a:pt x="38158" y="1634756"/>
                  </a:cubicBezTo>
                  <a:cubicBezTo>
                    <a:pt x="50782" y="1435525"/>
                    <a:pt x="179655" y="1229988"/>
                    <a:pt x="356154" y="1135430"/>
                  </a:cubicBezTo>
                  <a:cubicBezTo>
                    <a:pt x="499416" y="1058678"/>
                    <a:pt x="663906" y="1066850"/>
                    <a:pt x="821228" y="1060398"/>
                  </a:cubicBezTo>
                  <a:cubicBezTo>
                    <a:pt x="973393" y="1054144"/>
                    <a:pt x="1122288" y="1024642"/>
                    <a:pt x="1235686" y="915327"/>
                  </a:cubicBezTo>
                  <a:cubicBezTo>
                    <a:pt x="1304480" y="850170"/>
                    <a:pt x="1347958" y="762741"/>
                    <a:pt x="1358400" y="668566"/>
                  </a:cubicBezTo>
                  <a:cubicBezTo>
                    <a:pt x="1376326" y="669740"/>
                    <a:pt x="1394220" y="670737"/>
                    <a:pt x="1412025" y="671353"/>
                  </a:cubicBezTo>
                  <a:cubicBezTo>
                    <a:pt x="1513232" y="674865"/>
                    <a:pt x="1617372" y="669150"/>
                    <a:pt x="1715263" y="641508"/>
                  </a:cubicBezTo>
                  <a:cubicBezTo>
                    <a:pt x="1790193" y="620350"/>
                    <a:pt x="1866165" y="584085"/>
                    <a:pt x="1911955" y="518642"/>
                  </a:cubicBezTo>
                  <a:cubicBezTo>
                    <a:pt x="1931955" y="489220"/>
                    <a:pt x="1944451" y="455350"/>
                    <a:pt x="1948353" y="419988"/>
                  </a:cubicBezTo>
                  <a:cubicBezTo>
                    <a:pt x="1951471" y="395731"/>
                    <a:pt x="1913339" y="395960"/>
                    <a:pt x="1910253" y="419988"/>
                  </a:cubicBezTo>
                  <a:close/>
                  <a:moveTo>
                    <a:pt x="900603" y="529977"/>
                  </a:moveTo>
                  <a:cubicBezTo>
                    <a:pt x="815900" y="497255"/>
                    <a:pt x="730270" y="455345"/>
                    <a:pt x="662033" y="394411"/>
                  </a:cubicBezTo>
                  <a:cubicBezTo>
                    <a:pt x="613614" y="351167"/>
                    <a:pt x="570409" y="293446"/>
                    <a:pt x="573825" y="225361"/>
                  </a:cubicBezTo>
                  <a:cubicBezTo>
                    <a:pt x="577585" y="150304"/>
                    <a:pt x="634385" y="74231"/>
                    <a:pt x="705118" y="49586"/>
                  </a:cubicBezTo>
                  <a:cubicBezTo>
                    <a:pt x="787033" y="21056"/>
                    <a:pt x="878473" y="49168"/>
                    <a:pt x="952184" y="87686"/>
                  </a:cubicBezTo>
                  <a:cubicBezTo>
                    <a:pt x="1132784" y="182092"/>
                    <a:pt x="1296747" y="375678"/>
                    <a:pt x="1319944" y="583221"/>
                  </a:cubicBezTo>
                  <a:cubicBezTo>
                    <a:pt x="1321607" y="598241"/>
                    <a:pt x="1322375" y="613347"/>
                    <a:pt x="1322243" y="628459"/>
                  </a:cubicBezTo>
                  <a:cubicBezTo>
                    <a:pt x="1177814" y="615313"/>
                    <a:pt x="1035911" y="582169"/>
                    <a:pt x="900603" y="529977"/>
                  </a:cubicBezTo>
                  <a:close/>
                </a:path>
              </a:pathLst>
            </a:custGeom>
            <a:solidFill>
              <a:srgbClr val="FFFFFF">
                <a:alpha val="4000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59" name="Google Shape;1057;p37"/>
            <p:cNvSpPr/>
            <p:nvPr/>
          </p:nvSpPr>
          <p:spPr>
            <a:xfrm>
              <a:off x="2044576" y="3063162"/>
              <a:ext cx="838200" cy="1181100"/>
            </a:xfrm>
            <a:custGeom>
              <a:avLst/>
              <a:gdLst/>
              <a:ahLst/>
              <a:cxnLst/>
              <a:rect l="l" t="t" r="r" b="b"/>
              <a:pathLst>
                <a:path w="838200" h="1181100" extrusionOk="0">
                  <a:moveTo>
                    <a:pt x="336674" y="168988"/>
                  </a:moveTo>
                  <a:cubicBezTo>
                    <a:pt x="336674" y="168988"/>
                    <a:pt x="571624" y="283288"/>
                    <a:pt x="616074" y="111838"/>
                  </a:cubicBezTo>
                  <a:lnTo>
                    <a:pt x="597024" y="41988"/>
                  </a:lnTo>
                  <a:cubicBezTo>
                    <a:pt x="597024" y="41988"/>
                    <a:pt x="603374" y="-2462"/>
                    <a:pt x="641474" y="41988"/>
                  </a:cubicBezTo>
                  <a:cubicBezTo>
                    <a:pt x="641474" y="41988"/>
                    <a:pt x="660524" y="-15162"/>
                    <a:pt x="692274" y="3888"/>
                  </a:cubicBezTo>
                  <a:cubicBezTo>
                    <a:pt x="724024" y="22938"/>
                    <a:pt x="749424" y="73738"/>
                    <a:pt x="679574" y="162638"/>
                  </a:cubicBezTo>
                  <a:cubicBezTo>
                    <a:pt x="679574" y="162638"/>
                    <a:pt x="679574" y="334088"/>
                    <a:pt x="444624" y="315038"/>
                  </a:cubicBezTo>
                  <a:lnTo>
                    <a:pt x="527174" y="518238"/>
                  </a:lnTo>
                  <a:cubicBezTo>
                    <a:pt x="527174" y="518238"/>
                    <a:pt x="565274" y="689688"/>
                    <a:pt x="774824" y="772238"/>
                  </a:cubicBezTo>
                  <a:cubicBezTo>
                    <a:pt x="774824" y="772238"/>
                    <a:pt x="900180" y="915462"/>
                    <a:pt x="800224" y="975438"/>
                  </a:cubicBezTo>
                  <a:cubicBezTo>
                    <a:pt x="736724" y="1013538"/>
                    <a:pt x="711324" y="886538"/>
                    <a:pt x="711324" y="886538"/>
                  </a:cubicBezTo>
                  <a:cubicBezTo>
                    <a:pt x="711324" y="886538"/>
                    <a:pt x="470024" y="842088"/>
                    <a:pt x="438274" y="651588"/>
                  </a:cubicBezTo>
                  <a:cubicBezTo>
                    <a:pt x="438274" y="651588"/>
                    <a:pt x="431924" y="626188"/>
                    <a:pt x="393824" y="645238"/>
                  </a:cubicBezTo>
                  <a:cubicBezTo>
                    <a:pt x="375867" y="654217"/>
                    <a:pt x="374774" y="676988"/>
                    <a:pt x="374774" y="676988"/>
                  </a:cubicBezTo>
                  <a:cubicBezTo>
                    <a:pt x="374774" y="676988"/>
                    <a:pt x="336674" y="873838"/>
                    <a:pt x="476374" y="994488"/>
                  </a:cubicBezTo>
                  <a:cubicBezTo>
                    <a:pt x="476374" y="994488"/>
                    <a:pt x="572063" y="1135140"/>
                    <a:pt x="476374" y="1178638"/>
                  </a:cubicBezTo>
                  <a:cubicBezTo>
                    <a:pt x="406524" y="1210388"/>
                    <a:pt x="387474" y="1057988"/>
                    <a:pt x="387474" y="1057988"/>
                  </a:cubicBezTo>
                  <a:cubicBezTo>
                    <a:pt x="387474" y="1057988"/>
                    <a:pt x="203324" y="988138"/>
                    <a:pt x="216024" y="702388"/>
                  </a:cubicBezTo>
                  <a:lnTo>
                    <a:pt x="139824" y="422988"/>
                  </a:lnTo>
                  <a:cubicBezTo>
                    <a:pt x="139824" y="422988"/>
                    <a:pt x="76324" y="613488"/>
                    <a:pt x="127124" y="740488"/>
                  </a:cubicBezTo>
                  <a:lnTo>
                    <a:pt x="165224" y="784938"/>
                  </a:lnTo>
                  <a:cubicBezTo>
                    <a:pt x="165224" y="784938"/>
                    <a:pt x="196974" y="835738"/>
                    <a:pt x="127124" y="803988"/>
                  </a:cubicBezTo>
                  <a:cubicBezTo>
                    <a:pt x="127124" y="803988"/>
                    <a:pt x="139824" y="867488"/>
                    <a:pt x="108074" y="873838"/>
                  </a:cubicBezTo>
                  <a:cubicBezTo>
                    <a:pt x="76324" y="880188"/>
                    <a:pt x="31874" y="848438"/>
                    <a:pt x="57274" y="746838"/>
                  </a:cubicBezTo>
                  <a:cubicBezTo>
                    <a:pt x="57274" y="746838"/>
                    <a:pt x="-126876" y="397588"/>
                    <a:pt x="165224" y="213438"/>
                  </a:cubicBezTo>
                  <a:close/>
                </a:path>
              </a:pathLst>
            </a:custGeom>
            <a:gradFill>
              <a:gsLst>
                <a:gs pos="0">
                  <a:srgbClr val="FFFFFF"/>
                </a:gs>
                <a:gs pos="23000">
                  <a:srgbClr val="FFFFFF"/>
                </a:gs>
                <a:gs pos="75000">
                  <a:srgbClr val="D9D9D9"/>
                </a:gs>
                <a:gs pos="100000">
                  <a:srgbClr val="D9D9D9"/>
                </a:gs>
              </a:gsLst>
              <a:lin ang="2700006" scaled="0"/>
            </a:gra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0" name="Google Shape;1058;p37"/>
            <p:cNvSpPr/>
            <p:nvPr/>
          </p:nvSpPr>
          <p:spPr>
            <a:xfrm>
              <a:off x="2167738" y="3232150"/>
              <a:ext cx="247650" cy="88900"/>
            </a:xfrm>
            <a:custGeom>
              <a:avLst/>
              <a:gdLst/>
              <a:ahLst/>
              <a:cxnLst/>
              <a:rect l="l" t="t" r="r" b="b"/>
              <a:pathLst>
                <a:path w="247650" h="88900" extrusionOk="0">
                  <a:moveTo>
                    <a:pt x="251841" y="15500"/>
                  </a:moveTo>
                  <a:cubicBezTo>
                    <a:pt x="238806" y="10997"/>
                    <a:pt x="226013" y="5823"/>
                    <a:pt x="213512" y="0"/>
                  </a:cubicBezTo>
                  <a:lnTo>
                    <a:pt x="42062" y="44450"/>
                  </a:lnTo>
                  <a:cubicBezTo>
                    <a:pt x="27426" y="53665"/>
                    <a:pt x="13377" y="63783"/>
                    <a:pt x="0" y="74746"/>
                  </a:cubicBezTo>
                  <a:cubicBezTo>
                    <a:pt x="39916" y="91695"/>
                    <a:pt x="83998" y="96283"/>
                    <a:pt x="126549" y="87916"/>
                  </a:cubicBezTo>
                  <a:cubicBezTo>
                    <a:pt x="175438" y="79013"/>
                    <a:pt x="219722" y="53418"/>
                    <a:pt x="251841" y="1550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1" name="Google Shape;1059;p37"/>
            <p:cNvSpPr/>
            <p:nvPr/>
          </p:nvSpPr>
          <p:spPr>
            <a:xfrm>
              <a:off x="2056223" y="2954040"/>
              <a:ext cx="406400" cy="374650"/>
            </a:xfrm>
            <a:custGeom>
              <a:avLst/>
              <a:gdLst/>
              <a:ahLst/>
              <a:cxnLst/>
              <a:rect l="l" t="t" r="r" b="b"/>
              <a:pathLst>
                <a:path w="406400" h="374650" extrusionOk="0">
                  <a:moveTo>
                    <a:pt x="379028" y="155945"/>
                  </a:moveTo>
                  <a:cubicBezTo>
                    <a:pt x="395437" y="242071"/>
                    <a:pt x="330542" y="326788"/>
                    <a:pt x="234081" y="345166"/>
                  </a:cubicBezTo>
                  <a:cubicBezTo>
                    <a:pt x="137620" y="363545"/>
                    <a:pt x="46121" y="308624"/>
                    <a:pt x="29711" y="222498"/>
                  </a:cubicBezTo>
                  <a:cubicBezTo>
                    <a:pt x="13302" y="136372"/>
                    <a:pt x="78197" y="51655"/>
                    <a:pt x="174658" y="33277"/>
                  </a:cubicBezTo>
                  <a:cubicBezTo>
                    <a:pt x="271119" y="14899"/>
                    <a:pt x="362619" y="69819"/>
                    <a:pt x="379028" y="155945"/>
                  </a:cubicBezTo>
                  <a:close/>
                </a:path>
              </a:pathLst>
            </a:custGeom>
            <a:solidFill>
              <a:srgbClr val="FFFFFF"/>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2" name="Google Shape;1060;p37"/>
            <p:cNvSpPr/>
            <p:nvPr/>
          </p:nvSpPr>
          <p:spPr>
            <a:xfrm>
              <a:off x="2108394" y="3050617"/>
              <a:ext cx="298450" cy="228600"/>
            </a:xfrm>
            <a:custGeom>
              <a:avLst/>
              <a:gdLst/>
              <a:ahLst/>
              <a:cxnLst/>
              <a:rect l="l" t="t" r="r" b="b"/>
              <a:pathLst>
                <a:path w="298450" h="228600" extrusionOk="0">
                  <a:moveTo>
                    <a:pt x="301202" y="67506"/>
                  </a:moveTo>
                  <a:cubicBezTo>
                    <a:pt x="315249" y="141255"/>
                    <a:pt x="259680" y="213798"/>
                    <a:pt x="177079" y="229539"/>
                  </a:cubicBezTo>
                  <a:cubicBezTo>
                    <a:pt x="94478" y="245281"/>
                    <a:pt x="16126" y="198247"/>
                    <a:pt x="2073" y="124498"/>
                  </a:cubicBezTo>
                  <a:cubicBezTo>
                    <a:pt x="-11979" y="50749"/>
                    <a:pt x="47044" y="23774"/>
                    <a:pt x="129644" y="8039"/>
                  </a:cubicBezTo>
                  <a:cubicBezTo>
                    <a:pt x="212245" y="-7697"/>
                    <a:pt x="287150" y="-6249"/>
                    <a:pt x="301202" y="67506"/>
                  </a:cubicBezTo>
                  <a:close/>
                </a:path>
              </a:pathLst>
            </a:custGeom>
            <a:gradFill>
              <a:gsLst>
                <a:gs pos="0">
                  <a:srgbClr val="008391"/>
                </a:gs>
                <a:gs pos="27000">
                  <a:srgbClr val="0F264C"/>
                </a:gs>
                <a:gs pos="71000">
                  <a:srgbClr val="251047"/>
                </a:gs>
                <a:gs pos="100000">
                  <a:srgbClr val="7D2A99"/>
                </a:gs>
              </a:gsLst>
              <a:lin ang="8099331" scaled="0"/>
            </a:gra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3" name="Google Shape;1061;p37"/>
            <p:cNvSpPr/>
            <p:nvPr/>
          </p:nvSpPr>
          <p:spPr>
            <a:xfrm>
              <a:off x="2133406" y="3111500"/>
              <a:ext cx="31750" cy="101600"/>
            </a:xfrm>
            <a:custGeom>
              <a:avLst/>
              <a:gdLst/>
              <a:ahLst/>
              <a:cxnLst/>
              <a:rect l="l" t="t" r="r" b="b"/>
              <a:pathLst>
                <a:path w="31750" h="101600" extrusionOk="0">
                  <a:moveTo>
                    <a:pt x="34019" y="0"/>
                  </a:moveTo>
                  <a:cubicBezTo>
                    <a:pt x="24308" y="14355"/>
                    <a:pt x="19095" y="31278"/>
                    <a:pt x="19046" y="48609"/>
                  </a:cubicBezTo>
                  <a:cubicBezTo>
                    <a:pt x="19297" y="57056"/>
                    <a:pt x="20266" y="65466"/>
                    <a:pt x="21941" y="73749"/>
                  </a:cubicBezTo>
                  <a:cubicBezTo>
                    <a:pt x="22900" y="78080"/>
                    <a:pt x="23980" y="82499"/>
                    <a:pt x="24786" y="87173"/>
                  </a:cubicBezTo>
                  <a:cubicBezTo>
                    <a:pt x="26078" y="91910"/>
                    <a:pt x="27042" y="96730"/>
                    <a:pt x="27669" y="101600"/>
                  </a:cubicBezTo>
                  <a:cubicBezTo>
                    <a:pt x="23649" y="98538"/>
                    <a:pt x="19898" y="95139"/>
                    <a:pt x="16455" y="91440"/>
                  </a:cubicBezTo>
                  <a:cubicBezTo>
                    <a:pt x="13292" y="87490"/>
                    <a:pt x="10428" y="83308"/>
                    <a:pt x="7889" y="78930"/>
                  </a:cubicBezTo>
                  <a:cubicBezTo>
                    <a:pt x="2910" y="69622"/>
                    <a:pt x="207" y="59266"/>
                    <a:pt x="2" y="48711"/>
                  </a:cubicBezTo>
                  <a:cubicBezTo>
                    <a:pt x="-98" y="37775"/>
                    <a:pt x="3088" y="27062"/>
                    <a:pt x="9146" y="17958"/>
                  </a:cubicBezTo>
                  <a:cubicBezTo>
                    <a:pt x="14873" y="9046"/>
                    <a:pt x="23758" y="2631"/>
                    <a:pt x="34019" y="0"/>
                  </a:cubicBezTo>
                  <a:close/>
                </a:path>
              </a:pathLst>
            </a:custGeom>
            <a:solidFill>
              <a:srgbClr val="FFFFFF"/>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grpSp>
          <p:nvGrpSpPr>
            <p:cNvPr id="9" name="Google Shape;1062;p37"/>
            <p:cNvGrpSpPr/>
            <p:nvPr/>
          </p:nvGrpSpPr>
          <p:grpSpPr>
            <a:xfrm>
              <a:off x="2044935" y="3180156"/>
              <a:ext cx="777138" cy="952684"/>
              <a:chOff x="2044935" y="3180156"/>
              <a:chExt cx="777138" cy="952684"/>
            </a:xfrm>
          </p:grpSpPr>
          <p:sp>
            <p:nvSpPr>
              <p:cNvPr id="66" name="Google Shape;1063;p37"/>
              <p:cNvSpPr/>
              <p:nvPr/>
            </p:nvSpPr>
            <p:spPr>
              <a:xfrm>
                <a:off x="2046821" y="3511033"/>
                <a:ext cx="120650" cy="57150"/>
              </a:xfrm>
              <a:custGeom>
                <a:avLst/>
                <a:gdLst/>
                <a:ahLst/>
                <a:cxnLst/>
                <a:rect l="l" t="t" r="r" b="b"/>
                <a:pathLst>
                  <a:path w="120650" h="57150" extrusionOk="0">
                    <a:moveTo>
                      <a:pt x="116884" y="58613"/>
                    </a:moveTo>
                    <a:cubicBezTo>
                      <a:pt x="118370" y="50739"/>
                      <a:pt x="119901" y="43259"/>
                      <a:pt x="121444" y="36230"/>
                    </a:cubicBezTo>
                    <a:cubicBezTo>
                      <a:pt x="98684" y="16434"/>
                      <a:pt x="70305" y="4250"/>
                      <a:pt x="40278" y="1381"/>
                    </a:cubicBezTo>
                    <a:cubicBezTo>
                      <a:pt x="27753" y="-81"/>
                      <a:pt x="15120" y="-383"/>
                      <a:pt x="2540" y="479"/>
                    </a:cubicBezTo>
                    <a:cubicBezTo>
                      <a:pt x="1511" y="6943"/>
                      <a:pt x="664" y="13393"/>
                      <a:pt x="0" y="19828"/>
                    </a:cubicBezTo>
                    <a:cubicBezTo>
                      <a:pt x="28092" y="17446"/>
                      <a:pt x="81280" y="19186"/>
                      <a:pt x="116884" y="58613"/>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7" name="Google Shape;1064;p37"/>
              <p:cNvSpPr/>
              <p:nvPr/>
            </p:nvSpPr>
            <p:spPr>
              <a:xfrm>
                <a:off x="2044935" y="3586202"/>
                <a:ext cx="107950" cy="44450"/>
              </a:xfrm>
              <a:custGeom>
                <a:avLst/>
                <a:gdLst/>
                <a:ahLst/>
                <a:cxnLst/>
                <a:rect l="l" t="t" r="r" b="b"/>
                <a:pathLst>
                  <a:path w="107950" h="44450" extrusionOk="0">
                    <a:moveTo>
                      <a:pt x="109550" y="47980"/>
                    </a:moveTo>
                    <a:cubicBezTo>
                      <a:pt x="110312" y="39881"/>
                      <a:pt x="111208" y="31946"/>
                      <a:pt x="112236" y="24173"/>
                    </a:cubicBezTo>
                    <a:cubicBezTo>
                      <a:pt x="75222" y="-6307"/>
                      <a:pt x="27750" y="-1747"/>
                      <a:pt x="0" y="4768"/>
                    </a:cubicBezTo>
                    <a:cubicBezTo>
                      <a:pt x="260" y="11238"/>
                      <a:pt x="673" y="17633"/>
                      <a:pt x="1188" y="23970"/>
                    </a:cubicBezTo>
                    <a:cubicBezTo>
                      <a:pt x="26822" y="17315"/>
                      <a:pt x="76346" y="11016"/>
                      <a:pt x="109550" y="4798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8" name="Google Shape;1065;p37"/>
              <p:cNvSpPr/>
              <p:nvPr/>
            </p:nvSpPr>
            <p:spPr>
              <a:xfrm>
                <a:off x="2093747" y="3777132"/>
                <a:ext cx="69850" cy="31750"/>
              </a:xfrm>
              <a:custGeom>
                <a:avLst/>
                <a:gdLst/>
                <a:ahLst/>
                <a:cxnLst/>
                <a:rect l="l" t="t" r="r" b="b"/>
                <a:pathLst>
                  <a:path w="69850" h="31750" extrusionOk="0">
                    <a:moveTo>
                      <a:pt x="8064" y="33033"/>
                    </a:moveTo>
                    <a:cubicBezTo>
                      <a:pt x="29459" y="24609"/>
                      <a:pt x="52085" y="19734"/>
                      <a:pt x="75051" y="18599"/>
                    </a:cubicBezTo>
                    <a:cubicBezTo>
                      <a:pt x="72879" y="12510"/>
                      <a:pt x="70917" y="6318"/>
                      <a:pt x="69215" y="0"/>
                    </a:cubicBezTo>
                    <a:cubicBezTo>
                      <a:pt x="45444" y="1531"/>
                      <a:pt x="22073" y="6876"/>
                      <a:pt x="0" y="15830"/>
                    </a:cubicBezTo>
                    <a:cubicBezTo>
                      <a:pt x="4928" y="26765"/>
                      <a:pt x="8103" y="32868"/>
                      <a:pt x="8103" y="32868"/>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9" name="Google Shape;1066;p37"/>
              <p:cNvSpPr/>
              <p:nvPr/>
            </p:nvSpPr>
            <p:spPr>
              <a:xfrm>
                <a:off x="2304828" y="3964013"/>
                <a:ext cx="152400" cy="50800"/>
              </a:xfrm>
              <a:custGeom>
                <a:avLst/>
                <a:gdLst/>
                <a:ahLst/>
                <a:cxnLst/>
                <a:rect l="l" t="t" r="r" b="b"/>
                <a:pathLst>
                  <a:path w="152400" h="50800" extrusionOk="0">
                    <a:moveTo>
                      <a:pt x="144628" y="0"/>
                    </a:moveTo>
                    <a:cubicBezTo>
                      <a:pt x="80296" y="40957"/>
                      <a:pt x="29693" y="39039"/>
                      <a:pt x="0" y="31286"/>
                    </a:cubicBezTo>
                    <a:cubicBezTo>
                      <a:pt x="4051" y="38976"/>
                      <a:pt x="8255" y="46329"/>
                      <a:pt x="12535" y="53181"/>
                    </a:cubicBezTo>
                    <a:cubicBezTo>
                      <a:pt x="20223" y="54279"/>
                      <a:pt x="27979" y="54828"/>
                      <a:pt x="35744" y="54826"/>
                    </a:cubicBezTo>
                    <a:cubicBezTo>
                      <a:pt x="67272" y="54826"/>
                      <a:pt x="107353" y="46050"/>
                      <a:pt x="153486" y="16992"/>
                    </a:cubicBezTo>
                    <a:cubicBezTo>
                      <a:pt x="150305" y="11360"/>
                      <a:pt x="147377" y="5690"/>
                      <a:pt x="144628" y="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0" name="Google Shape;1067;p37"/>
              <p:cNvSpPr/>
              <p:nvPr/>
            </p:nvSpPr>
            <p:spPr>
              <a:xfrm>
                <a:off x="2426513" y="4050290"/>
                <a:ext cx="95250" cy="82550"/>
              </a:xfrm>
              <a:custGeom>
                <a:avLst/>
                <a:gdLst/>
                <a:ahLst/>
                <a:cxnLst/>
                <a:rect l="l" t="t" r="r" b="b"/>
                <a:pathLst>
                  <a:path w="95250" h="82550" extrusionOk="0">
                    <a:moveTo>
                      <a:pt x="99130" y="14745"/>
                    </a:moveTo>
                    <a:cubicBezTo>
                      <a:pt x="96272" y="10077"/>
                      <a:pt x="94437" y="7360"/>
                      <a:pt x="94437" y="7360"/>
                    </a:cubicBezTo>
                    <a:cubicBezTo>
                      <a:pt x="91650" y="4953"/>
                      <a:pt x="89053" y="2464"/>
                      <a:pt x="86404" y="0"/>
                    </a:cubicBezTo>
                    <a:cubicBezTo>
                      <a:pt x="50248" y="47574"/>
                      <a:pt x="18199" y="63290"/>
                      <a:pt x="0" y="68421"/>
                    </a:cubicBezTo>
                    <a:cubicBezTo>
                      <a:pt x="3493" y="70066"/>
                      <a:pt x="5537" y="70860"/>
                      <a:pt x="5537" y="70860"/>
                    </a:cubicBezTo>
                    <a:cubicBezTo>
                      <a:pt x="5537" y="70860"/>
                      <a:pt x="6293" y="76810"/>
                      <a:pt x="8007" y="86042"/>
                    </a:cubicBezTo>
                    <a:cubicBezTo>
                      <a:pt x="29667" y="79362"/>
                      <a:pt x="62783" y="61532"/>
                      <a:pt x="99130" y="14745"/>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1" name="Google Shape;1068;p37"/>
              <p:cNvSpPr/>
              <p:nvPr/>
            </p:nvSpPr>
            <p:spPr>
              <a:xfrm>
                <a:off x="2733173" y="3829926"/>
                <a:ext cx="88900" cy="120650"/>
              </a:xfrm>
              <a:custGeom>
                <a:avLst/>
                <a:gdLst/>
                <a:ahLst/>
                <a:cxnLst/>
                <a:rect l="l" t="t" r="r" b="b"/>
                <a:pathLst>
                  <a:path w="88900" h="120650" extrusionOk="0">
                    <a:moveTo>
                      <a:pt x="86227" y="5474"/>
                    </a:moveTo>
                    <a:cubicBezTo>
                      <a:pt x="81744" y="3708"/>
                      <a:pt x="77445" y="1848"/>
                      <a:pt x="73120" y="0"/>
                    </a:cubicBezTo>
                    <a:cubicBezTo>
                      <a:pt x="67551" y="76035"/>
                      <a:pt x="25616" y="104210"/>
                      <a:pt x="0" y="114345"/>
                    </a:cubicBezTo>
                    <a:cubicBezTo>
                      <a:pt x="14135" y="118186"/>
                      <a:pt x="22727" y="119774"/>
                      <a:pt x="22727" y="119774"/>
                    </a:cubicBezTo>
                    <a:cubicBezTo>
                      <a:pt x="22727" y="119774"/>
                      <a:pt x="23006" y="121158"/>
                      <a:pt x="23552" y="123501"/>
                    </a:cubicBezTo>
                    <a:cubicBezTo>
                      <a:pt x="51067" y="107524"/>
                      <a:pt x="83572" y="75343"/>
                      <a:pt x="91167" y="11437"/>
                    </a:cubicBezTo>
                    <a:cubicBezTo>
                      <a:pt x="88132" y="7620"/>
                      <a:pt x="86227" y="5474"/>
                      <a:pt x="86227" y="5474"/>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2" name="Google Shape;1069;p37"/>
              <p:cNvSpPr/>
              <p:nvPr/>
            </p:nvSpPr>
            <p:spPr>
              <a:xfrm>
                <a:off x="2521191" y="3706736"/>
                <a:ext cx="127000" cy="120650"/>
              </a:xfrm>
              <a:custGeom>
                <a:avLst/>
                <a:gdLst/>
                <a:ahLst/>
                <a:cxnLst/>
                <a:rect l="l" t="t" r="r" b="b"/>
                <a:pathLst>
                  <a:path w="127000" h="120650" extrusionOk="0">
                    <a:moveTo>
                      <a:pt x="131756" y="16370"/>
                    </a:moveTo>
                    <a:cubicBezTo>
                      <a:pt x="126759" y="10890"/>
                      <a:pt x="122003" y="5423"/>
                      <a:pt x="117570" y="0"/>
                    </a:cubicBezTo>
                    <a:cubicBezTo>
                      <a:pt x="40437" y="18993"/>
                      <a:pt x="11068" y="69742"/>
                      <a:pt x="0" y="102305"/>
                    </a:cubicBezTo>
                    <a:cubicBezTo>
                      <a:pt x="4515" y="108820"/>
                      <a:pt x="9322" y="115005"/>
                      <a:pt x="14332" y="120987"/>
                    </a:cubicBezTo>
                    <a:cubicBezTo>
                      <a:pt x="20079" y="95345"/>
                      <a:pt x="43059" y="33954"/>
                      <a:pt x="131756" y="1637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3" name="Google Shape;1070;p37"/>
              <p:cNvSpPr/>
              <p:nvPr/>
            </p:nvSpPr>
            <p:spPr>
              <a:xfrm>
                <a:off x="2266372" y="3848519"/>
                <a:ext cx="152400" cy="44450"/>
              </a:xfrm>
              <a:custGeom>
                <a:avLst/>
                <a:gdLst/>
                <a:ahLst/>
                <a:cxnLst/>
                <a:rect l="l" t="t" r="r" b="b"/>
                <a:pathLst>
                  <a:path w="152400" h="44450" extrusionOk="0">
                    <a:moveTo>
                      <a:pt x="154381" y="24899"/>
                    </a:moveTo>
                    <a:cubicBezTo>
                      <a:pt x="153168" y="17965"/>
                      <a:pt x="152127" y="11126"/>
                      <a:pt x="151321" y="4477"/>
                    </a:cubicBezTo>
                    <a:cubicBezTo>
                      <a:pt x="88341" y="-9614"/>
                      <a:pt x="29845" y="12732"/>
                      <a:pt x="0" y="27667"/>
                    </a:cubicBezTo>
                    <a:cubicBezTo>
                      <a:pt x="1080" y="34402"/>
                      <a:pt x="2278" y="40964"/>
                      <a:pt x="3594" y="47352"/>
                    </a:cubicBezTo>
                    <a:cubicBezTo>
                      <a:pt x="30004" y="33585"/>
                      <a:pt x="91205" y="7836"/>
                      <a:pt x="154381" y="24899"/>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4" name="Google Shape;1071;p37"/>
              <p:cNvSpPr/>
              <p:nvPr/>
            </p:nvSpPr>
            <p:spPr>
              <a:xfrm>
                <a:off x="2598185" y="3770338"/>
                <a:ext cx="120650" cy="120650"/>
              </a:xfrm>
              <a:custGeom>
                <a:avLst/>
                <a:gdLst/>
                <a:ahLst/>
                <a:cxnLst/>
                <a:rect l="l" t="t" r="r" b="b"/>
                <a:pathLst>
                  <a:path w="120650" h="120650" extrusionOk="0">
                    <a:moveTo>
                      <a:pt x="123006" y="12643"/>
                    </a:moveTo>
                    <a:cubicBezTo>
                      <a:pt x="117075" y="8484"/>
                      <a:pt x="111341" y="4273"/>
                      <a:pt x="105861" y="0"/>
                    </a:cubicBezTo>
                    <a:cubicBezTo>
                      <a:pt x="94088" y="82766"/>
                      <a:pt x="33960" y="106413"/>
                      <a:pt x="0" y="113150"/>
                    </a:cubicBezTo>
                    <a:cubicBezTo>
                      <a:pt x="7150" y="118008"/>
                      <a:pt x="14364" y="122587"/>
                      <a:pt x="21590" y="126809"/>
                    </a:cubicBezTo>
                    <a:cubicBezTo>
                      <a:pt x="74639" y="111584"/>
                      <a:pt x="114140" y="67116"/>
                      <a:pt x="123006" y="12643"/>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5" name="Google Shape;1072;p37"/>
              <p:cNvSpPr/>
              <p:nvPr/>
            </p:nvSpPr>
            <p:spPr>
              <a:xfrm>
                <a:off x="2652008" y="3180156"/>
                <a:ext cx="76200" cy="50800"/>
              </a:xfrm>
              <a:custGeom>
                <a:avLst/>
                <a:gdLst/>
                <a:ahLst/>
                <a:cxnLst/>
                <a:rect l="l" t="t" r="r" b="b"/>
                <a:pathLst>
                  <a:path w="76200" h="50800" extrusionOk="0">
                    <a:moveTo>
                      <a:pt x="72142" y="45644"/>
                    </a:moveTo>
                    <a:cubicBezTo>
                      <a:pt x="74778" y="42291"/>
                      <a:pt x="77222" y="39008"/>
                      <a:pt x="79604" y="35757"/>
                    </a:cubicBezTo>
                    <a:cubicBezTo>
                      <a:pt x="51532" y="34462"/>
                      <a:pt x="25278" y="21499"/>
                      <a:pt x="7182" y="0"/>
                    </a:cubicBezTo>
                    <a:cubicBezTo>
                      <a:pt x="5233" y="6728"/>
                      <a:pt x="2834" y="13317"/>
                      <a:pt x="0" y="19723"/>
                    </a:cubicBezTo>
                    <a:cubicBezTo>
                      <a:pt x="19284" y="38927"/>
                      <a:pt x="44515" y="51016"/>
                      <a:pt x="71564" y="54013"/>
                    </a:cubicBezTo>
                    <a:cubicBezTo>
                      <a:pt x="72142" y="48768"/>
                      <a:pt x="72142" y="45644"/>
                      <a:pt x="72142" y="45644"/>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6" name="Google Shape;1073;p37"/>
              <p:cNvSpPr/>
              <p:nvPr/>
            </p:nvSpPr>
            <p:spPr>
              <a:xfrm>
                <a:off x="2571545" y="3258046"/>
                <a:ext cx="50800" cy="107950"/>
              </a:xfrm>
              <a:custGeom>
                <a:avLst/>
                <a:gdLst/>
                <a:ahLst/>
                <a:cxnLst/>
                <a:rect l="l" t="t" r="r" b="b"/>
                <a:pathLst>
                  <a:path w="50800" h="107950" extrusionOk="0">
                    <a:moveTo>
                      <a:pt x="1837" y="6845"/>
                    </a:moveTo>
                    <a:cubicBezTo>
                      <a:pt x="-1880" y="28248"/>
                      <a:pt x="64" y="50250"/>
                      <a:pt x="7476" y="70669"/>
                    </a:cubicBezTo>
                    <a:cubicBezTo>
                      <a:pt x="13368" y="85895"/>
                      <a:pt x="22548" y="99633"/>
                      <a:pt x="34362" y="110903"/>
                    </a:cubicBezTo>
                    <a:cubicBezTo>
                      <a:pt x="41351" y="108875"/>
                      <a:pt x="48227" y="106478"/>
                      <a:pt x="54961" y="103721"/>
                    </a:cubicBezTo>
                    <a:cubicBezTo>
                      <a:pt x="41758" y="93346"/>
                      <a:pt x="31537" y="79659"/>
                      <a:pt x="25339" y="64052"/>
                    </a:cubicBezTo>
                    <a:cubicBezTo>
                      <a:pt x="18134" y="43435"/>
                      <a:pt x="17206" y="21144"/>
                      <a:pt x="22672" y="0"/>
                    </a:cubicBezTo>
                    <a:cubicBezTo>
                      <a:pt x="15931" y="2863"/>
                      <a:pt x="8962" y="5153"/>
                      <a:pt x="1837" y="6845"/>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7" name="Google Shape;1074;p37"/>
              <p:cNvSpPr/>
              <p:nvPr/>
            </p:nvSpPr>
            <p:spPr>
              <a:xfrm>
                <a:off x="2519632" y="3269133"/>
                <a:ext cx="25400" cy="107950"/>
              </a:xfrm>
              <a:custGeom>
                <a:avLst/>
                <a:gdLst/>
                <a:ahLst/>
                <a:cxnLst/>
                <a:rect l="l" t="t" r="r" b="b"/>
                <a:pathLst>
                  <a:path w="25400" h="107950" extrusionOk="0">
                    <a:moveTo>
                      <a:pt x="11345" y="110477"/>
                    </a:moveTo>
                    <a:cubicBezTo>
                      <a:pt x="18228" y="110356"/>
                      <a:pt x="24832" y="110026"/>
                      <a:pt x="31233" y="109544"/>
                    </a:cubicBezTo>
                    <a:cubicBezTo>
                      <a:pt x="17158" y="74746"/>
                      <a:pt x="14614" y="36351"/>
                      <a:pt x="23975" y="0"/>
                    </a:cubicBezTo>
                    <a:cubicBezTo>
                      <a:pt x="17689" y="349"/>
                      <a:pt x="11358" y="406"/>
                      <a:pt x="5020" y="203"/>
                    </a:cubicBezTo>
                    <a:cubicBezTo>
                      <a:pt x="-3392" y="36816"/>
                      <a:pt x="-1198" y="75067"/>
                      <a:pt x="11345" y="110477"/>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grpSp>
        <p:sp>
          <p:nvSpPr>
            <p:cNvPr id="65" name="Google Shape;1075;p37"/>
            <p:cNvSpPr/>
            <p:nvPr/>
          </p:nvSpPr>
          <p:spPr>
            <a:xfrm rot="-927580">
              <a:off x="2237726" y="3390882"/>
              <a:ext cx="228466" cy="178026"/>
            </a:xfrm>
            <a:prstGeom prst="roundRect">
              <a:avLst>
                <a:gd name="adj" fmla="val 9653"/>
              </a:avLst>
            </a:prstGeom>
            <a:solidFill>
              <a:srgbClr val="0E003F">
                <a:alpha val="20760"/>
              </a:srgbClr>
            </a:solidFill>
            <a:ln>
              <a:noFill/>
            </a:ln>
          </p:spPr>
          <p:txBody>
            <a:bodyPr spcFirstLastPara="1" wrap="square" lIns="91425" tIns="91425" rIns="91425" bIns="91425" anchor="ctr" anchorCtr="0">
              <a:noAutofit/>
            </a:bodyPr>
            <a:lstStyle/>
            <a:p>
              <a:pPr defTabSz="1219170">
                <a:defRPr/>
              </a:pPr>
              <a:endParaRPr sz="1900"/>
            </a:p>
          </p:txBody>
        </p:sp>
      </p:grpSp>
      <p:sp>
        <p:nvSpPr>
          <p:cNvPr id="78" name="TextBox 77"/>
          <p:cNvSpPr txBox="1"/>
          <p:nvPr/>
        </p:nvSpPr>
        <p:spPr>
          <a:xfrm>
            <a:off x="3308967" y="99959"/>
            <a:ext cx="6173971" cy="779700"/>
          </a:xfrm>
          <a:prstGeom prst="rect">
            <a:avLst/>
          </a:prstGeom>
          <a:noFill/>
        </p:spPr>
        <p:txBody>
          <a:bodyPr wrap="square" lIns="121917" tIns="60958" rIns="121917" bIns="60958">
            <a:spAutoFit/>
          </a:bodyPr>
          <a:lstStyle/>
          <a:p>
            <a:pPr algn="ctr" defTabSz="1219170">
              <a:defRPr/>
            </a:pPr>
            <a:r>
              <a:rPr lang="en-US" sz="4300" b="1" dirty="0">
                <a:ln w="22225">
                  <a:solidFill>
                    <a:srgbClr val="002060"/>
                  </a:solidFill>
                  <a:prstDash val="solid"/>
                </a:ln>
                <a:solidFill>
                  <a:srgbClr val="FFFF00"/>
                </a:solidFill>
                <a:latin typeface="#9Slide07 SVNZiclets" panose="02000603000000000000" pitchFamily="2" charset="0"/>
              </a:rPr>
              <a:t>AI NHANH NHẤT???</a:t>
            </a:r>
          </a:p>
        </p:txBody>
      </p:sp>
      <p:sp>
        <p:nvSpPr>
          <p:cNvPr id="79" name="Shape 345"/>
          <p:cNvSpPr txBox="1"/>
          <p:nvPr/>
        </p:nvSpPr>
        <p:spPr>
          <a:xfrm>
            <a:off x="6096000" y="2832528"/>
            <a:ext cx="2084208" cy="733489"/>
          </a:xfrm>
          <a:prstGeom prst="rect">
            <a:avLst/>
          </a:prstGeom>
          <a:noFill/>
          <a:ln>
            <a:noFill/>
          </a:ln>
          <a:effectLst>
            <a:outerShdw blurRad="42863" dist="9525" dir="5400000" algn="bl" rotWithShape="0">
              <a:srgbClr val="20124D">
                <a:alpha val="80000"/>
              </a:srgbClr>
            </a:outerShdw>
          </a:effectLst>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1pPr>
            <a:lvl2pPr marR="0" lvl="1"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2pPr>
            <a:lvl3pPr marR="0" lvl="2"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3pPr>
            <a:lvl4pPr marR="0" lvl="3"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4pPr>
            <a:lvl5pPr marR="0" lvl="4"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5pPr>
            <a:lvl6pPr marR="0" lvl="5"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6pPr>
            <a:lvl7pPr marR="0" lvl="6"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7pPr>
            <a:lvl8pPr marR="0" lvl="7"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8pPr>
            <a:lvl9pPr marR="0" lvl="8"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9pPr>
          </a:lstStyle>
          <a:p>
            <a:pPr algn="just" defTabSz="1219170">
              <a:lnSpc>
                <a:spcPct val="115000"/>
              </a:lnSpc>
              <a:defRPr/>
            </a:pPr>
            <a:r>
              <a:rPr lang="en-US" dirty="0" err="1">
                <a:solidFill>
                  <a:schemeClr val="tx1"/>
                </a:solidFill>
                <a:latin typeface="#9Slide03 SFU Futura_07" panose="00000900000000000000" pitchFamily="2" charset="0"/>
                <a:ea typeface="Times New Roman" panose="02020603050405020304" pitchFamily="18" charset="0"/>
              </a:rPr>
              <a:t>Đáp</a:t>
            </a:r>
            <a:r>
              <a:rPr lang="en-US" dirty="0">
                <a:solidFill>
                  <a:schemeClr val="tx1"/>
                </a:solidFill>
                <a:latin typeface="#9Slide03 SFU Futura_07" panose="00000900000000000000" pitchFamily="2" charset="0"/>
                <a:ea typeface="Times New Roman" panose="02020603050405020304" pitchFamily="18" charset="0"/>
              </a:rPr>
              <a:t> </a:t>
            </a:r>
            <a:r>
              <a:rPr lang="en-US" dirty="0" err="1">
                <a:solidFill>
                  <a:schemeClr val="tx1"/>
                </a:solidFill>
                <a:latin typeface="#9Slide03 SFU Futura_07" panose="00000900000000000000" pitchFamily="2" charset="0"/>
                <a:ea typeface="Times New Roman" panose="02020603050405020304" pitchFamily="18" charset="0"/>
              </a:rPr>
              <a:t>án</a:t>
            </a:r>
            <a:r>
              <a:rPr lang="en-US" dirty="0">
                <a:solidFill>
                  <a:schemeClr val="tx1"/>
                </a:solidFill>
                <a:latin typeface="#9Slide03 SFU Futura_07" panose="00000900000000000000" pitchFamily="2" charset="0"/>
                <a:ea typeface="Times New Roman" panose="02020603050405020304" pitchFamily="18" charset="0"/>
              </a:rPr>
              <a:t>: </a:t>
            </a:r>
          </a:p>
        </p:txBody>
      </p:sp>
      <p:pic>
        <p:nvPicPr>
          <p:cNvPr id="3" name="Picture 2" descr="A picture containing text, black, clipart, vector graphics&#10;&#10;Description automatically generated"/>
          <p:cNvPicPr>
            <a:picLocks noChangeAspect="1"/>
          </p:cNvPicPr>
          <p:nvPr/>
        </p:nvPicPr>
        <p:blipFill>
          <a:blip r:embed="rId2"/>
          <a:stretch>
            <a:fillRect/>
          </a:stretch>
        </p:blipFill>
        <p:spPr>
          <a:xfrm>
            <a:off x="5480200" y="3512083"/>
            <a:ext cx="3033824" cy="29808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par>
                                <p:cTn id="8" presetID="2" presetClass="entr" presetSubtype="8" fill="hold" nodeType="withEffect">
                                  <p:stCondLst>
                                    <p:cond delay="25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0-#ppt_w/2"/>
                                          </p:val>
                                        </p:tav>
                                        <p:tav tm="100000">
                                          <p:val>
                                            <p:strVal val="#ppt_x"/>
                                          </p:val>
                                        </p:tav>
                                      </p:tavLst>
                                    </p:anim>
                                    <p:anim calcmode="lin" valueType="num">
                                      <p:cBhvr additive="base">
                                        <p:cTn id="11" dur="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wipe(down)">
                                      <p:cBhvr>
                                        <p:cTn id="21" dur="580">
                                          <p:stCondLst>
                                            <p:cond delay="0"/>
                                          </p:stCondLst>
                                        </p:cTn>
                                        <p:tgtEl>
                                          <p:spTgt spid="79"/>
                                        </p:tgtEl>
                                      </p:cBhvr>
                                    </p:animEffect>
                                    <p:anim calcmode="lin" valueType="num">
                                      <p:cBhvr>
                                        <p:cTn id="22" dur="1822"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9"/>
                                        </p:tgtEl>
                                        <p:attrNameLst>
                                          <p:attrName>ppt_y</p:attrName>
                                        </p:attrNameLst>
                                      </p:cBhvr>
                                      <p:tavLst>
                                        <p:tav tm="0" fmla="#ppt_y-sin(pi*$)/81">
                                          <p:val>
                                            <p:fltVal val="0"/>
                                          </p:val>
                                        </p:tav>
                                        <p:tav tm="100000">
                                          <p:val>
                                            <p:fltVal val="1"/>
                                          </p:val>
                                        </p:tav>
                                      </p:tavLst>
                                    </p:anim>
                                    <p:animScale>
                                      <p:cBhvr>
                                        <p:cTn id="27" dur="26">
                                          <p:stCondLst>
                                            <p:cond delay="650"/>
                                          </p:stCondLst>
                                        </p:cTn>
                                        <p:tgtEl>
                                          <p:spTgt spid="79"/>
                                        </p:tgtEl>
                                      </p:cBhvr>
                                      <p:to x="100000" y="60000"/>
                                    </p:animScale>
                                    <p:animScale>
                                      <p:cBhvr>
                                        <p:cTn id="28" dur="166" decel="50000">
                                          <p:stCondLst>
                                            <p:cond delay="676"/>
                                          </p:stCondLst>
                                        </p:cTn>
                                        <p:tgtEl>
                                          <p:spTgt spid="79"/>
                                        </p:tgtEl>
                                      </p:cBhvr>
                                      <p:to x="100000" y="100000"/>
                                    </p:animScale>
                                    <p:animScale>
                                      <p:cBhvr>
                                        <p:cTn id="29" dur="26">
                                          <p:stCondLst>
                                            <p:cond delay="1312"/>
                                          </p:stCondLst>
                                        </p:cTn>
                                        <p:tgtEl>
                                          <p:spTgt spid="79"/>
                                        </p:tgtEl>
                                      </p:cBhvr>
                                      <p:to x="100000" y="80000"/>
                                    </p:animScale>
                                    <p:animScale>
                                      <p:cBhvr>
                                        <p:cTn id="30" dur="166" decel="50000">
                                          <p:stCondLst>
                                            <p:cond delay="1338"/>
                                          </p:stCondLst>
                                        </p:cTn>
                                        <p:tgtEl>
                                          <p:spTgt spid="79"/>
                                        </p:tgtEl>
                                      </p:cBhvr>
                                      <p:to x="100000" y="100000"/>
                                    </p:animScale>
                                    <p:animScale>
                                      <p:cBhvr>
                                        <p:cTn id="31" dur="26">
                                          <p:stCondLst>
                                            <p:cond delay="1642"/>
                                          </p:stCondLst>
                                        </p:cTn>
                                        <p:tgtEl>
                                          <p:spTgt spid="79"/>
                                        </p:tgtEl>
                                      </p:cBhvr>
                                      <p:to x="100000" y="90000"/>
                                    </p:animScale>
                                    <p:animScale>
                                      <p:cBhvr>
                                        <p:cTn id="32" dur="166" decel="50000">
                                          <p:stCondLst>
                                            <p:cond delay="1668"/>
                                          </p:stCondLst>
                                        </p:cTn>
                                        <p:tgtEl>
                                          <p:spTgt spid="79"/>
                                        </p:tgtEl>
                                      </p:cBhvr>
                                      <p:to x="100000" y="100000"/>
                                    </p:animScale>
                                    <p:animScale>
                                      <p:cBhvr>
                                        <p:cTn id="33" dur="26">
                                          <p:stCondLst>
                                            <p:cond delay="1808"/>
                                          </p:stCondLst>
                                        </p:cTn>
                                        <p:tgtEl>
                                          <p:spTgt spid="79"/>
                                        </p:tgtEl>
                                      </p:cBhvr>
                                      <p:to x="100000" y="95000"/>
                                    </p:animScale>
                                    <p:animScale>
                                      <p:cBhvr>
                                        <p:cTn id="34" dur="166" decel="50000">
                                          <p:stCondLst>
                                            <p:cond delay="1834"/>
                                          </p:stCondLst>
                                        </p:cTn>
                                        <p:tgtEl>
                                          <p:spTgt spid="79"/>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80">
                                          <p:stCondLst>
                                            <p:cond delay="0"/>
                                          </p:stCondLst>
                                        </p:cTn>
                                        <p:tgtEl>
                                          <p:spTgt spid="3"/>
                                        </p:tgtEl>
                                      </p:cBhvr>
                                    </p:animEffect>
                                    <p:anim calcmode="lin" valueType="num">
                                      <p:cBhvr>
                                        <p:cTn id="3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3" dur="26">
                                          <p:stCondLst>
                                            <p:cond delay="650"/>
                                          </p:stCondLst>
                                        </p:cTn>
                                        <p:tgtEl>
                                          <p:spTgt spid="3"/>
                                        </p:tgtEl>
                                      </p:cBhvr>
                                      <p:to x="100000" y="60000"/>
                                    </p:animScale>
                                    <p:animScale>
                                      <p:cBhvr>
                                        <p:cTn id="44" dur="166" decel="50000">
                                          <p:stCondLst>
                                            <p:cond delay="676"/>
                                          </p:stCondLst>
                                        </p:cTn>
                                        <p:tgtEl>
                                          <p:spTgt spid="3"/>
                                        </p:tgtEl>
                                      </p:cBhvr>
                                      <p:to x="100000" y="100000"/>
                                    </p:animScale>
                                    <p:animScale>
                                      <p:cBhvr>
                                        <p:cTn id="45" dur="26">
                                          <p:stCondLst>
                                            <p:cond delay="1312"/>
                                          </p:stCondLst>
                                        </p:cTn>
                                        <p:tgtEl>
                                          <p:spTgt spid="3"/>
                                        </p:tgtEl>
                                      </p:cBhvr>
                                      <p:to x="100000" y="80000"/>
                                    </p:animScale>
                                    <p:animScale>
                                      <p:cBhvr>
                                        <p:cTn id="46" dur="166" decel="50000">
                                          <p:stCondLst>
                                            <p:cond delay="1338"/>
                                          </p:stCondLst>
                                        </p:cTn>
                                        <p:tgtEl>
                                          <p:spTgt spid="3"/>
                                        </p:tgtEl>
                                      </p:cBhvr>
                                      <p:to x="100000" y="100000"/>
                                    </p:animScale>
                                    <p:animScale>
                                      <p:cBhvr>
                                        <p:cTn id="47" dur="26">
                                          <p:stCondLst>
                                            <p:cond delay="1642"/>
                                          </p:stCondLst>
                                        </p:cTn>
                                        <p:tgtEl>
                                          <p:spTgt spid="3"/>
                                        </p:tgtEl>
                                      </p:cBhvr>
                                      <p:to x="100000" y="90000"/>
                                    </p:animScale>
                                    <p:animScale>
                                      <p:cBhvr>
                                        <p:cTn id="48" dur="166" decel="50000">
                                          <p:stCondLst>
                                            <p:cond delay="1668"/>
                                          </p:stCondLst>
                                        </p:cTn>
                                        <p:tgtEl>
                                          <p:spTgt spid="3"/>
                                        </p:tgtEl>
                                      </p:cBhvr>
                                      <p:to x="100000" y="100000"/>
                                    </p:animScale>
                                    <p:animScale>
                                      <p:cBhvr>
                                        <p:cTn id="49" dur="26">
                                          <p:stCondLst>
                                            <p:cond delay="1808"/>
                                          </p:stCondLst>
                                        </p:cTn>
                                        <p:tgtEl>
                                          <p:spTgt spid="3"/>
                                        </p:tgtEl>
                                      </p:cBhvr>
                                      <p:to x="100000" y="95000"/>
                                    </p:animScale>
                                    <p:animScale>
                                      <p:cBhvr>
                                        <p:cTn id="5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p:nvPr/>
        </p:nvGrpSpPr>
        <p:grpSpPr>
          <a:xfrm>
            <a:off x="165419" y="2018087"/>
            <a:ext cx="3059816" cy="2970645"/>
            <a:chOff x="165725" y="1754335"/>
            <a:chExt cx="3582903" cy="3522861"/>
          </a:xfrm>
        </p:grpSpPr>
        <p:grpSp>
          <p:nvGrpSpPr>
            <p:cNvPr id="5" name="Group 27"/>
            <p:cNvGrpSpPr/>
            <p:nvPr/>
          </p:nvGrpSpPr>
          <p:grpSpPr>
            <a:xfrm>
              <a:off x="233751" y="1754335"/>
              <a:ext cx="3514877" cy="3522861"/>
              <a:chOff x="233751" y="1754334"/>
              <a:chExt cx="3514877" cy="3522861"/>
            </a:xfrm>
          </p:grpSpPr>
          <p:sp>
            <p:nvSpPr>
              <p:cNvPr id="38" name="Freeform 71"/>
              <p:cNvSpPr/>
              <p:nvPr/>
            </p:nvSpPr>
            <p:spPr>
              <a:xfrm rot="20256101">
                <a:off x="233751" y="1754334"/>
                <a:ext cx="3514877" cy="3522861"/>
              </a:xfrm>
              <a:custGeom>
                <a:avLst/>
                <a:gdLst>
                  <a:gd name="connsiteX0" fmla="*/ 1398417 w 3323029"/>
                  <a:gd name="connsiteY0" fmla="*/ 0 h 3330579"/>
                  <a:gd name="connsiteX1" fmla="*/ 1884133 w 3323029"/>
                  <a:gd name="connsiteY1" fmla="*/ 3864 h 3330579"/>
                  <a:gd name="connsiteX2" fmla="*/ 1946080 w 3323029"/>
                  <a:gd name="connsiteY2" fmla="*/ 403172 h 3330579"/>
                  <a:gd name="connsiteX3" fmla="*/ 2042248 w 3323029"/>
                  <a:gd name="connsiteY3" fmla="*/ 426825 h 3330579"/>
                  <a:gd name="connsiteX4" fmla="*/ 2166447 w 3323029"/>
                  <a:gd name="connsiteY4" fmla="*/ 471061 h 3330579"/>
                  <a:gd name="connsiteX5" fmla="*/ 2285558 w 3323029"/>
                  <a:gd name="connsiteY5" fmla="*/ 527585 h 3330579"/>
                  <a:gd name="connsiteX6" fmla="*/ 2316968 w 3323029"/>
                  <a:gd name="connsiteY6" fmla="*/ 546587 h 3330579"/>
                  <a:gd name="connsiteX7" fmla="*/ 2647341 w 3323029"/>
                  <a:gd name="connsiteY7" fmla="*/ 304108 h 3330579"/>
                  <a:gd name="connsiteX8" fmla="*/ 2994093 w 3323029"/>
                  <a:gd name="connsiteY8" fmla="*/ 644254 h 3330579"/>
                  <a:gd name="connsiteX9" fmla="*/ 2760974 w 3323029"/>
                  <a:gd name="connsiteY9" fmla="*/ 975027 h 3330579"/>
                  <a:gd name="connsiteX10" fmla="*/ 2863478 w 3323029"/>
                  <a:gd name="connsiteY10" fmla="*/ 1167975 h 3330579"/>
                  <a:gd name="connsiteX11" fmla="*/ 2917553 w 3323029"/>
                  <a:gd name="connsiteY11" fmla="*/ 1344511 h 3330579"/>
                  <a:gd name="connsiteX12" fmla="*/ 3321219 w 3323029"/>
                  <a:gd name="connsiteY12" fmla="*/ 1408884 h 3330579"/>
                  <a:gd name="connsiteX13" fmla="*/ 3323029 w 3323029"/>
                  <a:gd name="connsiteY13" fmla="*/ 1894612 h 3330579"/>
                  <a:gd name="connsiteX14" fmla="*/ 2924583 w 3323029"/>
                  <a:gd name="connsiteY14" fmla="*/ 1961200 h 3330579"/>
                  <a:gd name="connsiteX15" fmla="*/ 2907798 w 3323029"/>
                  <a:gd name="connsiteY15" fmla="*/ 2029444 h 3330579"/>
                  <a:gd name="connsiteX16" fmla="*/ 2863561 w 3323029"/>
                  <a:gd name="connsiteY16" fmla="*/ 2153643 h 3330579"/>
                  <a:gd name="connsiteX17" fmla="*/ 2807039 w 3323029"/>
                  <a:gd name="connsiteY17" fmla="*/ 2272754 h 3330579"/>
                  <a:gd name="connsiteX18" fmla="*/ 2770411 w 3323029"/>
                  <a:gd name="connsiteY18" fmla="*/ 2333302 h 3330579"/>
                  <a:gd name="connsiteX19" fmla="*/ 3011212 w 3323029"/>
                  <a:gd name="connsiteY19" fmla="*/ 2666180 h 3330579"/>
                  <a:gd name="connsiteX20" fmla="*/ 2668683 w 3323029"/>
                  <a:gd name="connsiteY20" fmla="*/ 3010576 h 3330579"/>
                  <a:gd name="connsiteX21" fmla="*/ 2326407 w 3323029"/>
                  <a:gd name="connsiteY21" fmla="*/ 2765800 h 3330579"/>
                  <a:gd name="connsiteX22" fmla="*/ 2166646 w 3323029"/>
                  <a:gd name="connsiteY22" fmla="*/ 2850673 h 3330579"/>
                  <a:gd name="connsiteX23" fmla="*/ 2050349 w 3323029"/>
                  <a:gd name="connsiteY23" fmla="*/ 2892477 h 3330579"/>
                  <a:gd name="connsiteX24" fmla="*/ 1989426 w 3323029"/>
                  <a:gd name="connsiteY24" fmla="*/ 2907999 h 3330579"/>
                  <a:gd name="connsiteX25" fmla="*/ 1915493 w 3323029"/>
                  <a:gd name="connsiteY25" fmla="*/ 3330579 h 3330579"/>
                  <a:gd name="connsiteX26" fmla="*/ 1429793 w 3323029"/>
                  <a:gd name="connsiteY26" fmla="*/ 3325071 h 3330579"/>
                  <a:gd name="connsiteX27" fmla="*/ 1366863 w 3323029"/>
                  <a:gd name="connsiteY27" fmla="*/ 2910163 h 3330579"/>
                  <a:gd name="connsiteX28" fmla="*/ 1305177 w 3323029"/>
                  <a:gd name="connsiteY28" fmla="*/ 2894991 h 3330579"/>
                  <a:gd name="connsiteX29" fmla="*/ 1180978 w 3323029"/>
                  <a:gd name="connsiteY29" fmla="*/ 2850754 h 3330579"/>
                  <a:gd name="connsiteX30" fmla="*/ 1061867 w 3323029"/>
                  <a:gd name="connsiteY30" fmla="*/ 2794233 h 3330579"/>
                  <a:gd name="connsiteX31" fmla="*/ 1017109 w 3323029"/>
                  <a:gd name="connsiteY31" fmla="*/ 2767155 h 3330579"/>
                  <a:gd name="connsiteX32" fmla="*/ 656375 w 3323029"/>
                  <a:gd name="connsiteY32" fmla="*/ 3015448 h 3330579"/>
                  <a:gd name="connsiteX33" fmla="*/ 320095 w 3323029"/>
                  <a:gd name="connsiteY33" fmla="*/ 2664948 h 3330579"/>
                  <a:gd name="connsiteX34" fmla="*/ 573475 w 3323029"/>
                  <a:gd name="connsiteY34" fmla="*/ 2327625 h 3330579"/>
                  <a:gd name="connsiteX35" fmla="*/ 536640 w 3323029"/>
                  <a:gd name="connsiteY35" fmla="*/ 2265626 h 3330579"/>
                  <a:gd name="connsiteX36" fmla="*/ 483946 w 3323029"/>
                  <a:gd name="connsiteY36" fmla="*/ 2153840 h 3330579"/>
                  <a:gd name="connsiteX37" fmla="*/ 433052 w 3323029"/>
                  <a:gd name="connsiteY37" fmla="*/ 1987685 h 3330579"/>
                  <a:gd name="connsiteX38" fmla="*/ 1905 w 3323029"/>
                  <a:gd name="connsiteY38" fmla="*/ 1919015 h 3330579"/>
                  <a:gd name="connsiteX39" fmla="*/ 0 w 3323029"/>
                  <a:gd name="connsiteY39" fmla="*/ 1433289 h 3330579"/>
                  <a:gd name="connsiteX40" fmla="*/ 422349 w 3323029"/>
                  <a:gd name="connsiteY40" fmla="*/ 1362623 h 3330579"/>
                  <a:gd name="connsiteX41" fmla="*/ 439627 w 3323029"/>
                  <a:gd name="connsiteY41" fmla="*/ 1292372 h 3330579"/>
                  <a:gd name="connsiteX42" fmla="*/ 483863 w 3323029"/>
                  <a:gd name="connsiteY42" fmla="*/ 1168173 h 3330579"/>
                  <a:gd name="connsiteX43" fmla="*/ 540386 w 3323029"/>
                  <a:gd name="connsiteY43" fmla="*/ 1049061 h 3330579"/>
                  <a:gd name="connsiteX44" fmla="*/ 555882 w 3323029"/>
                  <a:gd name="connsiteY44" fmla="*/ 1023445 h 3330579"/>
                  <a:gd name="connsiteX45" fmla="*/ 291769 w 3323029"/>
                  <a:gd name="connsiteY45" fmla="*/ 677755 h 3330579"/>
                  <a:gd name="connsiteX46" fmla="*/ 625174 w 3323029"/>
                  <a:gd name="connsiteY46" fmla="*/ 324520 h 3330579"/>
                  <a:gd name="connsiteX47" fmla="*/ 989612 w 3323029"/>
                  <a:gd name="connsiteY47" fmla="*/ 570999 h 3330579"/>
                  <a:gd name="connsiteX48" fmla="*/ 1068991 w 3323029"/>
                  <a:gd name="connsiteY48" fmla="*/ 523836 h 3330579"/>
                  <a:gd name="connsiteX49" fmla="*/ 1180777 w 3323029"/>
                  <a:gd name="connsiteY49" fmla="*/ 471143 h 3330579"/>
                  <a:gd name="connsiteX50" fmla="*/ 1325217 w 3323029"/>
                  <a:gd name="connsiteY50" fmla="*/ 426900 h 3330579"/>
                  <a:gd name="connsiteX51" fmla="*/ 1398417 w 3323029"/>
                  <a:gd name="connsiteY51" fmla="*/ 0 h 3330579"/>
                  <a:gd name="connsiteX52" fmla="*/ 1661514 w 3323029"/>
                  <a:gd name="connsiteY52" fmla="*/ 924941 h 3330579"/>
                  <a:gd name="connsiteX53" fmla="*/ 921165 w 3323029"/>
                  <a:gd name="connsiteY53" fmla="*/ 1665290 h 3330579"/>
                  <a:gd name="connsiteX54" fmla="*/ 1661514 w 3323029"/>
                  <a:gd name="connsiteY54" fmla="*/ 2405639 h 3330579"/>
                  <a:gd name="connsiteX55" fmla="*/ 2401863 w 3323029"/>
                  <a:gd name="connsiteY55" fmla="*/ 1665290 h 3330579"/>
                  <a:gd name="connsiteX56" fmla="*/ 1661514 w 3323029"/>
                  <a:gd name="connsiteY56" fmla="*/ 924941 h 333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3029" h="3330579">
                    <a:moveTo>
                      <a:pt x="1398417" y="0"/>
                    </a:moveTo>
                    <a:lnTo>
                      <a:pt x="1884133" y="3864"/>
                    </a:lnTo>
                    <a:lnTo>
                      <a:pt x="1946080" y="403172"/>
                    </a:lnTo>
                    <a:lnTo>
                      <a:pt x="2042248" y="426825"/>
                    </a:lnTo>
                    <a:cubicBezTo>
                      <a:pt x="2083930" y="439328"/>
                      <a:pt x="2125376" y="454053"/>
                      <a:pt x="2166447" y="471061"/>
                    </a:cubicBezTo>
                    <a:cubicBezTo>
                      <a:pt x="2207518" y="488070"/>
                      <a:pt x="2247240" y="506958"/>
                      <a:pt x="2285558" y="527585"/>
                    </a:cubicBezTo>
                    <a:lnTo>
                      <a:pt x="2316968" y="546587"/>
                    </a:lnTo>
                    <a:lnTo>
                      <a:pt x="2647341" y="304108"/>
                    </a:lnTo>
                    <a:lnTo>
                      <a:pt x="2994093" y="644254"/>
                    </a:lnTo>
                    <a:lnTo>
                      <a:pt x="2760974" y="975027"/>
                    </a:lnTo>
                    <a:lnTo>
                      <a:pt x="2863478" y="1167975"/>
                    </a:lnTo>
                    <a:lnTo>
                      <a:pt x="2917553" y="1344511"/>
                    </a:lnTo>
                    <a:lnTo>
                      <a:pt x="3321219" y="1408884"/>
                    </a:lnTo>
                    <a:lnTo>
                      <a:pt x="3323029" y="1894612"/>
                    </a:lnTo>
                    <a:lnTo>
                      <a:pt x="2924583" y="1961200"/>
                    </a:lnTo>
                    <a:lnTo>
                      <a:pt x="2907798" y="2029444"/>
                    </a:lnTo>
                    <a:cubicBezTo>
                      <a:pt x="2895296" y="2071125"/>
                      <a:pt x="2880569" y="2112572"/>
                      <a:pt x="2863561" y="2153643"/>
                    </a:cubicBezTo>
                    <a:cubicBezTo>
                      <a:pt x="2846553" y="2194714"/>
                      <a:pt x="2827665" y="2234438"/>
                      <a:pt x="2807039" y="2272754"/>
                    </a:cubicBezTo>
                    <a:lnTo>
                      <a:pt x="2770411" y="2333302"/>
                    </a:lnTo>
                    <a:lnTo>
                      <a:pt x="3011212" y="2666180"/>
                    </a:lnTo>
                    <a:lnTo>
                      <a:pt x="2668683" y="3010576"/>
                    </a:lnTo>
                    <a:lnTo>
                      <a:pt x="2326407" y="2765800"/>
                    </a:lnTo>
                    <a:lnTo>
                      <a:pt x="2166646" y="2850673"/>
                    </a:lnTo>
                    <a:cubicBezTo>
                      <a:pt x="2128586" y="2866442"/>
                      <a:pt x="2089772" y="2880397"/>
                      <a:pt x="2050349" y="2892477"/>
                    </a:cubicBezTo>
                    <a:lnTo>
                      <a:pt x="1989426" y="2907999"/>
                    </a:lnTo>
                    <a:lnTo>
                      <a:pt x="1915493" y="3330579"/>
                    </a:lnTo>
                    <a:lnTo>
                      <a:pt x="1429793" y="3325071"/>
                    </a:lnTo>
                    <a:lnTo>
                      <a:pt x="1366863" y="2910163"/>
                    </a:lnTo>
                    <a:lnTo>
                      <a:pt x="1305177" y="2894991"/>
                    </a:lnTo>
                    <a:cubicBezTo>
                      <a:pt x="1263495" y="2882489"/>
                      <a:pt x="1222049" y="2867763"/>
                      <a:pt x="1180978" y="2850754"/>
                    </a:cubicBezTo>
                    <a:cubicBezTo>
                      <a:pt x="1139907" y="2833746"/>
                      <a:pt x="1100184" y="2814859"/>
                      <a:pt x="1061867" y="2794233"/>
                    </a:cubicBezTo>
                    <a:lnTo>
                      <a:pt x="1017109" y="2767155"/>
                    </a:lnTo>
                    <a:lnTo>
                      <a:pt x="656375" y="3015448"/>
                    </a:lnTo>
                    <a:lnTo>
                      <a:pt x="320095" y="2664948"/>
                    </a:lnTo>
                    <a:lnTo>
                      <a:pt x="573475" y="2327625"/>
                    </a:lnTo>
                    <a:lnTo>
                      <a:pt x="536640" y="2265626"/>
                    </a:lnTo>
                    <a:cubicBezTo>
                      <a:pt x="517298" y="2229211"/>
                      <a:pt x="499714" y="2191900"/>
                      <a:pt x="483946" y="2153840"/>
                    </a:cubicBezTo>
                    <a:lnTo>
                      <a:pt x="433052" y="1987685"/>
                    </a:lnTo>
                    <a:lnTo>
                      <a:pt x="1905" y="1919015"/>
                    </a:lnTo>
                    <a:lnTo>
                      <a:pt x="0" y="1433289"/>
                    </a:lnTo>
                    <a:lnTo>
                      <a:pt x="422349" y="1362623"/>
                    </a:lnTo>
                    <a:lnTo>
                      <a:pt x="439627" y="1292372"/>
                    </a:lnTo>
                    <a:cubicBezTo>
                      <a:pt x="452129" y="1250691"/>
                      <a:pt x="466854" y="1209244"/>
                      <a:pt x="483863" y="1168173"/>
                    </a:cubicBezTo>
                    <a:cubicBezTo>
                      <a:pt x="500870" y="1127102"/>
                      <a:pt x="519759" y="1087378"/>
                      <a:pt x="540386" y="1049061"/>
                    </a:cubicBezTo>
                    <a:lnTo>
                      <a:pt x="555882" y="1023445"/>
                    </a:lnTo>
                    <a:lnTo>
                      <a:pt x="291769" y="677755"/>
                    </a:lnTo>
                    <a:lnTo>
                      <a:pt x="625174" y="324520"/>
                    </a:lnTo>
                    <a:lnTo>
                      <a:pt x="989612" y="570999"/>
                    </a:lnTo>
                    <a:lnTo>
                      <a:pt x="1068991" y="523836"/>
                    </a:lnTo>
                    <a:cubicBezTo>
                      <a:pt x="1105407" y="504496"/>
                      <a:pt x="1142717" y="486911"/>
                      <a:pt x="1180777" y="471143"/>
                    </a:cubicBezTo>
                    <a:lnTo>
                      <a:pt x="1325217" y="426900"/>
                    </a:lnTo>
                    <a:lnTo>
                      <a:pt x="1398417" y="0"/>
                    </a:lnTo>
                    <a:close/>
                    <a:moveTo>
                      <a:pt x="1661514" y="924941"/>
                    </a:moveTo>
                    <a:cubicBezTo>
                      <a:pt x="1252631" y="924941"/>
                      <a:pt x="921165" y="1256407"/>
                      <a:pt x="921165" y="1665290"/>
                    </a:cubicBezTo>
                    <a:cubicBezTo>
                      <a:pt x="921165" y="2074173"/>
                      <a:pt x="1252631" y="2405639"/>
                      <a:pt x="1661514" y="2405639"/>
                    </a:cubicBezTo>
                    <a:cubicBezTo>
                      <a:pt x="2070397" y="2405639"/>
                      <a:pt x="2401863" y="2074173"/>
                      <a:pt x="2401863" y="1665290"/>
                    </a:cubicBezTo>
                    <a:cubicBezTo>
                      <a:pt x="2401863" y="1256407"/>
                      <a:pt x="2070397" y="924941"/>
                      <a:pt x="1661514" y="924941"/>
                    </a:cubicBezTo>
                    <a:close/>
                  </a:path>
                </a:pathLst>
              </a:custGeom>
              <a:solidFill>
                <a:schemeClr val="bg1">
                  <a:lumMod val="95000"/>
                </a:schemeClr>
              </a:solidFill>
              <a:ln>
                <a:solidFill>
                  <a:schemeClr val="bg1"/>
                </a:solidFill>
              </a:ln>
              <a:effectLst>
                <a:outerShdw blurRad="63500" dist="76200" dir="10800000" sx="99000" sy="99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nvGrpSpPr>
              <p:cNvPr id="6" name="Group 38"/>
              <p:cNvGrpSpPr/>
              <p:nvPr/>
            </p:nvGrpSpPr>
            <p:grpSpPr>
              <a:xfrm>
                <a:off x="978575" y="2503152"/>
                <a:ext cx="2025228" cy="2025228"/>
                <a:chOff x="4053853" y="3242480"/>
                <a:chExt cx="1097280" cy="1097280"/>
              </a:xfrm>
            </p:grpSpPr>
            <p:sp>
              <p:nvSpPr>
                <p:cNvPr id="40" name="Oval 39"/>
                <p:cNvSpPr/>
                <p:nvPr/>
              </p:nvSpPr>
              <p:spPr>
                <a:xfrm flipH="1">
                  <a:off x="4053853" y="3242480"/>
                  <a:ext cx="1097280" cy="1097280"/>
                </a:xfrm>
                <a:prstGeom prst="ellipse">
                  <a:avLst/>
                </a:prstGeom>
                <a:solidFill>
                  <a:srgbClr val="FBF7F7"/>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1" name="Oval 40"/>
                <p:cNvSpPr/>
                <p:nvPr/>
              </p:nvSpPr>
              <p:spPr>
                <a:xfrm flipH="1">
                  <a:off x="4133028" y="3321655"/>
                  <a:ext cx="938930" cy="938930"/>
                </a:xfrm>
                <a:prstGeom prst="ellipse">
                  <a:avLst/>
                </a:prstGeom>
                <a:solidFill>
                  <a:srgbClr val="65338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r>
                    <a:rPr lang="en-US" sz="2000" dirty="0">
                      <a:solidFill>
                        <a:srgbClr val="2D7C8C"/>
                      </a:solidFill>
                      <a:latin typeface="#9Slide03 SVNKelson Sans" panose="02000500000000000000" pitchFamily="2" charset="0"/>
                      <a:cs typeface="Arial" panose="020B0604020202020204" pitchFamily="34" charset="0"/>
                    </a:rPr>
                    <a:t>G</a:t>
                  </a:r>
                </a:p>
              </p:txBody>
            </p:sp>
            <p:sp>
              <p:nvSpPr>
                <p:cNvPr id="42" name="Oval 41"/>
                <p:cNvSpPr/>
                <p:nvPr/>
              </p:nvSpPr>
              <p:spPr>
                <a:xfrm flipH="1">
                  <a:off x="4236733" y="3425360"/>
                  <a:ext cx="731520" cy="731520"/>
                </a:xfrm>
                <a:prstGeom prst="ellipse">
                  <a:avLst/>
                </a:prstGeom>
                <a:solidFill>
                  <a:srgbClr val="F9F8F6"/>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3" name="Oval 42"/>
                <p:cNvSpPr/>
                <p:nvPr/>
              </p:nvSpPr>
              <p:spPr>
                <a:xfrm flipH="1">
                  <a:off x="4322694" y="3501392"/>
                  <a:ext cx="559599" cy="579456"/>
                </a:xfrm>
                <a:prstGeom prst="ellipse">
                  <a:avLst/>
                </a:prstGeom>
                <a:solidFill>
                  <a:srgbClr val="371557"/>
                </a:solidFill>
                <a:ln w="6350">
                  <a:solidFill>
                    <a:srgbClr val="3114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4" name="Oval 43"/>
                <p:cNvSpPr/>
                <p:nvPr/>
              </p:nvSpPr>
              <p:spPr>
                <a:xfrm flipH="1">
                  <a:off x="4396753" y="3585091"/>
                  <a:ext cx="411480" cy="412058"/>
                </a:xfrm>
                <a:prstGeom prst="ellipse">
                  <a:avLst/>
                </a:prstGeom>
                <a:solidFill>
                  <a:srgbClr val="F9F8F6"/>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5" name="Oval 44"/>
                <p:cNvSpPr/>
                <p:nvPr/>
              </p:nvSpPr>
              <p:spPr>
                <a:xfrm flipH="1">
                  <a:off x="4490574" y="3675229"/>
                  <a:ext cx="223839" cy="231782"/>
                </a:xfrm>
                <a:prstGeom prst="ellipse">
                  <a:avLst/>
                </a:prstGeom>
                <a:solidFill>
                  <a:srgbClr val="113F4E"/>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grpSp>
        <p:grpSp>
          <p:nvGrpSpPr>
            <p:cNvPr id="7" name="Group 28"/>
            <p:cNvGrpSpPr/>
            <p:nvPr/>
          </p:nvGrpSpPr>
          <p:grpSpPr>
            <a:xfrm rot="21276754" flipH="1">
              <a:off x="165725" y="2207919"/>
              <a:ext cx="1843776" cy="1339928"/>
              <a:chOff x="2523477" y="1377446"/>
              <a:chExt cx="2489843" cy="1757558"/>
            </a:xfrm>
          </p:grpSpPr>
          <p:grpSp>
            <p:nvGrpSpPr>
              <p:cNvPr id="8" name="Group 55"/>
              <p:cNvGrpSpPr/>
              <p:nvPr/>
            </p:nvGrpSpPr>
            <p:grpSpPr>
              <a:xfrm rot="19598431">
                <a:off x="4128654" y="1377446"/>
                <a:ext cx="749894" cy="1133814"/>
                <a:chOff x="6113875" y="3728663"/>
                <a:chExt cx="1014752" cy="1196373"/>
              </a:xfrm>
            </p:grpSpPr>
            <p:sp>
              <p:nvSpPr>
                <p:cNvPr id="35" name="Freeform 68"/>
                <p:cNvSpPr/>
                <p:nvPr/>
              </p:nvSpPr>
              <p:spPr>
                <a:xfrm rot="17290628" flipH="1">
                  <a:off x="6355217" y="3702121"/>
                  <a:ext cx="514720" cy="997404"/>
                </a:xfrm>
                <a:custGeom>
                  <a:avLst/>
                  <a:gdLst>
                    <a:gd name="connsiteX0" fmla="*/ 370551 w 1305155"/>
                    <a:gd name="connsiteY0" fmla="*/ 955709 h 1005062"/>
                    <a:gd name="connsiteX1" fmla="*/ 40764 w 1305155"/>
                    <a:gd name="connsiteY1" fmla="*/ 327701 h 1005062"/>
                    <a:gd name="connsiteX2" fmla="*/ 652578 w 1305155"/>
                    <a:gd name="connsiteY2" fmla="*/ 0 h 1005062"/>
                    <a:gd name="connsiteX3" fmla="*/ 370551 w 1305155"/>
                    <a:gd name="connsiteY3" fmla="*/ 955709 h 1005062"/>
                    <a:gd name="connsiteX0-1" fmla="*/ 447731 w 729758"/>
                    <a:gd name="connsiteY0-2" fmla="*/ 955709 h 955709"/>
                    <a:gd name="connsiteX1-3" fmla="*/ 117341 w 729758"/>
                    <a:gd name="connsiteY1-4" fmla="*/ 459721 h 955709"/>
                    <a:gd name="connsiteX2-5" fmla="*/ 729758 w 729758"/>
                    <a:gd name="connsiteY2-6" fmla="*/ 0 h 955709"/>
                    <a:gd name="connsiteX3-7" fmla="*/ 447731 w 729758"/>
                    <a:gd name="connsiteY3-8" fmla="*/ 955709 h 955709"/>
                    <a:gd name="connsiteX0-9" fmla="*/ 447731 w 729758"/>
                    <a:gd name="connsiteY0-10" fmla="*/ 955709 h 955709"/>
                    <a:gd name="connsiteX1-11" fmla="*/ 117341 w 729758"/>
                    <a:gd name="connsiteY1-12" fmla="*/ 459721 h 955709"/>
                    <a:gd name="connsiteX2-13" fmla="*/ 729758 w 729758"/>
                    <a:gd name="connsiteY2-14" fmla="*/ 0 h 955709"/>
                    <a:gd name="connsiteX3-15" fmla="*/ 447731 w 729758"/>
                    <a:gd name="connsiteY3-16" fmla="*/ 955709 h 955709"/>
                    <a:gd name="connsiteX0-17" fmla="*/ 447731 w 729758"/>
                    <a:gd name="connsiteY0-18" fmla="*/ 955709 h 1124083"/>
                    <a:gd name="connsiteX1-19" fmla="*/ 117341 w 729758"/>
                    <a:gd name="connsiteY1-20" fmla="*/ 459721 h 1124083"/>
                    <a:gd name="connsiteX2-21" fmla="*/ 729758 w 729758"/>
                    <a:gd name="connsiteY2-22" fmla="*/ 0 h 1124083"/>
                    <a:gd name="connsiteX3-23" fmla="*/ 447731 w 729758"/>
                    <a:gd name="connsiteY3-24" fmla="*/ 955709 h 1124083"/>
                    <a:gd name="connsiteX0-25" fmla="*/ 323902 w 605929"/>
                    <a:gd name="connsiteY0-26" fmla="*/ 955709 h 1124083"/>
                    <a:gd name="connsiteX1-27" fmla="*/ 277719 w 605929"/>
                    <a:gd name="connsiteY1-28" fmla="*/ 453818 h 1124083"/>
                    <a:gd name="connsiteX2-29" fmla="*/ 605929 w 605929"/>
                    <a:gd name="connsiteY2-30" fmla="*/ 0 h 1124083"/>
                    <a:gd name="connsiteX3-31" fmla="*/ 323902 w 605929"/>
                    <a:gd name="connsiteY3-32" fmla="*/ 955709 h 1124083"/>
                    <a:gd name="connsiteX0-33" fmla="*/ 323902 w 605929"/>
                    <a:gd name="connsiteY0-34" fmla="*/ 955709 h 1124083"/>
                    <a:gd name="connsiteX1-35" fmla="*/ 277719 w 605929"/>
                    <a:gd name="connsiteY1-36" fmla="*/ 453818 h 1124083"/>
                    <a:gd name="connsiteX2-37" fmla="*/ 605929 w 605929"/>
                    <a:gd name="connsiteY2-38" fmla="*/ 0 h 1124083"/>
                    <a:gd name="connsiteX3-39" fmla="*/ 323902 w 605929"/>
                    <a:gd name="connsiteY3-40" fmla="*/ 955709 h 1124083"/>
                    <a:gd name="connsiteX0-41" fmla="*/ 323902 w 605929"/>
                    <a:gd name="connsiteY0-42" fmla="*/ 955709 h 1124083"/>
                    <a:gd name="connsiteX1-43" fmla="*/ 277719 w 605929"/>
                    <a:gd name="connsiteY1-44" fmla="*/ 453818 h 1124083"/>
                    <a:gd name="connsiteX2-45" fmla="*/ 605929 w 605929"/>
                    <a:gd name="connsiteY2-46" fmla="*/ 0 h 1124083"/>
                    <a:gd name="connsiteX3-47" fmla="*/ 323902 w 605929"/>
                    <a:gd name="connsiteY3-48" fmla="*/ 955709 h 1124083"/>
                    <a:gd name="connsiteX0-49" fmla="*/ 323902 w 605929"/>
                    <a:gd name="connsiteY0-50" fmla="*/ 955709 h 1124083"/>
                    <a:gd name="connsiteX1-51" fmla="*/ 277719 w 605929"/>
                    <a:gd name="connsiteY1-52" fmla="*/ 453818 h 1124083"/>
                    <a:gd name="connsiteX2-53" fmla="*/ 605929 w 605929"/>
                    <a:gd name="connsiteY2-54" fmla="*/ 0 h 1124083"/>
                    <a:gd name="connsiteX3-55" fmla="*/ 323902 w 605929"/>
                    <a:gd name="connsiteY3-56" fmla="*/ 955709 h 1124083"/>
                    <a:gd name="connsiteX0-57" fmla="*/ 209490 w 491517"/>
                    <a:gd name="connsiteY0-58" fmla="*/ 955709 h 995290"/>
                    <a:gd name="connsiteX1-59" fmla="*/ 121855 w 491517"/>
                    <a:gd name="connsiteY1-60" fmla="*/ 472283 h 995290"/>
                    <a:gd name="connsiteX2-61" fmla="*/ 491517 w 491517"/>
                    <a:gd name="connsiteY2-62" fmla="*/ 0 h 995290"/>
                    <a:gd name="connsiteX3-63" fmla="*/ 209490 w 491517"/>
                    <a:gd name="connsiteY3-64" fmla="*/ 955709 h 995290"/>
                    <a:gd name="connsiteX0-65" fmla="*/ 209490 w 491517"/>
                    <a:gd name="connsiteY0-66" fmla="*/ 955709 h 995290"/>
                    <a:gd name="connsiteX1-67" fmla="*/ 121855 w 491517"/>
                    <a:gd name="connsiteY1-68" fmla="*/ 472283 h 995290"/>
                    <a:gd name="connsiteX2-69" fmla="*/ 491517 w 491517"/>
                    <a:gd name="connsiteY2-70" fmla="*/ 0 h 995290"/>
                    <a:gd name="connsiteX3-71" fmla="*/ 209490 w 491517"/>
                    <a:gd name="connsiteY3-72" fmla="*/ 955709 h 995290"/>
                    <a:gd name="connsiteX0-73" fmla="*/ 209490 w 491517"/>
                    <a:gd name="connsiteY0-74" fmla="*/ 955709 h 995290"/>
                    <a:gd name="connsiteX1-75" fmla="*/ 121855 w 491517"/>
                    <a:gd name="connsiteY1-76" fmla="*/ 472283 h 995290"/>
                    <a:gd name="connsiteX2-77" fmla="*/ 491517 w 491517"/>
                    <a:gd name="connsiteY2-78" fmla="*/ 0 h 995290"/>
                    <a:gd name="connsiteX3-79" fmla="*/ 209490 w 491517"/>
                    <a:gd name="connsiteY3-80" fmla="*/ 955709 h 995290"/>
                    <a:gd name="connsiteX0-81" fmla="*/ 209490 w 491517"/>
                    <a:gd name="connsiteY0-82" fmla="*/ 955709 h 995290"/>
                    <a:gd name="connsiteX1-83" fmla="*/ 121855 w 491517"/>
                    <a:gd name="connsiteY1-84" fmla="*/ 472283 h 995290"/>
                    <a:gd name="connsiteX2-85" fmla="*/ 491517 w 491517"/>
                    <a:gd name="connsiteY2-86" fmla="*/ 0 h 995290"/>
                    <a:gd name="connsiteX3-87" fmla="*/ 209490 w 491517"/>
                    <a:gd name="connsiteY3-88" fmla="*/ 955709 h 995290"/>
                    <a:gd name="connsiteX0-89" fmla="*/ 209490 w 491517"/>
                    <a:gd name="connsiteY0-90" fmla="*/ 955709 h 995290"/>
                    <a:gd name="connsiteX1-91" fmla="*/ 121855 w 491517"/>
                    <a:gd name="connsiteY1-92" fmla="*/ 472283 h 995290"/>
                    <a:gd name="connsiteX2-93" fmla="*/ 491517 w 491517"/>
                    <a:gd name="connsiteY2-94" fmla="*/ 0 h 995290"/>
                    <a:gd name="connsiteX3-95" fmla="*/ 209490 w 491517"/>
                    <a:gd name="connsiteY3-96" fmla="*/ 955709 h 995290"/>
                    <a:gd name="connsiteX0-97" fmla="*/ 218034 w 500061"/>
                    <a:gd name="connsiteY0-98" fmla="*/ 955709 h 995456"/>
                    <a:gd name="connsiteX1-99" fmla="*/ 112904 w 500061"/>
                    <a:gd name="connsiteY1-100" fmla="*/ 474608 h 995456"/>
                    <a:gd name="connsiteX2-101" fmla="*/ 500061 w 500061"/>
                    <a:gd name="connsiteY2-102" fmla="*/ 0 h 995456"/>
                    <a:gd name="connsiteX3-103" fmla="*/ 218034 w 500061"/>
                    <a:gd name="connsiteY3-104" fmla="*/ 955709 h 995456"/>
                    <a:gd name="connsiteX0-105" fmla="*/ 232692 w 514719"/>
                    <a:gd name="connsiteY0-106" fmla="*/ 955709 h 997405"/>
                    <a:gd name="connsiteX1-107" fmla="*/ 127562 w 514719"/>
                    <a:gd name="connsiteY1-108" fmla="*/ 474608 h 997405"/>
                    <a:gd name="connsiteX2-109" fmla="*/ 514719 w 514719"/>
                    <a:gd name="connsiteY2-110" fmla="*/ 0 h 997405"/>
                    <a:gd name="connsiteX3-111" fmla="*/ 232692 w 514719"/>
                    <a:gd name="connsiteY3-112" fmla="*/ 955709 h 997405"/>
                  </a:gdLst>
                  <a:ahLst/>
                  <a:cxnLst>
                    <a:cxn ang="0">
                      <a:pos x="connsiteX0-1" y="connsiteY0-2"/>
                    </a:cxn>
                    <a:cxn ang="0">
                      <a:pos x="connsiteX1-3" y="connsiteY1-4"/>
                    </a:cxn>
                    <a:cxn ang="0">
                      <a:pos x="connsiteX2-5" y="connsiteY2-6"/>
                    </a:cxn>
                    <a:cxn ang="0">
                      <a:pos x="connsiteX3-7" y="connsiteY3-8"/>
                    </a:cxn>
                  </a:cxnLst>
                  <a:rect l="l" t="t" r="r" b="b"/>
                  <a:pathLst>
                    <a:path w="514719" h="997405">
                      <a:moveTo>
                        <a:pt x="232692" y="955709"/>
                      </a:moveTo>
                      <a:cubicBezTo>
                        <a:pt x="-91210" y="1124083"/>
                        <a:pt x="-27954" y="745867"/>
                        <a:pt x="127562" y="474608"/>
                      </a:cubicBezTo>
                      <a:cubicBezTo>
                        <a:pt x="203614" y="305613"/>
                        <a:pt x="376247" y="131682"/>
                        <a:pt x="514719" y="0"/>
                      </a:cubicBezTo>
                      <a:lnTo>
                        <a:pt x="232692" y="955709"/>
                      </a:lnTo>
                      <a:close/>
                    </a:path>
                  </a:pathLst>
                </a:custGeom>
                <a:solidFill>
                  <a:srgbClr val="9B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6" name="Freeform 69"/>
                <p:cNvSpPr/>
                <p:nvPr/>
              </p:nvSpPr>
              <p:spPr>
                <a:xfrm rot="17290628" flipH="1">
                  <a:off x="6257509" y="3615687"/>
                  <a:ext cx="729758" cy="955709"/>
                </a:xfrm>
                <a:custGeom>
                  <a:avLst/>
                  <a:gdLst>
                    <a:gd name="connsiteX0" fmla="*/ 370551 w 1305155"/>
                    <a:gd name="connsiteY0" fmla="*/ 955709 h 1005062"/>
                    <a:gd name="connsiteX1" fmla="*/ 40764 w 1305155"/>
                    <a:gd name="connsiteY1" fmla="*/ 327701 h 1005062"/>
                    <a:gd name="connsiteX2" fmla="*/ 652578 w 1305155"/>
                    <a:gd name="connsiteY2" fmla="*/ 0 h 1005062"/>
                    <a:gd name="connsiteX3" fmla="*/ 370551 w 1305155"/>
                    <a:gd name="connsiteY3" fmla="*/ 955709 h 1005062"/>
                    <a:gd name="connsiteX0-1" fmla="*/ 447731 w 729758"/>
                    <a:gd name="connsiteY0-2" fmla="*/ 955709 h 955709"/>
                    <a:gd name="connsiteX1-3" fmla="*/ 117341 w 729758"/>
                    <a:gd name="connsiteY1-4" fmla="*/ 459721 h 955709"/>
                    <a:gd name="connsiteX2-5" fmla="*/ 729758 w 729758"/>
                    <a:gd name="connsiteY2-6" fmla="*/ 0 h 955709"/>
                    <a:gd name="connsiteX3-7" fmla="*/ 447731 w 729758"/>
                    <a:gd name="connsiteY3-8" fmla="*/ 955709 h 955709"/>
                    <a:gd name="connsiteX0-9" fmla="*/ 447731 w 729758"/>
                    <a:gd name="connsiteY0-10" fmla="*/ 955709 h 955709"/>
                    <a:gd name="connsiteX1-11" fmla="*/ 117341 w 729758"/>
                    <a:gd name="connsiteY1-12" fmla="*/ 459721 h 955709"/>
                    <a:gd name="connsiteX2-13" fmla="*/ 729758 w 729758"/>
                    <a:gd name="connsiteY2-14" fmla="*/ 0 h 955709"/>
                    <a:gd name="connsiteX3-15" fmla="*/ 447731 w 729758"/>
                    <a:gd name="connsiteY3-16" fmla="*/ 955709 h 955709"/>
                  </a:gdLst>
                  <a:ahLst/>
                  <a:cxnLst>
                    <a:cxn ang="0">
                      <a:pos x="connsiteX0-1" y="connsiteY0-2"/>
                    </a:cxn>
                    <a:cxn ang="0">
                      <a:pos x="connsiteX1-3" y="connsiteY1-4"/>
                    </a:cxn>
                    <a:cxn ang="0">
                      <a:pos x="connsiteX2-5" y="connsiteY2-6"/>
                    </a:cxn>
                    <a:cxn ang="0">
                      <a:pos x="connsiteX3-7" y="connsiteY3-8"/>
                    </a:cxn>
                  </a:cxnLst>
                  <a:rect l="l" t="t" r="r" b="b"/>
                  <a:pathLst>
                    <a:path w="729758" h="955709">
                      <a:moveTo>
                        <a:pt x="447731" y="955709"/>
                      </a:moveTo>
                      <a:cubicBezTo>
                        <a:pt x="143568" y="843459"/>
                        <a:pt x="0" y="703231"/>
                        <a:pt x="117341" y="459721"/>
                      </a:cubicBezTo>
                      <a:cubicBezTo>
                        <a:pt x="212264" y="262736"/>
                        <a:pt x="335142" y="152027"/>
                        <a:pt x="729758" y="0"/>
                      </a:cubicBezTo>
                      <a:lnTo>
                        <a:pt x="447731" y="955709"/>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7" name="Freeform 70"/>
                <p:cNvSpPr/>
                <p:nvPr/>
              </p:nvSpPr>
              <p:spPr>
                <a:xfrm rot="4309372" flipH="1" flipV="1">
                  <a:off x="6315100" y="4111510"/>
                  <a:ext cx="652699" cy="974354"/>
                </a:xfrm>
                <a:custGeom>
                  <a:avLst/>
                  <a:gdLst>
                    <a:gd name="connsiteX0" fmla="*/ 370551 w 1305155"/>
                    <a:gd name="connsiteY0" fmla="*/ 955709 h 1005062"/>
                    <a:gd name="connsiteX1" fmla="*/ 40764 w 1305155"/>
                    <a:gd name="connsiteY1" fmla="*/ 327701 h 1005062"/>
                    <a:gd name="connsiteX2" fmla="*/ 652578 w 1305155"/>
                    <a:gd name="connsiteY2" fmla="*/ 0 h 1005062"/>
                    <a:gd name="connsiteX3" fmla="*/ 370551 w 1305155"/>
                    <a:gd name="connsiteY3" fmla="*/ 955709 h 1005062"/>
                    <a:gd name="connsiteX0-1" fmla="*/ 447731 w 729758"/>
                    <a:gd name="connsiteY0-2" fmla="*/ 955709 h 955709"/>
                    <a:gd name="connsiteX1-3" fmla="*/ 117341 w 729758"/>
                    <a:gd name="connsiteY1-4" fmla="*/ 459721 h 955709"/>
                    <a:gd name="connsiteX2-5" fmla="*/ 729758 w 729758"/>
                    <a:gd name="connsiteY2-6" fmla="*/ 0 h 955709"/>
                    <a:gd name="connsiteX3-7" fmla="*/ 447731 w 729758"/>
                    <a:gd name="connsiteY3-8" fmla="*/ 955709 h 955709"/>
                    <a:gd name="connsiteX0-9" fmla="*/ 447731 w 729758"/>
                    <a:gd name="connsiteY0-10" fmla="*/ 955709 h 955709"/>
                    <a:gd name="connsiteX1-11" fmla="*/ 117341 w 729758"/>
                    <a:gd name="connsiteY1-12" fmla="*/ 459721 h 955709"/>
                    <a:gd name="connsiteX2-13" fmla="*/ 729758 w 729758"/>
                    <a:gd name="connsiteY2-14" fmla="*/ 0 h 955709"/>
                    <a:gd name="connsiteX3-15" fmla="*/ 447731 w 729758"/>
                    <a:gd name="connsiteY3-16" fmla="*/ 955709 h 955709"/>
                    <a:gd name="connsiteX0-17" fmla="*/ 471968 w 729758"/>
                    <a:gd name="connsiteY0-18" fmla="*/ 946504 h 946504"/>
                    <a:gd name="connsiteX1-19" fmla="*/ 117341 w 729758"/>
                    <a:gd name="connsiteY1-20" fmla="*/ 459721 h 946504"/>
                    <a:gd name="connsiteX2-21" fmla="*/ 729758 w 729758"/>
                    <a:gd name="connsiteY2-22" fmla="*/ 0 h 946504"/>
                    <a:gd name="connsiteX3-23" fmla="*/ 471968 w 729758"/>
                    <a:gd name="connsiteY3-24" fmla="*/ 946504 h 946504"/>
                    <a:gd name="connsiteX0-25" fmla="*/ 471968 w 729758"/>
                    <a:gd name="connsiteY0-26" fmla="*/ 946504 h 974354"/>
                    <a:gd name="connsiteX1-27" fmla="*/ 117341 w 729758"/>
                    <a:gd name="connsiteY1-28" fmla="*/ 459721 h 974354"/>
                    <a:gd name="connsiteX2-29" fmla="*/ 729758 w 729758"/>
                    <a:gd name="connsiteY2-30" fmla="*/ 0 h 974354"/>
                    <a:gd name="connsiteX3-31" fmla="*/ 471968 w 729758"/>
                    <a:gd name="connsiteY3-32" fmla="*/ 946504 h 974354"/>
                    <a:gd name="connsiteX0-33" fmla="*/ 390247 w 648037"/>
                    <a:gd name="connsiteY0-34" fmla="*/ 946504 h 974354"/>
                    <a:gd name="connsiteX1-35" fmla="*/ 117341 w 648037"/>
                    <a:gd name="connsiteY1-36" fmla="*/ 534454 h 974354"/>
                    <a:gd name="connsiteX2-37" fmla="*/ 648037 w 648037"/>
                    <a:gd name="connsiteY2-38" fmla="*/ 0 h 974354"/>
                    <a:gd name="connsiteX3-39" fmla="*/ 390247 w 648037"/>
                    <a:gd name="connsiteY3-40" fmla="*/ 946504 h 974354"/>
                    <a:gd name="connsiteX0-41" fmla="*/ 434531 w 692321"/>
                    <a:gd name="connsiteY0-42" fmla="*/ 946504 h 974354"/>
                    <a:gd name="connsiteX1-43" fmla="*/ 117341 w 692321"/>
                    <a:gd name="connsiteY1-44" fmla="*/ 546595 h 974354"/>
                    <a:gd name="connsiteX2-45" fmla="*/ 692321 w 692321"/>
                    <a:gd name="connsiteY2-46" fmla="*/ 0 h 974354"/>
                    <a:gd name="connsiteX3-47" fmla="*/ 434531 w 692321"/>
                    <a:gd name="connsiteY3-48" fmla="*/ 946504 h 974354"/>
                    <a:gd name="connsiteX0-49" fmla="*/ 454104 w 711894"/>
                    <a:gd name="connsiteY0-50" fmla="*/ 946504 h 974354"/>
                    <a:gd name="connsiteX1-51" fmla="*/ 136914 w 711894"/>
                    <a:gd name="connsiteY1-52" fmla="*/ 546595 h 974354"/>
                    <a:gd name="connsiteX2-53" fmla="*/ 711894 w 711894"/>
                    <a:gd name="connsiteY2-54" fmla="*/ 0 h 974354"/>
                    <a:gd name="connsiteX3-55" fmla="*/ 454104 w 711894"/>
                    <a:gd name="connsiteY3-56" fmla="*/ 946504 h 974354"/>
                    <a:gd name="connsiteX0-57" fmla="*/ 394910 w 652700"/>
                    <a:gd name="connsiteY0-58" fmla="*/ 946504 h 974354"/>
                    <a:gd name="connsiteX1-59" fmla="*/ 77720 w 652700"/>
                    <a:gd name="connsiteY1-60" fmla="*/ 546595 h 974354"/>
                    <a:gd name="connsiteX2-61" fmla="*/ 652700 w 652700"/>
                    <a:gd name="connsiteY2-62" fmla="*/ 0 h 974354"/>
                    <a:gd name="connsiteX3-63" fmla="*/ 394910 w 652700"/>
                    <a:gd name="connsiteY3-64" fmla="*/ 946504 h 974354"/>
                  </a:gdLst>
                  <a:ahLst/>
                  <a:cxnLst>
                    <a:cxn ang="0">
                      <a:pos x="connsiteX0-1" y="connsiteY0-2"/>
                    </a:cxn>
                    <a:cxn ang="0">
                      <a:pos x="connsiteX1-3" y="connsiteY1-4"/>
                    </a:cxn>
                    <a:cxn ang="0">
                      <a:pos x="connsiteX2-5" y="connsiteY2-6"/>
                    </a:cxn>
                    <a:cxn ang="0">
                      <a:pos x="connsiteX3-7" y="connsiteY3-8"/>
                    </a:cxn>
                  </a:cxnLst>
                  <a:rect l="l" t="t" r="r" b="b"/>
                  <a:pathLst>
                    <a:path w="652700" h="974354">
                      <a:moveTo>
                        <a:pt x="394910" y="946504"/>
                      </a:moveTo>
                      <a:cubicBezTo>
                        <a:pt x="7542" y="974354"/>
                        <a:pt x="0" y="751821"/>
                        <a:pt x="77720" y="546595"/>
                      </a:cubicBezTo>
                      <a:cubicBezTo>
                        <a:pt x="172643" y="349610"/>
                        <a:pt x="258084" y="152027"/>
                        <a:pt x="652700" y="0"/>
                      </a:cubicBezTo>
                      <a:lnTo>
                        <a:pt x="394910" y="946504"/>
                      </a:lnTo>
                      <a:close/>
                    </a:path>
                  </a:pathLst>
                </a:custGeom>
                <a:solidFill>
                  <a:srgbClr val="9B9B9B"/>
                </a:solidFill>
                <a:ln>
                  <a:solidFill>
                    <a:srgbClr val="A6A6A6"/>
                  </a:solidFill>
                </a:ln>
                <a:effectLst>
                  <a:outerShdw blurRad="50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sp>
            <p:nvSpPr>
              <p:cNvPr id="31" name="Oval 200"/>
              <p:cNvSpPr/>
              <p:nvPr/>
            </p:nvSpPr>
            <p:spPr>
              <a:xfrm rot="14198431">
                <a:off x="3800412" y="1252992"/>
                <a:ext cx="175108" cy="2250709"/>
              </a:xfrm>
              <a:custGeom>
                <a:avLst/>
                <a:gdLst/>
                <a:ahLst/>
                <a:cxnLst/>
                <a:rect l="l" t="t" r="r" b="b"/>
                <a:pathLst>
                  <a:path w="168942" h="3045645">
                    <a:moveTo>
                      <a:pt x="168942" y="2961196"/>
                    </a:moveTo>
                    <a:cubicBezTo>
                      <a:pt x="168942" y="3007836"/>
                      <a:pt x="131133" y="3045645"/>
                      <a:pt x="84493" y="3045645"/>
                    </a:cubicBezTo>
                    <a:cubicBezTo>
                      <a:pt x="41509" y="3045645"/>
                      <a:pt x="6026" y="3013531"/>
                      <a:pt x="2185" y="2971801"/>
                    </a:cubicBezTo>
                    <a:lnTo>
                      <a:pt x="0" y="2971801"/>
                    </a:lnTo>
                    <a:lnTo>
                      <a:pt x="0" y="0"/>
                    </a:lnTo>
                    <a:lnTo>
                      <a:pt x="166584" y="0"/>
                    </a:lnTo>
                    <a:lnTo>
                      <a:pt x="166584" y="2949519"/>
                    </a:lnTo>
                    <a:cubicBezTo>
                      <a:pt x="168658" y="2953189"/>
                      <a:pt x="168942" y="2957159"/>
                      <a:pt x="168942" y="2961196"/>
                    </a:cubicBezTo>
                    <a:close/>
                  </a:path>
                </a:pathLst>
              </a:custGeom>
              <a:solidFill>
                <a:srgbClr val="9B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2" name="Oval 200"/>
              <p:cNvSpPr/>
              <p:nvPr/>
            </p:nvSpPr>
            <p:spPr>
              <a:xfrm rot="14198431">
                <a:off x="3067478" y="2593189"/>
                <a:ext cx="176940" cy="512026"/>
              </a:xfrm>
              <a:custGeom>
                <a:avLst/>
                <a:gdLst/>
                <a:ahLst/>
                <a:cxnLst/>
                <a:rect l="l" t="t" r="r" b="b"/>
                <a:pathLst>
                  <a:path w="186704" h="692870">
                    <a:moveTo>
                      <a:pt x="186704" y="0"/>
                    </a:moveTo>
                    <a:lnTo>
                      <a:pt x="186704" y="678929"/>
                    </a:lnTo>
                    <a:cubicBezTo>
                      <a:pt x="174515" y="687352"/>
                      <a:pt x="138495" y="692870"/>
                      <a:pt x="96035" y="692870"/>
                    </a:cubicBezTo>
                    <a:cubicBezTo>
                      <a:pt x="47179" y="692870"/>
                      <a:pt x="6849" y="685564"/>
                      <a:pt x="2484" y="676071"/>
                    </a:cubicBezTo>
                    <a:lnTo>
                      <a:pt x="0" y="676071"/>
                    </a:lnTo>
                    <a:lnTo>
                      <a:pt x="0" y="0"/>
                    </a:lnTo>
                    <a:close/>
                  </a:path>
                </a:pathLst>
              </a:custGeom>
              <a:gradFill flip="none" rotWithShape="1">
                <a:gsLst>
                  <a:gs pos="0">
                    <a:srgbClr val="595959"/>
                  </a:gs>
                  <a:gs pos="16000">
                    <a:srgbClr val="D9D9D9"/>
                  </a:gs>
                  <a:gs pos="31000">
                    <a:srgbClr val="595959"/>
                  </a:gs>
                  <a:gs pos="59000">
                    <a:srgbClr val="D9D9D9"/>
                  </a:gs>
                  <a:gs pos="100000">
                    <a:srgbClr val="595959"/>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3" name="Oval 32"/>
              <p:cNvSpPr/>
              <p:nvPr/>
            </p:nvSpPr>
            <p:spPr>
              <a:xfrm rot="14141844">
                <a:off x="2851820" y="2960136"/>
                <a:ext cx="178738" cy="57561"/>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4" name="Flowchart: Delay 33"/>
              <p:cNvSpPr/>
              <p:nvPr/>
            </p:nvSpPr>
            <p:spPr>
              <a:xfrm rot="19598431" flipH="1">
                <a:off x="2523477" y="3091675"/>
                <a:ext cx="456391" cy="43329"/>
              </a:xfrm>
              <a:prstGeom prst="flowChartDelay">
                <a:avLst/>
              </a:prstGeom>
              <a:gradFill>
                <a:gsLst>
                  <a:gs pos="4000">
                    <a:srgbClr val="595959"/>
                  </a:gs>
                  <a:gs pos="50000">
                    <a:srgbClr val="D9D9D9"/>
                  </a:gs>
                  <a:gs pos="100000">
                    <a:srgbClr val="59595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grpSp>
      <p:sp>
        <p:nvSpPr>
          <p:cNvPr id="12" name="Shape 345"/>
          <p:cNvSpPr txBox="1"/>
          <p:nvPr/>
        </p:nvSpPr>
        <p:spPr>
          <a:xfrm>
            <a:off x="3321978" y="1439995"/>
            <a:ext cx="8777021" cy="1494157"/>
          </a:xfrm>
          <a:prstGeom prst="rect">
            <a:avLst/>
          </a:prstGeom>
          <a:noFill/>
          <a:ln>
            <a:noFill/>
          </a:ln>
          <a:effectLst>
            <a:outerShdw blurRad="42863" dist="9525" dir="5400000" algn="bl" rotWithShape="0">
              <a:srgbClr val="20124D">
                <a:alpha val="80000"/>
              </a:srgbClr>
            </a:outerShdw>
          </a:effectLst>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1pPr>
            <a:lvl2pPr marR="0" lvl="1"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2pPr>
            <a:lvl3pPr marR="0" lvl="2"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3pPr>
            <a:lvl4pPr marR="0" lvl="3"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4pPr>
            <a:lvl5pPr marR="0" lvl="4"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5pPr>
            <a:lvl6pPr marR="0" lvl="5"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6pPr>
            <a:lvl7pPr marR="0" lvl="6"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7pPr>
            <a:lvl8pPr marR="0" lvl="7"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8pPr>
            <a:lvl9pPr marR="0" lvl="8"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9pPr>
          </a:lstStyle>
          <a:p>
            <a:pPr algn="just" defTabSz="1219170">
              <a:lnSpc>
                <a:spcPct val="115000"/>
              </a:lnSpc>
              <a:defRPr/>
            </a:pPr>
            <a:r>
              <a:rPr lang="en-US" dirty="0" err="1">
                <a:solidFill>
                  <a:srgbClr val="FF0000"/>
                </a:solidFill>
                <a:latin typeface="#9Slide03 SFU Futura_07" panose="00000900000000000000" pitchFamily="2" charset="0"/>
                <a:ea typeface="Times New Roman" panose="02020603050405020304" pitchFamily="18" charset="0"/>
              </a:rPr>
              <a:t>Câu</a:t>
            </a:r>
            <a:r>
              <a:rPr lang="en-US" dirty="0">
                <a:solidFill>
                  <a:srgbClr val="FF0000"/>
                </a:solidFill>
                <a:latin typeface="#9Slide03 SFU Futura_07" panose="00000900000000000000" pitchFamily="2" charset="0"/>
                <a:ea typeface="Times New Roman" panose="02020603050405020304" pitchFamily="18" charset="0"/>
              </a:rPr>
              <a:t> 3: </a:t>
            </a:r>
            <a:r>
              <a:rPr lang="en-US" dirty="0" err="1">
                <a:solidFill>
                  <a:srgbClr val="FF0000"/>
                </a:solidFill>
                <a:latin typeface="#9Slide03 SFU Futura_07" panose="00000900000000000000" pitchFamily="2" charset="0"/>
                <a:ea typeface="Times New Roman" panose="02020603050405020304" pitchFamily="18" charset="0"/>
              </a:rPr>
              <a:t>Trái</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Đất</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nằm</a:t>
            </a:r>
            <a:r>
              <a:rPr lang="en-US" dirty="0">
                <a:solidFill>
                  <a:srgbClr val="FF0000"/>
                </a:solidFill>
                <a:latin typeface="#9Slide03 SFU Futura_07" panose="00000900000000000000" pitchFamily="2" charset="0"/>
                <a:ea typeface="Times New Roman" panose="02020603050405020304" pitchFamily="18" charset="0"/>
              </a:rPr>
              <a:t> ở </a:t>
            </a:r>
            <a:r>
              <a:rPr lang="en-US" dirty="0" err="1">
                <a:solidFill>
                  <a:srgbClr val="FF0000"/>
                </a:solidFill>
                <a:latin typeface="#9Slide03 SFU Futura_07" panose="00000900000000000000" pitchFamily="2" charset="0"/>
                <a:ea typeface="Times New Roman" panose="02020603050405020304" pitchFamily="18" charset="0"/>
              </a:rPr>
              <a:t>vị</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trí</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thứ</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mấy</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theo</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tự</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xa</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dần</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Mặt</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Trời</a:t>
            </a:r>
            <a:r>
              <a:rPr lang="en-US" dirty="0">
                <a:solidFill>
                  <a:srgbClr val="FF0000"/>
                </a:solidFill>
                <a:latin typeface="#9Slide03 SFU Futura_07" panose="00000900000000000000" pitchFamily="2" charset="0"/>
                <a:ea typeface="Times New Roman" panose="02020603050405020304" pitchFamily="18" charset="0"/>
              </a:rPr>
              <a:t>?</a:t>
            </a:r>
          </a:p>
        </p:txBody>
      </p:sp>
      <p:cxnSp>
        <p:nvCxnSpPr>
          <p:cNvPr id="55" name="Straight Connector 54"/>
          <p:cNvCxnSpPr/>
          <p:nvPr/>
        </p:nvCxnSpPr>
        <p:spPr>
          <a:xfrm>
            <a:off x="0" y="990899"/>
            <a:ext cx="1219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oogle Shape;1054;p37"/>
          <p:cNvGrpSpPr/>
          <p:nvPr/>
        </p:nvGrpSpPr>
        <p:grpSpPr>
          <a:xfrm>
            <a:off x="70863" y="279102"/>
            <a:ext cx="3465655" cy="5910332"/>
            <a:chOff x="385907" y="2954040"/>
            <a:chExt cx="2496869" cy="4258164"/>
          </a:xfrm>
        </p:grpSpPr>
        <p:sp>
          <p:nvSpPr>
            <p:cNvPr id="57" name="Google Shape;1055;p37"/>
            <p:cNvSpPr/>
            <p:nvPr/>
          </p:nvSpPr>
          <p:spPr>
            <a:xfrm rot="-902946">
              <a:off x="2130199" y="3135218"/>
              <a:ext cx="395152" cy="507661"/>
            </a:xfrm>
            <a:prstGeom prst="roundRect">
              <a:avLst>
                <a:gd name="adj" fmla="val 10020"/>
              </a:avLst>
            </a:prstGeom>
            <a:solidFill>
              <a:srgbClr val="FFFFFF">
                <a:alpha val="40000"/>
              </a:srgbClr>
            </a:solidFill>
            <a:ln>
              <a:noFill/>
            </a:ln>
          </p:spPr>
          <p:txBody>
            <a:bodyPr spcFirstLastPara="1" wrap="square" lIns="91425" tIns="91425" rIns="91425" bIns="91425" anchor="ctr" anchorCtr="0">
              <a:noAutofit/>
            </a:bodyPr>
            <a:lstStyle/>
            <a:p>
              <a:pPr defTabSz="1219170">
                <a:defRPr/>
              </a:pPr>
              <a:endParaRPr sz="1900"/>
            </a:p>
          </p:txBody>
        </p:sp>
        <p:sp>
          <p:nvSpPr>
            <p:cNvPr id="58" name="Google Shape;1056;p37"/>
            <p:cNvSpPr/>
            <p:nvPr/>
          </p:nvSpPr>
          <p:spPr>
            <a:xfrm>
              <a:off x="385907" y="3211704"/>
              <a:ext cx="1943100" cy="4000500"/>
            </a:xfrm>
            <a:custGeom>
              <a:avLst/>
              <a:gdLst/>
              <a:ahLst/>
              <a:cxnLst/>
              <a:rect l="l" t="t" r="r" b="b"/>
              <a:pathLst>
                <a:path w="1943100" h="4000500" extrusionOk="0">
                  <a:moveTo>
                    <a:pt x="1910253" y="419988"/>
                  </a:moveTo>
                  <a:cubicBezTo>
                    <a:pt x="1888859" y="587146"/>
                    <a:pt x="1667683" y="623881"/>
                    <a:pt x="1533342" y="631964"/>
                  </a:cubicBezTo>
                  <a:cubicBezTo>
                    <a:pt x="1475748" y="635326"/>
                    <a:pt x="1418001" y="635128"/>
                    <a:pt x="1360431" y="631373"/>
                  </a:cubicBezTo>
                  <a:cubicBezTo>
                    <a:pt x="1360432" y="627786"/>
                    <a:pt x="1360578" y="624224"/>
                    <a:pt x="1360501" y="620623"/>
                  </a:cubicBezTo>
                  <a:cubicBezTo>
                    <a:pt x="1355923" y="401154"/>
                    <a:pt x="1196671" y="195046"/>
                    <a:pt x="1017468" y="81432"/>
                  </a:cubicBezTo>
                  <a:cubicBezTo>
                    <a:pt x="939528" y="32016"/>
                    <a:pt x="844437" y="-7849"/>
                    <a:pt x="750279" y="1320"/>
                  </a:cubicBezTo>
                  <a:cubicBezTo>
                    <a:pt x="659696" y="10147"/>
                    <a:pt x="589624" y="68237"/>
                    <a:pt x="553823" y="150691"/>
                  </a:cubicBezTo>
                  <a:cubicBezTo>
                    <a:pt x="482779" y="314261"/>
                    <a:pt x="639478" y="443471"/>
                    <a:pt x="768618" y="511822"/>
                  </a:cubicBezTo>
                  <a:cubicBezTo>
                    <a:pt x="936258" y="600551"/>
                    <a:pt x="1129717" y="649014"/>
                    <a:pt x="1320071" y="665657"/>
                  </a:cubicBezTo>
                  <a:cubicBezTo>
                    <a:pt x="1311852" y="742173"/>
                    <a:pt x="1279038" y="813959"/>
                    <a:pt x="1226554" y="870241"/>
                  </a:cubicBezTo>
                  <a:cubicBezTo>
                    <a:pt x="1120573" y="984541"/>
                    <a:pt x="974898" y="1015657"/>
                    <a:pt x="825107" y="1022133"/>
                  </a:cubicBezTo>
                  <a:cubicBezTo>
                    <a:pt x="677578" y="1028483"/>
                    <a:pt x="525870" y="1021670"/>
                    <a:pt x="386615" y="1079201"/>
                  </a:cubicBezTo>
                  <a:cubicBezTo>
                    <a:pt x="221007" y="1147616"/>
                    <a:pt x="96077" y="1301026"/>
                    <a:pt x="35396" y="1466945"/>
                  </a:cubicBezTo>
                  <a:cubicBezTo>
                    <a:pt x="-26104" y="1635144"/>
                    <a:pt x="-5796" y="1819401"/>
                    <a:pt x="83358" y="1973764"/>
                  </a:cubicBezTo>
                  <a:cubicBezTo>
                    <a:pt x="163691" y="2112829"/>
                    <a:pt x="286608" y="2214543"/>
                    <a:pt x="426702" y="2289301"/>
                  </a:cubicBezTo>
                  <a:cubicBezTo>
                    <a:pt x="554242" y="2357367"/>
                    <a:pt x="690786" y="2407316"/>
                    <a:pt x="816141" y="2479643"/>
                  </a:cubicBezTo>
                  <a:cubicBezTo>
                    <a:pt x="947135" y="2555208"/>
                    <a:pt x="1056806" y="2658256"/>
                    <a:pt x="1117176" y="2799149"/>
                  </a:cubicBezTo>
                  <a:cubicBezTo>
                    <a:pt x="1259860" y="3132290"/>
                    <a:pt x="1126840" y="3530415"/>
                    <a:pt x="911677" y="3800506"/>
                  </a:cubicBezTo>
                  <a:cubicBezTo>
                    <a:pt x="861148" y="3864236"/>
                    <a:pt x="804012" y="3922435"/>
                    <a:pt x="741224" y="3974128"/>
                  </a:cubicBezTo>
                  <a:cubicBezTo>
                    <a:pt x="722250" y="3989679"/>
                    <a:pt x="749339" y="4016495"/>
                    <a:pt x="768167" y="4001071"/>
                  </a:cubicBezTo>
                  <a:cubicBezTo>
                    <a:pt x="1039280" y="3778910"/>
                    <a:pt x="1228136" y="3412426"/>
                    <a:pt x="1212629" y="3058001"/>
                  </a:cubicBezTo>
                  <a:cubicBezTo>
                    <a:pt x="1205307" y="2890640"/>
                    <a:pt x="1148005" y="2724816"/>
                    <a:pt x="1033654" y="2600350"/>
                  </a:cubicBezTo>
                  <a:cubicBezTo>
                    <a:pt x="931883" y="2489581"/>
                    <a:pt x="795720" y="2420975"/>
                    <a:pt x="661004" y="2358974"/>
                  </a:cubicBezTo>
                  <a:cubicBezTo>
                    <a:pt x="524562" y="2296179"/>
                    <a:pt x="381554" y="2237105"/>
                    <a:pt x="267235" y="2137086"/>
                  </a:cubicBezTo>
                  <a:cubicBezTo>
                    <a:pt x="123572" y="2011400"/>
                    <a:pt x="25858" y="1828958"/>
                    <a:pt x="38158" y="1634756"/>
                  </a:cubicBezTo>
                  <a:cubicBezTo>
                    <a:pt x="50782" y="1435525"/>
                    <a:pt x="179655" y="1229988"/>
                    <a:pt x="356154" y="1135430"/>
                  </a:cubicBezTo>
                  <a:cubicBezTo>
                    <a:pt x="499416" y="1058678"/>
                    <a:pt x="663906" y="1066850"/>
                    <a:pt x="821228" y="1060398"/>
                  </a:cubicBezTo>
                  <a:cubicBezTo>
                    <a:pt x="973393" y="1054144"/>
                    <a:pt x="1122288" y="1024642"/>
                    <a:pt x="1235686" y="915327"/>
                  </a:cubicBezTo>
                  <a:cubicBezTo>
                    <a:pt x="1304480" y="850170"/>
                    <a:pt x="1347958" y="762741"/>
                    <a:pt x="1358400" y="668566"/>
                  </a:cubicBezTo>
                  <a:cubicBezTo>
                    <a:pt x="1376326" y="669740"/>
                    <a:pt x="1394220" y="670737"/>
                    <a:pt x="1412025" y="671353"/>
                  </a:cubicBezTo>
                  <a:cubicBezTo>
                    <a:pt x="1513232" y="674865"/>
                    <a:pt x="1617372" y="669150"/>
                    <a:pt x="1715263" y="641508"/>
                  </a:cubicBezTo>
                  <a:cubicBezTo>
                    <a:pt x="1790193" y="620350"/>
                    <a:pt x="1866165" y="584085"/>
                    <a:pt x="1911955" y="518642"/>
                  </a:cubicBezTo>
                  <a:cubicBezTo>
                    <a:pt x="1931955" y="489220"/>
                    <a:pt x="1944451" y="455350"/>
                    <a:pt x="1948353" y="419988"/>
                  </a:cubicBezTo>
                  <a:cubicBezTo>
                    <a:pt x="1951471" y="395731"/>
                    <a:pt x="1913339" y="395960"/>
                    <a:pt x="1910253" y="419988"/>
                  </a:cubicBezTo>
                  <a:close/>
                  <a:moveTo>
                    <a:pt x="900603" y="529977"/>
                  </a:moveTo>
                  <a:cubicBezTo>
                    <a:pt x="815900" y="497255"/>
                    <a:pt x="730270" y="455345"/>
                    <a:pt x="662033" y="394411"/>
                  </a:cubicBezTo>
                  <a:cubicBezTo>
                    <a:pt x="613614" y="351167"/>
                    <a:pt x="570409" y="293446"/>
                    <a:pt x="573825" y="225361"/>
                  </a:cubicBezTo>
                  <a:cubicBezTo>
                    <a:pt x="577585" y="150304"/>
                    <a:pt x="634385" y="74231"/>
                    <a:pt x="705118" y="49586"/>
                  </a:cubicBezTo>
                  <a:cubicBezTo>
                    <a:pt x="787033" y="21056"/>
                    <a:pt x="878473" y="49168"/>
                    <a:pt x="952184" y="87686"/>
                  </a:cubicBezTo>
                  <a:cubicBezTo>
                    <a:pt x="1132784" y="182092"/>
                    <a:pt x="1296747" y="375678"/>
                    <a:pt x="1319944" y="583221"/>
                  </a:cubicBezTo>
                  <a:cubicBezTo>
                    <a:pt x="1321607" y="598241"/>
                    <a:pt x="1322375" y="613347"/>
                    <a:pt x="1322243" y="628459"/>
                  </a:cubicBezTo>
                  <a:cubicBezTo>
                    <a:pt x="1177814" y="615313"/>
                    <a:pt x="1035911" y="582169"/>
                    <a:pt x="900603" y="529977"/>
                  </a:cubicBezTo>
                  <a:close/>
                </a:path>
              </a:pathLst>
            </a:custGeom>
            <a:solidFill>
              <a:srgbClr val="FFFFFF">
                <a:alpha val="4000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59" name="Google Shape;1057;p37"/>
            <p:cNvSpPr/>
            <p:nvPr/>
          </p:nvSpPr>
          <p:spPr>
            <a:xfrm>
              <a:off x="2044576" y="3063162"/>
              <a:ext cx="838200" cy="1181100"/>
            </a:xfrm>
            <a:custGeom>
              <a:avLst/>
              <a:gdLst/>
              <a:ahLst/>
              <a:cxnLst/>
              <a:rect l="l" t="t" r="r" b="b"/>
              <a:pathLst>
                <a:path w="838200" h="1181100" extrusionOk="0">
                  <a:moveTo>
                    <a:pt x="336674" y="168988"/>
                  </a:moveTo>
                  <a:cubicBezTo>
                    <a:pt x="336674" y="168988"/>
                    <a:pt x="571624" y="283288"/>
                    <a:pt x="616074" y="111838"/>
                  </a:cubicBezTo>
                  <a:lnTo>
                    <a:pt x="597024" y="41988"/>
                  </a:lnTo>
                  <a:cubicBezTo>
                    <a:pt x="597024" y="41988"/>
                    <a:pt x="603374" y="-2462"/>
                    <a:pt x="641474" y="41988"/>
                  </a:cubicBezTo>
                  <a:cubicBezTo>
                    <a:pt x="641474" y="41988"/>
                    <a:pt x="660524" y="-15162"/>
                    <a:pt x="692274" y="3888"/>
                  </a:cubicBezTo>
                  <a:cubicBezTo>
                    <a:pt x="724024" y="22938"/>
                    <a:pt x="749424" y="73738"/>
                    <a:pt x="679574" y="162638"/>
                  </a:cubicBezTo>
                  <a:cubicBezTo>
                    <a:pt x="679574" y="162638"/>
                    <a:pt x="679574" y="334088"/>
                    <a:pt x="444624" y="315038"/>
                  </a:cubicBezTo>
                  <a:lnTo>
                    <a:pt x="527174" y="518238"/>
                  </a:lnTo>
                  <a:cubicBezTo>
                    <a:pt x="527174" y="518238"/>
                    <a:pt x="565274" y="689688"/>
                    <a:pt x="774824" y="772238"/>
                  </a:cubicBezTo>
                  <a:cubicBezTo>
                    <a:pt x="774824" y="772238"/>
                    <a:pt x="900180" y="915462"/>
                    <a:pt x="800224" y="975438"/>
                  </a:cubicBezTo>
                  <a:cubicBezTo>
                    <a:pt x="736724" y="1013538"/>
                    <a:pt x="711324" y="886538"/>
                    <a:pt x="711324" y="886538"/>
                  </a:cubicBezTo>
                  <a:cubicBezTo>
                    <a:pt x="711324" y="886538"/>
                    <a:pt x="470024" y="842088"/>
                    <a:pt x="438274" y="651588"/>
                  </a:cubicBezTo>
                  <a:cubicBezTo>
                    <a:pt x="438274" y="651588"/>
                    <a:pt x="431924" y="626188"/>
                    <a:pt x="393824" y="645238"/>
                  </a:cubicBezTo>
                  <a:cubicBezTo>
                    <a:pt x="375867" y="654217"/>
                    <a:pt x="374774" y="676988"/>
                    <a:pt x="374774" y="676988"/>
                  </a:cubicBezTo>
                  <a:cubicBezTo>
                    <a:pt x="374774" y="676988"/>
                    <a:pt x="336674" y="873838"/>
                    <a:pt x="476374" y="994488"/>
                  </a:cubicBezTo>
                  <a:cubicBezTo>
                    <a:pt x="476374" y="994488"/>
                    <a:pt x="572063" y="1135140"/>
                    <a:pt x="476374" y="1178638"/>
                  </a:cubicBezTo>
                  <a:cubicBezTo>
                    <a:pt x="406524" y="1210388"/>
                    <a:pt x="387474" y="1057988"/>
                    <a:pt x="387474" y="1057988"/>
                  </a:cubicBezTo>
                  <a:cubicBezTo>
                    <a:pt x="387474" y="1057988"/>
                    <a:pt x="203324" y="988138"/>
                    <a:pt x="216024" y="702388"/>
                  </a:cubicBezTo>
                  <a:lnTo>
                    <a:pt x="139824" y="422988"/>
                  </a:lnTo>
                  <a:cubicBezTo>
                    <a:pt x="139824" y="422988"/>
                    <a:pt x="76324" y="613488"/>
                    <a:pt x="127124" y="740488"/>
                  </a:cubicBezTo>
                  <a:lnTo>
                    <a:pt x="165224" y="784938"/>
                  </a:lnTo>
                  <a:cubicBezTo>
                    <a:pt x="165224" y="784938"/>
                    <a:pt x="196974" y="835738"/>
                    <a:pt x="127124" y="803988"/>
                  </a:cubicBezTo>
                  <a:cubicBezTo>
                    <a:pt x="127124" y="803988"/>
                    <a:pt x="139824" y="867488"/>
                    <a:pt x="108074" y="873838"/>
                  </a:cubicBezTo>
                  <a:cubicBezTo>
                    <a:pt x="76324" y="880188"/>
                    <a:pt x="31874" y="848438"/>
                    <a:pt x="57274" y="746838"/>
                  </a:cubicBezTo>
                  <a:cubicBezTo>
                    <a:pt x="57274" y="746838"/>
                    <a:pt x="-126876" y="397588"/>
                    <a:pt x="165224" y="213438"/>
                  </a:cubicBezTo>
                  <a:close/>
                </a:path>
              </a:pathLst>
            </a:custGeom>
            <a:gradFill>
              <a:gsLst>
                <a:gs pos="0">
                  <a:srgbClr val="FFFFFF"/>
                </a:gs>
                <a:gs pos="23000">
                  <a:srgbClr val="FFFFFF"/>
                </a:gs>
                <a:gs pos="75000">
                  <a:srgbClr val="D9D9D9"/>
                </a:gs>
                <a:gs pos="100000">
                  <a:srgbClr val="D9D9D9"/>
                </a:gs>
              </a:gsLst>
              <a:lin ang="2700006" scaled="0"/>
            </a:gra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0" name="Google Shape;1058;p37"/>
            <p:cNvSpPr/>
            <p:nvPr/>
          </p:nvSpPr>
          <p:spPr>
            <a:xfrm>
              <a:off x="2167738" y="3232150"/>
              <a:ext cx="247650" cy="88900"/>
            </a:xfrm>
            <a:custGeom>
              <a:avLst/>
              <a:gdLst/>
              <a:ahLst/>
              <a:cxnLst/>
              <a:rect l="l" t="t" r="r" b="b"/>
              <a:pathLst>
                <a:path w="247650" h="88900" extrusionOk="0">
                  <a:moveTo>
                    <a:pt x="251841" y="15500"/>
                  </a:moveTo>
                  <a:cubicBezTo>
                    <a:pt x="238806" y="10997"/>
                    <a:pt x="226013" y="5823"/>
                    <a:pt x="213512" y="0"/>
                  </a:cubicBezTo>
                  <a:lnTo>
                    <a:pt x="42062" y="44450"/>
                  </a:lnTo>
                  <a:cubicBezTo>
                    <a:pt x="27426" y="53665"/>
                    <a:pt x="13377" y="63783"/>
                    <a:pt x="0" y="74746"/>
                  </a:cubicBezTo>
                  <a:cubicBezTo>
                    <a:pt x="39916" y="91695"/>
                    <a:pt x="83998" y="96283"/>
                    <a:pt x="126549" y="87916"/>
                  </a:cubicBezTo>
                  <a:cubicBezTo>
                    <a:pt x="175438" y="79013"/>
                    <a:pt x="219722" y="53418"/>
                    <a:pt x="251841" y="1550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1" name="Google Shape;1059;p37"/>
            <p:cNvSpPr/>
            <p:nvPr/>
          </p:nvSpPr>
          <p:spPr>
            <a:xfrm>
              <a:off x="2056223" y="2954040"/>
              <a:ext cx="406400" cy="374650"/>
            </a:xfrm>
            <a:custGeom>
              <a:avLst/>
              <a:gdLst/>
              <a:ahLst/>
              <a:cxnLst/>
              <a:rect l="l" t="t" r="r" b="b"/>
              <a:pathLst>
                <a:path w="406400" h="374650" extrusionOk="0">
                  <a:moveTo>
                    <a:pt x="379028" y="155945"/>
                  </a:moveTo>
                  <a:cubicBezTo>
                    <a:pt x="395437" y="242071"/>
                    <a:pt x="330542" y="326788"/>
                    <a:pt x="234081" y="345166"/>
                  </a:cubicBezTo>
                  <a:cubicBezTo>
                    <a:pt x="137620" y="363545"/>
                    <a:pt x="46121" y="308624"/>
                    <a:pt x="29711" y="222498"/>
                  </a:cubicBezTo>
                  <a:cubicBezTo>
                    <a:pt x="13302" y="136372"/>
                    <a:pt x="78197" y="51655"/>
                    <a:pt x="174658" y="33277"/>
                  </a:cubicBezTo>
                  <a:cubicBezTo>
                    <a:pt x="271119" y="14899"/>
                    <a:pt x="362619" y="69819"/>
                    <a:pt x="379028" y="155945"/>
                  </a:cubicBezTo>
                  <a:close/>
                </a:path>
              </a:pathLst>
            </a:custGeom>
            <a:solidFill>
              <a:srgbClr val="FFFFFF"/>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2" name="Google Shape;1060;p37"/>
            <p:cNvSpPr/>
            <p:nvPr/>
          </p:nvSpPr>
          <p:spPr>
            <a:xfrm>
              <a:off x="2108394" y="3050617"/>
              <a:ext cx="298450" cy="228600"/>
            </a:xfrm>
            <a:custGeom>
              <a:avLst/>
              <a:gdLst/>
              <a:ahLst/>
              <a:cxnLst/>
              <a:rect l="l" t="t" r="r" b="b"/>
              <a:pathLst>
                <a:path w="298450" h="228600" extrusionOk="0">
                  <a:moveTo>
                    <a:pt x="301202" y="67506"/>
                  </a:moveTo>
                  <a:cubicBezTo>
                    <a:pt x="315249" y="141255"/>
                    <a:pt x="259680" y="213798"/>
                    <a:pt x="177079" y="229539"/>
                  </a:cubicBezTo>
                  <a:cubicBezTo>
                    <a:pt x="94478" y="245281"/>
                    <a:pt x="16126" y="198247"/>
                    <a:pt x="2073" y="124498"/>
                  </a:cubicBezTo>
                  <a:cubicBezTo>
                    <a:pt x="-11979" y="50749"/>
                    <a:pt x="47044" y="23774"/>
                    <a:pt x="129644" y="8039"/>
                  </a:cubicBezTo>
                  <a:cubicBezTo>
                    <a:pt x="212245" y="-7697"/>
                    <a:pt x="287150" y="-6249"/>
                    <a:pt x="301202" y="67506"/>
                  </a:cubicBezTo>
                  <a:close/>
                </a:path>
              </a:pathLst>
            </a:custGeom>
            <a:gradFill>
              <a:gsLst>
                <a:gs pos="0">
                  <a:srgbClr val="008391"/>
                </a:gs>
                <a:gs pos="27000">
                  <a:srgbClr val="0F264C"/>
                </a:gs>
                <a:gs pos="71000">
                  <a:srgbClr val="251047"/>
                </a:gs>
                <a:gs pos="100000">
                  <a:srgbClr val="7D2A99"/>
                </a:gs>
              </a:gsLst>
              <a:lin ang="8099331" scaled="0"/>
            </a:gra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3" name="Google Shape;1061;p37"/>
            <p:cNvSpPr/>
            <p:nvPr/>
          </p:nvSpPr>
          <p:spPr>
            <a:xfrm>
              <a:off x="2133406" y="3111500"/>
              <a:ext cx="31750" cy="101600"/>
            </a:xfrm>
            <a:custGeom>
              <a:avLst/>
              <a:gdLst/>
              <a:ahLst/>
              <a:cxnLst/>
              <a:rect l="l" t="t" r="r" b="b"/>
              <a:pathLst>
                <a:path w="31750" h="101600" extrusionOk="0">
                  <a:moveTo>
                    <a:pt x="34019" y="0"/>
                  </a:moveTo>
                  <a:cubicBezTo>
                    <a:pt x="24308" y="14355"/>
                    <a:pt x="19095" y="31278"/>
                    <a:pt x="19046" y="48609"/>
                  </a:cubicBezTo>
                  <a:cubicBezTo>
                    <a:pt x="19297" y="57056"/>
                    <a:pt x="20266" y="65466"/>
                    <a:pt x="21941" y="73749"/>
                  </a:cubicBezTo>
                  <a:cubicBezTo>
                    <a:pt x="22900" y="78080"/>
                    <a:pt x="23980" y="82499"/>
                    <a:pt x="24786" y="87173"/>
                  </a:cubicBezTo>
                  <a:cubicBezTo>
                    <a:pt x="26078" y="91910"/>
                    <a:pt x="27042" y="96730"/>
                    <a:pt x="27669" y="101600"/>
                  </a:cubicBezTo>
                  <a:cubicBezTo>
                    <a:pt x="23649" y="98538"/>
                    <a:pt x="19898" y="95139"/>
                    <a:pt x="16455" y="91440"/>
                  </a:cubicBezTo>
                  <a:cubicBezTo>
                    <a:pt x="13292" y="87490"/>
                    <a:pt x="10428" y="83308"/>
                    <a:pt x="7889" y="78930"/>
                  </a:cubicBezTo>
                  <a:cubicBezTo>
                    <a:pt x="2910" y="69622"/>
                    <a:pt x="207" y="59266"/>
                    <a:pt x="2" y="48711"/>
                  </a:cubicBezTo>
                  <a:cubicBezTo>
                    <a:pt x="-98" y="37775"/>
                    <a:pt x="3088" y="27062"/>
                    <a:pt x="9146" y="17958"/>
                  </a:cubicBezTo>
                  <a:cubicBezTo>
                    <a:pt x="14873" y="9046"/>
                    <a:pt x="23758" y="2631"/>
                    <a:pt x="34019" y="0"/>
                  </a:cubicBezTo>
                  <a:close/>
                </a:path>
              </a:pathLst>
            </a:custGeom>
            <a:solidFill>
              <a:srgbClr val="FFFFFF"/>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grpSp>
          <p:nvGrpSpPr>
            <p:cNvPr id="10" name="Google Shape;1062;p37"/>
            <p:cNvGrpSpPr/>
            <p:nvPr/>
          </p:nvGrpSpPr>
          <p:grpSpPr>
            <a:xfrm>
              <a:off x="2044935" y="3180156"/>
              <a:ext cx="777138" cy="952684"/>
              <a:chOff x="2044935" y="3180156"/>
              <a:chExt cx="777138" cy="952684"/>
            </a:xfrm>
          </p:grpSpPr>
          <p:sp>
            <p:nvSpPr>
              <p:cNvPr id="66" name="Google Shape;1063;p37"/>
              <p:cNvSpPr/>
              <p:nvPr/>
            </p:nvSpPr>
            <p:spPr>
              <a:xfrm>
                <a:off x="2046821" y="3511033"/>
                <a:ext cx="120650" cy="57150"/>
              </a:xfrm>
              <a:custGeom>
                <a:avLst/>
                <a:gdLst/>
                <a:ahLst/>
                <a:cxnLst/>
                <a:rect l="l" t="t" r="r" b="b"/>
                <a:pathLst>
                  <a:path w="120650" h="57150" extrusionOk="0">
                    <a:moveTo>
                      <a:pt x="116884" y="58613"/>
                    </a:moveTo>
                    <a:cubicBezTo>
                      <a:pt x="118370" y="50739"/>
                      <a:pt x="119901" y="43259"/>
                      <a:pt x="121444" y="36230"/>
                    </a:cubicBezTo>
                    <a:cubicBezTo>
                      <a:pt x="98684" y="16434"/>
                      <a:pt x="70305" y="4250"/>
                      <a:pt x="40278" y="1381"/>
                    </a:cubicBezTo>
                    <a:cubicBezTo>
                      <a:pt x="27753" y="-81"/>
                      <a:pt x="15120" y="-383"/>
                      <a:pt x="2540" y="479"/>
                    </a:cubicBezTo>
                    <a:cubicBezTo>
                      <a:pt x="1511" y="6943"/>
                      <a:pt x="664" y="13393"/>
                      <a:pt x="0" y="19828"/>
                    </a:cubicBezTo>
                    <a:cubicBezTo>
                      <a:pt x="28092" y="17446"/>
                      <a:pt x="81280" y="19186"/>
                      <a:pt x="116884" y="58613"/>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7" name="Google Shape;1064;p37"/>
              <p:cNvSpPr/>
              <p:nvPr/>
            </p:nvSpPr>
            <p:spPr>
              <a:xfrm>
                <a:off x="2044935" y="3586202"/>
                <a:ext cx="107950" cy="44450"/>
              </a:xfrm>
              <a:custGeom>
                <a:avLst/>
                <a:gdLst/>
                <a:ahLst/>
                <a:cxnLst/>
                <a:rect l="l" t="t" r="r" b="b"/>
                <a:pathLst>
                  <a:path w="107950" h="44450" extrusionOk="0">
                    <a:moveTo>
                      <a:pt x="109550" y="47980"/>
                    </a:moveTo>
                    <a:cubicBezTo>
                      <a:pt x="110312" y="39881"/>
                      <a:pt x="111208" y="31946"/>
                      <a:pt x="112236" y="24173"/>
                    </a:cubicBezTo>
                    <a:cubicBezTo>
                      <a:pt x="75222" y="-6307"/>
                      <a:pt x="27750" y="-1747"/>
                      <a:pt x="0" y="4768"/>
                    </a:cubicBezTo>
                    <a:cubicBezTo>
                      <a:pt x="260" y="11238"/>
                      <a:pt x="673" y="17633"/>
                      <a:pt x="1188" y="23970"/>
                    </a:cubicBezTo>
                    <a:cubicBezTo>
                      <a:pt x="26822" y="17315"/>
                      <a:pt x="76346" y="11016"/>
                      <a:pt x="109550" y="4798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8" name="Google Shape;1065;p37"/>
              <p:cNvSpPr/>
              <p:nvPr/>
            </p:nvSpPr>
            <p:spPr>
              <a:xfrm>
                <a:off x="2093747" y="3777132"/>
                <a:ext cx="69850" cy="31750"/>
              </a:xfrm>
              <a:custGeom>
                <a:avLst/>
                <a:gdLst/>
                <a:ahLst/>
                <a:cxnLst/>
                <a:rect l="l" t="t" r="r" b="b"/>
                <a:pathLst>
                  <a:path w="69850" h="31750" extrusionOk="0">
                    <a:moveTo>
                      <a:pt x="8064" y="33033"/>
                    </a:moveTo>
                    <a:cubicBezTo>
                      <a:pt x="29459" y="24609"/>
                      <a:pt x="52085" y="19734"/>
                      <a:pt x="75051" y="18599"/>
                    </a:cubicBezTo>
                    <a:cubicBezTo>
                      <a:pt x="72879" y="12510"/>
                      <a:pt x="70917" y="6318"/>
                      <a:pt x="69215" y="0"/>
                    </a:cubicBezTo>
                    <a:cubicBezTo>
                      <a:pt x="45444" y="1531"/>
                      <a:pt x="22073" y="6876"/>
                      <a:pt x="0" y="15830"/>
                    </a:cubicBezTo>
                    <a:cubicBezTo>
                      <a:pt x="4928" y="26765"/>
                      <a:pt x="8103" y="32868"/>
                      <a:pt x="8103" y="32868"/>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9" name="Google Shape;1066;p37"/>
              <p:cNvSpPr/>
              <p:nvPr/>
            </p:nvSpPr>
            <p:spPr>
              <a:xfrm>
                <a:off x="2304828" y="3964013"/>
                <a:ext cx="152400" cy="50800"/>
              </a:xfrm>
              <a:custGeom>
                <a:avLst/>
                <a:gdLst/>
                <a:ahLst/>
                <a:cxnLst/>
                <a:rect l="l" t="t" r="r" b="b"/>
                <a:pathLst>
                  <a:path w="152400" h="50800" extrusionOk="0">
                    <a:moveTo>
                      <a:pt x="144628" y="0"/>
                    </a:moveTo>
                    <a:cubicBezTo>
                      <a:pt x="80296" y="40957"/>
                      <a:pt x="29693" y="39039"/>
                      <a:pt x="0" y="31286"/>
                    </a:cubicBezTo>
                    <a:cubicBezTo>
                      <a:pt x="4051" y="38976"/>
                      <a:pt x="8255" y="46329"/>
                      <a:pt x="12535" y="53181"/>
                    </a:cubicBezTo>
                    <a:cubicBezTo>
                      <a:pt x="20223" y="54279"/>
                      <a:pt x="27979" y="54828"/>
                      <a:pt x="35744" y="54826"/>
                    </a:cubicBezTo>
                    <a:cubicBezTo>
                      <a:pt x="67272" y="54826"/>
                      <a:pt x="107353" y="46050"/>
                      <a:pt x="153486" y="16992"/>
                    </a:cubicBezTo>
                    <a:cubicBezTo>
                      <a:pt x="150305" y="11360"/>
                      <a:pt x="147377" y="5690"/>
                      <a:pt x="144628" y="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0" name="Google Shape;1067;p37"/>
              <p:cNvSpPr/>
              <p:nvPr/>
            </p:nvSpPr>
            <p:spPr>
              <a:xfrm>
                <a:off x="2426513" y="4050290"/>
                <a:ext cx="95250" cy="82550"/>
              </a:xfrm>
              <a:custGeom>
                <a:avLst/>
                <a:gdLst/>
                <a:ahLst/>
                <a:cxnLst/>
                <a:rect l="l" t="t" r="r" b="b"/>
                <a:pathLst>
                  <a:path w="95250" h="82550" extrusionOk="0">
                    <a:moveTo>
                      <a:pt x="99130" y="14745"/>
                    </a:moveTo>
                    <a:cubicBezTo>
                      <a:pt x="96272" y="10077"/>
                      <a:pt x="94437" y="7360"/>
                      <a:pt x="94437" y="7360"/>
                    </a:cubicBezTo>
                    <a:cubicBezTo>
                      <a:pt x="91650" y="4953"/>
                      <a:pt x="89053" y="2464"/>
                      <a:pt x="86404" y="0"/>
                    </a:cubicBezTo>
                    <a:cubicBezTo>
                      <a:pt x="50248" y="47574"/>
                      <a:pt x="18199" y="63290"/>
                      <a:pt x="0" y="68421"/>
                    </a:cubicBezTo>
                    <a:cubicBezTo>
                      <a:pt x="3493" y="70066"/>
                      <a:pt x="5537" y="70860"/>
                      <a:pt x="5537" y="70860"/>
                    </a:cubicBezTo>
                    <a:cubicBezTo>
                      <a:pt x="5537" y="70860"/>
                      <a:pt x="6293" y="76810"/>
                      <a:pt x="8007" y="86042"/>
                    </a:cubicBezTo>
                    <a:cubicBezTo>
                      <a:pt x="29667" y="79362"/>
                      <a:pt x="62783" y="61532"/>
                      <a:pt x="99130" y="14745"/>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1" name="Google Shape;1068;p37"/>
              <p:cNvSpPr/>
              <p:nvPr/>
            </p:nvSpPr>
            <p:spPr>
              <a:xfrm>
                <a:off x="2733173" y="3829926"/>
                <a:ext cx="88900" cy="120650"/>
              </a:xfrm>
              <a:custGeom>
                <a:avLst/>
                <a:gdLst/>
                <a:ahLst/>
                <a:cxnLst/>
                <a:rect l="l" t="t" r="r" b="b"/>
                <a:pathLst>
                  <a:path w="88900" h="120650" extrusionOk="0">
                    <a:moveTo>
                      <a:pt x="86227" y="5474"/>
                    </a:moveTo>
                    <a:cubicBezTo>
                      <a:pt x="81744" y="3708"/>
                      <a:pt x="77445" y="1848"/>
                      <a:pt x="73120" y="0"/>
                    </a:cubicBezTo>
                    <a:cubicBezTo>
                      <a:pt x="67551" y="76035"/>
                      <a:pt x="25616" y="104210"/>
                      <a:pt x="0" y="114345"/>
                    </a:cubicBezTo>
                    <a:cubicBezTo>
                      <a:pt x="14135" y="118186"/>
                      <a:pt x="22727" y="119774"/>
                      <a:pt x="22727" y="119774"/>
                    </a:cubicBezTo>
                    <a:cubicBezTo>
                      <a:pt x="22727" y="119774"/>
                      <a:pt x="23006" y="121158"/>
                      <a:pt x="23552" y="123501"/>
                    </a:cubicBezTo>
                    <a:cubicBezTo>
                      <a:pt x="51067" y="107524"/>
                      <a:pt x="83572" y="75343"/>
                      <a:pt x="91167" y="11437"/>
                    </a:cubicBezTo>
                    <a:cubicBezTo>
                      <a:pt x="88132" y="7620"/>
                      <a:pt x="86227" y="5474"/>
                      <a:pt x="86227" y="5474"/>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2" name="Google Shape;1069;p37"/>
              <p:cNvSpPr/>
              <p:nvPr/>
            </p:nvSpPr>
            <p:spPr>
              <a:xfrm>
                <a:off x="2521191" y="3706736"/>
                <a:ext cx="127000" cy="120650"/>
              </a:xfrm>
              <a:custGeom>
                <a:avLst/>
                <a:gdLst/>
                <a:ahLst/>
                <a:cxnLst/>
                <a:rect l="l" t="t" r="r" b="b"/>
                <a:pathLst>
                  <a:path w="127000" h="120650" extrusionOk="0">
                    <a:moveTo>
                      <a:pt x="131756" y="16370"/>
                    </a:moveTo>
                    <a:cubicBezTo>
                      <a:pt x="126759" y="10890"/>
                      <a:pt x="122003" y="5423"/>
                      <a:pt x="117570" y="0"/>
                    </a:cubicBezTo>
                    <a:cubicBezTo>
                      <a:pt x="40437" y="18993"/>
                      <a:pt x="11068" y="69742"/>
                      <a:pt x="0" y="102305"/>
                    </a:cubicBezTo>
                    <a:cubicBezTo>
                      <a:pt x="4515" y="108820"/>
                      <a:pt x="9322" y="115005"/>
                      <a:pt x="14332" y="120987"/>
                    </a:cubicBezTo>
                    <a:cubicBezTo>
                      <a:pt x="20079" y="95345"/>
                      <a:pt x="43059" y="33954"/>
                      <a:pt x="131756" y="1637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3" name="Google Shape;1070;p37"/>
              <p:cNvSpPr/>
              <p:nvPr/>
            </p:nvSpPr>
            <p:spPr>
              <a:xfrm>
                <a:off x="2266372" y="3848519"/>
                <a:ext cx="152400" cy="44450"/>
              </a:xfrm>
              <a:custGeom>
                <a:avLst/>
                <a:gdLst/>
                <a:ahLst/>
                <a:cxnLst/>
                <a:rect l="l" t="t" r="r" b="b"/>
                <a:pathLst>
                  <a:path w="152400" h="44450" extrusionOk="0">
                    <a:moveTo>
                      <a:pt x="154381" y="24899"/>
                    </a:moveTo>
                    <a:cubicBezTo>
                      <a:pt x="153168" y="17965"/>
                      <a:pt x="152127" y="11126"/>
                      <a:pt x="151321" y="4477"/>
                    </a:cubicBezTo>
                    <a:cubicBezTo>
                      <a:pt x="88341" y="-9614"/>
                      <a:pt x="29845" y="12732"/>
                      <a:pt x="0" y="27667"/>
                    </a:cubicBezTo>
                    <a:cubicBezTo>
                      <a:pt x="1080" y="34402"/>
                      <a:pt x="2278" y="40964"/>
                      <a:pt x="3594" y="47352"/>
                    </a:cubicBezTo>
                    <a:cubicBezTo>
                      <a:pt x="30004" y="33585"/>
                      <a:pt x="91205" y="7836"/>
                      <a:pt x="154381" y="24899"/>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4" name="Google Shape;1071;p37"/>
              <p:cNvSpPr/>
              <p:nvPr/>
            </p:nvSpPr>
            <p:spPr>
              <a:xfrm>
                <a:off x="2598185" y="3770338"/>
                <a:ext cx="120650" cy="120650"/>
              </a:xfrm>
              <a:custGeom>
                <a:avLst/>
                <a:gdLst/>
                <a:ahLst/>
                <a:cxnLst/>
                <a:rect l="l" t="t" r="r" b="b"/>
                <a:pathLst>
                  <a:path w="120650" h="120650" extrusionOk="0">
                    <a:moveTo>
                      <a:pt x="123006" y="12643"/>
                    </a:moveTo>
                    <a:cubicBezTo>
                      <a:pt x="117075" y="8484"/>
                      <a:pt x="111341" y="4273"/>
                      <a:pt x="105861" y="0"/>
                    </a:cubicBezTo>
                    <a:cubicBezTo>
                      <a:pt x="94088" y="82766"/>
                      <a:pt x="33960" y="106413"/>
                      <a:pt x="0" y="113150"/>
                    </a:cubicBezTo>
                    <a:cubicBezTo>
                      <a:pt x="7150" y="118008"/>
                      <a:pt x="14364" y="122587"/>
                      <a:pt x="21590" y="126809"/>
                    </a:cubicBezTo>
                    <a:cubicBezTo>
                      <a:pt x="74639" y="111584"/>
                      <a:pt x="114140" y="67116"/>
                      <a:pt x="123006" y="12643"/>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5" name="Google Shape;1072;p37"/>
              <p:cNvSpPr/>
              <p:nvPr/>
            </p:nvSpPr>
            <p:spPr>
              <a:xfrm>
                <a:off x="2652008" y="3180156"/>
                <a:ext cx="76200" cy="50800"/>
              </a:xfrm>
              <a:custGeom>
                <a:avLst/>
                <a:gdLst/>
                <a:ahLst/>
                <a:cxnLst/>
                <a:rect l="l" t="t" r="r" b="b"/>
                <a:pathLst>
                  <a:path w="76200" h="50800" extrusionOk="0">
                    <a:moveTo>
                      <a:pt x="72142" y="45644"/>
                    </a:moveTo>
                    <a:cubicBezTo>
                      <a:pt x="74778" y="42291"/>
                      <a:pt x="77222" y="39008"/>
                      <a:pt x="79604" y="35757"/>
                    </a:cubicBezTo>
                    <a:cubicBezTo>
                      <a:pt x="51532" y="34462"/>
                      <a:pt x="25278" y="21499"/>
                      <a:pt x="7182" y="0"/>
                    </a:cubicBezTo>
                    <a:cubicBezTo>
                      <a:pt x="5233" y="6728"/>
                      <a:pt x="2834" y="13317"/>
                      <a:pt x="0" y="19723"/>
                    </a:cubicBezTo>
                    <a:cubicBezTo>
                      <a:pt x="19284" y="38927"/>
                      <a:pt x="44515" y="51016"/>
                      <a:pt x="71564" y="54013"/>
                    </a:cubicBezTo>
                    <a:cubicBezTo>
                      <a:pt x="72142" y="48768"/>
                      <a:pt x="72142" y="45644"/>
                      <a:pt x="72142" y="45644"/>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6" name="Google Shape;1073;p37"/>
              <p:cNvSpPr/>
              <p:nvPr/>
            </p:nvSpPr>
            <p:spPr>
              <a:xfrm>
                <a:off x="2571545" y="3258046"/>
                <a:ext cx="50800" cy="107950"/>
              </a:xfrm>
              <a:custGeom>
                <a:avLst/>
                <a:gdLst/>
                <a:ahLst/>
                <a:cxnLst/>
                <a:rect l="l" t="t" r="r" b="b"/>
                <a:pathLst>
                  <a:path w="50800" h="107950" extrusionOk="0">
                    <a:moveTo>
                      <a:pt x="1837" y="6845"/>
                    </a:moveTo>
                    <a:cubicBezTo>
                      <a:pt x="-1880" y="28248"/>
                      <a:pt x="64" y="50250"/>
                      <a:pt x="7476" y="70669"/>
                    </a:cubicBezTo>
                    <a:cubicBezTo>
                      <a:pt x="13368" y="85895"/>
                      <a:pt x="22548" y="99633"/>
                      <a:pt x="34362" y="110903"/>
                    </a:cubicBezTo>
                    <a:cubicBezTo>
                      <a:pt x="41351" y="108875"/>
                      <a:pt x="48227" y="106478"/>
                      <a:pt x="54961" y="103721"/>
                    </a:cubicBezTo>
                    <a:cubicBezTo>
                      <a:pt x="41758" y="93346"/>
                      <a:pt x="31537" y="79659"/>
                      <a:pt x="25339" y="64052"/>
                    </a:cubicBezTo>
                    <a:cubicBezTo>
                      <a:pt x="18134" y="43435"/>
                      <a:pt x="17206" y="21144"/>
                      <a:pt x="22672" y="0"/>
                    </a:cubicBezTo>
                    <a:cubicBezTo>
                      <a:pt x="15931" y="2863"/>
                      <a:pt x="8962" y="5153"/>
                      <a:pt x="1837" y="6845"/>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7" name="Google Shape;1074;p37"/>
              <p:cNvSpPr/>
              <p:nvPr/>
            </p:nvSpPr>
            <p:spPr>
              <a:xfrm>
                <a:off x="2519632" y="3269133"/>
                <a:ext cx="25400" cy="107950"/>
              </a:xfrm>
              <a:custGeom>
                <a:avLst/>
                <a:gdLst/>
                <a:ahLst/>
                <a:cxnLst/>
                <a:rect l="l" t="t" r="r" b="b"/>
                <a:pathLst>
                  <a:path w="25400" h="107950" extrusionOk="0">
                    <a:moveTo>
                      <a:pt x="11345" y="110477"/>
                    </a:moveTo>
                    <a:cubicBezTo>
                      <a:pt x="18228" y="110356"/>
                      <a:pt x="24832" y="110026"/>
                      <a:pt x="31233" y="109544"/>
                    </a:cubicBezTo>
                    <a:cubicBezTo>
                      <a:pt x="17158" y="74746"/>
                      <a:pt x="14614" y="36351"/>
                      <a:pt x="23975" y="0"/>
                    </a:cubicBezTo>
                    <a:cubicBezTo>
                      <a:pt x="17689" y="349"/>
                      <a:pt x="11358" y="406"/>
                      <a:pt x="5020" y="203"/>
                    </a:cubicBezTo>
                    <a:cubicBezTo>
                      <a:pt x="-3392" y="36816"/>
                      <a:pt x="-1198" y="75067"/>
                      <a:pt x="11345" y="110477"/>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grpSp>
        <p:sp>
          <p:nvSpPr>
            <p:cNvPr id="65" name="Google Shape;1075;p37"/>
            <p:cNvSpPr/>
            <p:nvPr/>
          </p:nvSpPr>
          <p:spPr>
            <a:xfrm rot="-927580">
              <a:off x="2237726" y="3390882"/>
              <a:ext cx="228466" cy="178026"/>
            </a:xfrm>
            <a:prstGeom prst="roundRect">
              <a:avLst>
                <a:gd name="adj" fmla="val 9653"/>
              </a:avLst>
            </a:prstGeom>
            <a:solidFill>
              <a:srgbClr val="0E003F">
                <a:alpha val="20760"/>
              </a:srgbClr>
            </a:solidFill>
            <a:ln>
              <a:noFill/>
            </a:ln>
          </p:spPr>
          <p:txBody>
            <a:bodyPr spcFirstLastPara="1" wrap="square" lIns="91425" tIns="91425" rIns="91425" bIns="91425" anchor="ctr" anchorCtr="0">
              <a:noAutofit/>
            </a:bodyPr>
            <a:lstStyle/>
            <a:p>
              <a:pPr defTabSz="1219170">
                <a:defRPr/>
              </a:pPr>
              <a:endParaRPr sz="1900"/>
            </a:p>
          </p:txBody>
        </p:sp>
      </p:grpSp>
      <p:sp>
        <p:nvSpPr>
          <p:cNvPr id="78" name="TextBox 77"/>
          <p:cNvSpPr txBox="1"/>
          <p:nvPr/>
        </p:nvSpPr>
        <p:spPr>
          <a:xfrm>
            <a:off x="3308967" y="99959"/>
            <a:ext cx="6173971" cy="779700"/>
          </a:xfrm>
          <a:prstGeom prst="rect">
            <a:avLst/>
          </a:prstGeom>
          <a:noFill/>
        </p:spPr>
        <p:txBody>
          <a:bodyPr wrap="square" lIns="121917" tIns="60958" rIns="121917" bIns="60958">
            <a:spAutoFit/>
          </a:bodyPr>
          <a:lstStyle/>
          <a:p>
            <a:pPr algn="ctr" defTabSz="1219170">
              <a:defRPr/>
            </a:pPr>
            <a:r>
              <a:rPr lang="en-US" sz="4300" b="1" dirty="0">
                <a:ln w="22225">
                  <a:solidFill>
                    <a:srgbClr val="002060"/>
                  </a:solidFill>
                  <a:prstDash val="solid"/>
                </a:ln>
                <a:solidFill>
                  <a:srgbClr val="FFFF00"/>
                </a:solidFill>
                <a:latin typeface="#9Slide07 SVNZiclets" panose="02000603000000000000" pitchFamily="2" charset="0"/>
              </a:rPr>
              <a:t>AI NHANH NHẤT???</a:t>
            </a:r>
          </a:p>
        </p:txBody>
      </p:sp>
      <p:sp>
        <p:nvSpPr>
          <p:cNvPr id="79" name="Shape 345"/>
          <p:cNvSpPr txBox="1"/>
          <p:nvPr/>
        </p:nvSpPr>
        <p:spPr>
          <a:xfrm>
            <a:off x="6294248" y="2616562"/>
            <a:ext cx="2084208" cy="733489"/>
          </a:xfrm>
          <a:prstGeom prst="rect">
            <a:avLst/>
          </a:prstGeom>
          <a:noFill/>
          <a:ln>
            <a:noFill/>
          </a:ln>
          <a:effectLst>
            <a:outerShdw blurRad="42863" dist="9525" dir="5400000" algn="bl" rotWithShape="0">
              <a:srgbClr val="20124D">
                <a:alpha val="80000"/>
              </a:srgbClr>
            </a:outerShdw>
          </a:effectLst>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1pPr>
            <a:lvl2pPr marR="0" lvl="1"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2pPr>
            <a:lvl3pPr marR="0" lvl="2"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3pPr>
            <a:lvl4pPr marR="0" lvl="3"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4pPr>
            <a:lvl5pPr marR="0" lvl="4"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5pPr>
            <a:lvl6pPr marR="0" lvl="5"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6pPr>
            <a:lvl7pPr marR="0" lvl="6"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7pPr>
            <a:lvl8pPr marR="0" lvl="7"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8pPr>
            <a:lvl9pPr marR="0" lvl="8"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9pPr>
          </a:lstStyle>
          <a:p>
            <a:pPr algn="just" defTabSz="1219170">
              <a:lnSpc>
                <a:spcPct val="115000"/>
              </a:lnSpc>
              <a:defRPr/>
            </a:pPr>
            <a:r>
              <a:rPr lang="en-US" dirty="0" err="1">
                <a:solidFill>
                  <a:schemeClr val="tx1"/>
                </a:solidFill>
                <a:latin typeface="#9Slide03 SFU Futura_07" panose="00000900000000000000" pitchFamily="2" charset="0"/>
                <a:ea typeface="Times New Roman" panose="02020603050405020304" pitchFamily="18" charset="0"/>
              </a:rPr>
              <a:t>Đáp</a:t>
            </a:r>
            <a:r>
              <a:rPr lang="en-US" dirty="0">
                <a:solidFill>
                  <a:schemeClr val="tx1"/>
                </a:solidFill>
                <a:latin typeface="#9Slide03 SFU Futura_07" panose="00000900000000000000" pitchFamily="2" charset="0"/>
                <a:ea typeface="Times New Roman" panose="02020603050405020304" pitchFamily="18" charset="0"/>
              </a:rPr>
              <a:t> </a:t>
            </a:r>
            <a:r>
              <a:rPr lang="en-US" dirty="0" err="1">
                <a:solidFill>
                  <a:schemeClr val="tx1"/>
                </a:solidFill>
                <a:latin typeface="#9Slide03 SFU Futura_07" panose="00000900000000000000" pitchFamily="2" charset="0"/>
                <a:ea typeface="Times New Roman" panose="02020603050405020304" pitchFamily="18" charset="0"/>
              </a:rPr>
              <a:t>án</a:t>
            </a:r>
            <a:r>
              <a:rPr lang="en-US" dirty="0">
                <a:solidFill>
                  <a:schemeClr val="tx1"/>
                </a:solidFill>
                <a:latin typeface="#9Slide03 SFU Futura_07" panose="00000900000000000000" pitchFamily="2" charset="0"/>
                <a:ea typeface="Times New Roman" panose="02020603050405020304" pitchFamily="18" charset="0"/>
              </a:rPr>
              <a:t>: </a:t>
            </a:r>
          </a:p>
        </p:txBody>
      </p:sp>
      <p:pic>
        <p:nvPicPr>
          <p:cNvPr id="3" name="Picture 2" descr="A picture containing text&#10;&#10;Description automatically generated"/>
          <p:cNvPicPr>
            <a:picLocks noChangeAspect="1"/>
          </p:cNvPicPr>
          <p:nvPr/>
        </p:nvPicPr>
        <p:blipFill>
          <a:blip r:embed="rId2"/>
          <a:stretch>
            <a:fillRect/>
          </a:stretch>
        </p:blipFill>
        <p:spPr>
          <a:xfrm>
            <a:off x="5278015" y="3253343"/>
            <a:ext cx="3578183" cy="2832495"/>
          </a:xfrm>
          <a:prstGeom prst="rect">
            <a:avLst/>
          </a:prstGeom>
        </p:spPr>
      </p:pic>
      <p:sp>
        <p:nvSpPr>
          <p:cNvPr id="4" name="TextBox 3"/>
          <p:cNvSpPr txBox="1"/>
          <p:nvPr/>
        </p:nvSpPr>
        <p:spPr>
          <a:xfrm>
            <a:off x="6294249" y="6015178"/>
            <a:ext cx="2622697" cy="779700"/>
          </a:xfrm>
          <a:prstGeom prst="rect">
            <a:avLst/>
          </a:prstGeom>
          <a:noFill/>
        </p:spPr>
        <p:txBody>
          <a:bodyPr wrap="square" lIns="121917" tIns="60958" rIns="121917" bIns="60958" rtlCol="0">
            <a:spAutoFit/>
          </a:bodyPr>
          <a:lstStyle/>
          <a:p>
            <a:r>
              <a:rPr lang="en-US" sz="4300" b="1" dirty="0" err="1">
                <a:solidFill>
                  <a:srgbClr val="FFFFFF"/>
                </a:solidFill>
                <a:latin typeface="#9Slide03 SFU Futura_07" panose="00000900000000000000" pitchFamily="2" charset="0"/>
                <a:ea typeface="Times New Roman" panose="02020603050405020304" pitchFamily="18" charset="0"/>
                <a:sym typeface="Megrim"/>
              </a:rPr>
              <a:t>Thứ</a:t>
            </a:r>
            <a:r>
              <a:rPr lang="en-US" sz="4300" b="1" dirty="0">
                <a:solidFill>
                  <a:srgbClr val="FFFFFF"/>
                </a:solidFill>
                <a:latin typeface="#9Slide03 SFU Futura_07" panose="00000900000000000000" pitchFamily="2" charset="0"/>
                <a:ea typeface="Times New Roman" panose="02020603050405020304" pitchFamily="18" charset="0"/>
                <a:sym typeface="Megrim"/>
              </a:rPr>
              <a:t> 3</a:t>
            </a:r>
            <a:endParaRPr lang="en-US" sz="43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par>
                                <p:cTn id="8" presetID="2" presetClass="entr" presetSubtype="8"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750" fill="hold"/>
                                        <p:tgtEl>
                                          <p:spTgt spid="9"/>
                                        </p:tgtEl>
                                        <p:attrNameLst>
                                          <p:attrName>ppt_x</p:attrName>
                                        </p:attrNameLst>
                                      </p:cBhvr>
                                      <p:tavLst>
                                        <p:tav tm="0">
                                          <p:val>
                                            <p:strVal val="0-#ppt_w/2"/>
                                          </p:val>
                                        </p:tav>
                                        <p:tav tm="100000">
                                          <p:val>
                                            <p:strVal val="#ppt_x"/>
                                          </p:val>
                                        </p:tav>
                                      </p:tavLst>
                                    </p:anim>
                                    <p:anim calcmode="lin" valueType="num">
                                      <p:cBhvr additive="base">
                                        <p:cTn id="11" dur="7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wipe(down)">
                                      <p:cBhvr>
                                        <p:cTn id="21" dur="580">
                                          <p:stCondLst>
                                            <p:cond delay="0"/>
                                          </p:stCondLst>
                                        </p:cTn>
                                        <p:tgtEl>
                                          <p:spTgt spid="79"/>
                                        </p:tgtEl>
                                      </p:cBhvr>
                                    </p:animEffect>
                                    <p:anim calcmode="lin" valueType="num">
                                      <p:cBhvr>
                                        <p:cTn id="22" dur="1822"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9"/>
                                        </p:tgtEl>
                                        <p:attrNameLst>
                                          <p:attrName>ppt_y</p:attrName>
                                        </p:attrNameLst>
                                      </p:cBhvr>
                                      <p:tavLst>
                                        <p:tav tm="0" fmla="#ppt_y-sin(pi*$)/81">
                                          <p:val>
                                            <p:fltVal val="0"/>
                                          </p:val>
                                        </p:tav>
                                        <p:tav tm="100000">
                                          <p:val>
                                            <p:fltVal val="1"/>
                                          </p:val>
                                        </p:tav>
                                      </p:tavLst>
                                    </p:anim>
                                    <p:animScale>
                                      <p:cBhvr>
                                        <p:cTn id="27" dur="26">
                                          <p:stCondLst>
                                            <p:cond delay="650"/>
                                          </p:stCondLst>
                                        </p:cTn>
                                        <p:tgtEl>
                                          <p:spTgt spid="79"/>
                                        </p:tgtEl>
                                      </p:cBhvr>
                                      <p:to x="100000" y="60000"/>
                                    </p:animScale>
                                    <p:animScale>
                                      <p:cBhvr>
                                        <p:cTn id="28" dur="166" decel="50000">
                                          <p:stCondLst>
                                            <p:cond delay="676"/>
                                          </p:stCondLst>
                                        </p:cTn>
                                        <p:tgtEl>
                                          <p:spTgt spid="79"/>
                                        </p:tgtEl>
                                      </p:cBhvr>
                                      <p:to x="100000" y="100000"/>
                                    </p:animScale>
                                    <p:animScale>
                                      <p:cBhvr>
                                        <p:cTn id="29" dur="26">
                                          <p:stCondLst>
                                            <p:cond delay="1312"/>
                                          </p:stCondLst>
                                        </p:cTn>
                                        <p:tgtEl>
                                          <p:spTgt spid="79"/>
                                        </p:tgtEl>
                                      </p:cBhvr>
                                      <p:to x="100000" y="80000"/>
                                    </p:animScale>
                                    <p:animScale>
                                      <p:cBhvr>
                                        <p:cTn id="30" dur="166" decel="50000">
                                          <p:stCondLst>
                                            <p:cond delay="1338"/>
                                          </p:stCondLst>
                                        </p:cTn>
                                        <p:tgtEl>
                                          <p:spTgt spid="79"/>
                                        </p:tgtEl>
                                      </p:cBhvr>
                                      <p:to x="100000" y="100000"/>
                                    </p:animScale>
                                    <p:animScale>
                                      <p:cBhvr>
                                        <p:cTn id="31" dur="26">
                                          <p:stCondLst>
                                            <p:cond delay="1642"/>
                                          </p:stCondLst>
                                        </p:cTn>
                                        <p:tgtEl>
                                          <p:spTgt spid="79"/>
                                        </p:tgtEl>
                                      </p:cBhvr>
                                      <p:to x="100000" y="90000"/>
                                    </p:animScale>
                                    <p:animScale>
                                      <p:cBhvr>
                                        <p:cTn id="32" dur="166" decel="50000">
                                          <p:stCondLst>
                                            <p:cond delay="1668"/>
                                          </p:stCondLst>
                                        </p:cTn>
                                        <p:tgtEl>
                                          <p:spTgt spid="79"/>
                                        </p:tgtEl>
                                      </p:cBhvr>
                                      <p:to x="100000" y="100000"/>
                                    </p:animScale>
                                    <p:animScale>
                                      <p:cBhvr>
                                        <p:cTn id="33" dur="26">
                                          <p:stCondLst>
                                            <p:cond delay="1808"/>
                                          </p:stCondLst>
                                        </p:cTn>
                                        <p:tgtEl>
                                          <p:spTgt spid="79"/>
                                        </p:tgtEl>
                                      </p:cBhvr>
                                      <p:to x="100000" y="95000"/>
                                    </p:animScale>
                                    <p:animScale>
                                      <p:cBhvr>
                                        <p:cTn id="34" dur="166" decel="50000">
                                          <p:stCondLst>
                                            <p:cond delay="1834"/>
                                          </p:stCondLst>
                                        </p:cTn>
                                        <p:tgtEl>
                                          <p:spTgt spid="79"/>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80">
                                          <p:stCondLst>
                                            <p:cond delay="0"/>
                                          </p:stCondLst>
                                        </p:cTn>
                                        <p:tgtEl>
                                          <p:spTgt spid="3"/>
                                        </p:tgtEl>
                                      </p:cBhvr>
                                    </p:animEffect>
                                    <p:anim calcmode="lin" valueType="num">
                                      <p:cBhvr>
                                        <p:cTn id="3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3" dur="26">
                                          <p:stCondLst>
                                            <p:cond delay="650"/>
                                          </p:stCondLst>
                                        </p:cTn>
                                        <p:tgtEl>
                                          <p:spTgt spid="3"/>
                                        </p:tgtEl>
                                      </p:cBhvr>
                                      <p:to x="100000" y="60000"/>
                                    </p:animScale>
                                    <p:animScale>
                                      <p:cBhvr>
                                        <p:cTn id="44" dur="166" decel="50000">
                                          <p:stCondLst>
                                            <p:cond delay="676"/>
                                          </p:stCondLst>
                                        </p:cTn>
                                        <p:tgtEl>
                                          <p:spTgt spid="3"/>
                                        </p:tgtEl>
                                      </p:cBhvr>
                                      <p:to x="100000" y="100000"/>
                                    </p:animScale>
                                    <p:animScale>
                                      <p:cBhvr>
                                        <p:cTn id="45" dur="26">
                                          <p:stCondLst>
                                            <p:cond delay="1312"/>
                                          </p:stCondLst>
                                        </p:cTn>
                                        <p:tgtEl>
                                          <p:spTgt spid="3"/>
                                        </p:tgtEl>
                                      </p:cBhvr>
                                      <p:to x="100000" y="80000"/>
                                    </p:animScale>
                                    <p:animScale>
                                      <p:cBhvr>
                                        <p:cTn id="46" dur="166" decel="50000">
                                          <p:stCondLst>
                                            <p:cond delay="1338"/>
                                          </p:stCondLst>
                                        </p:cTn>
                                        <p:tgtEl>
                                          <p:spTgt spid="3"/>
                                        </p:tgtEl>
                                      </p:cBhvr>
                                      <p:to x="100000" y="100000"/>
                                    </p:animScale>
                                    <p:animScale>
                                      <p:cBhvr>
                                        <p:cTn id="47" dur="26">
                                          <p:stCondLst>
                                            <p:cond delay="1642"/>
                                          </p:stCondLst>
                                        </p:cTn>
                                        <p:tgtEl>
                                          <p:spTgt spid="3"/>
                                        </p:tgtEl>
                                      </p:cBhvr>
                                      <p:to x="100000" y="90000"/>
                                    </p:animScale>
                                    <p:animScale>
                                      <p:cBhvr>
                                        <p:cTn id="48" dur="166" decel="50000">
                                          <p:stCondLst>
                                            <p:cond delay="1668"/>
                                          </p:stCondLst>
                                        </p:cTn>
                                        <p:tgtEl>
                                          <p:spTgt spid="3"/>
                                        </p:tgtEl>
                                      </p:cBhvr>
                                      <p:to x="100000" y="100000"/>
                                    </p:animScale>
                                    <p:animScale>
                                      <p:cBhvr>
                                        <p:cTn id="49" dur="26">
                                          <p:stCondLst>
                                            <p:cond delay="1808"/>
                                          </p:stCondLst>
                                        </p:cTn>
                                        <p:tgtEl>
                                          <p:spTgt spid="3"/>
                                        </p:tgtEl>
                                      </p:cBhvr>
                                      <p:to x="100000" y="95000"/>
                                    </p:animScale>
                                    <p:animScale>
                                      <p:cBhvr>
                                        <p:cTn id="50" dur="166" decel="50000">
                                          <p:stCondLst>
                                            <p:cond delay="1834"/>
                                          </p:stCondLst>
                                        </p:cTn>
                                        <p:tgtEl>
                                          <p:spTgt spid="3"/>
                                        </p:tgtEl>
                                      </p:cBhvr>
                                      <p:to x="100000" y="100000"/>
                                    </p:animScale>
                                  </p:childTnLst>
                                </p:cTn>
                              </p:par>
                              <p:par>
                                <p:cTn id="51" presetID="26"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580">
                                          <p:stCondLst>
                                            <p:cond delay="0"/>
                                          </p:stCondLst>
                                        </p:cTn>
                                        <p:tgtEl>
                                          <p:spTgt spid="4"/>
                                        </p:tgtEl>
                                      </p:cBhvr>
                                    </p:animEffect>
                                    <p:anim calcmode="lin" valueType="num">
                                      <p:cBhvr>
                                        <p:cTn id="5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9" dur="26">
                                          <p:stCondLst>
                                            <p:cond delay="650"/>
                                          </p:stCondLst>
                                        </p:cTn>
                                        <p:tgtEl>
                                          <p:spTgt spid="4"/>
                                        </p:tgtEl>
                                      </p:cBhvr>
                                      <p:to x="100000" y="60000"/>
                                    </p:animScale>
                                    <p:animScale>
                                      <p:cBhvr>
                                        <p:cTn id="60" dur="166" decel="50000">
                                          <p:stCondLst>
                                            <p:cond delay="676"/>
                                          </p:stCondLst>
                                        </p:cTn>
                                        <p:tgtEl>
                                          <p:spTgt spid="4"/>
                                        </p:tgtEl>
                                      </p:cBhvr>
                                      <p:to x="100000" y="100000"/>
                                    </p:animScale>
                                    <p:animScale>
                                      <p:cBhvr>
                                        <p:cTn id="61" dur="26">
                                          <p:stCondLst>
                                            <p:cond delay="1312"/>
                                          </p:stCondLst>
                                        </p:cTn>
                                        <p:tgtEl>
                                          <p:spTgt spid="4"/>
                                        </p:tgtEl>
                                      </p:cBhvr>
                                      <p:to x="100000" y="80000"/>
                                    </p:animScale>
                                    <p:animScale>
                                      <p:cBhvr>
                                        <p:cTn id="62" dur="166" decel="50000">
                                          <p:stCondLst>
                                            <p:cond delay="1338"/>
                                          </p:stCondLst>
                                        </p:cTn>
                                        <p:tgtEl>
                                          <p:spTgt spid="4"/>
                                        </p:tgtEl>
                                      </p:cBhvr>
                                      <p:to x="100000" y="100000"/>
                                    </p:animScale>
                                    <p:animScale>
                                      <p:cBhvr>
                                        <p:cTn id="63" dur="26">
                                          <p:stCondLst>
                                            <p:cond delay="1642"/>
                                          </p:stCondLst>
                                        </p:cTn>
                                        <p:tgtEl>
                                          <p:spTgt spid="4"/>
                                        </p:tgtEl>
                                      </p:cBhvr>
                                      <p:to x="100000" y="90000"/>
                                    </p:animScale>
                                    <p:animScale>
                                      <p:cBhvr>
                                        <p:cTn id="64" dur="166" decel="50000">
                                          <p:stCondLst>
                                            <p:cond delay="1668"/>
                                          </p:stCondLst>
                                        </p:cTn>
                                        <p:tgtEl>
                                          <p:spTgt spid="4"/>
                                        </p:tgtEl>
                                      </p:cBhvr>
                                      <p:to x="100000" y="100000"/>
                                    </p:animScale>
                                    <p:animScale>
                                      <p:cBhvr>
                                        <p:cTn id="65" dur="26">
                                          <p:stCondLst>
                                            <p:cond delay="1808"/>
                                          </p:stCondLst>
                                        </p:cTn>
                                        <p:tgtEl>
                                          <p:spTgt spid="4"/>
                                        </p:tgtEl>
                                      </p:cBhvr>
                                      <p:to x="100000" y="95000"/>
                                    </p:animScale>
                                    <p:animScale>
                                      <p:cBhvr>
                                        <p:cTn id="6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9"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p:nvPr/>
        </p:nvGrpSpPr>
        <p:grpSpPr>
          <a:xfrm>
            <a:off x="165419" y="2018087"/>
            <a:ext cx="3059816" cy="2970645"/>
            <a:chOff x="165725" y="1754335"/>
            <a:chExt cx="3582903" cy="3522861"/>
          </a:xfrm>
        </p:grpSpPr>
        <p:grpSp>
          <p:nvGrpSpPr>
            <p:cNvPr id="4" name="Group 27"/>
            <p:cNvGrpSpPr/>
            <p:nvPr/>
          </p:nvGrpSpPr>
          <p:grpSpPr>
            <a:xfrm>
              <a:off x="233751" y="1754335"/>
              <a:ext cx="3514877" cy="3522861"/>
              <a:chOff x="233751" y="1754334"/>
              <a:chExt cx="3514877" cy="3522861"/>
            </a:xfrm>
          </p:grpSpPr>
          <p:sp>
            <p:nvSpPr>
              <p:cNvPr id="38" name="Freeform 71"/>
              <p:cNvSpPr/>
              <p:nvPr/>
            </p:nvSpPr>
            <p:spPr>
              <a:xfrm rot="20256101">
                <a:off x="233751" y="1754334"/>
                <a:ext cx="3514877" cy="3522861"/>
              </a:xfrm>
              <a:custGeom>
                <a:avLst/>
                <a:gdLst>
                  <a:gd name="connsiteX0" fmla="*/ 1398417 w 3323029"/>
                  <a:gd name="connsiteY0" fmla="*/ 0 h 3330579"/>
                  <a:gd name="connsiteX1" fmla="*/ 1884133 w 3323029"/>
                  <a:gd name="connsiteY1" fmla="*/ 3864 h 3330579"/>
                  <a:gd name="connsiteX2" fmla="*/ 1946080 w 3323029"/>
                  <a:gd name="connsiteY2" fmla="*/ 403172 h 3330579"/>
                  <a:gd name="connsiteX3" fmla="*/ 2042248 w 3323029"/>
                  <a:gd name="connsiteY3" fmla="*/ 426825 h 3330579"/>
                  <a:gd name="connsiteX4" fmla="*/ 2166447 w 3323029"/>
                  <a:gd name="connsiteY4" fmla="*/ 471061 h 3330579"/>
                  <a:gd name="connsiteX5" fmla="*/ 2285558 w 3323029"/>
                  <a:gd name="connsiteY5" fmla="*/ 527585 h 3330579"/>
                  <a:gd name="connsiteX6" fmla="*/ 2316968 w 3323029"/>
                  <a:gd name="connsiteY6" fmla="*/ 546587 h 3330579"/>
                  <a:gd name="connsiteX7" fmla="*/ 2647341 w 3323029"/>
                  <a:gd name="connsiteY7" fmla="*/ 304108 h 3330579"/>
                  <a:gd name="connsiteX8" fmla="*/ 2994093 w 3323029"/>
                  <a:gd name="connsiteY8" fmla="*/ 644254 h 3330579"/>
                  <a:gd name="connsiteX9" fmla="*/ 2760974 w 3323029"/>
                  <a:gd name="connsiteY9" fmla="*/ 975027 h 3330579"/>
                  <a:gd name="connsiteX10" fmla="*/ 2863478 w 3323029"/>
                  <a:gd name="connsiteY10" fmla="*/ 1167975 h 3330579"/>
                  <a:gd name="connsiteX11" fmla="*/ 2917553 w 3323029"/>
                  <a:gd name="connsiteY11" fmla="*/ 1344511 h 3330579"/>
                  <a:gd name="connsiteX12" fmla="*/ 3321219 w 3323029"/>
                  <a:gd name="connsiteY12" fmla="*/ 1408884 h 3330579"/>
                  <a:gd name="connsiteX13" fmla="*/ 3323029 w 3323029"/>
                  <a:gd name="connsiteY13" fmla="*/ 1894612 h 3330579"/>
                  <a:gd name="connsiteX14" fmla="*/ 2924583 w 3323029"/>
                  <a:gd name="connsiteY14" fmla="*/ 1961200 h 3330579"/>
                  <a:gd name="connsiteX15" fmla="*/ 2907798 w 3323029"/>
                  <a:gd name="connsiteY15" fmla="*/ 2029444 h 3330579"/>
                  <a:gd name="connsiteX16" fmla="*/ 2863561 w 3323029"/>
                  <a:gd name="connsiteY16" fmla="*/ 2153643 h 3330579"/>
                  <a:gd name="connsiteX17" fmla="*/ 2807039 w 3323029"/>
                  <a:gd name="connsiteY17" fmla="*/ 2272754 h 3330579"/>
                  <a:gd name="connsiteX18" fmla="*/ 2770411 w 3323029"/>
                  <a:gd name="connsiteY18" fmla="*/ 2333302 h 3330579"/>
                  <a:gd name="connsiteX19" fmla="*/ 3011212 w 3323029"/>
                  <a:gd name="connsiteY19" fmla="*/ 2666180 h 3330579"/>
                  <a:gd name="connsiteX20" fmla="*/ 2668683 w 3323029"/>
                  <a:gd name="connsiteY20" fmla="*/ 3010576 h 3330579"/>
                  <a:gd name="connsiteX21" fmla="*/ 2326407 w 3323029"/>
                  <a:gd name="connsiteY21" fmla="*/ 2765800 h 3330579"/>
                  <a:gd name="connsiteX22" fmla="*/ 2166646 w 3323029"/>
                  <a:gd name="connsiteY22" fmla="*/ 2850673 h 3330579"/>
                  <a:gd name="connsiteX23" fmla="*/ 2050349 w 3323029"/>
                  <a:gd name="connsiteY23" fmla="*/ 2892477 h 3330579"/>
                  <a:gd name="connsiteX24" fmla="*/ 1989426 w 3323029"/>
                  <a:gd name="connsiteY24" fmla="*/ 2907999 h 3330579"/>
                  <a:gd name="connsiteX25" fmla="*/ 1915493 w 3323029"/>
                  <a:gd name="connsiteY25" fmla="*/ 3330579 h 3330579"/>
                  <a:gd name="connsiteX26" fmla="*/ 1429793 w 3323029"/>
                  <a:gd name="connsiteY26" fmla="*/ 3325071 h 3330579"/>
                  <a:gd name="connsiteX27" fmla="*/ 1366863 w 3323029"/>
                  <a:gd name="connsiteY27" fmla="*/ 2910163 h 3330579"/>
                  <a:gd name="connsiteX28" fmla="*/ 1305177 w 3323029"/>
                  <a:gd name="connsiteY28" fmla="*/ 2894991 h 3330579"/>
                  <a:gd name="connsiteX29" fmla="*/ 1180978 w 3323029"/>
                  <a:gd name="connsiteY29" fmla="*/ 2850754 h 3330579"/>
                  <a:gd name="connsiteX30" fmla="*/ 1061867 w 3323029"/>
                  <a:gd name="connsiteY30" fmla="*/ 2794233 h 3330579"/>
                  <a:gd name="connsiteX31" fmla="*/ 1017109 w 3323029"/>
                  <a:gd name="connsiteY31" fmla="*/ 2767155 h 3330579"/>
                  <a:gd name="connsiteX32" fmla="*/ 656375 w 3323029"/>
                  <a:gd name="connsiteY32" fmla="*/ 3015448 h 3330579"/>
                  <a:gd name="connsiteX33" fmla="*/ 320095 w 3323029"/>
                  <a:gd name="connsiteY33" fmla="*/ 2664948 h 3330579"/>
                  <a:gd name="connsiteX34" fmla="*/ 573475 w 3323029"/>
                  <a:gd name="connsiteY34" fmla="*/ 2327625 h 3330579"/>
                  <a:gd name="connsiteX35" fmla="*/ 536640 w 3323029"/>
                  <a:gd name="connsiteY35" fmla="*/ 2265626 h 3330579"/>
                  <a:gd name="connsiteX36" fmla="*/ 483946 w 3323029"/>
                  <a:gd name="connsiteY36" fmla="*/ 2153840 h 3330579"/>
                  <a:gd name="connsiteX37" fmla="*/ 433052 w 3323029"/>
                  <a:gd name="connsiteY37" fmla="*/ 1987685 h 3330579"/>
                  <a:gd name="connsiteX38" fmla="*/ 1905 w 3323029"/>
                  <a:gd name="connsiteY38" fmla="*/ 1919015 h 3330579"/>
                  <a:gd name="connsiteX39" fmla="*/ 0 w 3323029"/>
                  <a:gd name="connsiteY39" fmla="*/ 1433289 h 3330579"/>
                  <a:gd name="connsiteX40" fmla="*/ 422349 w 3323029"/>
                  <a:gd name="connsiteY40" fmla="*/ 1362623 h 3330579"/>
                  <a:gd name="connsiteX41" fmla="*/ 439627 w 3323029"/>
                  <a:gd name="connsiteY41" fmla="*/ 1292372 h 3330579"/>
                  <a:gd name="connsiteX42" fmla="*/ 483863 w 3323029"/>
                  <a:gd name="connsiteY42" fmla="*/ 1168173 h 3330579"/>
                  <a:gd name="connsiteX43" fmla="*/ 540386 w 3323029"/>
                  <a:gd name="connsiteY43" fmla="*/ 1049061 h 3330579"/>
                  <a:gd name="connsiteX44" fmla="*/ 555882 w 3323029"/>
                  <a:gd name="connsiteY44" fmla="*/ 1023445 h 3330579"/>
                  <a:gd name="connsiteX45" fmla="*/ 291769 w 3323029"/>
                  <a:gd name="connsiteY45" fmla="*/ 677755 h 3330579"/>
                  <a:gd name="connsiteX46" fmla="*/ 625174 w 3323029"/>
                  <a:gd name="connsiteY46" fmla="*/ 324520 h 3330579"/>
                  <a:gd name="connsiteX47" fmla="*/ 989612 w 3323029"/>
                  <a:gd name="connsiteY47" fmla="*/ 570999 h 3330579"/>
                  <a:gd name="connsiteX48" fmla="*/ 1068991 w 3323029"/>
                  <a:gd name="connsiteY48" fmla="*/ 523836 h 3330579"/>
                  <a:gd name="connsiteX49" fmla="*/ 1180777 w 3323029"/>
                  <a:gd name="connsiteY49" fmla="*/ 471143 h 3330579"/>
                  <a:gd name="connsiteX50" fmla="*/ 1325217 w 3323029"/>
                  <a:gd name="connsiteY50" fmla="*/ 426900 h 3330579"/>
                  <a:gd name="connsiteX51" fmla="*/ 1398417 w 3323029"/>
                  <a:gd name="connsiteY51" fmla="*/ 0 h 3330579"/>
                  <a:gd name="connsiteX52" fmla="*/ 1661514 w 3323029"/>
                  <a:gd name="connsiteY52" fmla="*/ 924941 h 3330579"/>
                  <a:gd name="connsiteX53" fmla="*/ 921165 w 3323029"/>
                  <a:gd name="connsiteY53" fmla="*/ 1665290 h 3330579"/>
                  <a:gd name="connsiteX54" fmla="*/ 1661514 w 3323029"/>
                  <a:gd name="connsiteY54" fmla="*/ 2405639 h 3330579"/>
                  <a:gd name="connsiteX55" fmla="*/ 2401863 w 3323029"/>
                  <a:gd name="connsiteY55" fmla="*/ 1665290 h 3330579"/>
                  <a:gd name="connsiteX56" fmla="*/ 1661514 w 3323029"/>
                  <a:gd name="connsiteY56" fmla="*/ 924941 h 333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3029" h="3330579">
                    <a:moveTo>
                      <a:pt x="1398417" y="0"/>
                    </a:moveTo>
                    <a:lnTo>
                      <a:pt x="1884133" y="3864"/>
                    </a:lnTo>
                    <a:lnTo>
                      <a:pt x="1946080" y="403172"/>
                    </a:lnTo>
                    <a:lnTo>
                      <a:pt x="2042248" y="426825"/>
                    </a:lnTo>
                    <a:cubicBezTo>
                      <a:pt x="2083930" y="439328"/>
                      <a:pt x="2125376" y="454053"/>
                      <a:pt x="2166447" y="471061"/>
                    </a:cubicBezTo>
                    <a:cubicBezTo>
                      <a:pt x="2207518" y="488070"/>
                      <a:pt x="2247240" y="506958"/>
                      <a:pt x="2285558" y="527585"/>
                    </a:cubicBezTo>
                    <a:lnTo>
                      <a:pt x="2316968" y="546587"/>
                    </a:lnTo>
                    <a:lnTo>
                      <a:pt x="2647341" y="304108"/>
                    </a:lnTo>
                    <a:lnTo>
                      <a:pt x="2994093" y="644254"/>
                    </a:lnTo>
                    <a:lnTo>
                      <a:pt x="2760974" y="975027"/>
                    </a:lnTo>
                    <a:lnTo>
                      <a:pt x="2863478" y="1167975"/>
                    </a:lnTo>
                    <a:lnTo>
                      <a:pt x="2917553" y="1344511"/>
                    </a:lnTo>
                    <a:lnTo>
                      <a:pt x="3321219" y="1408884"/>
                    </a:lnTo>
                    <a:lnTo>
                      <a:pt x="3323029" y="1894612"/>
                    </a:lnTo>
                    <a:lnTo>
                      <a:pt x="2924583" y="1961200"/>
                    </a:lnTo>
                    <a:lnTo>
                      <a:pt x="2907798" y="2029444"/>
                    </a:lnTo>
                    <a:cubicBezTo>
                      <a:pt x="2895296" y="2071125"/>
                      <a:pt x="2880569" y="2112572"/>
                      <a:pt x="2863561" y="2153643"/>
                    </a:cubicBezTo>
                    <a:cubicBezTo>
                      <a:pt x="2846553" y="2194714"/>
                      <a:pt x="2827665" y="2234438"/>
                      <a:pt x="2807039" y="2272754"/>
                    </a:cubicBezTo>
                    <a:lnTo>
                      <a:pt x="2770411" y="2333302"/>
                    </a:lnTo>
                    <a:lnTo>
                      <a:pt x="3011212" y="2666180"/>
                    </a:lnTo>
                    <a:lnTo>
                      <a:pt x="2668683" y="3010576"/>
                    </a:lnTo>
                    <a:lnTo>
                      <a:pt x="2326407" y="2765800"/>
                    </a:lnTo>
                    <a:lnTo>
                      <a:pt x="2166646" y="2850673"/>
                    </a:lnTo>
                    <a:cubicBezTo>
                      <a:pt x="2128586" y="2866442"/>
                      <a:pt x="2089772" y="2880397"/>
                      <a:pt x="2050349" y="2892477"/>
                    </a:cubicBezTo>
                    <a:lnTo>
                      <a:pt x="1989426" y="2907999"/>
                    </a:lnTo>
                    <a:lnTo>
                      <a:pt x="1915493" y="3330579"/>
                    </a:lnTo>
                    <a:lnTo>
                      <a:pt x="1429793" y="3325071"/>
                    </a:lnTo>
                    <a:lnTo>
                      <a:pt x="1366863" y="2910163"/>
                    </a:lnTo>
                    <a:lnTo>
                      <a:pt x="1305177" y="2894991"/>
                    </a:lnTo>
                    <a:cubicBezTo>
                      <a:pt x="1263495" y="2882489"/>
                      <a:pt x="1222049" y="2867763"/>
                      <a:pt x="1180978" y="2850754"/>
                    </a:cubicBezTo>
                    <a:cubicBezTo>
                      <a:pt x="1139907" y="2833746"/>
                      <a:pt x="1100184" y="2814859"/>
                      <a:pt x="1061867" y="2794233"/>
                    </a:cubicBezTo>
                    <a:lnTo>
                      <a:pt x="1017109" y="2767155"/>
                    </a:lnTo>
                    <a:lnTo>
                      <a:pt x="656375" y="3015448"/>
                    </a:lnTo>
                    <a:lnTo>
                      <a:pt x="320095" y="2664948"/>
                    </a:lnTo>
                    <a:lnTo>
                      <a:pt x="573475" y="2327625"/>
                    </a:lnTo>
                    <a:lnTo>
                      <a:pt x="536640" y="2265626"/>
                    </a:lnTo>
                    <a:cubicBezTo>
                      <a:pt x="517298" y="2229211"/>
                      <a:pt x="499714" y="2191900"/>
                      <a:pt x="483946" y="2153840"/>
                    </a:cubicBezTo>
                    <a:lnTo>
                      <a:pt x="433052" y="1987685"/>
                    </a:lnTo>
                    <a:lnTo>
                      <a:pt x="1905" y="1919015"/>
                    </a:lnTo>
                    <a:lnTo>
                      <a:pt x="0" y="1433289"/>
                    </a:lnTo>
                    <a:lnTo>
                      <a:pt x="422349" y="1362623"/>
                    </a:lnTo>
                    <a:lnTo>
                      <a:pt x="439627" y="1292372"/>
                    </a:lnTo>
                    <a:cubicBezTo>
                      <a:pt x="452129" y="1250691"/>
                      <a:pt x="466854" y="1209244"/>
                      <a:pt x="483863" y="1168173"/>
                    </a:cubicBezTo>
                    <a:cubicBezTo>
                      <a:pt x="500870" y="1127102"/>
                      <a:pt x="519759" y="1087378"/>
                      <a:pt x="540386" y="1049061"/>
                    </a:cubicBezTo>
                    <a:lnTo>
                      <a:pt x="555882" y="1023445"/>
                    </a:lnTo>
                    <a:lnTo>
                      <a:pt x="291769" y="677755"/>
                    </a:lnTo>
                    <a:lnTo>
                      <a:pt x="625174" y="324520"/>
                    </a:lnTo>
                    <a:lnTo>
                      <a:pt x="989612" y="570999"/>
                    </a:lnTo>
                    <a:lnTo>
                      <a:pt x="1068991" y="523836"/>
                    </a:lnTo>
                    <a:cubicBezTo>
                      <a:pt x="1105407" y="504496"/>
                      <a:pt x="1142717" y="486911"/>
                      <a:pt x="1180777" y="471143"/>
                    </a:cubicBezTo>
                    <a:lnTo>
                      <a:pt x="1325217" y="426900"/>
                    </a:lnTo>
                    <a:lnTo>
                      <a:pt x="1398417" y="0"/>
                    </a:lnTo>
                    <a:close/>
                    <a:moveTo>
                      <a:pt x="1661514" y="924941"/>
                    </a:moveTo>
                    <a:cubicBezTo>
                      <a:pt x="1252631" y="924941"/>
                      <a:pt x="921165" y="1256407"/>
                      <a:pt x="921165" y="1665290"/>
                    </a:cubicBezTo>
                    <a:cubicBezTo>
                      <a:pt x="921165" y="2074173"/>
                      <a:pt x="1252631" y="2405639"/>
                      <a:pt x="1661514" y="2405639"/>
                    </a:cubicBezTo>
                    <a:cubicBezTo>
                      <a:pt x="2070397" y="2405639"/>
                      <a:pt x="2401863" y="2074173"/>
                      <a:pt x="2401863" y="1665290"/>
                    </a:cubicBezTo>
                    <a:cubicBezTo>
                      <a:pt x="2401863" y="1256407"/>
                      <a:pt x="2070397" y="924941"/>
                      <a:pt x="1661514" y="924941"/>
                    </a:cubicBezTo>
                    <a:close/>
                  </a:path>
                </a:pathLst>
              </a:custGeom>
              <a:solidFill>
                <a:schemeClr val="bg1">
                  <a:lumMod val="95000"/>
                </a:schemeClr>
              </a:solidFill>
              <a:ln>
                <a:solidFill>
                  <a:schemeClr val="bg1"/>
                </a:solidFill>
              </a:ln>
              <a:effectLst>
                <a:outerShdw blurRad="63500" dist="76200" dir="10800000" sx="99000" sy="99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nvGrpSpPr>
              <p:cNvPr id="5" name="Group 38"/>
              <p:cNvGrpSpPr/>
              <p:nvPr/>
            </p:nvGrpSpPr>
            <p:grpSpPr>
              <a:xfrm>
                <a:off x="978575" y="2503152"/>
                <a:ext cx="2025228" cy="2025228"/>
                <a:chOff x="4053853" y="3242480"/>
                <a:chExt cx="1097280" cy="1097280"/>
              </a:xfrm>
            </p:grpSpPr>
            <p:sp>
              <p:nvSpPr>
                <p:cNvPr id="40" name="Oval 39"/>
                <p:cNvSpPr/>
                <p:nvPr/>
              </p:nvSpPr>
              <p:spPr>
                <a:xfrm flipH="1">
                  <a:off x="4053853" y="3242480"/>
                  <a:ext cx="1097280" cy="1097280"/>
                </a:xfrm>
                <a:prstGeom prst="ellipse">
                  <a:avLst/>
                </a:prstGeom>
                <a:solidFill>
                  <a:srgbClr val="FBF7F7"/>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1" name="Oval 40"/>
                <p:cNvSpPr/>
                <p:nvPr/>
              </p:nvSpPr>
              <p:spPr>
                <a:xfrm flipH="1">
                  <a:off x="4133028" y="3321655"/>
                  <a:ext cx="938930" cy="938930"/>
                </a:xfrm>
                <a:prstGeom prst="ellipse">
                  <a:avLst/>
                </a:prstGeom>
                <a:solidFill>
                  <a:srgbClr val="65338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r>
                    <a:rPr lang="en-US" sz="2000" dirty="0">
                      <a:solidFill>
                        <a:srgbClr val="2D7C8C"/>
                      </a:solidFill>
                      <a:latin typeface="#9Slide03 SVNKelson Sans" panose="02000500000000000000" pitchFamily="2" charset="0"/>
                      <a:cs typeface="Arial" panose="020B0604020202020204" pitchFamily="34" charset="0"/>
                    </a:rPr>
                    <a:t>G</a:t>
                  </a:r>
                </a:p>
              </p:txBody>
            </p:sp>
            <p:sp>
              <p:nvSpPr>
                <p:cNvPr id="42" name="Oval 41"/>
                <p:cNvSpPr/>
                <p:nvPr/>
              </p:nvSpPr>
              <p:spPr>
                <a:xfrm flipH="1">
                  <a:off x="4236733" y="3425360"/>
                  <a:ext cx="731520" cy="731520"/>
                </a:xfrm>
                <a:prstGeom prst="ellipse">
                  <a:avLst/>
                </a:prstGeom>
                <a:solidFill>
                  <a:srgbClr val="F9F8F6"/>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3" name="Oval 42"/>
                <p:cNvSpPr/>
                <p:nvPr/>
              </p:nvSpPr>
              <p:spPr>
                <a:xfrm flipH="1">
                  <a:off x="4322694" y="3501392"/>
                  <a:ext cx="559599" cy="579456"/>
                </a:xfrm>
                <a:prstGeom prst="ellipse">
                  <a:avLst/>
                </a:prstGeom>
                <a:solidFill>
                  <a:srgbClr val="371557"/>
                </a:solidFill>
                <a:ln w="6350">
                  <a:solidFill>
                    <a:srgbClr val="3114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4" name="Oval 43"/>
                <p:cNvSpPr/>
                <p:nvPr/>
              </p:nvSpPr>
              <p:spPr>
                <a:xfrm flipH="1">
                  <a:off x="4396753" y="3585091"/>
                  <a:ext cx="411480" cy="412058"/>
                </a:xfrm>
                <a:prstGeom prst="ellipse">
                  <a:avLst/>
                </a:prstGeom>
                <a:solidFill>
                  <a:srgbClr val="F9F8F6"/>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5" name="Oval 44"/>
                <p:cNvSpPr/>
                <p:nvPr/>
              </p:nvSpPr>
              <p:spPr>
                <a:xfrm flipH="1">
                  <a:off x="4490574" y="3675229"/>
                  <a:ext cx="223839" cy="231782"/>
                </a:xfrm>
                <a:prstGeom prst="ellipse">
                  <a:avLst/>
                </a:prstGeom>
                <a:solidFill>
                  <a:srgbClr val="113F4E"/>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grpSp>
        <p:grpSp>
          <p:nvGrpSpPr>
            <p:cNvPr id="6" name="Group 28"/>
            <p:cNvGrpSpPr/>
            <p:nvPr/>
          </p:nvGrpSpPr>
          <p:grpSpPr>
            <a:xfrm rot="21276754" flipH="1">
              <a:off x="165725" y="2207919"/>
              <a:ext cx="1843776" cy="1339928"/>
              <a:chOff x="2523477" y="1377446"/>
              <a:chExt cx="2489843" cy="1757558"/>
            </a:xfrm>
          </p:grpSpPr>
          <p:grpSp>
            <p:nvGrpSpPr>
              <p:cNvPr id="7" name="Group 55"/>
              <p:cNvGrpSpPr/>
              <p:nvPr/>
            </p:nvGrpSpPr>
            <p:grpSpPr>
              <a:xfrm rot="19598431">
                <a:off x="4128654" y="1377446"/>
                <a:ext cx="749894" cy="1133814"/>
                <a:chOff x="6113875" y="3728663"/>
                <a:chExt cx="1014752" cy="1196373"/>
              </a:xfrm>
            </p:grpSpPr>
            <p:sp>
              <p:nvSpPr>
                <p:cNvPr id="35" name="Freeform 68"/>
                <p:cNvSpPr/>
                <p:nvPr/>
              </p:nvSpPr>
              <p:spPr>
                <a:xfrm rot="17290628" flipH="1">
                  <a:off x="6355217" y="3702121"/>
                  <a:ext cx="514720" cy="997404"/>
                </a:xfrm>
                <a:custGeom>
                  <a:avLst/>
                  <a:gdLst>
                    <a:gd name="connsiteX0" fmla="*/ 370551 w 1305155"/>
                    <a:gd name="connsiteY0" fmla="*/ 955709 h 1005062"/>
                    <a:gd name="connsiteX1" fmla="*/ 40764 w 1305155"/>
                    <a:gd name="connsiteY1" fmla="*/ 327701 h 1005062"/>
                    <a:gd name="connsiteX2" fmla="*/ 652578 w 1305155"/>
                    <a:gd name="connsiteY2" fmla="*/ 0 h 1005062"/>
                    <a:gd name="connsiteX3" fmla="*/ 370551 w 1305155"/>
                    <a:gd name="connsiteY3" fmla="*/ 955709 h 1005062"/>
                    <a:gd name="connsiteX0-1" fmla="*/ 447731 w 729758"/>
                    <a:gd name="connsiteY0-2" fmla="*/ 955709 h 955709"/>
                    <a:gd name="connsiteX1-3" fmla="*/ 117341 w 729758"/>
                    <a:gd name="connsiteY1-4" fmla="*/ 459721 h 955709"/>
                    <a:gd name="connsiteX2-5" fmla="*/ 729758 w 729758"/>
                    <a:gd name="connsiteY2-6" fmla="*/ 0 h 955709"/>
                    <a:gd name="connsiteX3-7" fmla="*/ 447731 w 729758"/>
                    <a:gd name="connsiteY3-8" fmla="*/ 955709 h 955709"/>
                    <a:gd name="connsiteX0-9" fmla="*/ 447731 w 729758"/>
                    <a:gd name="connsiteY0-10" fmla="*/ 955709 h 955709"/>
                    <a:gd name="connsiteX1-11" fmla="*/ 117341 w 729758"/>
                    <a:gd name="connsiteY1-12" fmla="*/ 459721 h 955709"/>
                    <a:gd name="connsiteX2-13" fmla="*/ 729758 w 729758"/>
                    <a:gd name="connsiteY2-14" fmla="*/ 0 h 955709"/>
                    <a:gd name="connsiteX3-15" fmla="*/ 447731 w 729758"/>
                    <a:gd name="connsiteY3-16" fmla="*/ 955709 h 955709"/>
                    <a:gd name="connsiteX0-17" fmla="*/ 447731 w 729758"/>
                    <a:gd name="connsiteY0-18" fmla="*/ 955709 h 1124083"/>
                    <a:gd name="connsiteX1-19" fmla="*/ 117341 w 729758"/>
                    <a:gd name="connsiteY1-20" fmla="*/ 459721 h 1124083"/>
                    <a:gd name="connsiteX2-21" fmla="*/ 729758 w 729758"/>
                    <a:gd name="connsiteY2-22" fmla="*/ 0 h 1124083"/>
                    <a:gd name="connsiteX3-23" fmla="*/ 447731 w 729758"/>
                    <a:gd name="connsiteY3-24" fmla="*/ 955709 h 1124083"/>
                    <a:gd name="connsiteX0-25" fmla="*/ 323902 w 605929"/>
                    <a:gd name="connsiteY0-26" fmla="*/ 955709 h 1124083"/>
                    <a:gd name="connsiteX1-27" fmla="*/ 277719 w 605929"/>
                    <a:gd name="connsiteY1-28" fmla="*/ 453818 h 1124083"/>
                    <a:gd name="connsiteX2-29" fmla="*/ 605929 w 605929"/>
                    <a:gd name="connsiteY2-30" fmla="*/ 0 h 1124083"/>
                    <a:gd name="connsiteX3-31" fmla="*/ 323902 w 605929"/>
                    <a:gd name="connsiteY3-32" fmla="*/ 955709 h 1124083"/>
                    <a:gd name="connsiteX0-33" fmla="*/ 323902 w 605929"/>
                    <a:gd name="connsiteY0-34" fmla="*/ 955709 h 1124083"/>
                    <a:gd name="connsiteX1-35" fmla="*/ 277719 w 605929"/>
                    <a:gd name="connsiteY1-36" fmla="*/ 453818 h 1124083"/>
                    <a:gd name="connsiteX2-37" fmla="*/ 605929 w 605929"/>
                    <a:gd name="connsiteY2-38" fmla="*/ 0 h 1124083"/>
                    <a:gd name="connsiteX3-39" fmla="*/ 323902 w 605929"/>
                    <a:gd name="connsiteY3-40" fmla="*/ 955709 h 1124083"/>
                    <a:gd name="connsiteX0-41" fmla="*/ 323902 w 605929"/>
                    <a:gd name="connsiteY0-42" fmla="*/ 955709 h 1124083"/>
                    <a:gd name="connsiteX1-43" fmla="*/ 277719 w 605929"/>
                    <a:gd name="connsiteY1-44" fmla="*/ 453818 h 1124083"/>
                    <a:gd name="connsiteX2-45" fmla="*/ 605929 w 605929"/>
                    <a:gd name="connsiteY2-46" fmla="*/ 0 h 1124083"/>
                    <a:gd name="connsiteX3-47" fmla="*/ 323902 w 605929"/>
                    <a:gd name="connsiteY3-48" fmla="*/ 955709 h 1124083"/>
                    <a:gd name="connsiteX0-49" fmla="*/ 323902 w 605929"/>
                    <a:gd name="connsiteY0-50" fmla="*/ 955709 h 1124083"/>
                    <a:gd name="connsiteX1-51" fmla="*/ 277719 w 605929"/>
                    <a:gd name="connsiteY1-52" fmla="*/ 453818 h 1124083"/>
                    <a:gd name="connsiteX2-53" fmla="*/ 605929 w 605929"/>
                    <a:gd name="connsiteY2-54" fmla="*/ 0 h 1124083"/>
                    <a:gd name="connsiteX3-55" fmla="*/ 323902 w 605929"/>
                    <a:gd name="connsiteY3-56" fmla="*/ 955709 h 1124083"/>
                    <a:gd name="connsiteX0-57" fmla="*/ 209490 w 491517"/>
                    <a:gd name="connsiteY0-58" fmla="*/ 955709 h 995290"/>
                    <a:gd name="connsiteX1-59" fmla="*/ 121855 w 491517"/>
                    <a:gd name="connsiteY1-60" fmla="*/ 472283 h 995290"/>
                    <a:gd name="connsiteX2-61" fmla="*/ 491517 w 491517"/>
                    <a:gd name="connsiteY2-62" fmla="*/ 0 h 995290"/>
                    <a:gd name="connsiteX3-63" fmla="*/ 209490 w 491517"/>
                    <a:gd name="connsiteY3-64" fmla="*/ 955709 h 995290"/>
                    <a:gd name="connsiteX0-65" fmla="*/ 209490 w 491517"/>
                    <a:gd name="connsiteY0-66" fmla="*/ 955709 h 995290"/>
                    <a:gd name="connsiteX1-67" fmla="*/ 121855 w 491517"/>
                    <a:gd name="connsiteY1-68" fmla="*/ 472283 h 995290"/>
                    <a:gd name="connsiteX2-69" fmla="*/ 491517 w 491517"/>
                    <a:gd name="connsiteY2-70" fmla="*/ 0 h 995290"/>
                    <a:gd name="connsiteX3-71" fmla="*/ 209490 w 491517"/>
                    <a:gd name="connsiteY3-72" fmla="*/ 955709 h 995290"/>
                    <a:gd name="connsiteX0-73" fmla="*/ 209490 w 491517"/>
                    <a:gd name="connsiteY0-74" fmla="*/ 955709 h 995290"/>
                    <a:gd name="connsiteX1-75" fmla="*/ 121855 w 491517"/>
                    <a:gd name="connsiteY1-76" fmla="*/ 472283 h 995290"/>
                    <a:gd name="connsiteX2-77" fmla="*/ 491517 w 491517"/>
                    <a:gd name="connsiteY2-78" fmla="*/ 0 h 995290"/>
                    <a:gd name="connsiteX3-79" fmla="*/ 209490 w 491517"/>
                    <a:gd name="connsiteY3-80" fmla="*/ 955709 h 995290"/>
                    <a:gd name="connsiteX0-81" fmla="*/ 209490 w 491517"/>
                    <a:gd name="connsiteY0-82" fmla="*/ 955709 h 995290"/>
                    <a:gd name="connsiteX1-83" fmla="*/ 121855 w 491517"/>
                    <a:gd name="connsiteY1-84" fmla="*/ 472283 h 995290"/>
                    <a:gd name="connsiteX2-85" fmla="*/ 491517 w 491517"/>
                    <a:gd name="connsiteY2-86" fmla="*/ 0 h 995290"/>
                    <a:gd name="connsiteX3-87" fmla="*/ 209490 w 491517"/>
                    <a:gd name="connsiteY3-88" fmla="*/ 955709 h 995290"/>
                    <a:gd name="connsiteX0-89" fmla="*/ 209490 w 491517"/>
                    <a:gd name="connsiteY0-90" fmla="*/ 955709 h 995290"/>
                    <a:gd name="connsiteX1-91" fmla="*/ 121855 w 491517"/>
                    <a:gd name="connsiteY1-92" fmla="*/ 472283 h 995290"/>
                    <a:gd name="connsiteX2-93" fmla="*/ 491517 w 491517"/>
                    <a:gd name="connsiteY2-94" fmla="*/ 0 h 995290"/>
                    <a:gd name="connsiteX3-95" fmla="*/ 209490 w 491517"/>
                    <a:gd name="connsiteY3-96" fmla="*/ 955709 h 995290"/>
                    <a:gd name="connsiteX0-97" fmla="*/ 218034 w 500061"/>
                    <a:gd name="connsiteY0-98" fmla="*/ 955709 h 995456"/>
                    <a:gd name="connsiteX1-99" fmla="*/ 112904 w 500061"/>
                    <a:gd name="connsiteY1-100" fmla="*/ 474608 h 995456"/>
                    <a:gd name="connsiteX2-101" fmla="*/ 500061 w 500061"/>
                    <a:gd name="connsiteY2-102" fmla="*/ 0 h 995456"/>
                    <a:gd name="connsiteX3-103" fmla="*/ 218034 w 500061"/>
                    <a:gd name="connsiteY3-104" fmla="*/ 955709 h 995456"/>
                    <a:gd name="connsiteX0-105" fmla="*/ 232692 w 514719"/>
                    <a:gd name="connsiteY0-106" fmla="*/ 955709 h 997405"/>
                    <a:gd name="connsiteX1-107" fmla="*/ 127562 w 514719"/>
                    <a:gd name="connsiteY1-108" fmla="*/ 474608 h 997405"/>
                    <a:gd name="connsiteX2-109" fmla="*/ 514719 w 514719"/>
                    <a:gd name="connsiteY2-110" fmla="*/ 0 h 997405"/>
                    <a:gd name="connsiteX3-111" fmla="*/ 232692 w 514719"/>
                    <a:gd name="connsiteY3-112" fmla="*/ 955709 h 997405"/>
                  </a:gdLst>
                  <a:ahLst/>
                  <a:cxnLst>
                    <a:cxn ang="0">
                      <a:pos x="connsiteX0-1" y="connsiteY0-2"/>
                    </a:cxn>
                    <a:cxn ang="0">
                      <a:pos x="connsiteX1-3" y="connsiteY1-4"/>
                    </a:cxn>
                    <a:cxn ang="0">
                      <a:pos x="connsiteX2-5" y="connsiteY2-6"/>
                    </a:cxn>
                    <a:cxn ang="0">
                      <a:pos x="connsiteX3-7" y="connsiteY3-8"/>
                    </a:cxn>
                  </a:cxnLst>
                  <a:rect l="l" t="t" r="r" b="b"/>
                  <a:pathLst>
                    <a:path w="514719" h="997405">
                      <a:moveTo>
                        <a:pt x="232692" y="955709"/>
                      </a:moveTo>
                      <a:cubicBezTo>
                        <a:pt x="-91210" y="1124083"/>
                        <a:pt x="-27954" y="745867"/>
                        <a:pt x="127562" y="474608"/>
                      </a:cubicBezTo>
                      <a:cubicBezTo>
                        <a:pt x="203614" y="305613"/>
                        <a:pt x="376247" y="131682"/>
                        <a:pt x="514719" y="0"/>
                      </a:cubicBezTo>
                      <a:lnTo>
                        <a:pt x="232692" y="955709"/>
                      </a:lnTo>
                      <a:close/>
                    </a:path>
                  </a:pathLst>
                </a:custGeom>
                <a:solidFill>
                  <a:srgbClr val="9B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6" name="Freeform 69"/>
                <p:cNvSpPr/>
                <p:nvPr/>
              </p:nvSpPr>
              <p:spPr>
                <a:xfrm rot="17290628" flipH="1">
                  <a:off x="6257509" y="3615687"/>
                  <a:ext cx="729758" cy="955709"/>
                </a:xfrm>
                <a:custGeom>
                  <a:avLst/>
                  <a:gdLst>
                    <a:gd name="connsiteX0" fmla="*/ 370551 w 1305155"/>
                    <a:gd name="connsiteY0" fmla="*/ 955709 h 1005062"/>
                    <a:gd name="connsiteX1" fmla="*/ 40764 w 1305155"/>
                    <a:gd name="connsiteY1" fmla="*/ 327701 h 1005062"/>
                    <a:gd name="connsiteX2" fmla="*/ 652578 w 1305155"/>
                    <a:gd name="connsiteY2" fmla="*/ 0 h 1005062"/>
                    <a:gd name="connsiteX3" fmla="*/ 370551 w 1305155"/>
                    <a:gd name="connsiteY3" fmla="*/ 955709 h 1005062"/>
                    <a:gd name="connsiteX0-1" fmla="*/ 447731 w 729758"/>
                    <a:gd name="connsiteY0-2" fmla="*/ 955709 h 955709"/>
                    <a:gd name="connsiteX1-3" fmla="*/ 117341 w 729758"/>
                    <a:gd name="connsiteY1-4" fmla="*/ 459721 h 955709"/>
                    <a:gd name="connsiteX2-5" fmla="*/ 729758 w 729758"/>
                    <a:gd name="connsiteY2-6" fmla="*/ 0 h 955709"/>
                    <a:gd name="connsiteX3-7" fmla="*/ 447731 w 729758"/>
                    <a:gd name="connsiteY3-8" fmla="*/ 955709 h 955709"/>
                    <a:gd name="connsiteX0-9" fmla="*/ 447731 w 729758"/>
                    <a:gd name="connsiteY0-10" fmla="*/ 955709 h 955709"/>
                    <a:gd name="connsiteX1-11" fmla="*/ 117341 w 729758"/>
                    <a:gd name="connsiteY1-12" fmla="*/ 459721 h 955709"/>
                    <a:gd name="connsiteX2-13" fmla="*/ 729758 w 729758"/>
                    <a:gd name="connsiteY2-14" fmla="*/ 0 h 955709"/>
                    <a:gd name="connsiteX3-15" fmla="*/ 447731 w 729758"/>
                    <a:gd name="connsiteY3-16" fmla="*/ 955709 h 955709"/>
                  </a:gdLst>
                  <a:ahLst/>
                  <a:cxnLst>
                    <a:cxn ang="0">
                      <a:pos x="connsiteX0-1" y="connsiteY0-2"/>
                    </a:cxn>
                    <a:cxn ang="0">
                      <a:pos x="connsiteX1-3" y="connsiteY1-4"/>
                    </a:cxn>
                    <a:cxn ang="0">
                      <a:pos x="connsiteX2-5" y="connsiteY2-6"/>
                    </a:cxn>
                    <a:cxn ang="0">
                      <a:pos x="connsiteX3-7" y="connsiteY3-8"/>
                    </a:cxn>
                  </a:cxnLst>
                  <a:rect l="l" t="t" r="r" b="b"/>
                  <a:pathLst>
                    <a:path w="729758" h="955709">
                      <a:moveTo>
                        <a:pt x="447731" y="955709"/>
                      </a:moveTo>
                      <a:cubicBezTo>
                        <a:pt x="143568" y="843459"/>
                        <a:pt x="0" y="703231"/>
                        <a:pt x="117341" y="459721"/>
                      </a:cubicBezTo>
                      <a:cubicBezTo>
                        <a:pt x="212264" y="262736"/>
                        <a:pt x="335142" y="152027"/>
                        <a:pt x="729758" y="0"/>
                      </a:cubicBezTo>
                      <a:lnTo>
                        <a:pt x="447731" y="955709"/>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7" name="Freeform 70"/>
                <p:cNvSpPr/>
                <p:nvPr/>
              </p:nvSpPr>
              <p:spPr>
                <a:xfrm rot="4309372" flipH="1" flipV="1">
                  <a:off x="6315100" y="4111510"/>
                  <a:ext cx="652699" cy="974354"/>
                </a:xfrm>
                <a:custGeom>
                  <a:avLst/>
                  <a:gdLst>
                    <a:gd name="connsiteX0" fmla="*/ 370551 w 1305155"/>
                    <a:gd name="connsiteY0" fmla="*/ 955709 h 1005062"/>
                    <a:gd name="connsiteX1" fmla="*/ 40764 w 1305155"/>
                    <a:gd name="connsiteY1" fmla="*/ 327701 h 1005062"/>
                    <a:gd name="connsiteX2" fmla="*/ 652578 w 1305155"/>
                    <a:gd name="connsiteY2" fmla="*/ 0 h 1005062"/>
                    <a:gd name="connsiteX3" fmla="*/ 370551 w 1305155"/>
                    <a:gd name="connsiteY3" fmla="*/ 955709 h 1005062"/>
                    <a:gd name="connsiteX0-1" fmla="*/ 447731 w 729758"/>
                    <a:gd name="connsiteY0-2" fmla="*/ 955709 h 955709"/>
                    <a:gd name="connsiteX1-3" fmla="*/ 117341 w 729758"/>
                    <a:gd name="connsiteY1-4" fmla="*/ 459721 h 955709"/>
                    <a:gd name="connsiteX2-5" fmla="*/ 729758 w 729758"/>
                    <a:gd name="connsiteY2-6" fmla="*/ 0 h 955709"/>
                    <a:gd name="connsiteX3-7" fmla="*/ 447731 w 729758"/>
                    <a:gd name="connsiteY3-8" fmla="*/ 955709 h 955709"/>
                    <a:gd name="connsiteX0-9" fmla="*/ 447731 w 729758"/>
                    <a:gd name="connsiteY0-10" fmla="*/ 955709 h 955709"/>
                    <a:gd name="connsiteX1-11" fmla="*/ 117341 w 729758"/>
                    <a:gd name="connsiteY1-12" fmla="*/ 459721 h 955709"/>
                    <a:gd name="connsiteX2-13" fmla="*/ 729758 w 729758"/>
                    <a:gd name="connsiteY2-14" fmla="*/ 0 h 955709"/>
                    <a:gd name="connsiteX3-15" fmla="*/ 447731 w 729758"/>
                    <a:gd name="connsiteY3-16" fmla="*/ 955709 h 955709"/>
                    <a:gd name="connsiteX0-17" fmla="*/ 471968 w 729758"/>
                    <a:gd name="connsiteY0-18" fmla="*/ 946504 h 946504"/>
                    <a:gd name="connsiteX1-19" fmla="*/ 117341 w 729758"/>
                    <a:gd name="connsiteY1-20" fmla="*/ 459721 h 946504"/>
                    <a:gd name="connsiteX2-21" fmla="*/ 729758 w 729758"/>
                    <a:gd name="connsiteY2-22" fmla="*/ 0 h 946504"/>
                    <a:gd name="connsiteX3-23" fmla="*/ 471968 w 729758"/>
                    <a:gd name="connsiteY3-24" fmla="*/ 946504 h 946504"/>
                    <a:gd name="connsiteX0-25" fmla="*/ 471968 w 729758"/>
                    <a:gd name="connsiteY0-26" fmla="*/ 946504 h 974354"/>
                    <a:gd name="connsiteX1-27" fmla="*/ 117341 w 729758"/>
                    <a:gd name="connsiteY1-28" fmla="*/ 459721 h 974354"/>
                    <a:gd name="connsiteX2-29" fmla="*/ 729758 w 729758"/>
                    <a:gd name="connsiteY2-30" fmla="*/ 0 h 974354"/>
                    <a:gd name="connsiteX3-31" fmla="*/ 471968 w 729758"/>
                    <a:gd name="connsiteY3-32" fmla="*/ 946504 h 974354"/>
                    <a:gd name="connsiteX0-33" fmla="*/ 390247 w 648037"/>
                    <a:gd name="connsiteY0-34" fmla="*/ 946504 h 974354"/>
                    <a:gd name="connsiteX1-35" fmla="*/ 117341 w 648037"/>
                    <a:gd name="connsiteY1-36" fmla="*/ 534454 h 974354"/>
                    <a:gd name="connsiteX2-37" fmla="*/ 648037 w 648037"/>
                    <a:gd name="connsiteY2-38" fmla="*/ 0 h 974354"/>
                    <a:gd name="connsiteX3-39" fmla="*/ 390247 w 648037"/>
                    <a:gd name="connsiteY3-40" fmla="*/ 946504 h 974354"/>
                    <a:gd name="connsiteX0-41" fmla="*/ 434531 w 692321"/>
                    <a:gd name="connsiteY0-42" fmla="*/ 946504 h 974354"/>
                    <a:gd name="connsiteX1-43" fmla="*/ 117341 w 692321"/>
                    <a:gd name="connsiteY1-44" fmla="*/ 546595 h 974354"/>
                    <a:gd name="connsiteX2-45" fmla="*/ 692321 w 692321"/>
                    <a:gd name="connsiteY2-46" fmla="*/ 0 h 974354"/>
                    <a:gd name="connsiteX3-47" fmla="*/ 434531 w 692321"/>
                    <a:gd name="connsiteY3-48" fmla="*/ 946504 h 974354"/>
                    <a:gd name="connsiteX0-49" fmla="*/ 454104 w 711894"/>
                    <a:gd name="connsiteY0-50" fmla="*/ 946504 h 974354"/>
                    <a:gd name="connsiteX1-51" fmla="*/ 136914 w 711894"/>
                    <a:gd name="connsiteY1-52" fmla="*/ 546595 h 974354"/>
                    <a:gd name="connsiteX2-53" fmla="*/ 711894 w 711894"/>
                    <a:gd name="connsiteY2-54" fmla="*/ 0 h 974354"/>
                    <a:gd name="connsiteX3-55" fmla="*/ 454104 w 711894"/>
                    <a:gd name="connsiteY3-56" fmla="*/ 946504 h 974354"/>
                    <a:gd name="connsiteX0-57" fmla="*/ 394910 w 652700"/>
                    <a:gd name="connsiteY0-58" fmla="*/ 946504 h 974354"/>
                    <a:gd name="connsiteX1-59" fmla="*/ 77720 w 652700"/>
                    <a:gd name="connsiteY1-60" fmla="*/ 546595 h 974354"/>
                    <a:gd name="connsiteX2-61" fmla="*/ 652700 w 652700"/>
                    <a:gd name="connsiteY2-62" fmla="*/ 0 h 974354"/>
                    <a:gd name="connsiteX3-63" fmla="*/ 394910 w 652700"/>
                    <a:gd name="connsiteY3-64" fmla="*/ 946504 h 974354"/>
                  </a:gdLst>
                  <a:ahLst/>
                  <a:cxnLst>
                    <a:cxn ang="0">
                      <a:pos x="connsiteX0-1" y="connsiteY0-2"/>
                    </a:cxn>
                    <a:cxn ang="0">
                      <a:pos x="connsiteX1-3" y="connsiteY1-4"/>
                    </a:cxn>
                    <a:cxn ang="0">
                      <a:pos x="connsiteX2-5" y="connsiteY2-6"/>
                    </a:cxn>
                    <a:cxn ang="0">
                      <a:pos x="connsiteX3-7" y="connsiteY3-8"/>
                    </a:cxn>
                  </a:cxnLst>
                  <a:rect l="l" t="t" r="r" b="b"/>
                  <a:pathLst>
                    <a:path w="652700" h="974354">
                      <a:moveTo>
                        <a:pt x="394910" y="946504"/>
                      </a:moveTo>
                      <a:cubicBezTo>
                        <a:pt x="7542" y="974354"/>
                        <a:pt x="0" y="751821"/>
                        <a:pt x="77720" y="546595"/>
                      </a:cubicBezTo>
                      <a:cubicBezTo>
                        <a:pt x="172643" y="349610"/>
                        <a:pt x="258084" y="152027"/>
                        <a:pt x="652700" y="0"/>
                      </a:cubicBezTo>
                      <a:lnTo>
                        <a:pt x="394910" y="946504"/>
                      </a:lnTo>
                      <a:close/>
                    </a:path>
                  </a:pathLst>
                </a:custGeom>
                <a:solidFill>
                  <a:srgbClr val="9B9B9B"/>
                </a:solidFill>
                <a:ln>
                  <a:solidFill>
                    <a:srgbClr val="A6A6A6"/>
                  </a:solidFill>
                </a:ln>
                <a:effectLst>
                  <a:outerShdw blurRad="50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sp>
            <p:nvSpPr>
              <p:cNvPr id="31" name="Oval 200"/>
              <p:cNvSpPr/>
              <p:nvPr/>
            </p:nvSpPr>
            <p:spPr>
              <a:xfrm rot="14198431">
                <a:off x="3800412" y="1252992"/>
                <a:ext cx="175108" cy="2250709"/>
              </a:xfrm>
              <a:custGeom>
                <a:avLst/>
                <a:gdLst/>
                <a:ahLst/>
                <a:cxnLst/>
                <a:rect l="l" t="t" r="r" b="b"/>
                <a:pathLst>
                  <a:path w="168942" h="3045645">
                    <a:moveTo>
                      <a:pt x="168942" y="2961196"/>
                    </a:moveTo>
                    <a:cubicBezTo>
                      <a:pt x="168942" y="3007836"/>
                      <a:pt x="131133" y="3045645"/>
                      <a:pt x="84493" y="3045645"/>
                    </a:cubicBezTo>
                    <a:cubicBezTo>
                      <a:pt x="41509" y="3045645"/>
                      <a:pt x="6026" y="3013531"/>
                      <a:pt x="2185" y="2971801"/>
                    </a:cubicBezTo>
                    <a:lnTo>
                      <a:pt x="0" y="2971801"/>
                    </a:lnTo>
                    <a:lnTo>
                      <a:pt x="0" y="0"/>
                    </a:lnTo>
                    <a:lnTo>
                      <a:pt x="166584" y="0"/>
                    </a:lnTo>
                    <a:lnTo>
                      <a:pt x="166584" y="2949519"/>
                    </a:lnTo>
                    <a:cubicBezTo>
                      <a:pt x="168658" y="2953189"/>
                      <a:pt x="168942" y="2957159"/>
                      <a:pt x="168942" y="2961196"/>
                    </a:cubicBezTo>
                    <a:close/>
                  </a:path>
                </a:pathLst>
              </a:custGeom>
              <a:solidFill>
                <a:srgbClr val="9B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2" name="Oval 200"/>
              <p:cNvSpPr/>
              <p:nvPr/>
            </p:nvSpPr>
            <p:spPr>
              <a:xfrm rot="14198431">
                <a:off x="3067478" y="2593189"/>
                <a:ext cx="176940" cy="512026"/>
              </a:xfrm>
              <a:custGeom>
                <a:avLst/>
                <a:gdLst/>
                <a:ahLst/>
                <a:cxnLst/>
                <a:rect l="l" t="t" r="r" b="b"/>
                <a:pathLst>
                  <a:path w="186704" h="692870">
                    <a:moveTo>
                      <a:pt x="186704" y="0"/>
                    </a:moveTo>
                    <a:lnTo>
                      <a:pt x="186704" y="678929"/>
                    </a:lnTo>
                    <a:cubicBezTo>
                      <a:pt x="174515" y="687352"/>
                      <a:pt x="138495" y="692870"/>
                      <a:pt x="96035" y="692870"/>
                    </a:cubicBezTo>
                    <a:cubicBezTo>
                      <a:pt x="47179" y="692870"/>
                      <a:pt x="6849" y="685564"/>
                      <a:pt x="2484" y="676071"/>
                    </a:cubicBezTo>
                    <a:lnTo>
                      <a:pt x="0" y="676071"/>
                    </a:lnTo>
                    <a:lnTo>
                      <a:pt x="0" y="0"/>
                    </a:lnTo>
                    <a:close/>
                  </a:path>
                </a:pathLst>
              </a:custGeom>
              <a:gradFill flip="none" rotWithShape="1">
                <a:gsLst>
                  <a:gs pos="0">
                    <a:srgbClr val="595959"/>
                  </a:gs>
                  <a:gs pos="16000">
                    <a:srgbClr val="D9D9D9"/>
                  </a:gs>
                  <a:gs pos="31000">
                    <a:srgbClr val="595959"/>
                  </a:gs>
                  <a:gs pos="59000">
                    <a:srgbClr val="D9D9D9"/>
                  </a:gs>
                  <a:gs pos="100000">
                    <a:srgbClr val="595959"/>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3" name="Oval 32"/>
              <p:cNvSpPr/>
              <p:nvPr/>
            </p:nvSpPr>
            <p:spPr>
              <a:xfrm rot="14141844">
                <a:off x="2851820" y="2960136"/>
                <a:ext cx="178738" cy="57561"/>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4" name="Flowchart: Delay 33"/>
              <p:cNvSpPr/>
              <p:nvPr/>
            </p:nvSpPr>
            <p:spPr>
              <a:xfrm rot="19598431" flipH="1">
                <a:off x="2523477" y="3091675"/>
                <a:ext cx="456391" cy="43329"/>
              </a:xfrm>
              <a:prstGeom prst="flowChartDelay">
                <a:avLst/>
              </a:prstGeom>
              <a:gradFill>
                <a:gsLst>
                  <a:gs pos="4000">
                    <a:srgbClr val="595959"/>
                  </a:gs>
                  <a:gs pos="50000">
                    <a:srgbClr val="D9D9D9"/>
                  </a:gs>
                  <a:gs pos="100000">
                    <a:srgbClr val="59595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grpSp>
      <p:sp>
        <p:nvSpPr>
          <p:cNvPr id="12" name="Shape 345"/>
          <p:cNvSpPr txBox="1"/>
          <p:nvPr/>
        </p:nvSpPr>
        <p:spPr>
          <a:xfrm>
            <a:off x="3321978" y="1439995"/>
            <a:ext cx="8777021" cy="1494157"/>
          </a:xfrm>
          <a:prstGeom prst="rect">
            <a:avLst/>
          </a:prstGeom>
          <a:noFill/>
          <a:ln>
            <a:noFill/>
          </a:ln>
          <a:effectLst>
            <a:outerShdw blurRad="42863" dist="9525" dir="5400000" algn="bl" rotWithShape="0">
              <a:srgbClr val="20124D">
                <a:alpha val="80000"/>
              </a:srgbClr>
            </a:outerShdw>
          </a:effectLst>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1pPr>
            <a:lvl2pPr marR="0" lvl="1"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2pPr>
            <a:lvl3pPr marR="0" lvl="2"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3pPr>
            <a:lvl4pPr marR="0" lvl="3"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4pPr>
            <a:lvl5pPr marR="0" lvl="4"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5pPr>
            <a:lvl6pPr marR="0" lvl="5"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6pPr>
            <a:lvl7pPr marR="0" lvl="6"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7pPr>
            <a:lvl8pPr marR="0" lvl="7"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8pPr>
            <a:lvl9pPr marR="0" lvl="8"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9pPr>
          </a:lstStyle>
          <a:p>
            <a:pPr algn="just" defTabSz="1219170">
              <a:lnSpc>
                <a:spcPct val="115000"/>
              </a:lnSpc>
              <a:defRPr/>
            </a:pPr>
            <a:r>
              <a:rPr lang="en-US" dirty="0" err="1">
                <a:solidFill>
                  <a:srgbClr val="FF0000"/>
                </a:solidFill>
                <a:latin typeface="#9Slide03 SFU Futura_07" panose="00000900000000000000" pitchFamily="2" charset="0"/>
                <a:ea typeface="Times New Roman" panose="02020603050405020304" pitchFamily="18" charset="0"/>
              </a:rPr>
              <a:t>Câu</a:t>
            </a:r>
            <a:r>
              <a:rPr lang="en-US" dirty="0">
                <a:solidFill>
                  <a:srgbClr val="FF0000"/>
                </a:solidFill>
                <a:latin typeface="#9Slide03 SFU Futura_07" panose="00000900000000000000" pitchFamily="2" charset="0"/>
                <a:ea typeface="Times New Roman" panose="02020603050405020304" pitchFamily="18" charset="0"/>
              </a:rPr>
              <a:t> 4: </a:t>
            </a:r>
            <a:r>
              <a:rPr lang="en-US" dirty="0" err="1">
                <a:solidFill>
                  <a:srgbClr val="FF0000"/>
                </a:solidFill>
                <a:latin typeface="#9Slide03 SFU Futura_07" panose="00000900000000000000" pitchFamily="2" charset="0"/>
                <a:ea typeface="Times New Roman" panose="02020603050405020304" pitchFamily="18" charset="0"/>
              </a:rPr>
              <a:t>Hành</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tinh</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nào</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được</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gọi</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là</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hành</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tinh</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đỏ</a:t>
            </a:r>
            <a:r>
              <a:rPr lang="en-US" dirty="0">
                <a:solidFill>
                  <a:srgbClr val="FF0000"/>
                </a:solidFill>
                <a:latin typeface="#9Slide03 SFU Futura_07" panose="00000900000000000000" pitchFamily="2" charset="0"/>
                <a:ea typeface="Times New Roman" panose="02020603050405020304" pitchFamily="18" charset="0"/>
              </a:rPr>
              <a:t>”?</a:t>
            </a:r>
          </a:p>
        </p:txBody>
      </p:sp>
      <p:cxnSp>
        <p:nvCxnSpPr>
          <p:cNvPr id="55" name="Straight Connector 54"/>
          <p:cNvCxnSpPr/>
          <p:nvPr/>
        </p:nvCxnSpPr>
        <p:spPr>
          <a:xfrm>
            <a:off x="0" y="990899"/>
            <a:ext cx="1219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oogle Shape;1054;p37"/>
          <p:cNvGrpSpPr/>
          <p:nvPr/>
        </p:nvGrpSpPr>
        <p:grpSpPr>
          <a:xfrm>
            <a:off x="70863" y="279102"/>
            <a:ext cx="3465655" cy="5910332"/>
            <a:chOff x="385907" y="2954040"/>
            <a:chExt cx="2496869" cy="4258164"/>
          </a:xfrm>
        </p:grpSpPr>
        <p:sp>
          <p:nvSpPr>
            <p:cNvPr id="57" name="Google Shape;1055;p37"/>
            <p:cNvSpPr/>
            <p:nvPr/>
          </p:nvSpPr>
          <p:spPr>
            <a:xfrm rot="-902946">
              <a:off x="2130199" y="3135218"/>
              <a:ext cx="395152" cy="507661"/>
            </a:xfrm>
            <a:prstGeom prst="roundRect">
              <a:avLst>
                <a:gd name="adj" fmla="val 10020"/>
              </a:avLst>
            </a:prstGeom>
            <a:solidFill>
              <a:srgbClr val="FFFFFF">
                <a:alpha val="40000"/>
              </a:srgbClr>
            </a:solidFill>
            <a:ln>
              <a:noFill/>
            </a:ln>
          </p:spPr>
          <p:txBody>
            <a:bodyPr spcFirstLastPara="1" wrap="square" lIns="91425" tIns="91425" rIns="91425" bIns="91425" anchor="ctr" anchorCtr="0">
              <a:noAutofit/>
            </a:bodyPr>
            <a:lstStyle/>
            <a:p>
              <a:pPr defTabSz="1219170">
                <a:defRPr/>
              </a:pPr>
              <a:endParaRPr sz="1900"/>
            </a:p>
          </p:txBody>
        </p:sp>
        <p:sp>
          <p:nvSpPr>
            <p:cNvPr id="58" name="Google Shape;1056;p37"/>
            <p:cNvSpPr/>
            <p:nvPr/>
          </p:nvSpPr>
          <p:spPr>
            <a:xfrm>
              <a:off x="385907" y="3211704"/>
              <a:ext cx="1943100" cy="4000500"/>
            </a:xfrm>
            <a:custGeom>
              <a:avLst/>
              <a:gdLst/>
              <a:ahLst/>
              <a:cxnLst/>
              <a:rect l="l" t="t" r="r" b="b"/>
              <a:pathLst>
                <a:path w="1943100" h="4000500" extrusionOk="0">
                  <a:moveTo>
                    <a:pt x="1910253" y="419988"/>
                  </a:moveTo>
                  <a:cubicBezTo>
                    <a:pt x="1888859" y="587146"/>
                    <a:pt x="1667683" y="623881"/>
                    <a:pt x="1533342" y="631964"/>
                  </a:cubicBezTo>
                  <a:cubicBezTo>
                    <a:pt x="1475748" y="635326"/>
                    <a:pt x="1418001" y="635128"/>
                    <a:pt x="1360431" y="631373"/>
                  </a:cubicBezTo>
                  <a:cubicBezTo>
                    <a:pt x="1360432" y="627786"/>
                    <a:pt x="1360578" y="624224"/>
                    <a:pt x="1360501" y="620623"/>
                  </a:cubicBezTo>
                  <a:cubicBezTo>
                    <a:pt x="1355923" y="401154"/>
                    <a:pt x="1196671" y="195046"/>
                    <a:pt x="1017468" y="81432"/>
                  </a:cubicBezTo>
                  <a:cubicBezTo>
                    <a:pt x="939528" y="32016"/>
                    <a:pt x="844437" y="-7849"/>
                    <a:pt x="750279" y="1320"/>
                  </a:cubicBezTo>
                  <a:cubicBezTo>
                    <a:pt x="659696" y="10147"/>
                    <a:pt x="589624" y="68237"/>
                    <a:pt x="553823" y="150691"/>
                  </a:cubicBezTo>
                  <a:cubicBezTo>
                    <a:pt x="482779" y="314261"/>
                    <a:pt x="639478" y="443471"/>
                    <a:pt x="768618" y="511822"/>
                  </a:cubicBezTo>
                  <a:cubicBezTo>
                    <a:pt x="936258" y="600551"/>
                    <a:pt x="1129717" y="649014"/>
                    <a:pt x="1320071" y="665657"/>
                  </a:cubicBezTo>
                  <a:cubicBezTo>
                    <a:pt x="1311852" y="742173"/>
                    <a:pt x="1279038" y="813959"/>
                    <a:pt x="1226554" y="870241"/>
                  </a:cubicBezTo>
                  <a:cubicBezTo>
                    <a:pt x="1120573" y="984541"/>
                    <a:pt x="974898" y="1015657"/>
                    <a:pt x="825107" y="1022133"/>
                  </a:cubicBezTo>
                  <a:cubicBezTo>
                    <a:pt x="677578" y="1028483"/>
                    <a:pt x="525870" y="1021670"/>
                    <a:pt x="386615" y="1079201"/>
                  </a:cubicBezTo>
                  <a:cubicBezTo>
                    <a:pt x="221007" y="1147616"/>
                    <a:pt x="96077" y="1301026"/>
                    <a:pt x="35396" y="1466945"/>
                  </a:cubicBezTo>
                  <a:cubicBezTo>
                    <a:pt x="-26104" y="1635144"/>
                    <a:pt x="-5796" y="1819401"/>
                    <a:pt x="83358" y="1973764"/>
                  </a:cubicBezTo>
                  <a:cubicBezTo>
                    <a:pt x="163691" y="2112829"/>
                    <a:pt x="286608" y="2214543"/>
                    <a:pt x="426702" y="2289301"/>
                  </a:cubicBezTo>
                  <a:cubicBezTo>
                    <a:pt x="554242" y="2357367"/>
                    <a:pt x="690786" y="2407316"/>
                    <a:pt x="816141" y="2479643"/>
                  </a:cubicBezTo>
                  <a:cubicBezTo>
                    <a:pt x="947135" y="2555208"/>
                    <a:pt x="1056806" y="2658256"/>
                    <a:pt x="1117176" y="2799149"/>
                  </a:cubicBezTo>
                  <a:cubicBezTo>
                    <a:pt x="1259860" y="3132290"/>
                    <a:pt x="1126840" y="3530415"/>
                    <a:pt x="911677" y="3800506"/>
                  </a:cubicBezTo>
                  <a:cubicBezTo>
                    <a:pt x="861148" y="3864236"/>
                    <a:pt x="804012" y="3922435"/>
                    <a:pt x="741224" y="3974128"/>
                  </a:cubicBezTo>
                  <a:cubicBezTo>
                    <a:pt x="722250" y="3989679"/>
                    <a:pt x="749339" y="4016495"/>
                    <a:pt x="768167" y="4001071"/>
                  </a:cubicBezTo>
                  <a:cubicBezTo>
                    <a:pt x="1039280" y="3778910"/>
                    <a:pt x="1228136" y="3412426"/>
                    <a:pt x="1212629" y="3058001"/>
                  </a:cubicBezTo>
                  <a:cubicBezTo>
                    <a:pt x="1205307" y="2890640"/>
                    <a:pt x="1148005" y="2724816"/>
                    <a:pt x="1033654" y="2600350"/>
                  </a:cubicBezTo>
                  <a:cubicBezTo>
                    <a:pt x="931883" y="2489581"/>
                    <a:pt x="795720" y="2420975"/>
                    <a:pt x="661004" y="2358974"/>
                  </a:cubicBezTo>
                  <a:cubicBezTo>
                    <a:pt x="524562" y="2296179"/>
                    <a:pt x="381554" y="2237105"/>
                    <a:pt x="267235" y="2137086"/>
                  </a:cubicBezTo>
                  <a:cubicBezTo>
                    <a:pt x="123572" y="2011400"/>
                    <a:pt x="25858" y="1828958"/>
                    <a:pt x="38158" y="1634756"/>
                  </a:cubicBezTo>
                  <a:cubicBezTo>
                    <a:pt x="50782" y="1435525"/>
                    <a:pt x="179655" y="1229988"/>
                    <a:pt x="356154" y="1135430"/>
                  </a:cubicBezTo>
                  <a:cubicBezTo>
                    <a:pt x="499416" y="1058678"/>
                    <a:pt x="663906" y="1066850"/>
                    <a:pt x="821228" y="1060398"/>
                  </a:cubicBezTo>
                  <a:cubicBezTo>
                    <a:pt x="973393" y="1054144"/>
                    <a:pt x="1122288" y="1024642"/>
                    <a:pt x="1235686" y="915327"/>
                  </a:cubicBezTo>
                  <a:cubicBezTo>
                    <a:pt x="1304480" y="850170"/>
                    <a:pt x="1347958" y="762741"/>
                    <a:pt x="1358400" y="668566"/>
                  </a:cubicBezTo>
                  <a:cubicBezTo>
                    <a:pt x="1376326" y="669740"/>
                    <a:pt x="1394220" y="670737"/>
                    <a:pt x="1412025" y="671353"/>
                  </a:cubicBezTo>
                  <a:cubicBezTo>
                    <a:pt x="1513232" y="674865"/>
                    <a:pt x="1617372" y="669150"/>
                    <a:pt x="1715263" y="641508"/>
                  </a:cubicBezTo>
                  <a:cubicBezTo>
                    <a:pt x="1790193" y="620350"/>
                    <a:pt x="1866165" y="584085"/>
                    <a:pt x="1911955" y="518642"/>
                  </a:cubicBezTo>
                  <a:cubicBezTo>
                    <a:pt x="1931955" y="489220"/>
                    <a:pt x="1944451" y="455350"/>
                    <a:pt x="1948353" y="419988"/>
                  </a:cubicBezTo>
                  <a:cubicBezTo>
                    <a:pt x="1951471" y="395731"/>
                    <a:pt x="1913339" y="395960"/>
                    <a:pt x="1910253" y="419988"/>
                  </a:cubicBezTo>
                  <a:close/>
                  <a:moveTo>
                    <a:pt x="900603" y="529977"/>
                  </a:moveTo>
                  <a:cubicBezTo>
                    <a:pt x="815900" y="497255"/>
                    <a:pt x="730270" y="455345"/>
                    <a:pt x="662033" y="394411"/>
                  </a:cubicBezTo>
                  <a:cubicBezTo>
                    <a:pt x="613614" y="351167"/>
                    <a:pt x="570409" y="293446"/>
                    <a:pt x="573825" y="225361"/>
                  </a:cubicBezTo>
                  <a:cubicBezTo>
                    <a:pt x="577585" y="150304"/>
                    <a:pt x="634385" y="74231"/>
                    <a:pt x="705118" y="49586"/>
                  </a:cubicBezTo>
                  <a:cubicBezTo>
                    <a:pt x="787033" y="21056"/>
                    <a:pt x="878473" y="49168"/>
                    <a:pt x="952184" y="87686"/>
                  </a:cubicBezTo>
                  <a:cubicBezTo>
                    <a:pt x="1132784" y="182092"/>
                    <a:pt x="1296747" y="375678"/>
                    <a:pt x="1319944" y="583221"/>
                  </a:cubicBezTo>
                  <a:cubicBezTo>
                    <a:pt x="1321607" y="598241"/>
                    <a:pt x="1322375" y="613347"/>
                    <a:pt x="1322243" y="628459"/>
                  </a:cubicBezTo>
                  <a:cubicBezTo>
                    <a:pt x="1177814" y="615313"/>
                    <a:pt x="1035911" y="582169"/>
                    <a:pt x="900603" y="529977"/>
                  </a:cubicBezTo>
                  <a:close/>
                </a:path>
              </a:pathLst>
            </a:custGeom>
            <a:solidFill>
              <a:srgbClr val="FFFFFF">
                <a:alpha val="4000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59" name="Google Shape;1057;p37"/>
            <p:cNvSpPr/>
            <p:nvPr/>
          </p:nvSpPr>
          <p:spPr>
            <a:xfrm>
              <a:off x="2044576" y="3063162"/>
              <a:ext cx="838200" cy="1181100"/>
            </a:xfrm>
            <a:custGeom>
              <a:avLst/>
              <a:gdLst/>
              <a:ahLst/>
              <a:cxnLst/>
              <a:rect l="l" t="t" r="r" b="b"/>
              <a:pathLst>
                <a:path w="838200" h="1181100" extrusionOk="0">
                  <a:moveTo>
                    <a:pt x="336674" y="168988"/>
                  </a:moveTo>
                  <a:cubicBezTo>
                    <a:pt x="336674" y="168988"/>
                    <a:pt x="571624" y="283288"/>
                    <a:pt x="616074" y="111838"/>
                  </a:cubicBezTo>
                  <a:lnTo>
                    <a:pt x="597024" y="41988"/>
                  </a:lnTo>
                  <a:cubicBezTo>
                    <a:pt x="597024" y="41988"/>
                    <a:pt x="603374" y="-2462"/>
                    <a:pt x="641474" y="41988"/>
                  </a:cubicBezTo>
                  <a:cubicBezTo>
                    <a:pt x="641474" y="41988"/>
                    <a:pt x="660524" y="-15162"/>
                    <a:pt x="692274" y="3888"/>
                  </a:cubicBezTo>
                  <a:cubicBezTo>
                    <a:pt x="724024" y="22938"/>
                    <a:pt x="749424" y="73738"/>
                    <a:pt x="679574" y="162638"/>
                  </a:cubicBezTo>
                  <a:cubicBezTo>
                    <a:pt x="679574" y="162638"/>
                    <a:pt x="679574" y="334088"/>
                    <a:pt x="444624" y="315038"/>
                  </a:cubicBezTo>
                  <a:lnTo>
                    <a:pt x="527174" y="518238"/>
                  </a:lnTo>
                  <a:cubicBezTo>
                    <a:pt x="527174" y="518238"/>
                    <a:pt x="565274" y="689688"/>
                    <a:pt x="774824" y="772238"/>
                  </a:cubicBezTo>
                  <a:cubicBezTo>
                    <a:pt x="774824" y="772238"/>
                    <a:pt x="900180" y="915462"/>
                    <a:pt x="800224" y="975438"/>
                  </a:cubicBezTo>
                  <a:cubicBezTo>
                    <a:pt x="736724" y="1013538"/>
                    <a:pt x="711324" y="886538"/>
                    <a:pt x="711324" y="886538"/>
                  </a:cubicBezTo>
                  <a:cubicBezTo>
                    <a:pt x="711324" y="886538"/>
                    <a:pt x="470024" y="842088"/>
                    <a:pt x="438274" y="651588"/>
                  </a:cubicBezTo>
                  <a:cubicBezTo>
                    <a:pt x="438274" y="651588"/>
                    <a:pt x="431924" y="626188"/>
                    <a:pt x="393824" y="645238"/>
                  </a:cubicBezTo>
                  <a:cubicBezTo>
                    <a:pt x="375867" y="654217"/>
                    <a:pt x="374774" y="676988"/>
                    <a:pt x="374774" y="676988"/>
                  </a:cubicBezTo>
                  <a:cubicBezTo>
                    <a:pt x="374774" y="676988"/>
                    <a:pt x="336674" y="873838"/>
                    <a:pt x="476374" y="994488"/>
                  </a:cubicBezTo>
                  <a:cubicBezTo>
                    <a:pt x="476374" y="994488"/>
                    <a:pt x="572063" y="1135140"/>
                    <a:pt x="476374" y="1178638"/>
                  </a:cubicBezTo>
                  <a:cubicBezTo>
                    <a:pt x="406524" y="1210388"/>
                    <a:pt x="387474" y="1057988"/>
                    <a:pt x="387474" y="1057988"/>
                  </a:cubicBezTo>
                  <a:cubicBezTo>
                    <a:pt x="387474" y="1057988"/>
                    <a:pt x="203324" y="988138"/>
                    <a:pt x="216024" y="702388"/>
                  </a:cubicBezTo>
                  <a:lnTo>
                    <a:pt x="139824" y="422988"/>
                  </a:lnTo>
                  <a:cubicBezTo>
                    <a:pt x="139824" y="422988"/>
                    <a:pt x="76324" y="613488"/>
                    <a:pt x="127124" y="740488"/>
                  </a:cubicBezTo>
                  <a:lnTo>
                    <a:pt x="165224" y="784938"/>
                  </a:lnTo>
                  <a:cubicBezTo>
                    <a:pt x="165224" y="784938"/>
                    <a:pt x="196974" y="835738"/>
                    <a:pt x="127124" y="803988"/>
                  </a:cubicBezTo>
                  <a:cubicBezTo>
                    <a:pt x="127124" y="803988"/>
                    <a:pt x="139824" y="867488"/>
                    <a:pt x="108074" y="873838"/>
                  </a:cubicBezTo>
                  <a:cubicBezTo>
                    <a:pt x="76324" y="880188"/>
                    <a:pt x="31874" y="848438"/>
                    <a:pt x="57274" y="746838"/>
                  </a:cubicBezTo>
                  <a:cubicBezTo>
                    <a:pt x="57274" y="746838"/>
                    <a:pt x="-126876" y="397588"/>
                    <a:pt x="165224" y="213438"/>
                  </a:cubicBezTo>
                  <a:close/>
                </a:path>
              </a:pathLst>
            </a:custGeom>
            <a:gradFill>
              <a:gsLst>
                <a:gs pos="0">
                  <a:srgbClr val="FFFFFF"/>
                </a:gs>
                <a:gs pos="23000">
                  <a:srgbClr val="FFFFFF"/>
                </a:gs>
                <a:gs pos="75000">
                  <a:srgbClr val="D9D9D9"/>
                </a:gs>
                <a:gs pos="100000">
                  <a:srgbClr val="D9D9D9"/>
                </a:gs>
              </a:gsLst>
              <a:lin ang="2700006" scaled="0"/>
            </a:gra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0" name="Google Shape;1058;p37"/>
            <p:cNvSpPr/>
            <p:nvPr/>
          </p:nvSpPr>
          <p:spPr>
            <a:xfrm>
              <a:off x="2167738" y="3232150"/>
              <a:ext cx="247650" cy="88900"/>
            </a:xfrm>
            <a:custGeom>
              <a:avLst/>
              <a:gdLst/>
              <a:ahLst/>
              <a:cxnLst/>
              <a:rect l="l" t="t" r="r" b="b"/>
              <a:pathLst>
                <a:path w="247650" h="88900" extrusionOk="0">
                  <a:moveTo>
                    <a:pt x="251841" y="15500"/>
                  </a:moveTo>
                  <a:cubicBezTo>
                    <a:pt x="238806" y="10997"/>
                    <a:pt x="226013" y="5823"/>
                    <a:pt x="213512" y="0"/>
                  </a:cubicBezTo>
                  <a:lnTo>
                    <a:pt x="42062" y="44450"/>
                  </a:lnTo>
                  <a:cubicBezTo>
                    <a:pt x="27426" y="53665"/>
                    <a:pt x="13377" y="63783"/>
                    <a:pt x="0" y="74746"/>
                  </a:cubicBezTo>
                  <a:cubicBezTo>
                    <a:pt x="39916" y="91695"/>
                    <a:pt x="83998" y="96283"/>
                    <a:pt x="126549" y="87916"/>
                  </a:cubicBezTo>
                  <a:cubicBezTo>
                    <a:pt x="175438" y="79013"/>
                    <a:pt x="219722" y="53418"/>
                    <a:pt x="251841" y="1550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1" name="Google Shape;1059;p37"/>
            <p:cNvSpPr/>
            <p:nvPr/>
          </p:nvSpPr>
          <p:spPr>
            <a:xfrm>
              <a:off x="2056223" y="2954040"/>
              <a:ext cx="406400" cy="374650"/>
            </a:xfrm>
            <a:custGeom>
              <a:avLst/>
              <a:gdLst/>
              <a:ahLst/>
              <a:cxnLst/>
              <a:rect l="l" t="t" r="r" b="b"/>
              <a:pathLst>
                <a:path w="406400" h="374650" extrusionOk="0">
                  <a:moveTo>
                    <a:pt x="379028" y="155945"/>
                  </a:moveTo>
                  <a:cubicBezTo>
                    <a:pt x="395437" y="242071"/>
                    <a:pt x="330542" y="326788"/>
                    <a:pt x="234081" y="345166"/>
                  </a:cubicBezTo>
                  <a:cubicBezTo>
                    <a:pt x="137620" y="363545"/>
                    <a:pt x="46121" y="308624"/>
                    <a:pt x="29711" y="222498"/>
                  </a:cubicBezTo>
                  <a:cubicBezTo>
                    <a:pt x="13302" y="136372"/>
                    <a:pt x="78197" y="51655"/>
                    <a:pt x="174658" y="33277"/>
                  </a:cubicBezTo>
                  <a:cubicBezTo>
                    <a:pt x="271119" y="14899"/>
                    <a:pt x="362619" y="69819"/>
                    <a:pt x="379028" y="155945"/>
                  </a:cubicBezTo>
                  <a:close/>
                </a:path>
              </a:pathLst>
            </a:custGeom>
            <a:solidFill>
              <a:srgbClr val="FFFFFF"/>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2" name="Google Shape;1060;p37"/>
            <p:cNvSpPr/>
            <p:nvPr/>
          </p:nvSpPr>
          <p:spPr>
            <a:xfrm>
              <a:off x="2108394" y="3050617"/>
              <a:ext cx="298450" cy="228600"/>
            </a:xfrm>
            <a:custGeom>
              <a:avLst/>
              <a:gdLst/>
              <a:ahLst/>
              <a:cxnLst/>
              <a:rect l="l" t="t" r="r" b="b"/>
              <a:pathLst>
                <a:path w="298450" h="228600" extrusionOk="0">
                  <a:moveTo>
                    <a:pt x="301202" y="67506"/>
                  </a:moveTo>
                  <a:cubicBezTo>
                    <a:pt x="315249" y="141255"/>
                    <a:pt x="259680" y="213798"/>
                    <a:pt x="177079" y="229539"/>
                  </a:cubicBezTo>
                  <a:cubicBezTo>
                    <a:pt x="94478" y="245281"/>
                    <a:pt x="16126" y="198247"/>
                    <a:pt x="2073" y="124498"/>
                  </a:cubicBezTo>
                  <a:cubicBezTo>
                    <a:pt x="-11979" y="50749"/>
                    <a:pt x="47044" y="23774"/>
                    <a:pt x="129644" y="8039"/>
                  </a:cubicBezTo>
                  <a:cubicBezTo>
                    <a:pt x="212245" y="-7697"/>
                    <a:pt x="287150" y="-6249"/>
                    <a:pt x="301202" y="67506"/>
                  </a:cubicBezTo>
                  <a:close/>
                </a:path>
              </a:pathLst>
            </a:custGeom>
            <a:gradFill>
              <a:gsLst>
                <a:gs pos="0">
                  <a:srgbClr val="008391"/>
                </a:gs>
                <a:gs pos="27000">
                  <a:srgbClr val="0F264C"/>
                </a:gs>
                <a:gs pos="71000">
                  <a:srgbClr val="251047"/>
                </a:gs>
                <a:gs pos="100000">
                  <a:srgbClr val="7D2A99"/>
                </a:gs>
              </a:gsLst>
              <a:lin ang="8099331" scaled="0"/>
            </a:gra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3" name="Google Shape;1061;p37"/>
            <p:cNvSpPr/>
            <p:nvPr/>
          </p:nvSpPr>
          <p:spPr>
            <a:xfrm>
              <a:off x="2133406" y="3111500"/>
              <a:ext cx="31750" cy="101600"/>
            </a:xfrm>
            <a:custGeom>
              <a:avLst/>
              <a:gdLst/>
              <a:ahLst/>
              <a:cxnLst/>
              <a:rect l="l" t="t" r="r" b="b"/>
              <a:pathLst>
                <a:path w="31750" h="101600" extrusionOk="0">
                  <a:moveTo>
                    <a:pt x="34019" y="0"/>
                  </a:moveTo>
                  <a:cubicBezTo>
                    <a:pt x="24308" y="14355"/>
                    <a:pt x="19095" y="31278"/>
                    <a:pt x="19046" y="48609"/>
                  </a:cubicBezTo>
                  <a:cubicBezTo>
                    <a:pt x="19297" y="57056"/>
                    <a:pt x="20266" y="65466"/>
                    <a:pt x="21941" y="73749"/>
                  </a:cubicBezTo>
                  <a:cubicBezTo>
                    <a:pt x="22900" y="78080"/>
                    <a:pt x="23980" y="82499"/>
                    <a:pt x="24786" y="87173"/>
                  </a:cubicBezTo>
                  <a:cubicBezTo>
                    <a:pt x="26078" y="91910"/>
                    <a:pt x="27042" y="96730"/>
                    <a:pt x="27669" y="101600"/>
                  </a:cubicBezTo>
                  <a:cubicBezTo>
                    <a:pt x="23649" y="98538"/>
                    <a:pt x="19898" y="95139"/>
                    <a:pt x="16455" y="91440"/>
                  </a:cubicBezTo>
                  <a:cubicBezTo>
                    <a:pt x="13292" y="87490"/>
                    <a:pt x="10428" y="83308"/>
                    <a:pt x="7889" y="78930"/>
                  </a:cubicBezTo>
                  <a:cubicBezTo>
                    <a:pt x="2910" y="69622"/>
                    <a:pt x="207" y="59266"/>
                    <a:pt x="2" y="48711"/>
                  </a:cubicBezTo>
                  <a:cubicBezTo>
                    <a:pt x="-98" y="37775"/>
                    <a:pt x="3088" y="27062"/>
                    <a:pt x="9146" y="17958"/>
                  </a:cubicBezTo>
                  <a:cubicBezTo>
                    <a:pt x="14873" y="9046"/>
                    <a:pt x="23758" y="2631"/>
                    <a:pt x="34019" y="0"/>
                  </a:cubicBezTo>
                  <a:close/>
                </a:path>
              </a:pathLst>
            </a:custGeom>
            <a:solidFill>
              <a:srgbClr val="FFFFFF"/>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grpSp>
          <p:nvGrpSpPr>
            <p:cNvPr id="9" name="Google Shape;1062;p37"/>
            <p:cNvGrpSpPr/>
            <p:nvPr/>
          </p:nvGrpSpPr>
          <p:grpSpPr>
            <a:xfrm>
              <a:off x="2044935" y="3180156"/>
              <a:ext cx="777138" cy="952684"/>
              <a:chOff x="2044935" y="3180156"/>
              <a:chExt cx="777138" cy="952684"/>
            </a:xfrm>
          </p:grpSpPr>
          <p:sp>
            <p:nvSpPr>
              <p:cNvPr id="66" name="Google Shape;1063;p37"/>
              <p:cNvSpPr/>
              <p:nvPr/>
            </p:nvSpPr>
            <p:spPr>
              <a:xfrm>
                <a:off x="2046821" y="3511033"/>
                <a:ext cx="120650" cy="57150"/>
              </a:xfrm>
              <a:custGeom>
                <a:avLst/>
                <a:gdLst/>
                <a:ahLst/>
                <a:cxnLst/>
                <a:rect l="l" t="t" r="r" b="b"/>
                <a:pathLst>
                  <a:path w="120650" h="57150" extrusionOk="0">
                    <a:moveTo>
                      <a:pt x="116884" y="58613"/>
                    </a:moveTo>
                    <a:cubicBezTo>
                      <a:pt x="118370" y="50739"/>
                      <a:pt x="119901" y="43259"/>
                      <a:pt x="121444" y="36230"/>
                    </a:cubicBezTo>
                    <a:cubicBezTo>
                      <a:pt x="98684" y="16434"/>
                      <a:pt x="70305" y="4250"/>
                      <a:pt x="40278" y="1381"/>
                    </a:cubicBezTo>
                    <a:cubicBezTo>
                      <a:pt x="27753" y="-81"/>
                      <a:pt x="15120" y="-383"/>
                      <a:pt x="2540" y="479"/>
                    </a:cubicBezTo>
                    <a:cubicBezTo>
                      <a:pt x="1511" y="6943"/>
                      <a:pt x="664" y="13393"/>
                      <a:pt x="0" y="19828"/>
                    </a:cubicBezTo>
                    <a:cubicBezTo>
                      <a:pt x="28092" y="17446"/>
                      <a:pt x="81280" y="19186"/>
                      <a:pt x="116884" y="58613"/>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7" name="Google Shape;1064;p37"/>
              <p:cNvSpPr/>
              <p:nvPr/>
            </p:nvSpPr>
            <p:spPr>
              <a:xfrm>
                <a:off x="2044935" y="3586202"/>
                <a:ext cx="107950" cy="44450"/>
              </a:xfrm>
              <a:custGeom>
                <a:avLst/>
                <a:gdLst/>
                <a:ahLst/>
                <a:cxnLst/>
                <a:rect l="l" t="t" r="r" b="b"/>
                <a:pathLst>
                  <a:path w="107950" h="44450" extrusionOk="0">
                    <a:moveTo>
                      <a:pt x="109550" y="47980"/>
                    </a:moveTo>
                    <a:cubicBezTo>
                      <a:pt x="110312" y="39881"/>
                      <a:pt x="111208" y="31946"/>
                      <a:pt x="112236" y="24173"/>
                    </a:cubicBezTo>
                    <a:cubicBezTo>
                      <a:pt x="75222" y="-6307"/>
                      <a:pt x="27750" y="-1747"/>
                      <a:pt x="0" y="4768"/>
                    </a:cubicBezTo>
                    <a:cubicBezTo>
                      <a:pt x="260" y="11238"/>
                      <a:pt x="673" y="17633"/>
                      <a:pt x="1188" y="23970"/>
                    </a:cubicBezTo>
                    <a:cubicBezTo>
                      <a:pt x="26822" y="17315"/>
                      <a:pt x="76346" y="11016"/>
                      <a:pt x="109550" y="4798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8" name="Google Shape;1065;p37"/>
              <p:cNvSpPr/>
              <p:nvPr/>
            </p:nvSpPr>
            <p:spPr>
              <a:xfrm>
                <a:off x="2093747" y="3777132"/>
                <a:ext cx="69850" cy="31750"/>
              </a:xfrm>
              <a:custGeom>
                <a:avLst/>
                <a:gdLst/>
                <a:ahLst/>
                <a:cxnLst/>
                <a:rect l="l" t="t" r="r" b="b"/>
                <a:pathLst>
                  <a:path w="69850" h="31750" extrusionOk="0">
                    <a:moveTo>
                      <a:pt x="8064" y="33033"/>
                    </a:moveTo>
                    <a:cubicBezTo>
                      <a:pt x="29459" y="24609"/>
                      <a:pt x="52085" y="19734"/>
                      <a:pt x="75051" y="18599"/>
                    </a:cubicBezTo>
                    <a:cubicBezTo>
                      <a:pt x="72879" y="12510"/>
                      <a:pt x="70917" y="6318"/>
                      <a:pt x="69215" y="0"/>
                    </a:cubicBezTo>
                    <a:cubicBezTo>
                      <a:pt x="45444" y="1531"/>
                      <a:pt x="22073" y="6876"/>
                      <a:pt x="0" y="15830"/>
                    </a:cubicBezTo>
                    <a:cubicBezTo>
                      <a:pt x="4928" y="26765"/>
                      <a:pt x="8103" y="32868"/>
                      <a:pt x="8103" y="32868"/>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9" name="Google Shape;1066;p37"/>
              <p:cNvSpPr/>
              <p:nvPr/>
            </p:nvSpPr>
            <p:spPr>
              <a:xfrm>
                <a:off x="2304828" y="3964013"/>
                <a:ext cx="152400" cy="50800"/>
              </a:xfrm>
              <a:custGeom>
                <a:avLst/>
                <a:gdLst/>
                <a:ahLst/>
                <a:cxnLst/>
                <a:rect l="l" t="t" r="r" b="b"/>
                <a:pathLst>
                  <a:path w="152400" h="50800" extrusionOk="0">
                    <a:moveTo>
                      <a:pt x="144628" y="0"/>
                    </a:moveTo>
                    <a:cubicBezTo>
                      <a:pt x="80296" y="40957"/>
                      <a:pt x="29693" y="39039"/>
                      <a:pt x="0" y="31286"/>
                    </a:cubicBezTo>
                    <a:cubicBezTo>
                      <a:pt x="4051" y="38976"/>
                      <a:pt x="8255" y="46329"/>
                      <a:pt x="12535" y="53181"/>
                    </a:cubicBezTo>
                    <a:cubicBezTo>
                      <a:pt x="20223" y="54279"/>
                      <a:pt x="27979" y="54828"/>
                      <a:pt x="35744" y="54826"/>
                    </a:cubicBezTo>
                    <a:cubicBezTo>
                      <a:pt x="67272" y="54826"/>
                      <a:pt x="107353" y="46050"/>
                      <a:pt x="153486" y="16992"/>
                    </a:cubicBezTo>
                    <a:cubicBezTo>
                      <a:pt x="150305" y="11360"/>
                      <a:pt x="147377" y="5690"/>
                      <a:pt x="144628" y="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0" name="Google Shape;1067;p37"/>
              <p:cNvSpPr/>
              <p:nvPr/>
            </p:nvSpPr>
            <p:spPr>
              <a:xfrm>
                <a:off x="2426513" y="4050290"/>
                <a:ext cx="95250" cy="82550"/>
              </a:xfrm>
              <a:custGeom>
                <a:avLst/>
                <a:gdLst/>
                <a:ahLst/>
                <a:cxnLst/>
                <a:rect l="l" t="t" r="r" b="b"/>
                <a:pathLst>
                  <a:path w="95250" h="82550" extrusionOk="0">
                    <a:moveTo>
                      <a:pt x="99130" y="14745"/>
                    </a:moveTo>
                    <a:cubicBezTo>
                      <a:pt x="96272" y="10077"/>
                      <a:pt x="94437" y="7360"/>
                      <a:pt x="94437" y="7360"/>
                    </a:cubicBezTo>
                    <a:cubicBezTo>
                      <a:pt x="91650" y="4953"/>
                      <a:pt x="89053" y="2464"/>
                      <a:pt x="86404" y="0"/>
                    </a:cubicBezTo>
                    <a:cubicBezTo>
                      <a:pt x="50248" y="47574"/>
                      <a:pt x="18199" y="63290"/>
                      <a:pt x="0" y="68421"/>
                    </a:cubicBezTo>
                    <a:cubicBezTo>
                      <a:pt x="3493" y="70066"/>
                      <a:pt x="5537" y="70860"/>
                      <a:pt x="5537" y="70860"/>
                    </a:cubicBezTo>
                    <a:cubicBezTo>
                      <a:pt x="5537" y="70860"/>
                      <a:pt x="6293" y="76810"/>
                      <a:pt x="8007" y="86042"/>
                    </a:cubicBezTo>
                    <a:cubicBezTo>
                      <a:pt x="29667" y="79362"/>
                      <a:pt x="62783" y="61532"/>
                      <a:pt x="99130" y="14745"/>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1" name="Google Shape;1068;p37"/>
              <p:cNvSpPr/>
              <p:nvPr/>
            </p:nvSpPr>
            <p:spPr>
              <a:xfrm>
                <a:off x="2733173" y="3829926"/>
                <a:ext cx="88900" cy="120650"/>
              </a:xfrm>
              <a:custGeom>
                <a:avLst/>
                <a:gdLst/>
                <a:ahLst/>
                <a:cxnLst/>
                <a:rect l="l" t="t" r="r" b="b"/>
                <a:pathLst>
                  <a:path w="88900" h="120650" extrusionOk="0">
                    <a:moveTo>
                      <a:pt x="86227" y="5474"/>
                    </a:moveTo>
                    <a:cubicBezTo>
                      <a:pt x="81744" y="3708"/>
                      <a:pt x="77445" y="1848"/>
                      <a:pt x="73120" y="0"/>
                    </a:cubicBezTo>
                    <a:cubicBezTo>
                      <a:pt x="67551" y="76035"/>
                      <a:pt x="25616" y="104210"/>
                      <a:pt x="0" y="114345"/>
                    </a:cubicBezTo>
                    <a:cubicBezTo>
                      <a:pt x="14135" y="118186"/>
                      <a:pt x="22727" y="119774"/>
                      <a:pt x="22727" y="119774"/>
                    </a:cubicBezTo>
                    <a:cubicBezTo>
                      <a:pt x="22727" y="119774"/>
                      <a:pt x="23006" y="121158"/>
                      <a:pt x="23552" y="123501"/>
                    </a:cubicBezTo>
                    <a:cubicBezTo>
                      <a:pt x="51067" y="107524"/>
                      <a:pt x="83572" y="75343"/>
                      <a:pt x="91167" y="11437"/>
                    </a:cubicBezTo>
                    <a:cubicBezTo>
                      <a:pt x="88132" y="7620"/>
                      <a:pt x="86227" y="5474"/>
                      <a:pt x="86227" y="5474"/>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2" name="Google Shape;1069;p37"/>
              <p:cNvSpPr/>
              <p:nvPr/>
            </p:nvSpPr>
            <p:spPr>
              <a:xfrm>
                <a:off x="2521191" y="3706736"/>
                <a:ext cx="127000" cy="120650"/>
              </a:xfrm>
              <a:custGeom>
                <a:avLst/>
                <a:gdLst/>
                <a:ahLst/>
                <a:cxnLst/>
                <a:rect l="l" t="t" r="r" b="b"/>
                <a:pathLst>
                  <a:path w="127000" h="120650" extrusionOk="0">
                    <a:moveTo>
                      <a:pt x="131756" y="16370"/>
                    </a:moveTo>
                    <a:cubicBezTo>
                      <a:pt x="126759" y="10890"/>
                      <a:pt x="122003" y="5423"/>
                      <a:pt x="117570" y="0"/>
                    </a:cubicBezTo>
                    <a:cubicBezTo>
                      <a:pt x="40437" y="18993"/>
                      <a:pt x="11068" y="69742"/>
                      <a:pt x="0" y="102305"/>
                    </a:cubicBezTo>
                    <a:cubicBezTo>
                      <a:pt x="4515" y="108820"/>
                      <a:pt x="9322" y="115005"/>
                      <a:pt x="14332" y="120987"/>
                    </a:cubicBezTo>
                    <a:cubicBezTo>
                      <a:pt x="20079" y="95345"/>
                      <a:pt x="43059" y="33954"/>
                      <a:pt x="131756" y="1637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3" name="Google Shape;1070;p37"/>
              <p:cNvSpPr/>
              <p:nvPr/>
            </p:nvSpPr>
            <p:spPr>
              <a:xfrm>
                <a:off x="2266372" y="3848519"/>
                <a:ext cx="152400" cy="44450"/>
              </a:xfrm>
              <a:custGeom>
                <a:avLst/>
                <a:gdLst/>
                <a:ahLst/>
                <a:cxnLst/>
                <a:rect l="l" t="t" r="r" b="b"/>
                <a:pathLst>
                  <a:path w="152400" h="44450" extrusionOk="0">
                    <a:moveTo>
                      <a:pt x="154381" y="24899"/>
                    </a:moveTo>
                    <a:cubicBezTo>
                      <a:pt x="153168" y="17965"/>
                      <a:pt x="152127" y="11126"/>
                      <a:pt x="151321" y="4477"/>
                    </a:cubicBezTo>
                    <a:cubicBezTo>
                      <a:pt x="88341" y="-9614"/>
                      <a:pt x="29845" y="12732"/>
                      <a:pt x="0" y="27667"/>
                    </a:cubicBezTo>
                    <a:cubicBezTo>
                      <a:pt x="1080" y="34402"/>
                      <a:pt x="2278" y="40964"/>
                      <a:pt x="3594" y="47352"/>
                    </a:cubicBezTo>
                    <a:cubicBezTo>
                      <a:pt x="30004" y="33585"/>
                      <a:pt x="91205" y="7836"/>
                      <a:pt x="154381" y="24899"/>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4" name="Google Shape;1071;p37"/>
              <p:cNvSpPr/>
              <p:nvPr/>
            </p:nvSpPr>
            <p:spPr>
              <a:xfrm>
                <a:off x="2598185" y="3770338"/>
                <a:ext cx="120650" cy="120650"/>
              </a:xfrm>
              <a:custGeom>
                <a:avLst/>
                <a:gdLst/>
                <a:ahLst/>
                <a:cxnLst/>
                <a:rect l="l" t="t" r="r" b="b"/>
                <a:pathLst>
                  <a:path w="120650" h="120650" extrusionOk="0">
                    <a:moveTo>
                      <a:pt x="123006" y="12643"/>
                    </a:moveTo>
                    <a:cubicBezTo>
                      <a:pt x="117075" y="8484"/>
                      <a:pt x="111341" y="4273"/>
                      <a:pt x="105861" y="0"/>
                    </a:cubicBezTo>
                    <a:cubicBezTo>
                      <a:pt x="94088" y="82766"/>
                      <a:pt x="33960" y="106413"/>
                      <a:pt x="0" y="113150"/>
                    </a:cubicBezTo>
                    <a:cubicBezTo>
                      <a:pt x="7150" y="118008"/>
                      <a:pt x="14364" y="122587"/>
                      <a:pt x="21590" y="126809"/>
                    </a:cubicBezTo>
                    <a:cubicBezTo>
                      <a:pt x="74639" y="111584"/>
                      <a:pt x="114140" y="67116"/>
                      <a:pt x="123006" y="12643"/>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5" name="Google Shape;1072;p37"/>
              <p:cNvSpPr/>
              <p:nvPr/>
            </p:nvSpPr>
            <p:spPr>
              <a:xfrm>
                <a:off x="2652008" y="3180156"/>
                <a:ext cx="76200" cy="50800"/>
              </a:xfrm>
              <a:custGeom>
                <a:avLst/>
                <a:gdLst/>
                <a:ahLst/>
                <a:cxnLst/>
                <a:rect l="l" t="t" r="r" b="b"/>
                <a:pathLst>
                  <a:path w="76200" h="50800" extrusionOk="0">
                    <a:moveTo>
                      <a:pt x="72142" y="45644"/>
                    </a:moveTo>
                    <a:cubicBezTo>
                      <a:pt x="74778" y="42291"/>
                      <a:pt x="77222" y="39008"/>
                      <a:pt x="79604" y="35757"/>
                    </a:cubicBezTo>
                    <a:cubicBezTo>
                      <a:pt x="51532" y="34462"/>
                      <a:pt x="25278" y="21499"/>
                      <a:pt x="7182" y="0"/>
                    </a:cubicBezTo>
                    <a:cubicBezTo>
                      <a:pt x="5233" y="6728"/>
                      <a:pt x="2834" y="13317"/>
                      <a:pt x="0" y="19723"/>
                    </a:cubicBezTo>
                    <a:cubicBezTo>
                      <a:pt x="19284" y="38927"/>
                      <a:pt x="44515" y="51016"/>
                      <a:pt x="71564" y="54013"/>
                    </a:cubicBezTo>
                    <a:cubicBezTo>
                      <a:pt x="72142" y="48768"/>
                      <a:pt x="72142" y="45644"/>
                      <a:pt x="72142" y="45644"/>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6" name="Google Shape;1073;p37"/>
              <p:cNvSpPr/>
              <p:nvPr/>
            </p:nvSpPr>
            <p:spPr>
              <a:xfrm>
                <a:off x="2571545" y="3258046"/>
                <a:ext cx="50800" cy="107950"/>
              </a:xfrm>
              <a:custGeom>
                <a:avLst/>
                <a:gdLst/>
                <a:ahLst/>
                <a:cxnLst/>
                <a:rect l="l" t="t" r="r" b="b"/>
                <a:pathLst>
                  <a:path w="50800" h="107950" extrusionOk="0">
                    <a:moveTo>
                      <a:pt x="1837" y="6845"/>
                    </a:moveTo>
                    <a:cubicBezTo>
                      <a:pt x="-1880" y="28248"/>
                      <a:pt x="64" y="50250"/>
                      <a:pt x="7476" y="70669"/>
                    </a:cubicBezTo>
                    <a:cubicBezTo>
                      <a:pt x="13368" y="85895"/>
                      <a:pt x="22548" y="99633"/>
                      <a:pt x="34362" y="110903"/>
                    </a:cubicBezTo>
                    <a:cubicBezTo>
                      <a:pt x="41351" y="108875"/>
                      <a:pt x="48227" y="106478"/>
                      <a:pt x="54961" y="103721"/>
                    </a:cubicBezTo>
                    <a:cubicBezTo>
                      <a:pt x="41758" y="93346"/>
                      <a:pt x="31537" y="79659"/>
                      <a:pt x="25339" y="64052"/>
                    </a:cubicBezTo>
                    <a:cubicBezTo>
                      <a:pt x="18134" y="43435"/>
                      <a:pt x="17206" y="21144"/>
                      <a:pt x="22672" y="0"/>
                    </a:cubicBezTo>
                    <a:cubicBezTo>
                      <a:pt x="15931" y="2863"/>
                      <a:pt x="8962" y="5153"/>
                      <a:pt x="1837" y="6845"/>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7" name="Google Shape;1074;p37"/>
              <p:cNvSpPr/>
              <p:nvPr/>
            </p:nvSpPr>
            <p:spPr>
              <a:xfrm>
                <a:off x="2519632" y="3269133"/>
                <a:ext cx="25400" cy="107950"/>
              </a:xfrm>
              <a:custGeom>
                <a:avLst/>
                <a:gdLst/>
                <a:ahLst/>
                <a:cxnLst/>
                <a:rect l="l" t="t" r="r" b="b"/>
                <a:pathLst>
                  <a:path w="25400" h="107950" extrusionOk="0">
                    <a:moveTo>
                      <a:pt x="11345" y="110477"/>
                    </a:moveTo>
                    <a:cubicBezTo>
                      <a:pt x="18228" y="110356"/>
                      <a:pt x="24832" y="110026"/>
                      <a:pt x="31233" y="109544"/>
                    </a:cubicBezTo>
                    <a:cubicBezTo>
                      <a:pt x="17158" y="74746"/>
                      <a:pt x="14614" y="36351"/>
                      <a:pt x="23975" y="0"/>
                    </a:cubicBezTo>
                    <a:cubicBezTo>
                      <a:pt x="17689" y="349"/>
                      <a:pt x="11358" y="406"/>
                      <a:pt x="5020" y="203"/>
                    </a:cubicBezTo>
                    <a:cubicBezTo>
                      <a:pt x="-3392" y="36816"/>
                      <a:pt x="-1198" y="75067"/>
                      <a:pt x="11345" y="110477"/>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grpSp>
        <p:sp>
          <p:nvSpPr>
            <p:cNvPr id="65" name="Google Shape;1075;p37"/>
            <p:cNvSpPr/>
            <p:nvPr/>
          </p:nvSpPr>
          <p:spPr>
            <a:xfrm rot="-927580">
              <a:off x="2237726" y="3390882"/>
              <a:ext cx="228466" cy="178026"/>
            </a:xfrm>
            <a:prstGeom prst="roundRect">
              <a:avLst>
                <a:gd name="adj" fmla="val 9653"/>
              </a:avLst>
            </a:prstGeom>
            <a:solidFill>
              <a:srgbClr val="0E003F">
                <a:alpha val="20760"/>
              </a:srgbClr>
            </a:solidFill>
            <a:ln>
              <a:noFill/>
            </a:ln>
          </p:spPr>
          <p:txBody>
            <a:bodyPr spcFirstLastPara="1" wrap="square" lIns="91425" tIns="91425" rIns="91425" bIns="91425" anchor="ctr" anchorCtr="0">
              <a:noAutofit/>
            </a:bodyPr>
            <a:lstStyle/>
            <a:p>
              <a:pPr defTabSz="1219170">
                <a:defRPr/>
              </a:pPr>
              <a:endParaRPr sz="1900"/>
            </a:p>
          </p:txBody>
        </p:sp>
      </p:grpSp>
      <p:sp>
        <p:nvSpPr>
          <p:cNvPr id="78" name="TextBox 77"/>
          <p:cNvSpPr txBox="1"/>
          <p:nvPr/>
        </p:nvSpPr>
        <p:spPr>
          <a:xfrm>
            <a:off x="3308967" y="99959"/>
            <a:ext cx="6173971" cy="779700"/>
          </a:xfrm>
          <a:prstGeom prst="rect">
            <a:avLst/>
          </a:prstGeom>
          <a:noFill/>
        </p:spPr>
        <p:txBody>
          <a:bodyPr wrap="square" lIns="121917" tIns="60958" rIns="121917" bIns="60958">
            <a:spAutoFit/>
          </a:bodyPr>
          <a:lstStyle/>
          <a:p>
            <a:pPr algn="ctr" defTabSz="1219170">
              <a:defRPr/>
            </a:pPr>
            <a:r>
              <a:rPr lang="en-US" sz="4300" b="1" dirty="0">
                <a:ln w="22225">
                  <a:solidFill>
                    <a:srgbClr val="002060"/>
                  </a:solidFill>
                  <a:prstDash val="solid"/>
                </a:ln>
                <a:solidFill>
                  <a:srgbClr val="FFFF00"/>
                </a:solidFill>
                <a:latin typeface="#9Slide07 SVNZiclets" panose="02000603000000000000" pitchFamily="2" charset="0"/>
              </a:rPr>
              <a:t>AI NHANH NHẤT???</a:t>
            </a:r>
          </a:p>
        </p:txBody>
      </p:sp>
      <p:sp>
        <p:nvSpPr>
          <p:cNvPr id="79" name="Shape 345"/>
          <p:cNvSpPr txBox="1"/>
          <p:nvPr/>
        </p:nvSpPr>
        <p:spPr>
          <a:xfrm>
            <a:off x="6096000" y="2832528"/>
            <a:ext cx="2084208" cy="733489"/>
          </a:xfrm>
          <a:prstGeom prst="rect">
            <a:avLst/>
          </a:prstGeom>
          <a:noFill/>
          <a:ln>
            <a:noFill/>
          </a:ln>
          <a:effectLst>
            <a:outerShdw blurRad="42863" dist="9525" dir="5400000" algn="bl" rotWithShape="0">
              <a:srgbClr val="20124D">
                <a:alpha val="80000"/>
              </a:srgbClr>
            </a:outerShdw>
          </a:effectLst>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1pPr>
            <a:lvl2pPr marR="0" lvl="1"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2pPr>
            <a:lvl3pPr marR="0" lvl="2"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3pPr>
            <a:lvl4pPr marR="0" lvl="3"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4pPr>
            <a:lvl5pPr marR="0" lvl="4"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5pPr>
            <a:lvl6pPr marR="0" lvl="5"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6pPr>
            <a:lvl7pPr marR="0" lvl="6"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7pPr>
            <a:lvl8pPr marR="0" lvl="7"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8pPr>
            <a:lvl9pPr marR="0" lvl="8"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9pPr>
          </a:lstStyle>
          <a:p>
            <a:pPr algn="just" defTabSz="1219170">
              <a:lnSpc>
                <a:spcPct val="115000"/>
              </a:lnSpc>
              <a:defRPr/>
            </a:pPr>
            <a:r>
              <a:rPr lang="en-US" dirty="0" err="1">
                <a:solidFill>
                  <a:srgbClr val="FF0000"/>
                </a:solidFill>
                <a:latin typeface="#9Slide03 SFU Futura_07" panose="00000900000000000000" pitchFamily="2" charset="0"/>
                <a:ea typeface="Times New Roman" panose="02020603050405020304" pitchFamily="18" charset="0"/>
              </a:rPr>
              <a:t>Đáp</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án</a:t>
            </a:r>
            <a:r>
              <a:rPr lang="en-US" dirty="0">
                <a:solidFill>
                  <a:srgbClr val="FF0000"/>
                </a:solidFill>
                <a:latin typeface="#9Slide03 SFU Futura_07" panose="00000900000000000000" pitchFamily="2" charset="0"/>
                <a:ea typeface="Times New Roman" panose="02020603050405020304" pitchFamily="18" charset="0"/>
              </a:rPr>
              <a:t>: </a:t>
            </a:r>
          </a:p>
        </p:txBody>
      </p:sp>
      <p:pic>
        <p:nvPicPr>
          <p:cNvPr id="3" name="Picture 2" descr="A picture containing text, pool ball, black, red&#10;&#10;Description automatically generated"/>
          <p:cNvPicPr>
            <a:picLocks noChangeAspect="1"/>
          </p:cNvPicPr>
          <p:nvPr/>
        </p:nvPicPr>
        <p:blipFill>
          <a:blip r:embed="rId2"/>
          <a:stretch>
            <a:fillRect/>
          </a:stretch>
        </p:blipFill>
        <p:spPr>
          <a:xfrm>
            <a:off x="5513576" y="3453731"/>
            <a:ext cx="3000449" cy="26557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par>
                                <p:cTn id="8" presetID="2" presetClass="entr" presetSubtype="8" fill="hold" nodeType="withEffect">
                                  <p:stCondLst>
                                    <p:cond delay="25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0-#ppt_w/2"/>
                                          </p:val>
                                        </p:tav>
                                        <p:tav tm="100000">
                                          <p:val>
                                            <p:strVal val="#ppt_x"/>
                                          </p:val>
                                        </p:tav>
                                      </p:tavLst>
                                    </p:anim>
                                    <p:anim calcmode="lin" valueType="num">
                                      <p:cBhvr additive="base">
                                        <p:cTn id="11" dur="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wipe(down)">
                                      <p:cBhvr>
                                        <p:cTn id="21" dur="580">
                                          <p:stCondLst>
                                            <p:cond delay="0"/>
                                          </p:stCondLst>
                                        </p:cTn>
                                        <p:tgtEl>
                                          <p:spTgt spid="79"/>
                                        </p:tgtEl>
                                      </p:cBhvr>
                                    </p:animEffect>
                                    <p:anim calcmode="lin" valueType="num">
                                      <p:cBhvr>
                                        <p:cTn id="22" dur="1822"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9"/>
                                        </p:tgtEl>
                                        <p:attrNameLst>
                                          <p:attrName>ppt_y</p:attrName>
                                        </p:attrNameLst>
                                      </p:cBhvr>
                                      <p:tavLst>
                                        <p:tav tm="0" fmla="#ppt_y-sin(pi*$)/81">
                                          <p:val>
                                            <p:fltVal val="0"/>
                                          </p:val>
                                        </p:tav>
                                        <p:tav tm="100000">
                                          <p:val>
                                            <p:fltVal val="1"/>
                                          </p:val>
                                        </p:tav>
                                      </p:tavLst>
                                    </p:anim>
                                    <p:animScale>
                                      <p:cBhvr>
                                        <p:cTn id="27" dur="26">
                                          <p:stCondLst>
                                            <p:cond delay="650"/>
                                          </p:stCondLst>
                                        </p:cTn>
                                        <p:tgtEl>
                                          <p:spTgt spid="79"/>
                                        </p:tgtEl>
                                      </p:cBhvr>
                                      <p:to x="100000" y="60000"/>
                                    </p:animScale>
                                    <p:animScale>
                                      <p:cBhvr>
                                        <p:cTn id="28" dur="166" decel="50000">
                                          <p:stCondLst>
                                            <p:cond delay="676"/>
                                          </p:stCondLst>
                                        </p:cTn>
                                        <p:tgtEl>
                                          <p:spTgt spid="79"/>
                                        </p:tgtEl>
                                      </p:cBhvr>
                                      <p:to x="100000" y="100000"/>
                                    </p:animScale>
                                    <p:animScale>
                                      <p:cBhvr>
                                        <p:cTn id="29" dur="26">
                                          <p:stCondLst>
                                            <p:cond delay="1312"/>
                                          </p:stCondLst>
                                        </p:cTn>
                                        <p:tgtEl>
                                          <p:spTgt spid="79"/>
                                        </p:tgtEl>
                                      </p:cBhvr>
                                      <p:to x="100000" y="80000"/>
                                    </p:animScale>
                                    <p:animScale>
                                      <p:cBhvr>
                                        <p:cTn id="30" dur="166" decel="50000">
                                          <p:stCondLst>
                                            <p:cond delay="1338"/>
                                          </p:stCondLst>
                                        </p:cTn>
                                        <p:tgtEl>
                                          <p:spTgt spid="79"/>
                                        </p:tgtEl>
                                      </p:cBhvr>
                                      <p:to x="100000" y="100000"/>
                                    </p:animScale>
                                    <p:animScale>
                                      <p:cBhvr>
                                        <p:cTn id="31" dur="26">
                                          <p:stCondLst>
                                            <p:cond delay="1642"/>
                                          </p:stCondLst>
                                        </p:cTn>
                                        <p:tgtEl>
                                          <p:spTgt spid="79"/>
                                        </p:tgtEl>
                                      </p:cBhvr>
                                      <p:to x="100000" y="90000"/>
                                    </p:animScale>
                                    <p:animScale>
                                      <p:cBhvr>
                                        <p:cTn id="32" dur="166" decel="50000">
                                          <p:stCondLst>
                                            <p:cond delay="1668"/>
                                          </p:stCondLst>
                                        </p:cTn>
                                        <p:tgtEl>
                                          <p:spTgt spid="79"/>
                                        </p:tgtEl>
                                      </p:cBhvr>
                                      <p:to x="100000" y="100000"/>
                                    </p:animScale>
                                    <p:animScale>
                                      <p:cBhvr>
                                        <p:cTn id="33" dur="26">
                                          <p:stCondLst>
                                            <p:cond delay="1808"/>
                                          </p:stCondLst>
                                        </p:cTn>
                                        <p:tgtEl>
                                          <p:spTgt spid="79"/>
                                        </p:tgtEl>
                                      </p:cBhvr>
                                      <p:to x="100000" y="95000"/>
                                    </p:animScale>
                                    <p:animScale>
                                      <p:cBhvr>
                                        <p:cTn id="34" dur="166" decel="50000">
                                          <p:stCondLst>
                                            <p:cond delay="1834"/>
                                          </p:stCondLst>
                                        </p:cTn>
                                        <p:tgtEl>
                                          <p:spTgt spid="79"/>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80">
                                          <p:stCondLst>
                                            <p:cond delay="0"/>
                                          </p:stCondLst>
                                        </p:cTn>
                                        <p:tgtEl>
                                          <p:spTgt spid="3"/>
                                        </p:tgtEl>
                                      </p:cBhvr>
                                    </p:animEffect>
                                    <p:anim calcmode="lin" valueType="num">
                                      <p:cBhvr>
                                        <p:cTn id="3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3" dur="26">
                                          <p:stCondLst>
                                            <p:cond delay="650"/>
                                          </p:stCondLst>
                                        </p:cTn>
                                        <p:tgtEl>
                                          <p:spTgt spid="3"/>
                                        </p:tgtEl>
                                      </p:cBhvr>
                                      <p:to x="100000" y="60000"/>
                                    </p:animScale>
                                    <p:animScale>
                                      <p:cBhvr>
                                        <p:cTn id="44" dur="166" decel="50000">
                                          <p:stCondLst>
                                            <p:cond delay="676"/>
                                          </p:stCondLst>
                                        </p:cTn>
                                        <p:tgtEl>
                                          <p:spTgt spid="3"/>
                                        </p:tgtEl>
                                      </p:cBhvr>
                                      <p:to x="100000" y="100000"/>
                                    </p:animScale>
                                    <p:animScale>
                                      <p:cBhvr>
                                        <p:cTn id="45" dur="26">
                                          <p:stCondLst>
                                            <p:cond delay="1312"/>
                                          </p:stCondLst>
                                        </p:cTn>
                                        <p:tgtEl>
                                          <p:spTgt spid="3"/>
                                        </p:tgtEl>
                                      </p:cBhvr>
                                      <p:to x="100000" y="80000"/>
                                    </p:animScale>
                                    <p:animScale>
                                      <p:cBhvr>
                                        <p:cTn id="46" dur="166" decel="50000">
                                          <p:stCondLst>
                                            <p:cond delay="1338"/>
                                          </p:stCondLst>
                                        </p:cTn>
                                        <p:tgtEl>
                                          <p:spTgt spid="3"/>
                                        </p:tgtEl>
                                      </p:cBhvr>
                                      <p:to x="100000" y="100000"/>
                                    </p:animScale>
                                    <p:animScale>
                                      <p:cBhvr>
                                        <p:cTn id="47" dur="26">
                                          <p:stCondLst>
                                            <p:cond delay="1642"/>
                                          </p:stCondLst>
                                        </p:cTn>
                                        <p:tgtEl>
                                          <p:spTgt spid="3"/>
                                        </p:tgtEl>
                                      </p:cBhvr>
                                      <p:to x="100000" y="90000"/>
                                    </p:animScale>
                                    <p:animScale>
                                      <p:cBhvr>
                                        <p:cTn id="48" dur="166" decel="50000">
                                          <p:stCondLst>
                                            <p:cond delay="1668"/>
                                          </p:stCondLst>
                                        </p:cTn>
                                        <p:tgtEl>
                                          <p:spTgt spid="3"/>
                                        </p:tgtEl>
                                      </p:cBhvr>
                                      <p:to x="100000" y="100000"/>
                                    </p:animScale>
                                    <p:animScale>
                                      <p:cBhvr>
                                        <p:cTn id="49" dur="26">
                                          <p:stCondLst>
                                            <p:cond delay="1808"/>
                                          </p:stCondLst>
                                        </p:cTn>
                                        <p:tgtEl>
                                          <p:spTgt spid="3"/>
                                        </p:tgtEl>
                                      </p:cBhvr>
                                      <p:to x="100000" y="95000"/>
                                    </p:animScale>
                                    <p:animScale>
                                      <p:cBhvr>
                                        <p:cTn id="5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p:nvPr/>
        </p:nvGrpSpPr>
        <p:grpSpPr>
          <a:xfrm>
            <a:off x="-35848" y="2247422"/>
            <a:ext cx="3059816" cy="2970645"/>
            <a:chOff x="165725" y="1754335"/>
            <a:chExt cx="3582903" cy="3522861"/>
          </a:xfrm>
        </p:grpSpPr>
        <p:grpSp>
          <p:nvGrpSpPr>
            <p:cNvPr id="3" name="Group 27"/>
            <p:cNvGrpSpPr/>
            <p:nvPr/>
          </p:nvGrpSpPr>
          <p:grpSpPr>
            <a:xfrm>
              <a:off x="233751" y="1754335"/>
              <a:ext cx="3514877" cy="3522861"/>
              <a:chOff x="233751" y="1754334"/>
              <a:chExt cx="3514877" cy="3522861"/>
            </a:xfrm>
          </p:grpSpPr>
          <p:sp>
            <p:nvSpPr>
              <p:cNvPr id="38" name="Freeform 71"/>
              <p:cNvSpPr/>
              <p:nvPr/>
            </p:nvSpPr>
            <p:spPr>
              <a:xfrm rot="20256101">
                <a:off x="233751" y="1754334"/>
                <a:ext cx="3514877" cy="3522861"/>
              </a:xfrm>
              <a:custGeom>
                <a:avLst/>
                <a:gdLst>
                  <a:gd name="connsiteX0" fmla="*/ 1398417 w 3323029"/>
                  <a:gd name="connsiteY0" fmla="*/ 0 h 3330579"/>
                  <a:gd name="connsiteX1" fmla="*/ 1884133 w 3323029"/>
                  <a:gd name="connsiteY1" fmla="*/ 3864 h 3330579"/>
                  <a:gd name="connsiteX2" fmla="*/ 1946080 w 3323029"/>
                  <a:gd name="connsiteY2" fmla="*/ 403172 h 3330579"/>
                  <a:gd name="connsiteX3" fmla="*/ 2042248 w 3323029"/>
                  <a:gd name="connsiteY3" fmla="*/ 426825 h 3330579"/>
                  <a:gd name="connsiteX4" fmla="*/ 2166447 w 3323029"/>
                  <a:gd name="connsiteY4" fmla="*/ 471061 h 3330579"/>
                  <a:gd name="connsiteX5" fmla="*/ 2285558 w 3323029"/>
                  <a:gd name="connsiteY5" fmla="*/ 527585 h 3330579"/>
                  <a:gd name="connsiteX6" fmla="*/ 2316968 w 3323029"/>
                  <a:gd name="connsiteY6" fmla="*/ 546587 h 3330579"/>
                  <a:gd name="connsiteX7" fmla="*/ 2647341 w 3323029"/>
                  <a:gd name="connsiteY7" fmla="*/ 304108 h 3330579"/>
                  <a:gd name="connsiteX8" fmla="*/ 2994093 w 3323029"/>
                  <a:gd name="connsiteY8" fmla="*/ 644254 h 3330579"/>
                  <a:gd name="connsiteX9" fmla="*/ 2760974 w 3323029"/>
                  <a:gd name="connsiteY9" fmla="*/ 975027 h 3330579"/>
                  <a:gd name="connsiteX10" fmla="*/ 2863478 w 3323029"/>
                  <a:gd name="connsiteY10" fmla="*/ 1167975 h 3330579"/>
                  <a:gd name="connsiteX11" fmla="*/ 2917553 w 3323029"/>
                  <a:gd name="connsiteY11" fmla="*/ 1344511 h 3330579"/>
                  <a:gd name="connsiteX12" fmla="*/ 3321219 w 3323029"/>
                  <a:gd name="connsiteY12" fmla="*/ 1408884 h 3330579"/>
                  <a:gd name="connsiteX13" fmla="*/ 3323029 w 3323029"/>
                  <a:gd name="connsiteY13" fmla="*/ 1894612 h 3330579"/>
                  <a:gd name="connsiteX14" fmla="*/ 2924583 w 3323029"/>
                  <a:gd name="connsiteY14" fmla="*/ 1961200 h 3330579"/>
                  <a:gd name="connsiteX15" fmla="*/ 2907798 w 3323029"/>
                  <a:gd name="connsiteY15" fmla="*/ 2029444 h 3330579"/>
                  <a:gd name="connsiteX16" fmla="*/ 2863561 w 3323029"/>
                  <a:gd name="connsiteY16" fmla="*/ 2153643 h 3330579"/>
                  <a:gd name="connsiteX17" fmla="*/ 2807039 w 3323029"/>
                  <a:gd name="connsiteY17" fmla="*/ 2272754 h 3330579"/>
                  <a:gd name="connsiteX18" fmla="*/ 2770411 w 3323029"/>
                  <a:gd name="connsiteY18" fmla="*/ 2333302 h 3330579"/>
                  <a:gd name="connsiteX19" fmla="*/ 3011212 w 3323029"/>
                  <a:gd name="connsiteY19" fmla="*/ 2666180 h 3330579"/>
                  <a:gd name="connsiteX20" fmla="*/ 2668683 w 3323029"/>
                  <a:gd name="connsiteY20" fmla="*/ 3010576 h 3330579"/>
                  <a:gd name="connsiteX21" fmla="*/ 2326407 w 3323029"/>
                  <a:gd name="connsiteY21" fmla="*/ 2765800 h 3330579"/>
                  <a:gd name="connsiteX22" fmla="*/ 2166646 w 3323029"/>
                  <a:gd name="connsiteY22" fmla="*/ 2850673 h 3330579"/>
                  <a:gd name="connsiteX23" fmla="*/ 2050349 w 3323029"/>
                  <a:gd name="connsiteY23" fmla="*/ 2892477 h 3330579"/>
                  <a:gd name="connsiteX24" fmla="*/ 1989426 w 3323029"/>
                  <a:gd name="connsiteY24" fmla="*/ 2907999 h 3330579"/>
                  <a:gd name="connsiteX25" fmla="*/ 1915493 w 3323029"/>
                  <a:gd name="connsiteY25" fmla="*/ 3330579 h 3330579"/>
                  <a:gd name="connsiteX26" fmla="*/ 1429793 w 3323029"/>
                  <a:gd name="connsiteY26" fmla="*/ 3325071 h 3330579"/>
                  <a:gd name="connsiteX27" fmla="*/ 1366863 w 3323029"/>
                  <a:gd name="connsiteY27" fmla="*/ 2910163 h 3330579"/>
                  <a:gd name="connsiteX28" fmla="*/ 1305177 w 3323029"/>
                  <a:gd name="connsiteY28" fmla="*/ 2894991 h 3330579"/>
                  <a:gd name="connsiteX29" fmla="*/ 1180978 w 3323029"/>
                  <a:gd name="connsiteY29" fmla="*/ 2850754 h 3330579"/>
                  <a:gd name="connsiteX30" fmla="*/ 1061867 w 3323029"/>
                  <a:gd name="connsiteY30" fmla="*/ 2794233 h 3330579"/>
                  <a:gd name="connsiteX31" fmla="*/ 1017109 w 3323029"/>
                  <a:gd name="connsiteY31" fmla="*/ 2767155 h 3330579"/>
                  <a:gd name="connsiteX32" fmla="*/ 656375 w 3323029"/>
                  <a:gd name="connsiteY32" fmla="*/ 3015448 h 3330579"/>
                  <a:gd name="connsiteX33" fmla="*/ 320095 w 3323029"/>
                  <a:gd name="connsiteY33" fmla="*/ 2664948 h 3330579"/>
                  <a:gd name="connsiteX34" fmla="*/ 573475 w 3323029"/>
                  <a:gd name="connsiteY34" fmla="*/ 2327625 h 3330579"/>
                  <a:gd name="connsiteX35" fmla="*/ 536640 w 3323029"/>
                  <a:gd name="connsiteY35" fmla="*/ 2265626 h 3330579"/>
                  <a:gd name="connsiteX36" fmla="*/ 483946 w 3323029"/>
                  <a:gd name="connsiteY36" fmla="*/ 2153840 h 3330579"/>
                  <a:gd name="connsiteX37" fmla="*/ 433052 w 3323029"/>
                  <a:gd name="connsiteY37" fmla="*/ 1987685 h 3330579"/>
                  <a:gd name="connsiteX38" fmla="*/ 1905 w 3323029"/>
                  <a:gd name="connsiteY38" fmla="*/ 1919015 h 3330579"/>
                  <a:gd name="connsiteX39" fmla="*/ 0 w 3323029"/>
                  <a:gd name="connsiteY39" fmla="*/ 1433289 h 3330579"/>
                  <a:gd name="connsiteX40" fmla="*/ 422349 w 3323029"/>
                  <a:gd name="connsiteY40" fmla="*/ 1362623 h 3330579"/>
                  <a:gd name="connsiteX41" fmla="*/ 439627 w 3323029"/>
                  <a:gd name="connsiteY41" fmla="*/ 1292372 h 3330579"/>
                  <a:gd name="connsiteX42" fmla="*/ 483863 w 3323029"/>
                  <a:gd name="connsiteY42" fmla="*/ 1168173 h 3330579"/>
                  <a:gd name="connsiteX43" fmla="*/ 540386 w 3323029"/>
                  <a:gd name="connsiteY43" fmla="*/ 1049061 h 3330579"/>
                  <a:gd name="connsiteX44" fmla="*/ 555882 w 3323029"/>
                  <a:gd name="connsiteY44" fmla="*/ 1023445 h 3330579"/>
                  <a:gd name="connsiteX45" fmla="*/ 291769 w 3323029"/>
                  <a:gd name="connsiteY45" fmla="*/ 677755 h 3330579"/>
                  <a:gd name="connsiteX46" fmla="*/ 625174 w 3323029"/>
                  <a:gd name="connsiteY46" fmla="*/ 324520 h 3330579"/>
                  <a:gd name="connsiteX47" fmla="*/ 989612 w 3323029"/>
                  <a:gd name="connsiteY47" fmla="*/ 570999 h 3330579"/>
                  <a:gd name="connsiteX48" fmla="*/ 1068991 w 3323029"/>
                  <a:gd name="connsiteY48" fmla="*/ 523836 h 3330579"/>
                  <a:gd name="connsiteX49" fmla="*/ 1180777 w 3323029"/>
                  <a:gd name="connsiteY49" fmla="*/ 471143 h 3330579"/>
                  <a:gd name="connsiteX50" fmla="*/ 1325217 w 3323029"/>
                  <a:gd name="connsiteY50" fmla="*/ 426900 h 3330579"/>
                  <a:gd name="connsiteX51" fmla="*/ 1398417 w 3323029"/>
                  <a:gd name="connsiteY51" fmla="*/ 0 h 3330579"/>
                  <a:gd name="connsiteX52" fmla="*/ 1661514 w 3323029"/>
                  <a:gd name="connsiteY52" fmla="*/ 924941 h 3330579"/>
                  <a:gd name="connsiteX53" fmla="*/ 921165 w 3323029"/>
                  <a:gd name="connsiteY53" fmla="*/ 1665290 h 3330579"/>
                  <a:gd name="connsiteX54" fmla="*/ 1661514 w 3323029"/>
                  <a:gd name="connsiteY54" fmla="*/ 2405639 h 3330579"/>
                  <a:gd name="connsiteX55" fmla="*/ 2401863 w 3323029"/>
                  <a:gd name="connsiteY55" fmla="*/ 1665290 h 3330579"/>
                  <a:gd name="connsiteX56" fmla="*/ 1661514 w 3323029"/>
                  <a:gd name="connsiteY56" fmla="*/ 924941 h 333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3029" h="3330579">
                    <a:moveTo>
                      <a:pt x="1398417" y="0"/>
                    </a:moveTo>
                    <a:lnTo>
                      <a:pt x="1884133" y="3864"/>
                    </a:lnTo>
                    <a:lnTo>
                      <a:pt x="1946080" y="403172"/>
                    </a:lnTo>
                    <a:lnTo>
                      <a:pt x="2042248" y="426825"/>
                    </a:lnTo>
                    <a:cubicBezTo>
                      <a:pt x="2083930" y="439328"/>
                      <a:pt x="2125376" y="454053"/>
                      <a:pt x="2166447" y="471061"/>
                    </a:cubicBezTo>
                    <a:cubicBezTo>
                      <a:pt x="2207518" y="488070"/>
                      <a:pt x="2247240" y="506958"/>
                      <a:pt x="2285558" y="527585"/>
                    </a:cubicBezTo>
                    <a:lnTo>
                      <a:pt x="2316968" y="546587"/>
                    </a:lnTo>
                    <a:lnTo>
                      <a:pt x="2647341" y="304108"/>
                    </a:lnTo>
                    <a:lnTo>
                      <a:pt x="2994093" y="644254"/>
                    </a:lnTo>
                    <a:lnTo>
                      <a:pt x="2760974" y="975027"/>
                    </a:lnTo>
                    <a:lnTo>
                      <a:pt x="2863478" y="1167975"/>
                    </a:lnTo>
                    <a:lnTo>
                      <a:pt x="2917553" y="1344511"/>
                    </a:lnTo>
                    <a:lnTo>
                      <a:pt x="3321219" y="1408884"/>
                    </a:lnTo>
                    <a:lnTo>
                      <a:pt x="3323029" y="1894612"/>
                    </a:lnTo>
                    <a:lnTo>
                      <a:pt x="2924583" y="1961200"/>
                    </a:lnTo>
                    <a:lnTo>
                      <a:pt x="2907798" y="2029444"/>
                    </a:lnTo>
                    <a:cubicBezTo>
                      <a:pt x="2895296" y="2071125"/>
                      <a:pt x="2880569" y="2112572"/>
                      <a:pt x="2863561" y="2153643"/>
                    </a:cubicBezTo>
                    <a:cubicBezTo>
                      <a:pt x="2846553" y="2194714"/>
                      <a:pt x="2827665" y="2234438"/>
                      <a:pt x="2807039" y="2272754"/>
                    </a:cubicBezTo>
                    <a:lnTo>
                      <a:pt x="2770411" y="2333302"/>
                    </a:lnTo>
                    <a:lnTo>
                      <a:pt x="3011212" y="2666180"/>
                    </a:lnTo>
                    <a:lnTo>
                      <a:pt x="2668683" y="3010576"/>
                    </a:lnTo>
                    <a:lnTo>
                      <a:pt x="2326407" y="2765800"/>
                    </a:lnTo>
                    <a:lnTo>
                      <a:pt x="2166646" y="2850673"/>
                    </a:lnTo>
                    <a:cubicBezTo>
                      <a:pt x="2128586" y="2866442"/>
                      <a:pt x="2089772" y="2880397"/>
                      <a:pt x="2050349" y="2892477"/>
                    </a:cubicBezTo>
                    <a:lnTo>
                      <a:pt x="1989426" y="2907999"/>
                    </a:lnTo>
                    <a:lnTo>
                      <a:pt x="1915493" y="3330579"/>
                    </a:lnTo>
                    <a:lnTo>
                      <a:pt x="1429793" y="3325071"/>
                    </a:lnTo>
                    <a:lnTo>
                      <a:pt x="1366863" y="2910163"/>
                    </a:lnTo>
                    <a:lnTo>
                      <a:pt x="1305177" y="2894991"/>
                    </a:lnTo>
                    <a:cubicBezTo>
                      <a:pt x="1263495" y="2882489"/>
                      <a:pt x="1222049" y="2867763"/>
                      <a:pt x="1180978" y="2850754"/>
                    </a:cubicBezTo>
                    <a:cubicBezTo>
                      <a:pt x="1139907" y="2833746"/>
                      <a:pt x="1100184" y="2814859"/>
                      <a:pt x="1061867" y="2794233"/>
                    </a:cubicBezTo>
                    <a:lnTo>
                      <a:pt x="1017109" y="2767155"/>
                    </a:lnTo>
                    <a:lnTo>
                      <a:pt x="656375" y="3015448"/>
                    </a:lnTo>
                    <a:lnTo>
                      <a:pt x="320095" y="2664948"/>
                    </a:lnTo>
                    <a:lnTo>
                      <a:pt x="573475" y="2327625"/>
                    </a:lnTo>
                    <a:lnTo>
                      <a:pt x="536640" y="2265626"/>
                    </a:lnTo>
                    <a:cubicBezTo>
                      <a:pt x="517298" y="2229211"/>
                      <a:pt x="499714" y="2191900"/>
                      <a:pt x="483946" y="2153840"/>
                    </a:cubicBezTo>
                    <a:lnTo>
                      <a:pt x="433052" y="1987685"/>
                    </a:lnTo>
                    <a:lnTo>
                      <a:pt x="1905" y="1919015"/>
                    </a:lnTo>
                    <a:lnTo>
                      <a:pt x="0" y="1433289"/>
                    </a:lnTo>
                    <a:lnTo>
                      <a:pt x="422349" y="1362623"/>
                    </a:lnTo>
                    <a:lnTo>
                      <a:pt x="439627" y="1292372"/>
                    </a:lnTo>
                    <a:cubicBezTo>
                      <a:pt x="452129" y="1250691"/>
                      <a:pt x="466854" y="1209244"/>
                      <a:pt x="483863" y="1168173"/>
                    </a:cubicBezTo>
                    <a:cubicBezTo>
                      <a:pt x="500870" y="1127102"/>
                      <a:pt x="519759" y="1087378"/>
                      <a:pt x="540386" y="1049061"/>
                    </a:cubicBezTo>
                    <a:lnTo>
                      <a:pt x="555882" y="1023445"/>
                    </a:lnTo>
                    <a:lnTo>
                      <a:pt x="291769" y="677755"/>
                    </a:lnTo>
                    <a:lnTo>
                      <a:pt x="625174" y="324520"/>
                    </a:lnTo>
                    <a:lnTo>
                      <a:pt x="989612" y="570999"/>
                    </a:lnTo>
                    <a:lnTo>
                      <a:pt x="1068991" y="523836"/>
                    </a:lnTo>
                    <a:cubicBezTo>
                      <a:pt x="1105407" y="504496"/>
                      <a:pt x="1142717" y="486911"/>
                      <a:pt x="1180777" y="471143"/>
                    </a:cubicBezTo>
                    <a:lnTo>
                      <a:pt x="1325217" y="426900"/>
                    </a:lnTo>
                    <a:lnTo>
                      <a:pt x="1398417" y="0"/>
                    </a:lnTo>
                    <a:close/>
                    <a:moveTo>
                      <a:pt x="1661514" y="924941"/>
                    </a:moveTo>
                    <a:cubicBezTo>
                      <a:pt x="1252631" y="924941"/>
                      <a:pt x="921165" y="1256407"/>
                      <a:pt x="921165" y="1665290"/>
                    </a:cubicBezTo>
                    <a:cubicBezTo>
                      <a:pt x="921165" y="2074173"/>
                      <a:pt x="1252631" y="2405639"/>
                      <a:pt x="1661514" y="2405639"/>
                    </a:cubicBezTo>
                    <a:cubicBezTo>
                      <a:pt x="2070397" y="2405639"/>
                      <a:pt x="2401863" y="2074173"/>
                      <a:pt x="2401863" y="1665290"/>
                    </a:cubicBezTo>
                    <a:cubicBezTo>
                      <a:pt x="2401863" y="1256407"/>
                      <a:pt x="2070397" y="924941"/>
                      <a:pt x="1661514" y="924941"/>
                    </a:cubicBezTo>
                    <a:close/>
                  </a:path>
                </a:pathLst>
              </a:custGeom>
              <a:solidFill>
                <a:schemeClr val="bg1">
                  <a:lumMod val="95000"/>
                </a:schemeClr>
              </a:solidFill>
              <a:ln>
                <a:solidFill>
                  <a:schemeClr val="bg1"/>
                </a:solidFill>
              </a:ln>
              <a:effectLst>
                <a:outerShdw blurRad="63500" dist="76200" dir="10800000" sx="99000" sy="99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nvGrpSpPr>
              <p:cNvPr id="4" name="Group 38"/>
              <p:cNvGrpSpPr/>
              <p:nvPr/>
            </p:nvGrpSpPr>
            <p:grpSpPr>
              <a:xfrm>
                <a:off x="978575" y="2503152"/>
                <a:ext cx="2025228" cy="2025228"/>
                <a:chOff x="4053853" y="3242480"/>
                <a:chExt cx="1097280" cy="1097280"/>
              </a:xfrm>
            </p:grpSpPr>
            <p:sp>
              <p:nvSpPr>
                <p:cNvPr id="40" name="Oval 39"/>
                <p:cNvSpPr/>
                <p:nvPr/>
              </p:nvSpPr>
              <p:spPr>
                <a:xfrm flipH="1">
                  <a:off x="4053853" y="3242480"/>
                  <a:ext cx="1097280" cy="1097280"/>
                </a:xfrm>
                <a:prstGeom prst="ellipse">
                  <a:avLst/>
                </a:prstGeom>
                <a:solidFill>
                  <a:srgbClr val="FBF7F7"/>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1" name="Oval 40"/>
                <p:cNvSpPr/>
                <p:nvPr/>
              </p:nvSpPr>
              <p:spPr>
                <a:xfrm flipH="1">
                  <a:off x="4133028" y="3321655"/>
                  <a:ext cx="938930" cy="938930"/>
                </a:xfrm>
                <a:prstGeom prst="ellipse">
                  <a:avLst/>
                </a:prstGeom>
                <a:solidFill>
                  <a:srgbClr val="65338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r>
                    <a:rPr lang="en-US" sz="2000" dirty="0">
                      <a:solidFill>
                        <a:srgbClr val="2D7C8C"/>
                      </a:solidFill>
                      <a:latin typeface="#9Slide03 SVNKelson Sans" panose="02000500000000000000" pitchFamily="2" charset="0"/>
                      <a:cs typeface="Arial" panose="020B0604020202020204" pitchFamily="34" charset="0"/>
                    </a:rPr>
                    <a:t>G</a:t>
                  </a:r>
                </a:p>
              </p:txBody>
            </p:sp>
            <p:sp>
              <p:nvSpPr>
                <p:cNvPr id="42" name="Oval 41"/>
                <p:cNvSpPr/>
                <p:nvPr/>
              </p:nvSpPr>
              <p:spPr>
                <a:xfrm flipH="1">
                  <a:off x="4236733" y="3425360"/>
                  <a:ext cx="731520" cy="731520"/>
                </a:xfrm>
                <a:prstGeom prst="ellipse">
                  <a:avLst/>
                </a:prstGeom>
                <a:solidFill>
                  <a:srgbClr val="F9F8F6"/>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3" name="Oval 42"/>
                <p:cNvSpPr/>
                <p:nvPr/>
              </p:nvSpPr>
              <p:spPr>
                <a:xfrm flipH="1">
                  <a:off x="4322694" y="3501392"/>
                  <a:ext cx="559599" cy="579456"/>
                </a:xfrm>
                <a:prstGeom prst="ellipse">
                  <a:avLst/>
                </a:prstGeom>
                <a:solidFill>
                  <a:srgbClr val="371557"/>
                </a:solidFill>
                <a:ln w="6350">
                  <a:solidFill>
                    <a:srgbClr val="3114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4" name="Oval 43"/>
                <p:cNvSpPr/>
                <p:nvPr/>
              </p:nvSpPr>
              <p:spPr>
                <a:xfrm flipH="1">
                  <a:off x="4396753" y="3585091"/>
                  <a:ext cx="411480" cy="412058"/>
                </a:xfrm>
                <a:prstGeom prst="ellipse">
                  <a:avLst/>
                </a:prstGeom>
                <a:solidFill>
                  <a:srgbClr val="F9F8F6"/>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45" name="Oval 44"/>
                <p:cNvSpPr/>
                <p:nvPr/>
              </p:nvSpPr>
              <p:spPr>
                <a:xfrm flipH="1">
                  <a:off x="4490574" y="3675229"/>
                  <a:ext cx="223839" cy="231782"/>
                </a:xfrm>
                <a:prstGeom prst="ellipse">
                  <a:avLst/>
                </a:prstGeom>
                <a:solidFill>
                  <a:srgbClr val="113F4E"/>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grpSp>
        <p:grpSp>
          <p:nvGrpSpPr>
            <p:cNvPr id="5" name="Group 28"/>
            <p:cNvGrpSpPr/>
            <p:nvPr/>
          </p:nvGrpSpPr>
          <p:grpSpPr>
            <a:xfrm rot="21276754" flipH="1">
              <a:off x="165725" y="2207919"/>
              <a:ext cx="1843776" cy="1339928"/>
              <a:chOff x="2523477" y="1377446"/>
              <a:chExt cx="2489843" cy="1757558"/>
            </a:xfrm>
          </p:grpSpPr>
          <p:grpSp>
            <p:nvGrpSpPr>
              <p:cNvPr id="7" name="Group 55"/>
              <p:cNvGrpSpPr/>
              <p:nvPr/>
            </p:nvGrpSpPr>
            <p:grpSpPr>
              <a:xfrm rot="19598431">
                <a:off x="4128654" y="1377446"/>
                <a:ext cx="749894" cy="1133814"/>
                <a:chOff x="6113875" y="3728663"/>
                <a:chExt cx="1014752" cy="1196373"/>
              </a:xfrm>
            </p:grpSpPr>
            <p:sp>
              <p:nvSpPr>
                <p:cNvPr id="35" name="Freeform 68"/>
                <p:cNvSpPr/>
                <p:nvPr/>
              </p:nvSpPr>
              <p:spPr>
                <a:xfrm rot="17290628" flipH="1">
                  <a:off x="6355217" y="3702121"/>
                  <a:ext cx="514720" cy="997404"/>
                </a:xfrm>
                <a:custGeom>
                  <a:avLst/>
                  <a:gdLst>
                    <a:gd name="connsiteX0" fmla="*/ 370551 w 1305155"/>
                    <a:gd name="connsiteY0" fmla="*/ 955709 h 1005062"/>
                    <a:gd name="connsiteX1" fmla="*/ 40764 w 1305155"/>
                    <a:gd name="connsiteY1" fmla="*/ 327701 h 1005062"/>
                    <a:gd name="connsiteX2" fmla="*/ 652578 w 1305155"/>
                    <a:gd name="connsiteY2" fmla="*/ 0 h 1005062"/>
                    <a:gd name="connsiteX3" fmla="*/ 370551 w 1305155"/>
                    <a:gd name="connsiteY3" fmla="*/ 955709 h 1005062"/>
                    <a:gd name="connsiteX0-1" fmla="*/ 447731 w 729758"/>
                    <a:gd name="connsiteY0-2" fmla="*/ 955709 h 955709"/>
                    <a:gd name="connsiteX1-3" fmla="*/ 117341 w 729758"/>
                    <a:gd name="connsiteY1-4" fmla="*/ 459721 h 955709"/>
                    <a:gd name="connsiteX2-5" fmla="*/ 729758 w 729758"/>
                    <a:gd name="connsiteY2-6" fmla="*/ 0 h 955709"/>
                    <a:gd name="connsiteX3-7" fmla="*/ 447731 w 729758"/>
                    <a:gd name="connsiteY3-8" fmla="*/ 955709 h 955709"/>
                    <a:gd name="connsiteX0-9" fmla="*/ 447731 w 729758"/>
                    <a:gd name="connsiteY0-10" fmla="*/ 955709 h 955709"/>
                    <a:gd name="connsiteX1-11" fmla="*/ 117341 w 729758"/>
                    <a:gd name="connsiteY1-12" fmla="*/ 459721 h 955709"/>
                    <a:gd name="connsiteX2-13" fmla="*/ 729758 w 729758"/>
                    <a:gd name="connsiteY2-14" fmla="*/ 0 h 955709"/>
                    <a:gd name="connsiteX3-15" fmla="*/ 447731 w 729758"/>
                    <a:gd name="connsiteY3-16" fmla="*/ 955709 h 955709"/>
                    <a:gd name="connsiteX0-17" fmla="*/ 447731 w 729758"/>
                    <a:gd name="connsiteY0-18" fmla="*/ 955709 h 1124083"/>
                    <a:gd name="connsiteX1-19" fmla="*/ 117341 w 729758"/>
                    <a:gd name="connsiteY1-20" fmla="*/ 459721 h 1124083"/>
                    <a:gd name="connsiteX2-21" fmla="*/ 729758 w 729758"/>
                    <a:gd name="connsiteY2-22" fmla="*/ 0 h 1124083"/>
                    <a:gd name="connsiteX3-23" fmla="*/ 447731 w 729758"/>
                    <a:gd name="connsiteY3-24" fmla="*/ 955709 h 1124083"/>
                    <a:gd name="connsiteX0-25" fmla="*/ 323902 w 605929"/>
                    <a:gd name="connsiteY0-26" fmla="*/ 955709 h 1124083"/>
                    <a:gd name="connsiteX1-27" fmla="*/ 277719 w 605929"/>
                    <a:gd name="connsiteY1-28" fmla="*/ 453818 h 1124083"/>
                    <a:gd name="connsiteX2-29" fmla="*/ 605929 w 605929"/>
                    <a:gd name="connsiteY2-30" fmla="*/ 0 h 1124083"/>
                    <a:gd name="connsiteX3-31" fmla="*/ 323902 w 605929"/>
                    <a:gd name="connsiteY3-32" fmla="*/ 955709 h 1124083"/>
                    <a:gd name="connsiteX0-33" fmla="*/ 323902 w 605929"/>
                    <a:gd name="connsiteY0-34" fmla="*/ 955709 h 1124083"/>
                    <a:gd name="connsiteX1-35" fmla="*/ 277719 w 605929"/>
                    <a:gd name="connsiteY1-36" fmla="*/ 453818 h 1124083"/>
                    <a:gd name="connsiteX2-37" fmla="*/ 605929 w 605929"/>
                    <a:gd name="connsiteY2-38" fmla="*/ 0 h 1124083"/>
                    <a:gd name="connsiteX3-39" fmla="*/ 323902 w 605929"/>
                    <a:gd name="connsiteY3-40" fmla="*/ 955709 h 1124083"/>
                    <a:gd name="connsiteX0-41" fmla="*/ 323902 w 605929"/>
                    <a:gd name="connsiteY0-42" fmla="*/ 955709 h 1124083"/>
                    <a:gd name="connsiteX1-43" fmla="*/ 277719 w 605929"/>
                    <a:gd name="connsiteY1-44" fmla="*/ 453818 h 1124083"/>
                    <a:gd name="connsiteX2-45" fmla="*/ 605929 w 605929"/>
                    <a:gd name="connsiteY2-46" fmla="*/ 0 h 1124083"/>
                    <a:gd name="connsiteX3-47" fmla="*/ 323902 w 605929"/>
                    <a:gd name="connsiteY3-48" fmla="*/ 955709 h 1124083"/>
                    <a:gd name="connsiteX0-49" fmla="*/ 323902 w 605929"/>
                    <a:gd name="connsiteY0-50" fmla="*/ 955709 h 1124083"/>
                    <a:gd name="connsiteX1-51" fmla="*/ 277719 w 605929"/>
                    <a:gd name="connsiteY1-52" fmla="*/ 453818 h 1124083"/>
                    <a:gd name="connsiteX2-53" fmla="*/ 605929 w 605929"/>
                    <a:gd name="connsiteY2-54" fmla="*/ 0 h 1124083"/>
                    <a:gd name="connsiteX3-55" fmla="*/ 323902 w 605929"/>
                    <a:gd name="connsiteY3-56" fmla="*/ 955709 h 1124083"/>
                    <a:gd name="connsiteX0-57" fmla="*/ 209490 w 491517"/>
                    <a:gd name="connsiteY0-58" fmla="*/ 955709 h 995290"/>
                    <a:gd name="connsiteX1-59" fmla="*/ 121855 w 491517"/>
                    <a:gd name="connsiteY1-60" fmla="*/ 472283 h 995290"/>
                    <a:gd name="connsiteX2-61" fmla="*/ 491517 w 491517"/>
                    <a:gd name="connsiteY2-62" fmla="*/ 0 h 995290"/>
                    <a:gd name="connsiteX3-63" fmla="*/ 209490 w 491517"/>
                    <a:gd name="connsiteY3-64" fmla="*/ 955709 h 995290"/>
                    <a:gd name="connsiteX0-65" fmla="*/ 209490 w 491517"/>
                    <a:gd name="connsiteY0-66" fmla="*/ 955709 h 995290"/>
                    <a:gd name="connsiteX1-67" fmla="*/ 121855 w 491517"/>
                    <a:gd name="connsiteY1-68" fmla="*/ 472283 h 995290"/>
                    <a:gd name="connsiteX2-69" fmla="*/ 491517 w 491517"/>
                    <a:gd name="connsiteY2-70" fmla="*/ 0 h 995290"/>
                    <a:gd name="connsiteX3-71" fmla="*/ 209490 w 491517"/>
                    <a:gd name="connsiteY3-72" fmla="*/ 955709 h 995290"/>
                    <a:gd name="connsiteX0-73" fmla="*/ 209490 w 491517"/>
                    <a:gd name="connsiteY0-74" fmla="*/ 955709 h 995290"/>
                    <a:gd name="connsiteX1-75" fmla="*/ 121855 w 491517"/>
                    <a:gd name="connsiteY1-76" fmla="*/ 472283 h 995290"/>
                    <a:gd name="connsiteX2-77" fmla="*/ 491517 w 491517"/>
                    <a:gd name="connsiteY2-78" fmla="*/ 0 h 995290"/>
                    <a:gd name="connsiteX3-79" fmla="*/ 209490 w 491517"/>
                    <a:gd name="connsiteY3-80" fmla="*/ 955709 h 995290"/>
                    <a:gd name="connsiteX0-81" fmla="*/ 209490 w 491517"/>
                    <a:gd name="connsiteY0-82" fmla="*/ 955709 h 995290"/>
                    <a:gd name="connsiteX1-83" fmla="*/ 121855 w 491517"/>
                    <a:gd name="connsiteY1-84" fmla="*/ 472283 h 995290"/>
                    <a:gd name="connsiteX2-85" fmla="*/ 491517 w 491517"/>
                    <a:gd name="connsiteY2-86" fmla="*/ 0 h 995290"/>
                    <a:gd name="connsiteX3-87" fmla="*/ 209490 w 491517"/>
                    <a:gd name="connsiteY3-88" fmla="*/ 955709 h 995290"/>
                    <a:gd name="connsiteX0-89" fmla="*/ 209490 w 491517"/>
                    <a:gd name="connsiteY0-90" fmla="*/ 955709 h 995290"/>
                    <a:gd name="connsiteX1-91" fmla="*/ 121855 w 491517"/>
                    <a:gd name="connsiteY1-92" fmla="*/ 472283 h 995290"/>
                    <a:gd name="connsiteX2-93" fmla="*/ 491517 w 491517"/>
                    <a:gd name="connsiteY2-94" fmla="*/ 0 h 995290"/>
                    <a:gd name="connsiteX3-95" fmla="*/ 209490 w 491517"/>
                    <a:gd name="connsiteY3-96" fmla="*/ 955709 h 995290"/>
                    <a:gd name="connsiteX0-97" fmla="*/ 218034 w 500061"/>
                    <a:gd name="connsiteY0-98" fmla="*/ 955709 h 995456"/>
                    <a:gd name="connsiteX1-99" fmla="*/ 112904 w 500061"/>
                    <a:gd name="connsiteY1-100" fmla="*/ 474608 h 995456"/>
                    <a:gd name="connsiteX2-101" fmla="*/ 500061 w 500061"/>
                    <a:gd name="connsiteY2-102" fmla="*/ 0 h 995456"/>
                    <a:gd name="connsiteX3-103" fmla="*/ 218034 w 500061"/>
                    <a:gd name="connsiteY3-104" fmla="*/ 955709 h 995456"/>
                    <a:gd name="connsiteX0-105" fmla="*/ 232692 w 514719"/>
                    <a:gd name="connsiteY0-106" fmla="*/ 955709 h 997405"/>
                    <a:gd name="connsiteX1-107" fmla="*/ 127562 w 514719"/>
                    <a:gd name="connsiteY1-108" fmla="*/ 474608 h 997405"/>
                    <a:gd name="connsiteX2-109" fmla="*/ 514719 w 514719"/>
                    <a:gd name="connsiteY2-110" fmla="*/ 0 h 997405"/>
                    <a:gd name="connsiteX3-111" fmla="*/ 232692 w 514719"/>
                    <a:gd name="connsiteY3-112" fmla="*/ 955709 h 997405"/>
                  </a:gdLst>
                  <a:ahLst/>
                  <a:cxnLst>
                    <a:cxn ang="0">
                      <a:pos x="connsiteX0-1" y="connsiteY0-2"/>
                    </a:cxn>
                    <a:cxn ang="0">
                      <a:pos x="connsiteX1-3" y="connsiteY1-4"/>
                    </a:cxn>
                    <a:cxn ang="0">
                      <a:pos x="connsiteX2-5" y="connsiteY2-6"/>
                    </a:cxn>
                    <a:cxn ang="0">
                      <a:pos x="connsiteX3-7" y="connsiteY3-8"/>
                    </a:cxn>
                  </a:cxnLst>
                  <a:rect l="l" t="t" r="r" b="b"/>
                  <a:pathLst>
                    <a:path w="514719" h="997405">
                      <a:moveTo>
                        <a:pt x="232692" y="955709"/>
                      </a:moveTo>
                      <a:cubicBezTo>
                        <a:pt x="-91210" y="1124083"/>
                        <a:pt x="-27954" y="745867"/>
                        <a:pt x="127562" y="474608"/>
                      </a:cubicBezTo>
                      <a:cubicBezTo>
                        <a:pt x="203614" y="305613"/>
                        <a:pt x="376247" y="131682"/>
                        <a:pt x="514719" y="0"/>
                      </a:cubicBezTo>
                      <a:lnTo>
                        <a:pt x="232692" y="955709"/>
                      </a:lnTo>
                      <a:close/>
                    </a:path>
                  </a:pathLst>
                </a:custGeom>
                <a:solidFill>
                  <a:srgbClr val="9B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6" name="Freeform 69"/>
                <p:cNvSpPr/>
                <p:nvPr/>
              </p:nvSpPr>
              <p:spPr>
                <a:xfrm rot="17290628" flipH="1">
                  <a:off x="6257509" y="3615687"/>
                  <a:ext cx="729758" cy="955709"/>
                </a:xfrm>
                <a:custGeom>
                  <a:avLst/>
                  <a:gdLst>
                    <a:gd name="connsiteX0" fmla="*/ 370551 w 1305155"/>
                    <a:gd name="connsiteY0" fmla="*/ 955709 h 1005062"/>
                    <a:gd name="connsiteX1" fmla="*/ 40764 w 1305155"/>
                    <a:gd name="connsiteY1" fmla="*/ 327701 h 1005062"/>
                    <a:gd name="connsiteX2" fmla="*/ 652578 w 1305155"/>
                    <a:gd name="connsiteY2" fmla="*/ 0 h 1005062"/>
                    <a:gd name="connsiteX3" fmla="*/ 370551 w 1305155"/>
                    <a:gd name="connsiteY3" fmla="*/ 955709 h 1005062"/>
                    <a:gd name="connsiteX0-1" fmla="*/ 447731 w 729758"/>
                    <a:gd name="connsiteY0-2" fmla="*/ 955709 h 955709"/>
                    <a:gd name="connsiteX1-3" fmla="*/ 117341 w 729758"/>
                    <a:gd name="connsiteY1-4" fmla="*/ 459721 h 955709"/>
                    <a:gd name="connsiteX2-5" fmla="*/ 729758 w 729758"/>
                    <a:gd name="connsiteY2-6" fmla="*/ 0 h 955709"/>
                    <a:gd name="connsiteX3-7" fmla="*/ 447731 w 729758"/>
                    <a:gd name="connsiteY3-8" fmla="*/ 955709 h 955709"/>
                    <a:gd name="connsiteX0-9" fmla="*/ 447731 w 729758"/>
                    <a:gd name="connsiteY0-10" fmla="*/ 955709 h 955709"/>
                    <a:gd name="connsiteX1-11" fmla="*/ 117341 w 729758"/>
                    <a:gd name="connsiteY1-12" fmla="*/ 459721 h 955709"/>
                    <a:gd name="connsiteX2-13" fmla="*/ 729758 w 729758"/>
                    <a:gd name="connsiteY2-14" fmla="*/ 0 h 955709"/>
                    <a:gd name="connsiteX3-15" fmla="*/ 447731 w 729758"/>
                    <a:gd name="connsiteY3-16" fmla="*/ 955709 h 955709"/>
                  </a:gdLst>
                  <a:ahLst/>
                  <a:cxnLst>
                    <a:cxn ang="0">
                      <a:pos x="connsiteX0-1" y="connsiteY0-2"/>
                    </a:cxn>
                    <a:cxn ang="0">
                      <a:pos x="connsiteX1-3" y="connsiteY1-4"/>
                    </a:cxn>
                    <a:cxn ang="0">
                      <a:pos x="connsiteX2-5" y="connsiteY2-6"/>
                    </a:cxn>
                    <a:cxn ang="0">
                      <a:pos x="connsiteX3-7" y="connsiteY3-8"/>
                    </a:cxn>
                  </a:cxnLst>
                  <a:rect l="l" t="t" r="r" b="b"/>
                  <a:pathLst>
                    <a:path w="729758" h="955709">
                      <a:moveTo>
                        <a:pt x="447731" y="955709"/>
                      </a:moveTo>
                      <a:cubicBezTo>
                        <a:pt x="143568" y="843459"/>
                        <a:pt x="0" y="703231"/>
                        <a:pt x="117341" y="459721"/>
                      </a:cubicBezTo>
                      <a:cubicBezTo>
                        <a:pt x="212264" y="262736"/>
                        <a:pt x="335142" y="152027"/>
                        <a:pt x="729758" y="0"/>
                      </a:cubicBezTo>
                      <a:lnTo>
                        <a:pt x="447731" y="955709"/>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7" name="Freeform 70"/>
                <p:cNvSpPr/>
                <p:nvPr/>
              </p:nvSpPr>
              <p:spPr>
                <a:xfrm rot="4309372" flipH="1" flipV="1">
                  <a:off x="6315100" y="4111510"/>
                  <a:ext cx="652699" cy="974354"/>
                </a:xfrm>
                <a:custGeom>
                  <a:avLst/>
                  <a:gdLst>
                    <a:gd name="connsiteX0" fmla="*/ 370551 w 1305155"/>
                    <a:gd name="connsiteY0" fmla="*/ 955709 h 1005062"/>
                    <a:gd name="connsiteX1" fmla="*/ 40764 w 1305155"/>
                    <a:gd name="connsiteY1" fmla="*/ 327701 h 1005062"/>
                    <a:gd name="connsiteX2" fmla="*/ 652578 w 1305155"/>
                    <a:gd name="connsiteY2" fmla="*/ 0 h 1005062"/>
                    <a:gd name="connsiteX3" fmla="*/ 370551 w 1305155"/>
                    <a:gd name="connsiteY3" fmla="*/ 955709 h 1005062"/>
                    <a:gd name="connsiteX0-1" fmla="*/ 447731 w 729758"/>
                    <a:gd name="connsiteY0-2" fmla="*/ 955709 h 955709"/>
                    <a:gd name="connsiteX1-3" fmla="*/ 117341 w 729758"/>
                    <a:gd name="connsiteY1-4" fmla="*/ 459721 h 955709"/>
                    <a:gd name="connsiteX2-5" fmla="*/ 729758 w 729758"/>
                    <a:gd name="connsiteY2-6" fmla="*/ 0 h 955709"/>
                    <a:gd name="connsiteX3-7" fmla="*/ 447731 w 729758"/>
                    <a:gd name="connsiteY3-8" fmla="*/ 955709 h 955709"/>
                    <a:gd name="connsiteX0-9" fmla="*/ 447731 w 729758"/>
                    <a:gd name="connsiteY0-10" fmla="*/ 955709 h 955709"/>
                    <a:gd name="connsiteX1-11" fmla="*/ 117341 w 729758"/>
                    <a:gd name="connsiteY1-12" fmla="*/ 459721 h 955709"/>
                    <a:gd name="connsiteX2-13" fmla="*/ 729758 w 729758"/>
                    <a:gd name="connsiteY2-14" fmla="*/ 0 h 955709"/>
                    <a:gd name="connsiteX3-15" fmla="*/ 447731 w 729758"/>
                    <a:gd name="connsiteY3-16" fmla="*/ 955709 h 955709"/>
                    <a:gd name="connsiteX0-17" fmla="*/ 471968 w 729758"/>
                    <a:gd name="connsiteY0-18" fmla="*/ 946504 h 946504"/>
                    <a:gd name="connsiteX1-19" fmla="*/ 117341 w 729758"/>
                    <a:gd name="connsiteY1-20" fmla="*/ 459721 h 946504"/>
                    <a:gd name="connsiteX2-21" fmla="*/ 729758 w 729758"/>
                    <a:gd name="connsiteY2-22" fmla="*/ 0 h 946504"/>
                    <a:gd name="connsiteX3-23" fmla="*/ 471968 w 729758"/>
                    <a:gd name="connsiteY3-24" fmla="*/ 946504 h 946504"/>
                    <a:gd name="connsiteX0-25" fmla="*/ 471968 w 729758"/>
                    <a:gd name="connsiteY0-26" fmla="*/ 946504 h 974354"/>
                    <a:gd name="connsiteX1-27" fmla="*/ 117341 w 729758"/>
                    <a:gd name="connsiteY1-28" fmla="*/ 459721 h 974354"/>
                    <a:gd name="connsiteX2-29" fmla="*/ 729758 w 729758"/>
                    <a:gd name="connsiteY2-30" fmla="*/ 0 h 974354"/>
                    <a:gd name="connsiteX3-31" fmla="*/ 471968 w 729758"/>
                    <a:gd name="connsiteY3-32" fmla="*/ 946504 h 974354"/>
                    <a:gd name="connsiteX0-33" fmla="*/ 390247 w 648037"/>
                    <a:gd name="connsiteY0-34" fmla="*/ 946504 h 974354"/>
                    <a:gd name="connsiteX1-35" fmla="*/ 117341 w 648037"/>
                    <a:gd name="connsiteY1-36" fmla="*/ 534454 h 974354"/>
                    <a:gd name="connsiteX2-37" fmla="*/ 648037 w 648037"/>
                    <a:gd name="connsiteY2-38" fmla="*/ 0 h 974354"/>
                    <a:gd name="connsiteX3-39" fmla="*/ 390247 w 648037"/>
                    <a:gd name="connsiteY3-40" fmla="*/ 946504 h 974354"/>
                    <a:gd name="connsiteX0-41" fmla="*/ 434531 w 692321"/>
                    <a:gd name="connsiteY0-42" fmla="*/ 946504 h 974354"/>
                    <a:gd name="connsiteX1-43" fmla="*/ 117341 w 692321"/>
                    <a:gd name="connsiteY1-44" fmla="*/ 546595 h 974354"/>
                    <a:gd name="connsiteX2-45" fmla="*/ 692321 w 692321"/>
                    <a:gd name="connsiteY2-46" fmla="*/ 0 h 974354"/>
                    <a:gd name="connsiteX3-47" fmla="*/ 434531 w 692321"/>
                    <a:gd name="connsiteY3-48" fmla="*/ 946504 h 974354"/>
                    <a:gd name="connsiteX0-49" fmla="*/ 454104 w 711894"/>
                    <a:gd name="connsiteY0-50" fmla="*/ 946504 h 974354"/>
                    <a:gd name="connsiteX1-51" fmla="*/ 136914 w 711894"/>
                    <a:gd name="connsiteY1-52" fmla="*/ 546595 h 974354"/>
                    <a:gd name="connsiteX2-53" fmla="*/ 711894 w 711894"/>
                    <a:gd name="connsiteY2-54" fmla="*/ 0 h 974354"/>
                    <a:gd name="connsiteX3-55" fmla="*/ 454104 w 711894"/>
                    <a:gd name="connsiteY3-56" fmla="*/ 946504 h 974354"/>
                    <a:gd name="connsiteX0-57" fmla="*/ 394910 w 652700"/>
                    <a:gd name="connsiteY0-58" fmla="*/ 946504 h 974354"/>
                    <a:gd name="connsiteX1-59" fmla="*/ 77720 w 652700"/>
                    <a:gd name="connsiteY1-60" fmla="*/ 546595 h 974354"/>
                    <a:gd name="connsiteX2-61" fmla="*/ 652700 w 652700"/>
                    <a:gd name="connsiteY2-62" fmla="*/ 0 h 974354"/>
                    <a:gd name="connsiteX3-63" fmla="*/ 394910 w 652700"/>
                    <a:gd name="connsiteY3-64" fmla="*/ 946504 h 974354"/>
                  </a:gdLst>
                  <a:ahLst/>
                  <a:cxnLst>
                    <a:cxn ang="0">
                      <a:pos x="connsiteX0-1" y="connsiteY0-2"/>
                    </a:cxn>
                    <a:cxn ang="0">
                      <a:pos x="connsiteX1-3" y="connsiteY1-4"/>
                    </a:cxn>
                    <a:cxn ang="0">
                      <a:pos x="connsiteX2-5" y="connsiteY2-6"/>
                    </a:cxn>
                    <a:cxn ang="0">
                      <a:pos x="connsiteX3-7" y="connsiteY3-8"/>
                    </a:cxn>
                  </a:cxnLst>
                  <a:rect l="l" t="t" r="r" b="b"/>
                  <a:pathLst>
                    <a:path w="652700" h="974354">
                      <a:moveTo>
                        <a:pt x="394910" y="946504"/>
                      </a:moveTo>
                      <a:cubicBezTo>
                        <a:pt x="7542" y="974354"/>
                        <a:pt x="0" y="751821"/>
                        <a:pt x="77720" y="546595"/>
                      </a:cubicBezTo>
                      <a:cubicBezTo>
                        <a:pt x="172643" y="349610"/>
                        <a:pt x="258084" y="152027"/>
                        <a:pt x="652700" y="0"/>
                      </a:cubicBezTo>
                      <a:lnTo>
                        <a:pt x="394910" y="946504"/>
                      </a:lnTo>
                      <a:close/>
                    </a:path>
                  </a:pathLst>
                </a:custGeom>
                <a:solidFill>
                  <a:srgbClr val="9B9B9B"/>
                </a:solidFill>
                <a:ln>
                  <a:solidFill>
                    <a:srgbClr val="A6A6A6"/>
                  </a:solidFill>
                </a:ln>
                <a:effectLst>
                  <a:outerShdw blurRad="50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sp>
            <p:nvSpPr>
              <p:cNvPr id="31" name="Oval 200"/>
              <p:cNvSpPr/>
              <p:nvPr/>
            </p:nvSpPr>
            <p:spPr>
              <a:xfrm rot="14198431">
                <a:off x="3800412" y="1252992"/>
                <a:ext cx="175108" cy="2250709"/>
              </a:xfrm>
              <a:custGeom>
                <a:avLst/>
                <a:gdLst/>
                <a:ahLst/>
                <a:cxnLst/>
                <a:rect l="l" t="t" r="r" b="b"/>
                <a:pathLst>
                  <a:path w="168942" h="3045645">
                    <a:moveTo>
                      <a:pt x="168942" y="2961196"/>
                    </a:moveTo>
                    <a:cubicBezTo>
                      <a:pt x="168942" y="3007836"/>
                      <a:pt x="131133" y="3045645"/>
                      <a:pt x="84493" y="3045645"/>
                    </a:cubicBezTo>
                    <a:cubicBezTo>
                      <a:pt x="41509" y="3045645"/>
                      <a:pt x="6026" y="3013531"/>
                      <a:pt x="2185" y="2971801"/>
                    </a:cubicBezTo>
                    <a:lnTo>
                      <a:pt x="0" y="2971801"/>
                    </a:lnTo>
                    <a:lnTo>
                      <a:pt x="0" y="0"/>
                    </a:lnTo>
                    <a:lnTo>
                      <a:pt x="166584" y="0"/>
                    </a:lnTo>
                    <a:lnTo>
                      <a:pt x="166584" y="2949519"/>
                    </a:lnTo>
                    <a:cubicBezTo>
                      <a:pt x="168658" y="2953189"/>
                      <a:pt x="168942" y="2957159"/>
                      <a:pt x="168942" y="2961196"/>
                    </a:cubicBezTo>
                    <a:close/>
                  </a:path>
                </a:pathLst>
              </a:custGeom>
              <a:solidFill>
                <a:srgbClr val="9B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2" name="Oval 200"/>
              <p:cNvSpPr/>
              <p:nvPr/>
            </p:nvSpPr>
            <p:spPr>
              <a:xfrm rot="14198431">
                <a:off x="3067478" y="2593189"/>
                <a:ext cx="176940" cy="512026"/>
              </a:xfrm>
              <a:custGeom>
                <a:avLst/>
                <a:gdLst/>
                <a:ahLst/>
                <a:cxnLst/>
                <a:rect l="l" t="t" r="r" b="b"/>
                <a:pathLst>
                  <a:path w="186704" h="692870">
                    <a:moveTo>
                      <a:pt x="186704" y="0"/>
                    </a:moveTo>
                    <a:lnTo>
                      <a:pt x="186704" y="678929"/>
                    </a:lnTo>
                    <a:cubicBezTo>
                      <a:pt x="174515" y="687352"/>
                      <a:pt x="138495" y="692870"/>
                      <a:pt x="96035" y="692870"/>
                    </a:cubicBezTo>
                    <a:cubicBezTo>
                      <a:pt x="47179" y="692870"/>
                      <a:pt x="6849" y="685564"/>
                      <a:pt x="2484" y="676071"/>
                    </a:cubicBezTo>
                    <a:lnTo>
                      <a:pt x="0" y="676071"/>
                    </a:lnTo>
                    <a:lnTo>
                      <a:pt x="0" y="0"/>
                    </a:lnTo>
                    <a:close/>
                  </a:path>
                </a:pathLst>
              </a:custGeom>
              <a:gradFill flip="none" rotWithShape="1">
                <a:gsLst>
                  <a:gs pos="0">
                    <a:srgbClr val="595959"/>
                  </a:gs>
                  <a:gs pos="16000">
                    <a:srgbClr val="D9D9D9"/>
                  </a:gs>
                  <a:gs pos="31000">
                    <a:srgbClr val="595959"/>
                  </a:gs>
                  <a:gs pos="59000">
                    <a:srgbClr val="D9D9D9"/>
                  </a:gs>
                  <a:gs pos="100000">
                    <a:srgbClr val="595959"/>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3" name="Oval 32"/>
              <p:cNvSpPr/>
              <p:nvPr/>
            </p:nvSpPr>
            <p:spPr>
              <a:xfrm rot="14141844">
                <a:off x="2851820" y="2960136"/>
                <a:ext cx="178738" cy="57561"/>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sp>
            <p:nvSpPr>
              <p:cNvPr id="34" name="Flowchart: Delay 33"/>
              <p:cNvSpPr/>
              <p:nvPr/>
            </p:nvSpPr>
            <p:spPr>
              <a:xfrm rot="19598431" flipH="1">
                <a:off x="2523477" y="3091675"/>
                <a:ext cx="456391" cy="43329"/>
              </a:xfrm>
              <a:prstGeom prst="flowChartDelay">
                <a:avLst/>
              </a:prstGeom>
              <a:gradFill>
                <a:gsLst>
                  <a:gs pos="4000">
                    <a:srgbClr val="595959"/>
                  </a:gs>
                  <a:gs pos="50000">
                    <a:srgbClr val="D9D9D9"/>
                  </a:gs>
                  <a:gs pos="100000">
                    <a:srgbClr val="59595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en-US" sz="2000" dirty="0">
                  <a:solidFill>
                    <a:srgbClr val="2D7C8C"/>
                  </a:solidFill>
                  <a:latin typeface="#9Slide03 SVNKelson Sans" panose="02000500000000000000" pitchFamily="2" charset="0"/>
                  <a:cs typeface="Arial" panose="020B0604020202020204" pitchFamily="34" charset="0"/>
                </a:endParaRPr>
              </a:p>
            </p:txBody>
          </p:sp>
        </p:grpSp>
      </p:grpSp>
      <p:sp>
        <p:nvSpPr>
          <p:cNvPr id="12" name="Shape 345"/>
          <p:cNvSpPr txBox="1"/>
          <p:nvPr/>
        </p:nvSpPr>
        <p:spPr>
          <a:xfrm>
            <a:off x="3321978" y="1439995"/>
            <a:ext cx="8777021" cy="1494157"/>
          </a:xfrm>
          <a:prstGeom prst="rect">
            <a:avLst/>
          </a:prstGeom>
          <a:noFill/>
          <a:ln>
            <a:noFill/>
          </a:ln>
          <a:effectLst>
            <a:outerShdw blurRad="42863" dist="9525" dir="5400000" algn="bl" rotWithShape="0">
              <a:srgbClr val="20124D">
                <a:alpha val="80000"/>
              </a:srgbClr>
            </a:outerShdw>
          </a:effectLst>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1pPr>
            <a:lvl2pPr marR="0" lvl="1"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2pPr>
            <a:lvl3pPr marR="0" lvl="2"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3pPr>
            <a:lvl4pPr marR="0" lvl="3"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4pPr>
            <a:lvl5pPr marR="0" lvl="4"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5pPr>
            <a:lvl6pPr marR="0" lvl="5"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6pPr>
            <a:lvl7pPr marR="0" lvl="6"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7pPr>
            <a:lvl8pPr marR="0" lvl="7"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8pPr>
            <a:lvl9pPr marR="0" lvl="8"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9pPr>
          </a:lstStyle>
          <a:p>
            <a:pPr algn="just" defTabSz="1219170">
              <a:lnSpc>
                <a:spcPct val="115000"/>
              </a:lnSpc>
              <a:defRPr/>
            </a:pPr>
            <a:r>
              <a:rPr lang="en-US" dirty="0" err="1">
                <a:solidFill>
                  <a:srgbClr val="FF0000"/>
                </a:solidFill>
                <a:latin typeface="#9Slide03 SFU Futura_07" panose="00000900000000000000" pitchFamily="2" charset="0"/>
                <a:ea typeface="Times New Roman" panose="02020603050405020304" pitchFamily="18" charset="0"/>
              </a:rPr>
              <a:t>Câu</a:t>
            </a:r>
            <a:r>
              <a:rPr lang="en-US" dirty="0">
                <a:solidFill>
                  <a:srgbClr val="FF0000"/>
                </a:solidFill>
                <a:latin typeface="#9Slide03 SFU Futura_07" panose="00000900000000000000" pitchFamily="2" charset="0"/>
                <a:ea typeface="Times New Roman" panose="02020603050405020304" pitchFamily="18" charset="0"/>
              </a:rPr>
              <a:t> 5: </a:t>
            </a:r>
            <a:r>
              <a:rPr lang="en-US" dirty="0" err="1">
                <a:solidFill>
                  <a:srgbClr val="FF0000"/>
                </a:solidFill>
                <a:latin typeface="#9Slide03 SFU Futura_07" panose="00000900000000000000" pitchFamily="2" charset="0"/>
                <a:ea typeface="Times New Roman" panose="02020603050405020304" pitchFamily="18" charset="0"/>
              </a:rPr>
              <a:t>Ngoài</a:t>
            </a:r>
            <a:r>
              <a:rPr lang="en-US" dirty="0">
                <a:solidFill>
                  <a:srgbClr val="FF0000"/>
                </a:solidFill>
                <a:latin typeface="#9Slide03 SFU Futura_07" panose="00000900000000000000" pitchFamily="2" charset="0"/>
                <a:ea typeface="Times New Roman" panose="02020603050405020304" pitchFamily="18" charset="0"/>
              </a:rPr>
              <a:t> 4 </a:t>
            </a:r>
            <a:r>
              <a:rPr lang="en-US" dirty="0" err="1">
                <a:solidFill>
                  <a:srgbClr val="FF0000"/>
                </a:solidFill>
                <a:latin typeface="#9Slide03 SFU Futura_07" panose="00000900000000000000" pitchFamily="2" charset="0"/>
                <a:ea typeface="Times New Roman" panose="02020603050405020304" pitchFamily="18" charset="0"/>
              </a:rPr>
              <a:t>hành</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tinh</a:t>
            </a:r>
            <a:r>
              <a:rPr lang="en-US" dirty="0">
                <a:solidFill>
                  <a:srgbClr val="FF0000"/>
                </a:solidFill>
                <a:latin typeface="#9Slide03 SFU Futura_07" panose="00000900000000000000" pitchFamily="2" charset="0"/>
                <a:ea typeface="Times New Roman" panose="02020603050405020304" pitchFamily="18" charset="0"/>
              </a:rPr>
              <a:t>: S</a:t>
            </a:r>
            <a:r>
              <a:rPr lang="en-US" dirty="0" err="1">
                <a:solidFill>
                  <a:srgbClr val="FF0000"/>
                </a:solidFill>
                <a:latin typeface="#9Slide03 SFU Futura_07" panose="00000900000000000000" pitchFamily="2" charset="0"/>
                <a:ea typeface="Times New Roman" panose="02020603050405020304" pitchFamily="18" charset="0"/>
              </a:rPr>
              <a:t>ao</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thủy</a:t>
            </a:r>
            <a:r>
              <a:rPr lang="en-US" dirty="0">
                <a:solidFill>
                  <a:srgbClr val="FF0000"/>
                </a:solidFill>
                <a:latin typeface="#9Slide03 SFU Futura_07" panose="00000900000000000000" pitchFamily="2" charset="0"/>
                <a:ea typeface="Times New Roman" panose="02020603050405020304" pitchFamily="18" charset="0"/>
              </a:rPr>
              <a:t>, S</a:t>
            </a:r>
            <a:r>
              <a:rPr lang="en-US" dirty="0" err="1">
                <a:solidFill>
                  <a:srgbClr val="FF0000"/>
                </a:solidFill>
                <a:latin typeface="#9Slide03 SFU Futura_07" panose="00000900000000000000" pitchFamily="2" charset="0"/>
                <a:ea typeface="Times New Roman" panose="02020603050405020304" pitchFamily="18" charset="0"/>
              </a:rPr>
              <a:t>ao</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kim</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Trái</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đất</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và</a:t>
            </a:r>
            <a:r>
              <a:rPr lang="en-US" dirty="0">
                <a:solidFill>
                  <a:srgbClr val="FF0000"/>
                </a:solidFill>
                <a:latin typeface="#9Slide03 SFU Futura_07" panose="00000900000000000000" pitchFamily="2" charset="0"/>
                <a:ea typeface="Times New Roman" panose="02020603050405020304" pitchFamily="18" charset="0"/>
              </a:rPr>
              <a:t> Sao </a:t>
            </a:r>
            <a:r>
              <a:rPr lang="en-US" dirty="0" err="1">
                <a:solidFill>
                  <a:srgbClr val="FF0000"/>
                </a:solidFill>
                <a:latin typeface="#9Slide03 SFU Futura_07" panose="00000900000000000000" pitchFamily="2" charset="0"/>
                <a:ea typeface="Times New Roman" panose="02020603050405020304" pitchFamily="18" charset="0"/>
              </a:rPr>
              <a:t>hỏa</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em</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hãy</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kể</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tên</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những</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hành</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tinh</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còn</a:t>
            </a:r>
            <a:r>
              <a:rPr lang="en-US" dirty="0">
                <a:solidFill>
                  <a:srgbClr val="FF0000"/>
                </a:solidFill>
                <a:latin typeface="#9Slide03 SFU Futura_07" panose="00000900000000000000" pitchFamily="2" charset="0"/>
                <a:ea typeface="Times New Roman" panose="02020603050405020304" pitchFamily="18" charset="0"/>
              </a:rPr>
              <a:t> </a:t>
            </a:r>
            <a:r>
              <a:rPr lang="en-US" dirty="0" err="1">
                <a:solidFill>
                  <a:srgbClr val="FF0000"/>
                </a:solidFill>
                <a:latin typeface="#9Slide03 SFU Futura_07" panose="00000900000000000000" pitchFamily="2" charset="0"/>
                <a:ea typeface="Times New Roman" panose="02020603050405020304" pitchFamily="18" charset="0"/>
              </a:rPr>
              <a:t>lại</a:t>
            </a:r>
            <a:r>
              <a:rPr lang="en-US" dirty="0">
                <a:solidFill>
                  <a:srgbClr val="FF0000"/>
                </a:solidFill>
                <a:latin typeface="#9Slide03 SFU Futura_07" panose="00000900000000000000" pitchFamily="2" charset="0"/>
                <a:ea typeface="Times New Roman" panose="02020603050405020304" pitchFamily="18" charset="0"/>
              </a:rPr>
              <a:t>? </a:t>
            </a:r>
          </a:p>
        </p:txBody>
      </p:sp>
      <p:cxnSp>
        <p:nvCxnSpPr>
          <p:cNvPr id="55" name="Straight Connector 54"/>
          <p:cNvCxnSpPr/>
          <p:nvPr/>
        </p:nvCxnSpPr>
        <p:spPr>
          <a:xfrm>
            <a:off x="0" y="990899"/>
            <a:ext cx="1219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oogle Shape;1054;p37"/>
          <p:cNvGrpSpPr/>
          <p:nvPr/>
        </p:nvGrpSpPr>
        <p:grpSpPr>
          <a:xfrm>
            <a:off x="70863" y="279102"/>
            <a:ext cx="3465655" cy="5910332"/>
            <a:chOff x="385907" y="2954040"/>
            <a:chExt cx="2496869" cy="4258164"/>
          </a:xfrm>
        </p:grpSpPr>
        <p:sp>
          <p:nvSpPr>
            <p:cNvPr id="57" name="Google Shape;1055;p37"/>
            <p:cNvSpPr/>
            <p:nvPr/>
          </p:nvSpPr>
          <p:spPr>
            <a:xfrm rot="-902946">
              <a:off x="2130199" y="3135218"/>
              <a:ext cx="395152" cy="507661"/>
            </a:xfrm>
            <a:prstGeom prst="roundRect">
              <a:avLst>
                <a:gd name="adj" fmla="val 10020"/>
              </a:avLst>
            </a:prstGeom>
            <a:solidFill>
              <a:srgbClr val="FFFFFF">
                <a:alpha val="40000"/>
              </a:srgbClr>
            </a:solidFill>
            <a:ln>
              <a:noFill/>
            </a:ln>
          </p:spPr>
          <p:txBody>
            <a:bodyPr spcFirstLastPara="1" wrap="square" lIns="91425" tIns="91425" rIns="91425" bIns="91425" anchor="ctr" anchorCtr="0">
              <a:noAutofit/>
            </a:bodyPr>
            <a:lstStyle/>
            <a:p>
              <a:pPr defTabSz="1219170">
                <a:defRPr/>
              </a:pPr>
              <a:endParaRPr sz="1900"/>
            </a:p>
          </p:txBody>
        </p:sp>
        <p:sp>
          <p:nvSpPr>
            <p:cNvPr id="58" name="Google Shape;1056;p37"/>
            <p:cNvSpPr/>
            <p:nvPr/>
          </p:nvSpPr>
          <p:spPr>
            <a:xfrm>
              <a:off x="385907" y="3211704"/>
              <a:ext cx="1943100" cy="4000500"/>
            </a:xfrm>
            <a:custGeom>
              <a:avLst/>
              <a:gdLst/>
              <a:ahLst/>
              <a:cxnLst/>
              <a:rect l="l" t="t" r="r" b="b"/>
              <a:pathLst>
                <a:path w="1943100" h="4000500" extrusionOk="0">
                  <a:moveTo>
                    <a:pt x="1910253" y="419988"/>
                  </a:moveTo>
                  <a:cubicBezTo>
                    <a:pt x="1888859" y="587146"/>
                    <a:pt x="1667683" y="623881"/>
                    <a:pt x="1533342" y="631964"/>
                  </a:cubicBezTo>
                  <a:cubicBezTo>
                    <a:pt x="1475748" y="635326"/>
                    <a:pt x="1418001" y="635128"/>
                    <a:pt x="1360431" y="631373"/>
                  </a:cubicBezTo>
                  <a:cubicBezTo>
                    <a:pt x="1360432" y="627786"/>
                    <a:pt x="1360578" y="624224"/>
                    <a:pt x="1360501" y="620623"/>
                  </a:cubicBezTo>
                  <a:cubicBezTo>
                    <a:pt x="1355923" y="401154"/>
                    <a:pt x="1196671" y="195046"/>
                    <a:pt x="1017468" y="81432"/>
                  </a:cubicBezTo>
                  <a:cubicBezTo>
                    <a:pt x="939528" y="32016"/>
                    <a:pt x="844437" y="-7849"/>
                    <a:pt x="750279" y="1320"/>
                  </a:cubicBezTo>
                  <a:cubicBezTo>
                    <a:pt x="659696" y="10147"/>
                    <a:pt x="589624" y="68237"/>
                    <a:pt x="553823" y="150691"/>
                  </a:cubicBezTo>
                  <a:cubicBezTo>
                    <a:pt x="482779" y="314261"/>
                    <a:pt x="639478" y="443471"/>
                    <a:pt x="768618" y="511822"/>
                  </a:cubicBezTo>
                  <a:cubicBezTo>
                    <a:pt x="936258" y="600551"/>
                    <a:pt x="1129717" y="649014"/>
                    <a:pt x="1320071" y="665657"/>
                  </a:cubicBezTo>
                  <a:cubicBezTo>
                    <a:pt x="1311852" y="742173"/>
                    <a:pt x="1279038" y="813959"/>
                    <a:pt x="1226554" y="870241"/>
                  </a:cubicBezTo>
                  <a:cubicBezTo>
                    <a:pt x="1120573" y="984541"/>
                    <a:pt x="974898" y="1015657"/>
                    <a:pt x="825107" y="1022133"/>
                  </a:cubicBezTo>
                  <a:cubicBezTo>
                    <a:pt x="677578" y="1028483"/>
                    <a:pt x="525870" y="1021670"/>
                    <a:pt x="386615" y="1079201"/>
                  </a:cubicBezTo>
                  <a:cubicBezTo>
                    <a:pt x="221007" y="1147616"/>
                    <a:pt x="96077" y="1301026"/>
                    <a:pt x="35396" y="1466945"/>
                  </a:cubicBezTo>
                  <a:cubicBezTo>
                    <a:pt x="-26104" y="1635144"/>
                    <a:pt x="-5796" y="1819401"/>
                    <a:pt x="83358" y="1973764"/>
                  </a:cubicBezTo>
                  <a:cubicBezTo>
                    <a:pt x="163691" y="2112829"/>
                    <a:pt x="286608" y="2214543"/>
                    <a:pt x="426702" y="2289301"/>
                  </a:cubicBezTo>
                  <a:cubicBezTo>
                    <a:pt x="554242" y="2357367"/>
                    <a:pt x="690786" y="2407316"/>
                    <a:pt x="816141" y="2479643"/>
                  </a:cubicBezTo>
                  <a:cubicBezTo>
                    <a:pt x="947135" y="2555208"/>
                    <a:pt x="1056806" y="2658256"/>
                    <a:pt x="1117176" y="2799149"/>
                  </a:cubicBezTo>
                  <a:cubicBezTo>
                    <a:pt x="1259860" y="3132290"/>
                    <a:pt x="1126840" y="3530415"/>
                    <a:pt x="911677" y="3800506"/>
                  </a:cubicBezTo>
                  <a:cubicBezTo>
                    <a:pt x="861148" y="3864236"/>
                    <a:pt x="804012" y="3922435"/>
                    <a:pt x="741224" y="3974128"/>
                  </a:cubicBezTo>
                  <a:cubicBezTo>
                    <a:pt x="722250" y="3989679"/>
                    <a:pt x="749339" y="4016495"/>
                    <a:pt x="768167" y="4001071"/>
                  </a:cubicBezTo>
                  <a:cubicBezTo>
                    <a:pt x="1039280" y="3778910"/>
                    <a:pt x="1228136" y="3412426"/>
                    <a:pt x="1212629" y="3058001"/>
                  </a:cubicBezTo>
                  <a:cubicBezTo>
                    <a:pt x="1205307" y="2890640"/>
                    <a:pt x="1148005" y="2724816"/>
                    <a:pt x="1033654" y="2600350"/>
                  </a:cubicBezTo>
                  <a:cubicBezTo>
                    <a:pt x="931883" y="2489581"/>
                    <a:pt x="795720" y="2420975"/>
                    <a:pt x="661004" y="2358974"/>
                  </a:cubicBezTo>
                  <a:cubicBezTo>
                    <a:pt x="524562" y="2296179"/>
                    <a:pt x="381554" y="2237105"/>
                    <a:pt x="267235" y="2137086"/>
                  </a:cubicBezTo>
                  <a:cubicBezTo>
                    <a:pt x="123572" y="2011400"/>
                    <a:pt x="25858" y="1828958"/>
                    <a:pt x="38158" y="1634756"/>
                  </a:cubicBezTo>
                  <a:cubicBezTo>
                    <a:pt x="50782" y="1435525"/>
                    <a:pt x="179655" y="1229988"/>
                    <a:pt x="356154" y="1135430"/>
                  </a:cubicBezTo>
                  <a:cubicBezTo>
                    <a:pt x="499416" y="1058678"/>
                    <a:pt x="663906" y="1066850"/>
                    <a:pt x="821228" y="1060398"/>
                  </a:cubicBezTo>
                  <a:cubicBezTo>
                    <a:pt x="973393" y="1054144"/>
                    <a:pt x="1122288" y="1024642"/>
                    <a:pt x="1235686" y="915327"/>
                  </a:cubicBezTo>
                  <a:cubicBezTo>
                    <a:pt x="1304480" y="850170"/>
                    <a:pt x="1347958" y="762741"/>
                    <a:pt x="1358400" y="668566"/>
                  </a:cubicBezTo>
                  <a:cubicBezTo>
                    <a:pt x="1376326" y="669740"/>
                    <a:pt x="1394220" y="670737"/>
                    <a:pt x="1412025" y="671353"/>
                  </a:cubicBezTo>
                  <a:cubicBezTo>
                    <a:pt x="1513232" y="674865"/>
                    <a:pt x="1617372" y="669150"/>
                    <a:pt x="1715263" y="641508"/>
                  </a:cubicBezTo>
                  <a:cubicBezTo>
                    <a:pt x="1790193" y="620350"/>
                    <a:pt x="1866165" y="584085"/>
                    <a:pt x="1911955" y="518642"/>
                  </a:cubicBezTo>
                  <a:cubicBezTo>
                    <a:pt x="1931955" y="489220"/>
                    <a:pt x="1944451" y="455350"/>
                    <a:pt x="1948353" y="419988"/>
                  </a:cubicBezTo>
                  <a:cubicBezTo>
                    <a:pt x="1951471" y="395731"/>
                    <a:pt x="1913339" y="395960"/>
                    <a:pt x="1910253" y="419988"/>
                  </a:cubicBezTo>
                  <a:close/>
                  <a:moveTo>
                    <a:pt x="900603" y="529977"/>
                  </a:moveTo>
                  <a:cubicBezTo>
                    <a:pt x="815900" y="497255"/>
                    <a:pt x="730270" y="455345"/>
                    <a:pt x="662033" y="394411"/>
                  </a:cubicBezTo>
                  <a:cubicBezTo>
                    <a:pt x="613614" y="351167"/>
                    <a:pt x="570409" y="293446"/>
                    <a:pt x="573825" y="225361"/>
                  </a:cubicBezTo>
                  <a:cubicBezTo>
                    <a:pt x="577585" y="150304"/>
                    <a:pt x="634385" y="74231"/>
                    <a:pt x="705118" y="49586"/>
                  </a:cubicBezTo>
                  <a:cubicBezTo>
                    <a:pt x="787033" y="21056"/>
                    <a:pt x="878473" y="49168"/>
                    <a:pt x="952184" y="87686"/>
                  </a:cubicBezTo>
                  <a:cubicBezTo>
                    <a:pt x="1132784" y="182092"/>
                    <a:pt x="1296747" y="375678"/>
                    <a:pt x="1319944" y="583221"/>
                  </a:cubicBezTo>
                  <a:cubicBezTo>
                    <a:pt x="1321607" y="598241"/>
                    <a:pt x="1322375" y="613347"/>
                    <a:pt x="1322243" y="628459"/>
                  </a:cubicBezTo>
                  <a:cubicBezTo>
                    <a:pt x="1177814" y="615313"/>
                    <a:pt x="1035911" y="582169"/>
                    <a:pt x="900603" y="529977"/>
                  </a:cubicBezTo>
                  <a:close/>
                </a:path>
              </a:pathLst>
            </a:custGeom>
            <a:solidFill>
              <a:srgbClr val="FFFFFF">
                <a:alpha val="4000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59" name="Google Shape;1057;p37"/>
            <p:cNvSpPr/>
            <p:nvPr/>
          </p:nvSpPr>
          <p:spPr>
            <a:xfrm>
              <a:off x="2044576" y="3063162"/>
              <a:ext cx="838200" cy="1181100"/>
            </a:xfrm>
            <a:custGeom>
              <a:avLst/>
              <a:gdLst/>
              <a:ahLst/>
              <a:cxnLst/>
              <a:rect l="l" t="t" r="r" b="b"/>
              <a:pathLst>
                <a:path w="838200" h="1181100" extrusionOk="0">
                  <a:moveTo>
                    <a:pt x="336674" y="168988"/>
                  </a:moveTo>
                  <a:cubicBezTo>
                    <a:pt x="336674" y="168988"/>
                    <a:pt x="571624" y="283288"/>
                    <a:pt x="616074" y="111838"/>
                  </a:cubicBezTo>
                  <a:lnTo>
                    <a:pt x="597024" y="41988"/>
                  </a:lnTo>
                  <a:cubicBezTo>
                    <a:pt x="597024" y="41988"/>
                    <a:pt x="603374" y="-2462"/>
                    <a:pt x="641474" y="41988"/>
                  </a:cubicBezTo>
                  <a:cubicBezTo>
                    <a:pt x="641474" y="41988"/>
                    <a:pt x="660524" y="-15162"/>
                    <a:pt x="692274" y="3888"/>
                  </a:cubicBezTo>
                  <a:cubicBezTo>
                    <a:pt x="724024" y="22938"/>
                    <a:pt x="749424" y="73738"/>
                    <a:pt x="679574" y="162638"/>
                  </a:cubicBezTo>
                  <a:cubicBezTo>
                    <a:pt x="679574" y="162638"/>
                    <a:pt x="679574" y="334088"/>
                    <a:pt x="444624" y="315038"/>
                  </a:cubicBezTo>
                  <a:lnTo>
                    <a:pt x="527174" y="518238"/>
                  </a:lnTo>
                  <a:cubicBezTo>
                    <a:pt x="527174" y="518238"/>
                    <a:pt x="565274" y="689688"/>
                    <a:pt x="774824" y="772238"/>
                  </a:cubicBezTo>
                  <a:cubicBezTo>
                    <a:pt x="774824" y="772238"/>
                    <a:pt x="900180" y="915462"/>
                    <a:pt x="800224" y="975438"/>
                  </a:cubicBezTo>
                  <a:cubicBezTo>
                    <a:pt x="736724" y="1013538"/>
                    <a:pt x="711324" y="886538"/>
                    <a:pt x="711324" y="886538"/>
                  </a:cubicBezTo>
                  <a:cubicBezTo>
                    <a:pt x="711324" y="886538"/>
                    <a:pt x="470024" y="842088"/>
                    <a:pt x="438274" y="651588"/>
                  </a:cubicBezTo>
                  <a:cubicBezTo>
                    <a:pt x="438274" y="651588"/>
                    <a:pt x="431924" y="626188"/>
                    <a:pt x="393824" y="645238"/>
                  </a:cubicBezTo>
                  <a:cubicBezTo>
                    <a:pt x="375867" y="654217"/>
                    <a:pt x="374774" y="676988"/>
                    <a:pt x="374774" y="676988"/>
                  </a:cubicBezTo>
                  <a:cubicBezTo>
                    <a:pt x="374774" y="676988"/>
                    <a:pt x="336674" y="873838"/>
                    <a:pt x="476374" y="994488"/>
                  </a:cubicBezTo>
                  <a:cubicBezTo>
                    <a:pt x="476374" y="994488"/>
                    <a:pt x="572063" y="1135140"/>
                    <a:pt x="476374" y="1178638"/>
                  </a:cubicBezTo>
                  <a:cubicBezTo>
                    <a:pt x="406524" y="1210388"/>
                    <a:pt x="387474" y="1057988"/>
                    <a:pt x="387474" y="1057988"/>
                  </a:cubicBezTo>
                  <a:cubicBezTo>
                    <a:pt x="387474" y="1057988"/>
                    <a:pt x="203324" y="988138"/>
                    <a:pt x="216024" y="702388"/>
                  </a:cubicBezTo>
                  <a:lnTo>
                    <a:pt x="139824" y="422988"/>
                  </a:lnTo>
                  <a:cubicBezTo>
                    <a:pt x="139824" y="422988"/>
                    <a:pt x="76324" y="613488"/>
                    <a:pt x="127124" y="740488"/>
                  </a:cubicBezTo>
                  <a:lnTo>
                    <a:pt x="165224" y="784938"/>
                  </a:lnTo>
                  <a:cubicBezTo>
                    <a:pt x="165224" y="784938"/>
                    <a:pt x="196974" y="835738"/>
                    <a:pt x="127124" y="803988"/>
                  </a:cubicBezTo>
                  <a:cubicBezTo>
                    <a:pt x="127124" y="803988"/>
                    <a:pt x="139824" y="867488"/>
                    <a:pt x="108074" y="873838"/>
                  </a:cubicBezTo>
                  <a:cubicBezTo>
                    <a:pt x="76324" y="880188"/>
                    <a:pt x="31874" y="848438"/>
                    <a:pt x="57274" y="746838"/>
                  </a:cubicBezTo>
                  <a:cubicBezTo>
                    <a:pt x="57274" y="746838"/>
                    <a:pt x="-126876" y="397588"/>
                    <a:pt x="165224" y="213438"/>
                  </a:cubicBezTo>
                  <a:close/>
                </a:path>
              </a:pathLst>
            </a:custGeom>
            <a:gradFill>
              <a:gsLst>
                <a:gs pos="0">
                  <a:srgbClr val="FFFFFF"/>
                </a:gs>
                <a:gs pos="23000">
                  <a:srgbClr val="FFFFFF"/>
                </a:gs>
                <a:gs pos="75000">
                  <a:srgbClr val="D9D9D9"/>
                </a:gs>
                <a:gs pos="100000">
                  <a:srgbClr val="D9D9D9"/>
                </a:gs>
              </a:gsLst>
              <a:lin ang="2700006" scaled="0"/>
            </a:gra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0" name="Google Shape;1058;p37"/>
            <p:cNvSpPr/>
            <p:nvPr/>
          </p:nvSpPr>
          <p:spPr>
            <a:xfrm>
              <a:off x="2167738" y="3232150"/>
              <a:ext cx="247650" cy="88900"/>
            </a:xfrm>
            <a:custGeom>
              <a:avLst/>
              <a:gdLst/>
              <a:ahLst/>
              <a:cxnLst/>
              <a:rect l="l" t="t" r="r" b="b"/>
              <a:pathLst>
                <a:path w="247650" h="88900" extrusionOk="0">
                  <a:moveTo>
                    <a:pt x="251841" y="15500"/>
                  </a:moveTo>
                  <a:cubicBezTo>
                    <a:pt x="238806" y="10997"/>
                    <a:pt x="226013" y="5823"/>
                    <a:pt x="213512" y="0"/>
                  </a:cubicBezTo>
                  <a:lnTo>
                    <a:pt x="42062" y="44450"/>
                  </a:lnTo>
                  <a:cubicBezTo>
                    <a:pt x="27426" y="53665"/>
                    <a:pt x="13377" y="63783"/>
                    <a:pt x="0" y="74746"/>
                  </a:cubicBezTo>
                  <a:cubicBezTo>
                    <a:pt x="39916" y="91695"/>
                    <a:pt x="83998" y="96283"/>
                    <a:pt x="126549" y="87916"/>
                  </a:cubicBezTo>
                  <a:cubicBezTo>
                    <a:pt x="175438" y="79013"/>
                    <a:pt x="219722" y="53418"/>
                    <a:pt x="251841" y="1550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1" name="Google Shape;1059;p37"/>
            <p:cNvSpPr/>
            <p:nvPr/>
          </p:nvSpPr>
          <p:spPr>
            <a:xfrm>
              <a:off x="2056223" y="2954040"/>
              <a:ext cx="406400" cy="374650"/>
            </a:xfrm>
            <a:custGeom>
              <a:avLst/>
              <a:gdLst/>
              <a:ahLst/>
              <a:cxnLst/>
              <a:rect l="l" t="t" r="r" b="b"/>
              <a:pathLst>
                <a:path w="406400" h="374650" extrusionOk="0">
                  <a:moveTo>
                    <a:pt x="379028" y="155945"/>
                  </a:moveTo>
                  <a:cubicBezTo>
                    <a:pt x="395437" y="242071"/>
                    <a:pt x="330542" y="326788"/>
                    <a:pt x="234081" y="345166"/>
                  </a:cubicBezTo>
                  <a:cubicBezTo>
                    <a:pt x="137620" y="363545"/>
                    <a:pt x="46121" y="308624"/>
                    <a:pt x="29711" y="222498"/>
                  </a:cubicBezTo>
                  <a:cubicBezTo>
                    <a:pt x="13302" y="136372"/>
                    <a:pt x="78197" y="51655"/>
                    <a:pt x="174658" y="33277"/>
                  </a:cubicBezTo>
                  <a:cubicBezTo>
                    <a:pt x="271119" y="14899"/>
                    <a:pt x="362619" y="69819"/>
                    <a:pt x="379028" y="155945"/>
                  </a:cubicBezTo>
                  <a:close/>
                </a:path>
              </a:pathLst>
            </a:custGeom>
            <a:solidFill>
              <a:srgbClr val="FFFFFF"/>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2" name="Google Shape;1060;p37"/>
            <p:cNvSpPr/>
            <p:nvPr/>
          </p:nvSpPr>
          <p:spPr>
            <a:xfrm>
              <a:off x="2108394" y="3050617"/>
              <a:ext cx="298450" cy="228600"/>
            </a:xfrm>
            <a:custGeom>
              <a:avLst/>
              <a:gdLst/>
              <a:ahLst/>
              <a:cxnLst/>
              <a:rect l="l" t="t" r="r" b="b"/>
              <a:pathLst>
                <a:path w="298450" h="228600" extrusionOk="0">
                  <a:moveTo>
                    <a:pt x="301202" y="67506"/>
                  </a:moveTo>
                  <a:cubicBezTo>
                    <a:pt x="315249" y="141255"/>
                    <a:pt x="259680" y="213798"/>
                    <a:pt x="177079" y="229539"/>
                  </a:cubicBezTo>
                  <a:cubicBezTo>
                    <a:pt x="94478" y="245281"/>
                    <a:pt x="16126" y="198247"/>
                    <a:pt x="2073" y="124498"/>
                  </a:cubicBezTo>
                  <a:cubicBezTo>
                    <a:pt x="-11979" y="50749"/>
                    <a:pt x="47044" y="23774"/>
                    <a:pt x="129644" y="8039"/>
                  </a:cubicBezTo>
                  <a:cubicBezTo>
                    <a:pt x="212245" y="-7697"/>
                    <a:pt x="287150" y="-6249"/>
                    <a:pt x="301202" y="67506"/>
                  </a:cubicBezTo>
                  <a:close/>
                </a:path>
              </a:pathLst>
            </a:custGeom>
            <a:gradFill>
              <a:gsLst>
                <a:gs pos="0">
                  <a:srgbClr val="008391"/>
                </a:gs>
                <a:gs pos="27000">
                  <a:srgbClr val="0F264C"/>
                </a:gs>
                <a:gs pos="71000">
                  <a:srgbClr val="251047"/>
                </a:gs>
                <a:gs pos="100000">
                  <a:srgbClr val="7D2A99"/>
                </a:gs>
              </a:gsLst>
              <a:lin ang="8099331" scaled="0"/>
            </a:gra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3" name="Google Shape;1061;p37"/>
            <p:cNvSpPr/>
            <p:nvPr/>
          </p:nvSpPr>
          <p:spPr>
            <a:xfrm>
              <a:off x="2133406" y="3111500"/>
              <a:ext cx="31750" cy="101600"/>
            </a:xfrm>
            <a:custGeom>
              <a:avLst/>
              <a:gdLst/>
              <a:ahLst/>
              <a:cxnLst/>
              <a:rect l="l" t="t" r="r" b="b"/>
              <a:pathLst>
                <a:path w="31750" h="101600" extrusionOk="0">
                  <a:moveTo>
                    <a:pt x="34019" y="0"/>
                  </a:moveTo>
                  <a:cubicBezTo>
                    <a:pt x="24308" y="14355"/>
                    <a:pt x="19095" y="31278"/>
                    <a:pt x="19046" y="48609"/>
                  </a:cubicBezTo>
                  <a:cubicBezTo>
                    <a:pt x="19297" y="57056"/>
                    <a:pt x="20266" y="65466"/>
                    <a:pt x="21941" y="73749"/>
                  </a:cubicBezTo>
                  <a:cubicBezTo>
                    <a:pt x="22900" y="78080"/>
                    <a:pt x="23980" y="82499"/>
                    <a:pt x="24786" y="87173"/>
                  </a:cubicBezTo>
                  <a:cubicBezTo>
                    <a:pt x="26078" y="91910"/>
                    <a:pt x="27042" y="96730"/>
                    <a:pt x="27669" y="101600"/>
                  </a:cubicBezTo>
                  <a:cubicBezTo>
                    <a:pt x="23649" y="98538"/>
                    <a:pt x="19898" y="95139"/>
                    <a:pt x="16455" y="91440"/>
                  </a:cubicBezTo>
                  <a:cubicBezTo>
                    <a:pt x="13292" y="87490"/>
                    <a:pt x="10428" y="83308"/>
                    <a:pt x="7889" y="78930"/>
                  </a:cubicBezTo>
                  <a:cubicBezTo>
                    <a:pt x="2910" y="69622"/>
                    <a:pt x="207" y="59266"/>
                    <a:pt x="2" y="48711"/>
                  </a:cubicBezTo>
                  <a:cubicBezTo>
                    <a:pt x="-98" y="37775"/>
                    <a:pt x="3088" y="27062"/>
                    <a:pt x="9146" y="17958"/>
                  </a:cubicBezTo>
                  <a:cubicBezTo>
                    <a:pt x="14873" y="9046"/>
                    <a:pt x="23758" y="2631"/>
                    <a:pt x="34019" y="0"/>
                  </a:cubicBezTo>
                  <a:close/>
                </a:path>
              </a:pathLst>
            </a:custGeom>
            <a:solidFill>
              <a:srgbClr val="FFFFFF"/>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grpSp>
          <p:nvGrpSpPr>
            <p:cNvPr id="9" name="Google Shape;1062;p37"/>
            <p:cNvGrpSpPr/>
            <p:nvPr/>
          </p:nvGrpSpPr>
          <p:grpSpPr>
            <a:xfrm>
              <a:off x="2044935" y="3180156"/>
              <a:ext cx="777138" cy="952684"/>
              <a:chOff x="2044935" y="3180156"/>
              <a:chExt cx="777138" cy="952684"/>
            </a:xfrm>
          </p:grpSpPr>
          <p:sp>
            <p:nvSpPr>
              <p:cNvPr id="66" name="Google Shape;1063;p37"/>
              <p:cNvSpPr/>
              <p:nvPr/>
            </p:nvSpPr>
            <p:spPr>
              <a:xfrm>
                <a:off x="2046821" y="3511033"/>
                <a:ext cx="120650" cy="57150"/>
              </a:xfrm>
              <a:custGeom>
                <a:avLst/>
                <a:gdLst/>
                <a:ahLst/>
                <a:cxnLst/>
                <a:rect l="l" t="t" r="r" b="b"/>
                <a:pathLst>
                  <a:path w="120650" h="57150" extrusionOk="0">
                    <a:moveTo>
                      <a:pt x="116884" y="58613"/>
                    </a:moveTo>
                    <a:cubicBezTo>
                      <a:pt x="118370" y="50739"/>
                      <a:pt x="119901" y="43259"/>
                      <a:pt x="121444" y="36230"/>
                    </a:cubicBezTo>
                    <a:cubicBezTo>
                      <a:pt x="98684" y="16434"/>
                      <a:pt x="70305" y="4250"/>
                      <a:pt x="40278" y="1381"/>
                    </a:cubicBezTo>
                    <a:cubicBezTo>
                      <a:pt x="27753" y="-81"/>
                      <a:pt x="15120" y="-383"/>
                      <a:pt x="2540" y="479"/>
                    </a:cubicBezTo>
                    <a:cubicBezTo>
                      <a:pt x="1511" y="6943"/>
                      <a:pt x="664" y="13393"/>
                      <a:pt x="0" y="19828"/>
                    </a:cubicBezTo>
                    <a:cubicBezTo>
                      <a:pt x="28092" y="17446"/>
                      <a:pt x="81280" y="19186"/>
                      <a:pt x="116884" y="58613"/>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7" name="Google Shape;1064;p37"/>
              <p:cNvSpPr/>
              <p:nvPr/>
            </p:nvSpPr>
            <p:spPr>
              <a:xfrm>
                <a:off x="2044935" y="3586202"/>
                <a:ext cx="107950" cy="44450"/>
              </a:xfrm>
              <a:custGeom>
                <a:avLst/>
                <a:gdLst/>
                <a:ahLst/>
                <a:cxnLst/>
                <a:rect l="l" t="t" r="r" b="b"/>
                <a:pathLst>
                  <a:path w="107950" h="44450" extrusionOk="0">
                    <a:moveTo>
                      <a:pt x="109550" y="47980"/>
                    </a:moveTo>
                    <a:cubicBezTo>
                      <a:pt x="110312" y="39881"/>
                      <a:pt x="111208" y="31946"/>
                      <a:pt x="112236" y="24173"/>
                    </a:cubicBezTo>
                    <a:cubicBezTo>
                      <a:pt x="75222" y="-6307"/>
                      <a:pt x="27750" y="-1747"/>
                      <a:pt x="0" y="4768"/>
                    </a:cubicBezTo>
                    <a:cubicBezTo>
                      <a:pt x="260" y="11238"/>
                      <a:pt x="673" y="17633"/>
                      <a:pt x="1188" y="23970"/>
                    </a:cubicBezTo>
                    <a:cubicBezTo>
                      <a:pt x="26822" y="17315"/>
                      <a:pt x="76346" y="11016"/>
                      <a:pt x="109550" y="4798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8" name="Google Shape;1065;p37"/>
              <p:cNvSpPr/>
              <p:nvPr/>
            </p:nvSpPr>
            <p:spPr>
              <a:xfrm>
                <a:off x="2093747" y="3777132"/>
                <a:ext cx="69850" cy="31750"/>
              </a:xfrm>
              <a:custGeom>
                <a:avLst/>
                <a:gdLst/>
                <a:ahLst/>
                <a:cxnLst/>
                <a:rect l="l" t="t" r="r" b="b"/>
                <a:pathLst>
                  <a:path w="69850" h="31750" extrusionOk="0">
                    <a:moveTo>
                      <a:pt x="8064" y="33033"/>
                    </a:moveTo>
                    <a:cubicBezTo>
                      <a:pt x="29459" y="24609"/>
                      <a:pt x="52085" y="19734"/>
                      <a:pt x="75051" y="18599"/>
                    </a:cubicBezTo>
                    <a:cubicBezTo>
                      <a:pt x="72879" y="12510"/>
                      <a:pt x="70917" y="6318"/>
                      <a:pt x="69215" y="0"/>
                    </a:cubicBezTo>
                    <a:cubicBezTo>
                      <a:pt x="45444" y="1531"/>
                      <a:pt x="22073" y="6876"/>
                      <a:pt x="0" y="15830"/>
                    </a:cubicBezTo>
                    <a:cubicBezTo>
                      <a:pt x="4928" y="26765"/>
                      <a:pt x="8103" y="32868"/>
                      <a:pt x="8103" y="32868"/>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69" name="Google Shape;1066;p37"/>
              <p:cNvSpPr/>
              <p:nvPr/>
            </p:nvSpPr>
            <p:spPr>
              <a:xfrm>
                <a:off x="2304828" y="3964013"/>
                <a:ext cx="152400" cy="50800"/>
              </a:xfrm>
              <a:custGeom>
                <a:avLst/>
                <a:gdLst/>
                <a:ahLst/>
                <a:cxnLst/>
                <a:rect l="l" t="t" r="r" b="b"/>
                <a:pathLst>
                  <a:path w="152400" h="50800" extrusionOk="0">
                    <a:moveTo>
                      <a:pt x="144628" y="0"/>
                    </a:moveTo>
                    <a:cubicBezTo>
                      <a:pt x="80296" y="40957"/>
                      <a:pt x="29693" y="39039"/>
                      <a:pt x="0" y="31286"/>
                    </a:cubicBezTo>
                    <a:cubicBezTo>
                      <a:pt x="4051" y="38976"/>
                      <a:pt x="8255" y="46329"/>
                      <a:pt x="12535" y="53181"/>
                    </a:cubicBezTo>
                    <a:cubicBezTo>
                      <a:pt x="20223" y="54279"/>
                      <a:pt x="27979" y="54828"/>
                      <a:pt x="35744" y="54826"/>
                    </a:cubicBezTo>
                    <a:cubicBezTo>
                      <a:pt x="67272" y="54826"/>
                      <a:pt x="107353" y="46050"/>
                      <a:pt x="153486" y="16992"/>
                    </a:cubicBezTo>
                    <a:cubicBezTo>
                      <a:pt x="150305" y="11360"/>
                      <a:pt x="147377" y="5690"/>
                      <a:pt x="144628" y="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0" name="Google Shape;1067;p37"/>
              <p:cNvSpPr/>
              <p:nvPr/>
            </p:nvSpPr>
            <p:spPr>
              <a:xfrm>
                <a:off x="2426513" y="4050290"/>
                <a:ext cx="95250" cy="82550"/>
              </a:xfrm>
              <a:custGeom>
                <a:avLst/>
                <a:gdLst/>
                <a:ahLst/>
                <a:cxnLst/>
                <a:rect l="l" t="t" r="r" b="b"/>
                <a:pathLst>
                  <a:path w="95250" h="82550" extrusionOk="0">
                    <a:moveTo>
                      <a:pt x="99130" y="14745"/>
                    </a:moveTo>
                    <a:cubicBezTo>
                      <a:pt x="96272" y="10077"/>
                      <a:pt x="94437" y="7360"/>
                      <a:pt x="94437" y="7360"/>
                    </a:cubicBezTo>
                    <a:cubicBezTo>
                      <a:pt x="91650" y="4953"/>
                      <a:pt x="89053" y="2464"/>
                      <a:pt x="86404" y="0"/>
                    </a:cubicBezTo>
                    <a:cubicBezTo>
                      <a:pt x="50248" y="47574"/>
                      <a:pt x="18199" y="63290"/>
                      <a:pt x="0" y="68421"/>
                    </a:cubicBezTo>
                    <a:cubicBezTo>
                      <a:pt x="3493" y="70066"/>
                      <a:pt x="5537" y="70860"/>
                      <a:pt x="5537" y="70860"/>
                    </a:cubicBezTo>
                    <a:cubicBezTo>
                      <a:pt x="5537" y="70860"/>
                      <a:pt x="6293" y="76810"/>
                      <a:pt x="8007" y="86042"/>
                    </a:cubicBezTo>
                    <a:cubicBezTo>
                      <a:pt x="29667" y="79362"/>
                      <a:pt x="62783" y="61532"/>
                      <a:pt x="99130" y="14745"/>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1" name="Google Shape;1068;p37"/>
              <p:cNvSpPr/>
              <p:nvPr/>
            </p:nvSpPr>
            <p:spPr>
              <a:xfrm>
                <a:off x="2733173" y="3829926"/>
                <a:ext cx="88900" cy="120650"/>
              </a:xfrm>
              <a:custGeom>
                <a:avLst/>
                <a:gdLst/>
                <a:ahLst/>
                <a:cxnLst/>
                <a:rect l="l" t="t" r="r" b="b"/>
                <a:pathLst>
                  <a:path w="88900" h="120650" extrusionOk="0">
                    <a:moveTo>
                      <a:pt x="86227" y="5474"/>
                    </a:moveTo>
                    <a:cubicBezTo>
                      <a:pt x="81744" y="3708"/>
                      <a:pt x="77445" y="1848"/>
                      <a:pt x="73120" y="0"/>
                    </a:cubicBezTo>
                    <a:cubicBezTo>
                      <a:pt x="67551" y="76035"/>
                      <a:pt x="25616" y="104210"/>
                      <a:pt x="0" y="114345"/>
                    </a:cubicBezTo>
                    <a:cubicBezTo>
                      <a:pt x="14135" y="118186"/>
                      <a:pt x="22727" y="119774"/>
                      <a:pt x="22727" y="119774"/>
                    </a:cubicBezTo>
                    <a:cubicBezTo>
                      <a:pt x="22727" y="119774"/>
                      <a:pt x="23006" y="121158"/>
                      <a:pt x="23552" y="123501"/>
                    </a:cubicBezTo>
                    <a:cubicBezTo>
                      <a:pt x="51067" y="107524"/>
                      <a:pt x="83572" y="75343"/>
                      <a:pt x="91167" y="11437"/>
                    </a:cubicBezTo>
                    <a:cubicBezTo>
                      <a:pt x="88132" y="7620"/>
                      <a:pt x="86227" y="5474"/>
                      <a:pt x="86227" y="5474"/>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2" name="Google Shape;1069;p37"/>
              <p:cNvSpPr/>
              <p:nvPr/>
            </p:nvSpPr>
            <p:spPr>
              <a:xfrm>
                <a:off x="2521191" y="3706736"/>
                <a:ext cx="127000" cy="120650"/>
              </a:xfrm>
              <a:custGeom>
                <a:avLst/>
                <a:gdLst/>
                <a:ahLst/>
                <a:cxnLst/>
                <a:rect l="l" t="t" r="r" b="b"/>
                <a:pathLst>
                  <a:path w="127000" h="120650" extrusionOk="0">
                    <a:moveTo>
                      <a:pt x="131756" y="16370"/>
                    </a:moveTo>
                    <a:cubicBezTo>
                      <a:pt x="126759" y="10890"/>
                      <a:pt x="122003" y="5423"/>
                      <a:pt x="117570" y="0"/>
                    </a:cubicBezTo>
                    <a:cubicBezTo>
                      <a:pt x="40437" y="18993"/>
                      <a:pt x="11068" y="69742"/>
                      <a:pt x="0" y="102305"/>
                    </a:cubicBezTo>
                    <a:cubicBezTo>
                      <a:pt x="4515" y="108820"/>
                      <a:pt x="9322" y="115005"/>
                      <a:pt x="14332" y="120987"/>
                    </a:cubicBezTo>
                    <a:cubicBezTo>
                      <a:pt x="20079" y="95345"/>
                      <a:pt x="43059" y="33954"/>
                      <a:pt x="131756" y="16370"/>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3" name="Google Shape;1070;p37"/>
              <p:cNvSpPr/>
              <p:nvPr/>
            </p:nvSpPr>
            <p:spPr>
              <a:xfrm>
                <a:off x="2266372" y="3848519"/>
                <a:ext cx="152400" cy="44450"/>
              </a:xfrm>
              <a:custGeom>
                <a:avLst/>
                <a:gdLst/>
                <a:ahLst/>
                <a:cxnLst/>
                <a:rect l="l" t="t" r="r" b="b"/>
                <a:pathLst>
                  <a:path w="152400" h="44450" extrusionOk="0">
                    <a:moveTo>
                      <a:pt x="154381" y="24899"/>
                    </a:moveTo>
                    <a:cubicBezTo>
                      <a:pt x="153168" y="17965"/>
                      <a:pt x="152127" y="11126"/>
                      <a:pt x="151321" y="4477"/>
                    </a:cubicBezTo>
                    <a:cubicBezTo>
                      <a:pt x="88341" y="-9614"/>
                      <a:pt x="29845" y="12732"/>
                      <a:pt x="0" y="27667"/>
                    </a:cubicBezTo>
                    <a:cubicBezTo>
                      <a:pt x="1080" y="34402"/>
                      <a:pt x="2278" y="40964"/>
                      <a:pt x="3594" y="47352"/>
                    </a:cubicBezTo>
                    <a:cubicBezTo>
                      <a:pt x="30004" y="33585"/>
                      <a:pt x="91205" y="7836"/>
                      <a:pt x="154381" y="24899"/>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4" name="Google Shape;1071;p37"/>
              <p:cNvSpPr/>
              <p:nvPr/>
            </p:nvSpPr>
            <p:spPr>
              <a:xfrm>
                <a:off x="2598185" y="3770338"/>
                <a:ext cx="120650" cy="120650"/>
              </a:xfrm>
              <a:custGeom>
                <a:avLst/>
                <a:gdLst/>
                <a:ahLst/>
                <a:cxnLst/>
                <a:rect l="l" t="t" r="r" b="b"/>
                <a:pathLst>
                  <a:path w="120650" h="120650" extrusionOk="0">
                    <a:moveTo>
                      <a:pt x="123006" y="12643"/>
                    </a:moveTo>
                    <a:cubicBezTo>
                      <a:pt x="117075" y="8484"/>
                      <a:pt x="111341" y="4273"/>
                      <a:pt x="105861" y="0"/>
                    </a:cubicBezTo>
                    <a:cubicBezTo>
                      <a:pt x="94088" y="82766"/>
                      <a:pt x="33960" y="106413"/>
                      <a:pt x="0" y="113150"/>
                    </a:cubicBezTo>
                    <a:cubicBezTo>
                      <a:pt x="7150" y="118008"/>
                      <a:pt x="14364" y="122587"/>
                      <a:pt x="21590" y="126809"/>
                    </a:cubicBezTo>
                    <a:cubicBezTo>
                      <a:pt x="74639" y="111584"/>
                      <a:pt x="114140" y="67116"/>
                      <a:pt x="123006" y="12643"/>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5" name="Google Shape;1072;p37"/>
              <p:cNvSpPr/>
              <p:nvPr/>
            </p:nvSpPr>
            <p:spPr>
              <a:xfrm>
                <a:off x="2652008" y="3180156"/>
                <a:ext cx="76200" cy="50800"/>
              </a:xfrm>
              <a:custGeom>
                <a:avLst/>
                <a:gdLst/>
                <a:ahLst/>
                <a:cxnLst/>
                <a:rect l="l" t="t" r="r" b="b"/>
                <a:pathLst>
                  <a:path w="76200" h="50800" extrusionOk="0">
                    <a:moveTo>
                      <a:pt x="72142" y="45644"/>
                    </a:moveTo>
                    <a:cubicBezTo>
                      <a:pt x="74778" y="42291"/>
                      <a:pt x="77222" y="39008"/>
                      <a:pt x="79604" y="35757"/>
                    </a:cubicBezTo>
                    <a:cubicBezTo>
                      <a:pt x="51532" y="34462"/>
                      <a:pt x="25278" y="21499"/>
                      <a:pt x="7182" y="0"/>
                    </a:cubicBezTo>
                    <a:cubicBezTo>
                      <a:pt x="5233" y="6728"/>
                      <a:pt x="2834" y="13317"/>
                      <a:pt x="0" y="19723"/>
                    </a:cubicBezTo>
                    <a:cubicBezTo>
                      <a:pt x="19284" y="38927"/>
                      <a:pt x="44515" y="51016"/>
                      <a:pt x="71564" y="54013"/>
                    </a:cubicBezTo>
                    <a:cubicBezTo>
                      <a:pt x="72142" y="48768"/>
                      <a:pt x="72142" y="45644"/>
                      <a:pt x="72142" y="45644"/>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6" name="Google Shape;1073;p37"/>
              <p:cNvSpPr/>
              <p:nvPr/>
            </p:nvSpPr>
            <p:spPr>
              <a:xfrm>
                <a:off x="2571545" y="3258046"/>
                <a:ext cx="50800" cy="107950"/>
              </a:xfrm>
              <a:custGeom>
                <a:avLst/>
                <a:gdLst/>
                <a:ahLst/>
                <a:cxnLst/>
                <a:rect l="l" t="t" r="r" b="b"/>
                <a:pathLst>
                  <a:path w="50800" h="107950" extrusionOk="0">
                    <a:moveTo>
                      <a:pt x="1837" y="6845"/>
                    </a:moveTo>
                    <a:cubicBezTo>
                      <a:pt x="-1880" y="28248"/>
                      <a:pt x="64" y="50250"/>
                      <a:pt x="7476" y="70669"/>
                    </a:cubicBezTo>
                    <a:cubicBezTo>
                      <a:pt x="13368" y="85895"/>
                      <a:pt x="22548" y="99633"/>
                      <a:pt x="34362" y="110903"/>
                    </a:cubicBezTo>
                    <a:cubicBezTo>
                      <a:pt x="41351" y="108875"/>
                      <a:pt x="48227" y="106478"/>
                      <a:pt x="54961" y="103721"/>
                    </a:cubicBezTo>
                    <a:cubicBezTo>
                      <a:pt x="41758" y="93346"/>
                      <a:pt x="31537" y="79659"/>
                      <a:pt x="25339" y="64052"/>
                    </a:cubicBezTo>
                    <a:cubicBezTo>
                      <a:pt x="18134" y="43435"/>
                      <a:pt x="17206" y="21144"/>
                      <a:pt x="22672" y="0"/>
                    </a:cubicBezTo>
                    <a:cubicBezTo>
                      <a:pt x="15931" y="2863"/>
                      <a:pt x="8962" y="5153"/>
                      <a:pt x="1837" y="6845"/>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sp>
            <p:nvSpPr>
              <p:cNvPr id="77" name="Google Shape;1074;p37"/>
              <p:cNvSpPr/>
              <p:nvPr/>
            </p:nvSpPr>
            <p:spPr>
              <a:xfrm>
                <a:off x="2519632" y="3269133"/>
                <a:ext cx="25400" cy="107950"/>
              </a:xfrm>
              <a:custGeom>
                <a:avLst/>
                <a:gdLst/>
                <a:ahLst/>
                <a:cxnLst/>
                <a:rect l="l" t="t" r="r" b="b"/>
                <a:pathLst>
                  <a:path w="25400" h="107950" extrusionOk="0">
                    <a:moveTo>
                      <a:pt x="11345" y="110477"/>
                    </a:moveTo>
                    <a:cubicBezTo>
                      <a:pt x="18228" y="110356"/>
                      <a:pt x="24832" y="110026"/>
                      <a:pt x="31233" y="109544"/>
                    </a:cubicBezTo>
                    <a:cubicBezTo>
                      <a:pt x="17158" y="74746"/>
                      <a:pt x="14614" y="36351"/>
                      <a:pt x="23975" y="0"/>
                    </a:cubicBezTo>
                    <a:cubicBezTo>
                      <a:pt x="17689" y="349"/>
                      <a:pt x="11358" y="406"/>
                      <a:pt x="5020" y="203"/>
                    </a:cubicBezTo>
                    <a:cubicBezTo>
                      <a:pt x="-3392" y="36816"/>
                      <a:pt x="-1198" y="75067"/>
                      <a:pt x="11345" y="110477"/>
                    </a:cubicBezTo>
                    <a:close/>
                  </a:path>
                </a:pathLst>
              </a:custGeom>
              <a:solidFill>
                <a:srgbClr val="0E003F">
                  <a:alpha val="20760"/>
                </a:srgbClr>
              </a:solidFill>
              <a:ln>
                <a:noFill/>
              </a:ln>
            </p:spPr>
            <p:txBody>
              <a:bodyPr spcFirstLastPara="1" wrap="square" lIns="91425" tIns="45700" rIns="91425" bIns="45700" anchor="ctr" anchorCtr="0">
                <a:noAutofit/>
              </a:bodyPr>
              <a:lstStyle/>
              <a:p>
                <a:pPr defTabSz="1219170">
                  <a:defRPr/>
                </a:pPr>
                <a:endParaRPr sz="2400">
                  <a:latin typeface="Calibri" panose="020F0502020204030204"/>
                  <a:ea typeface="Calibri" panose="020F0502020204030204"/>
                  <a:cs typeface="Calibri" panose="020F0502020204030204"/>
                  <a:sym typeface="Calibri" panose="020F0502020204030204"/>
                </a:endParaRPr>
              </a:p>
            </p:txBody>
          </p:sp>
        </p:grpSp>
        <p:sp>
          <p:nvSpPr>
            <p:cNvPr id="65" name="Google Shape;1075;p37"/>
            <p:cNvSpPr/>
            <p:nvPr/>
          </p:nvSpPr>
          <p:spPr>
            <a:xfrm rot="-927580">
              <a:off x="2237726" y="3390882"/>
              <a:ext cx="228466" cy="178026"/>
            </a:xfrm>
            <a:prstGeom prst="roundRect">
              <a:avLst>
                <a:gd name="adj" fmla="val 9653"/>
              </a:avLst>
            </a:prstGeom>
            <a:solidFill>
              <a:srgbClr val="0E003F">
                <a:alpha val="20760"/>
              </a:srgbClr>
            </a:solidFill>
            <a:ln>
              <a:noFill/>
            </a:ln>
          </p:spPr>
          <p:txBody>
            <a:bodyPr spcFirstLastPara="1" wrap="square" lIns="91425" tIns="91425" rIns="91425" bIns="91425" anchor="ctr" anchorCtr="0">
              <a:noAutofit/>
            </a:bodyPr>
            <a:lstStyle/>
            <a:p>
              <a:pPr defTabSz="1219170">
                <a:defRPr/>
              </a:pPr>
              <a:endParaRPr sz="1900"/>
            </a:p>
          </p:txBody>
        </p:sp>
      </p:grpSp>
      <p:sp>
        <p:nvSpPr>
          <p:cNvPr id="78" name="TextBox 77"/>
          <p:cNvSpPr txBox="1"/>
          <p:nvPr/>
        </p:nvSpPr>
        <p:spPr>
          <a:xfrm>
            <a:off x="3308967" y="99959"/>
            <a:ext cx="6173971" cy="779700"/>
          </a:xfrm>
          <a:prstGeom prst="rect">
            <a:avLst/>
          </a:prstGeom>
          <a:noFill/>
        </p:spPr>
        <p:txBody>
          <a:bodyPr wrap="square" lIns="121917" tIns="60958" rIns="121917" bIns="60958">
            <a:spAutoFit/>
          </a:bodyPr>
          <a:lstStyle/>
          <a:p>
            <a:pPr algn="ctr" defTabSz="1219170">
              <a:defRPr/>
            </a:pPr>
            <a:r>
              <a:rPr lang="en-US" sz="4300" b="1" dirty="0">
                <a:ln w="22225">
                  <a:solidFill>
                    <a:srgbClr val="002060"/>
                  </a:solidFill>
                  <a:prstDash val="solid"/>
                </a:ln>
                <a:solidFill>
                  <a:srgbClr val="FFFF00"/>
                </a:solidFill>
                <a:latin typeface="#9Slide07 SVNZiclets" panose="02000603000000000000" pitchFamily="2" charset="0"/>
              </a:rPr>
              <a:t>AI NHANH NHẤT???</a:t>
            </a:r>
          </a:p>
        </p:txBody>
      </p:sp>
      <p:sp>
        <p:nvSpPr>
          <p:cNvPr id="79" name="Shape 345"/>
          <p:cNvSpPr txBox="1"/>
          <p:nvPr/>
        </p:nvSpPr>
        <p:spPr>
          <a:xfrm>
            <a:off x="6631083" y="2842780"/>
            <a:ext cx="2084208" cy="733489"/>
          </a:xfrm>
          <a:prstGeom prst="rect">
            <a:avLst/>
          </a:prstGeom>
          <a:noFill/>
          <a:ln>
            <a:noFill/>
          </a:ln>
          <a:effectLst>
            <a:outerShdw blurRad="42863" dist="9525" dir="5400000" algn="bl" rotWithShape="0">
              <a:srgbClr val="20124D">
                <a:alpha val="80000"/>
              </a:srgbClr>
            </a:outerShdw>
          </a:effectLst>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1pPr>
            <a:lvl2pPr marR="0" lvl="1"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2pPr>
            <a:lvl3pPr marR="0" lvl="2"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3pPr>
            <a:lvl4pPr marR="0" lvl="3"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4pPr>
            <a:lvl5pPr marR="0" lvl="4"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5pPr>
            <a:lvl6pPr marR="0" lvl="5"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6pPr>
            <a:lvl7pPr marR="0" lvl="6"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7pPr>
            <a:lvl8pPr marR="0" lvl="7"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8pPr>
            <a:lvl9pPr marR="0" lvl="8" algn="ctr" rtl="0">
              <a:lnSpc>
                <a:spcPct val="100000"/>
              </a:lnSpc>
              <a:spcBef>
                <a:spcPts val="0"/>
              </a:spcBef>
              <a:spcAft>
                <a:spcPts val="0"/>
              </a:spcAft>
              <a:buClr>
                <a:srgbClr val="FFFFFF"/>
              </a:buClr>
              <a:buSzPts val="3200"/>
              <a:buFont typeface="Megrim"/>
              <a:buNone/>
              <a:defRPr sz="3200" b="1" i="0" u="none" strike="noStrike" cap="none">
                <a:solidFill>
                  <a:srgbClr val="FFFFFF"/>
                </a:solidFill>
                <a:latin typeface="Megrim"/>
                <a:ea typeface="Megrim"/>
                <a:cs typeface="Megrim"/>
                <a:sym typeface="Megrim"/>
              </a:defRPr>
            </a:lvl9pPr>
          </a:lstStyle>
          <a:p>
            <a:pPr algn="just" defTabSz="1219170">
              <a:lnSpc>
                <a:spcPct val="115000"/>
              </a:lnSpc>
              <a:defRPr/>
            </a:pPr>
            <a:r>
              <a:rPr lang="en-US" dirty="0" err="1">
                <a:solidFill>
                  <a:schemeClr val="tx1"/>
                </a:solidFill>
                <a:latin typeface="#9Slide03 SFU Futura_07" panose="00000900000000000000" pitchFamily="2" charset="0"/>
                <a:ea typeface="Times New Roman" panose="02020603050405020304" pitchFamily="18" charset="0"/>
              </a:rPr>
              <a:t>Đáp</a:t>
            </a:r>
            <a:r>
              <a:rPr lang="en-US" dirty="0">
                <a:solidFill>
                  <a:schemeClr val="tx1"/>
                </a:solidFill>
                <a:latin typeface="#9Slide03 SFU Futura_07" panose="00000900000000000000" pitchFamily="2" charset="0"/>
                <a:ea typeface="Times New Roman" panose="02020603050405020304" pitchFamily="18" charset="0"/>
              </a:rPr>
              <a:t> </a:t>
            </a:r>
            <a:r>
              <a:rPr lang="en-US" dirty="0" err="1">
                <a:solidFill>
                  <a:schemeClr val="tx1"/>
                </a:solidFill>
                <a:latin typeface="#9Slide03 SFU Futura_07" panose="00000900000000000000" pitchFamily="2" charset="0"/>
                <a:ea typeface="Times New Roman" panose="02020603050405020304" pitchFamily="18" charset="0"/>
              </a:rPr>
              <a:t>án</a:t>
            </a:r>
            <a:r>
              <a:rPr lang="en-US" dirty="0">
                <a:solidFill>
                  <a:schemeClr val="tx1"/>
                </a:solidFill>
                <a:latin typeface="#9Slide03 SFU Futura_07" panose="00000900000000000000" pitchFamily="2" charset="0"/>
                <a:ea typeface="Times New Roman" panose="02020603050405020304" pitchFamily="18" charset="0"/>
              </a:rPr>
              <a:t>: </a:t>
            </a:r>
          </a:p>
        </p:txBody>
      </p:sp>
      <p:pic>
        <p:nvPicPr>
          <p:cNvPr id="6" name="Picture 5"/>
          <p:cNvPicPr>
            <a:picLocks noChangeAspect="1"/>
          </p:cNvPicPr>
          <p:nvPr/>
        </p:nvPicPr>
        <p:blipFill>
          <a:blip r:embed="rId2"/>
          <a:stretch>
            <a:fillRect/>
          </a:stretch>
        </p:blipFill>
        <p:spPr>
          <a:xfrm>
            <a:off x="3778167" y="3607214"/>
            <a:ext cx="7331752" cy="26185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par>
                                <p:cTn id="8" presetID="2" presetClass="entr" presetSubtype="8" fill="hold" nodeType="withEffect">
                                  <p:stCondLst>
                                    <p:cond delay="25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0-#ppt_w/2"/>
                                          </p:val>
                                        </p:tav>
                                        <p:tav tm="100000">
                                          <p:val>
                                            <p:strVal val="#ppt_x"/>
                                          </p:val>
                                        </p:tav>
                                      </p:tavLst>
                                    </p:anim>
                                    <p:anim calcmode="lin" valueType="num">
                                      <p:cBhvr additive="base">
                                        <p:cTn id="11" dur="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wipe(down)">
                                      <p:cBhvr>
                                        <p:cTn id="21" dur="580">
                                          <p:stCondLst>
                                            <p:cond delay="0"/>
                                          </p:stCondLst>
                                        </p:cTn>
                                        <p:tgtEl>
                                          <p:spTgt spid="79"/>
                                        </p:tgtEl>
                                      </p:cBhvr>
                                    </p:animEffect>
                                    <p:anim calcmode="lin" valueType="num">
                                      <p:cBhvr>
                                        <p:cTn id="22" dur="1822"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9"/>
                                        </p:tgtEl>
                                        <p:attrNameLst>
                                          <p:attrName>ppt_y</p:attrName>
                                        </p:attrNameLst>
                                      </p:cBhvr>
                                      <p:tavLst>
                                        <p:tav tm="0" fmla="#ppt_y-sin(pi*$)/81">
                                          <p:val>
                                            <p:fltVal val="0"/>
                                          </p:val>
                                        </p:tav>
                                        <p:tav tm="100000">
                                          <p:val>
                                            <p:fltVal val="1"/>
                                          </p:val>
                                        </p:tav>
                                      </p:tavLst>
                                    </p:anim>
                                    <p:animScale>
                                      <p:cBhvr>
                                        <p:cTn id="27" dur="26">
                                          <p:stCondLst>
                                            <p:cond delay="650"/>
                                          </p:stCondLst>
                                        </p:cTn>
                                        <p:tgtEl>
                                          <p:spTgt spid="79"/>
                                        </p:tgtEl>
                                      </p:cBhvr>
                                      <p:to x="100000" y="60000"/>
                                    </p:animScale>
                                    <p:animScale>
                                      <p:cBhvr>
                                        <p:cTn id="28" dur="166" decel="50000">
                                          <p:stCondLst>
                                            <p:cond delay="676"/>
                                          </p:stCondLst>
                                        </p:cTn>
                                        <p:tgtEl>
                                          <p:spTgt spid="79"/>
                                        </p:tgtEl>
                                      </p:cBhvr>
                                      <p:to x="100000" y="100000"/>
                                    </p:animScale>
                                    <p:animScale>
                                      <p:cBhvr>
                                        <p:cTn id="29" dur="26">
                                          <p:stCondLst>
                                            <p:cond delay="1312"/>
                                          </p:stCondLst>
                                        </p:cTn>
                                        <p:tgtEl>
                                          <p:spTgt spid="79"/>
                                        </p:tgtEl>
                                      </p:cBhvr>
                                      <p:to x="100000" y="80000"/>
                                    </p:animScale>
                                    <p:animScale>
                                      <p:cBhvr>
                                        <p:cTn id="30" dur="166" decel="50000">
                                          <p:stCondLst>
                                            <p:cond delay="1338"/>
                                          </p:stCondLst>
                                        </p:cTn>
                                        <p:tgtEl>
                                          <p:spTgt spid="79"/>
                                        </p:tgtEl>
                                      </p:cBhvr>
                                      <p:to x="100000" y="100000"/>
                                    </p:animScale>
                                    <p:animScale>
                                      <p:cBhvr>
                                        <p:cTn id="31" dur="26">
                                          <p:stCondLst>
                                            <p:cond delay="1642"/>
                                          </p:stCondLst>
                                        </p:cTn>
                                        <p:tgtEl>
                                          <p:spTgt spid="79"/>
                                        </p:tgtEl>
                                      </p:cBhvr>
                                      <p:to x="100000" y="90000"/>
                                    </p:animScale>
                                    <p:animScale>
                                      <p:cBhvr>
                                        <p:cTn id="32" dur="166" decel="50000">
                                          <p:stCondLst>
                                            <p:cond delay="1668"/>
                                          </p:stCondLst>
                                        </p:cTn>
                                        <p:tgtEl>
                                          <p:spTgt spid="79"/>
                                        </p:tgtEl>
                                      </p:cBhvr>
                                      <p:to x="100000" y="100000"/>
                                    </p:animScale>
                                    <p:animScale>
                                      <p:cBhvr>
                                        <p:cTn id="33" dur="26">
                                          <p:stCondLst>
                                            <p:cond delay="1808"/>
                                          </p:stCondLst>
                                        </p:cTn>
                                        <p:tgtEl>
                                          <p:spTgt spid="79"/>
                                        </p:tgtEl>
                                      </p:cBhvr>
                                      <p:to x="100000" y="95000"/>
                                    </p:animScale>
                                    <p:animScale>
                                      <p:cBhvr>
                                        <p:cTn id="34" dur="166" decel="50000">
                                          <p:stCondLst>
                                            <p:cond delay="1834"/>
                                          </p:stCondLst>
                                        </p:cTn>
                                        <p:tgtEl>
                                          <p:spTgt spid="79"/>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80">
                                          <p:stCondLst>
                                            <p:cond delay="0"/>
                                          </p:stCondLst>
                                        </p:cTn>
                                        <p:tgtEl>
                                          <p:spTgt spid="6"/>
                                        </p:tgtEl>
                                      </p:cBhvr>
                                    </p:animEffect>
                                    <p:anim calcmode="lin" valueType="num">
                                      <p:cBhvr>
                                        <p:cTn id="3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3" dur="26">
                                          <p:stCondLst>
                                            <p:cond delay="650"/>
                                          </p:stCondLst>
                                        </p:cTn>
                                        <p:tgtEl>
                                          <p:spTgt spid="6"/>
                                        </p:tgtEl>
                                      </p:cBhvr>
                                      <p:to x="100000" y="60000"/>
                                    </p:animScale>
                                    <p:animScale>
                                      <p:cBhvr>
                                        <p:cTn id="44" dur="166" decel="50000">
                                          <p:stCondLst>
                                            <p:cond delay="676"/>
                                          </p:stCondLst>
                                        </p:cTn>
                                        <p:tgtEl>
                                          <p:spTgt spid="6"/>
                                        </p:tgtEl>
                                      </p:cBhvr>
                                      <p:to x="100000" y="100000"/>
                                    </p:animScale>
                                    <p:animScale>
                                      <p:cBhvr>
                                        <p:cTn id="45" dur="26">
                                          <p:stCondLst>
                                            <p:cond delay="1312"/>
                                          </p:stCondLst>
                                        </p:cTn>
                                        <p:tgtEl>
                                          <p:spTgt spid="6"/>
                                        </p:tgtEl>
                                      </p:cBhvr>
                                      <p:to x="100000" y="80000"/>
                                    </p:animScale>
                                    <p:animScale>
                                      <p:cBhvr>
                                        <p:cTn id="46" dur="166" decel="50000">
                                          <p:stCondLst>
                                            <p:cond delay="1338"/>
                                          </p:stCondLst>
                                        </p:cTn>
                                        <p:tgtEl>
                                          <p:spTgt spid="6"/>
                                        </p:tgtEl>
                                      </p:cBhvr>
                                      <p:to x="100000" y="100000"/>
                                    </p:animScale>
                                    <p:animScale>
                                      <p:cBhvr>
                                        <p:cTn id="47" dur="26">
                                          <p:stCondLst>
                                            <p:cond delay="1642"/>
                                          </p:stCondLst>
                                        </p:cTn>
                                        <p:tgtEl>
                                          <p:spTgt spid="6"/>
                                        </p:tgtEl>
                                      </p:cBhvr>
                                      <p:to x="100000" y="90000"/>
                                    </p:animScale>
                                    <p:animScale>
                                      <p:cBhvr>
                                        <p:cTn id="48" dur="166" decel="50000">
                                          <p:stCondLst>
                                            <p:cond delay="1668"/>
                                          </p:stCondLst>
                                        </p:cTn>
                                        <p:tgtEl>
                                          <p:spTgt spid="6"/>
                                        </p:tgtEl>
                                      </p:cBhvr>
                                      <p:to x="100000" y="100000"/>
                                    </p:animScale>
                                    <p:animScale>
                                      <p:cBhvr>
                                        <p:cTn id="49" dur="26">
                                          <p:stCondLst>
                                            <p:cond delay="1808"/>
                                          </p:stCondLst>
                                        </p:cTn>
                                        <p:tgtEl>
                                          <p:spTgt spid="6"/>
                                        </p:tgtEl>
                                      </p:cBhvr>
                                      <p:to x="100000" y="95000"/>
                                    </p:animScale>
                                    <p:animScale>
                                      <p:cBhvr>
                                        <p:cTn id="5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16" tIns="45698" rIns="91416" bIns="45698" anchor="t" anchorCtr="0">
            <a:noAutofit/>
          </a:bodyPr>
          <a:lstStyle/>
          <a:p>
            <a:endParaRPr sz="1900"/>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16" tIns="45698" rIns="91416" bIns="45698" anchor="t" anchorCtr="0">
            <a:noAutofit/>
          </a:bodyPr>
          <a:lstStyle/>
          <a:p>
            <a:endParaRPr sz="1900"/>
          </a:p>
        </p:txBody>
      </p:sp>
      <p:sp>
        <p:nvSpPr>
          <p:cNvPr id="20" name="Rounded Rectangle 19"/>
          <p:cNvSpPr/>
          <p:nvPr/>
        </p:nvSpPr>
        <p:spPr>
          <a:xfrm>
            <a:off x="3352800" y="838200"/>
            <a:ext cx="7055953" cy="3886200"/>
          </a:xfrm>
          <a:prstGeom prst="roundRect">
            <a:avLst/>
          </a:prstGeom>
          <a:solidFill>
            <a:srgbClr val="0070C0"/>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just"/>
            <a:r>
              <a:rPr lang="vi-VN" sz="2800" i="1" dirty="0">
                <a:solidFill>
                  <a:srgbClr val="FFFFFF"/>
                </a:solidFill>
                <a:latin typeface="Times New Roman" pitchFamily="18" charset="0"/>
                <a:cs typeface="Times New Roman" pitchFamily="18" charset="0"/>
              </a:rPr>
              <a:t>Trái Đất là hành tinh thứ ba trong hệ Mặt Trời (theo thứ tự xa dần Mặt Trời). Cho đến nay, Trái Đất vẫn là hành tinh duy nhất có sự sống mà chúng ta biết. Vậy, Trái Đất được hình thành như thế nào? Sự dịch chuyển các mảng kiến tạo đã làm thay đổi địa hình bề mặt Trái Đất ra sao?</a:t>
            </a:r>
            <a:endParaRPr lang="en-US" sz="2800"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150760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1" name="组合 80"/>
          <p:cNvGrpSpPr/>
          <p:nvPr/>
        </p:nvGrpSpPr>
        <p:grpSpPr>
          <a:xfrm>
            <a:off x="3438381" y="1468308"/>
            <a:ext cx="8315467" cy="1003984"/>
            <a:chOff x="3710491" y="1059582"/>
            <a:chExt cx="4101695" cy="599235"/>
          </a:xfrm>
        </p:grpSpPr>
        <p:grpSp>
          <p:nvGrpSpPr>
            <p:cNvPr id="82" name="组合 81"/>
            <p:cNvGrpSpPr/>
            <p:nvPr/>
          </p:nvGrpSpPr>
          <p:grpSpPr>
            <a:xfrm>
              <a:off x="3710491" y="1059582"/>
              <a:ext cx="4101695" cy="599235"/>
              <a:chOff x="4139952" y="1170041"/>
              <a:chExt cx="3672408" cy="536519"/>
            </a:xfrm>
          </p:grpSpPr>
          <p:sp>
            <p:nvSpPr>
              <p:cNvPr id="84" name="圆角矩形 83"/>
              <p:cNvSpPr/>
              <p:nvPr/>
            </p:nvSpPr>
            <p:spPr>
              <a:xfrm>
                <a:off x="4139952" y="1170041"/>
                <a:ext cx="3672408" cy="536519"/>
              </a:xfrm>
              <a:prstGeom prst="roundRect">
                <a:avLst>
                  <a:gd name="adj" fmla="val 50000"/>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5" name="圆角矩形 113"/>
              <p:cNvSpPr/>
              <p:nvPr/>
            </p:nvSpPr>
            <p:spPr>
              <a:xfrm>
                <a:off x="4395266" y="1200813"/>
                <a:ext cx="3295769" cy="474503"/>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solidFill>
                <a:srgbClr val="1C9494"/>
              </a:solidFill>
              <a:ln w="6350">
                <a:noFill/>
              </a:ln>
              <a:effectLst>
                <a:innerShdw blurRad="63500" dist="50800" dir="162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6" name="TextBox 48"/>
              <p:cNvSpPr txBox="1"/>
              <p:nvPr/>
            </p:nvSpPr>
            <p:spPr>
              <a:xfrm>
                <a:off x="4246443" y="1324894"/>
                <a:ext cx="136775" cy="254933"/>
              </a:xfrm>
              <a:prstGeom prst="rect">
                <a:avLst/>
              </a:prstGeom>
              <a:noFill/>
            </p:spPr>
            <p:txBody>
              <a:bodyPr wrap="none" rtlCol="0">
                <a:spAutoFit/>
              </a:bodyPr>
              <a:lstStyle/>
              <a:p>
                <a:r>
                  <a:rPr lang="en-US" altLang="zh-CN" sz="2500" b="1">
                    <a:solidFill>
                      <a:srgbClr val="1C949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I</a:t>
                </a:r>
                <a:endParaRPr lang="zh-CN" altLang="en-US" sz="2500" b="1">
                  <a:solidFill>
                    <a:srgbClr val="1C949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sp>
          <p:nvSpPr>
            <p:cNvPr id="83" name="TextBox 45"/>
            <p:cNvSpPr txBox="1"/>
            <p:nvPr/>
          </p:nvSpPr>
          <p:spPr>
            <a:xfrm>
              <a:off x="3954843" y="1207644"/>
              <a:ext cx="3612991" cy="284733"/>
            </a:xfrm>
            <a:prstGeom prst="rect">
              <a:avLst/>
            </a:prstGeom>
            <a:noFill/>
          </p:spPr>
          <p:txBody>
            <a:bodyPr wrap="square" rtlCol="0">
              <a:spAutoFit/>
            </a:bodyPr>
            <a:lstStyle/>
            <a:p>
              <a:r>
                <a:rPr lang="en-US" altLang="zh-CN" sz="2500" b="1" dirty="0" err="1">
                  <a:solidFill>
                    <a:srgbClr val="FFFF00"/>
                  </a:solidFill>
                  <a:latin typeface="Times New Roman" pitchFamily="18" charset="0"/>
                  <a:ea typeface="微软雅黑" panose="020B0503020204020204" pitchFamily="34" charset="-122"/>
                  <a:cs typeface="Times New Roman" pitchFamily="18" charset="0"/>
                </a:rPr>
                <a:t>Nguồn</a:t>
              </a:r>
              <a:r>
                <a:rPr lang="en-US" altLang="zh-CN" sz="2500" b="1" dirty="0">
                  <a:solidFill>
                    <a:srgbClr val="FFFF00"/>
                  </a:solidFill>
                  <a:latin typeface="Times New Roman" pitchFamily="18" charset="0"/>
                  <a:ea typeface="微软雅黑" panose="020B0503020204020204" pitchFamily="34" charset="-122"/>
                  <a:cs typeface="Times New Roman" pitchFamily="18" charset="0"/>
                </a:rPr>
                <a:t> </a:t>
              </a:r>
              <a:r>
                <a:rPr lang="en-US" altLang="zh-CN" sz="2500" b="1" dirty="0" err="1">
                  <a:solidFill>
                    <a:srgbClr val="FFFF00"/>
                  </a:solidFill>
                  <a:latin typeface="Times New Roman" pitchFamily="18" charset="0"/>
                  <a:ea typeface="微软雅黑" panose="020B0503020204020204" pitchFamily="34" charset="-122"/>
                  <a:cs typeface="Times New Roman" pitchFamily="18" charset="0"/>
                </a:rPr>
                <a:t>gốc</a:t>
              </a:r>
              <a:r>
                <a:rPr lang="en-US" altLang="zh-CN" sz="2500" b="1" dirty="0">
                  <a:solidFill>
                    <a:srgbClr val="FFFF00"/>
                  </a:solidFill>
                  <a:latin typeface="Times New Roman" pitchFamily="18" charset="0"/>
                  <a:ea typeface="微软雅黑" panose="020B0503020204020204" pitchFamily="34" charset="-122"/>
                  <a:cs typeface="Times New Roman" pitchFamily="18" charset="0"/>
                </a:rPr>
                <a:t> </a:t>
              </a:r>
              <a:r>
                <a:rPr lang="en-US" altLang="zh-CN" sz="2500" b="1" dirty="0" err="1">
                  <a:solidFill>
                    <a:srgbClr val="FFFF00"/>
                  </a:solidFill>
                  <a:latin typeface="Times New Roman" pitchFamily="18" charset="0"/>
                  <a:ea typeface="微软雅黑" panose="020B0503020204020204" pitchFamily="34" charset="-122"/>
                  <a:cs typeface="Times New Roman" pitchFamily="18" charset="0"/>
                </a:rPr>
                <a:t>hình</a:t>
              </a:r>
              <a:r>
                <a:rPr lang="en-US" altLang="zh-CN" sz="2500" b="1" dirty="0">
                  <a:solidFill>
                    <a:srgbClr val="FFFF00"/>
                  </a:solidFill>
                  <a:latin typeface="Times New Roman" pitchFamily="18" charset="0"/>
                  <a:ea typeface="微软雅黑" panose="020B0503020204020204" pitchFamily="34" charset="-122"/>
                  <a:cs typeface="Times New Roman" pitchFamily="18" charset="0"/>
                </a:rPr>
                <a:t> </a:t>
              </a:r>
              <a:r>
                <a:rPr lang="en-US" altLang="zh-CN" sz="2500" b="1" dirty="0" err="1">
                  <a:solidFill>
                    <a:srgbClr val="FFFF00"/>
                  </a:solidFill>
                  <a:latin typeface="Times New Roman" pitchFamily="18" charset="0"/>
                  <a:ea typeface="微软雅黑" panose="020B0503020204020204" pitchFamily="34" charset="-122"/>
                  <a:cs typeface="Times New Roman" pitchFamily="18" charset="0"/>
                </a:rPr>
                <a:t>thành</a:t>
              </a:r>
              <a:r>
                <a:rPr lang="en-US" altLang="zh-CN" sz="2500" b="1" dirty="0">
                  <a:solidFill>
                    <a:srgbClr val="FFFF00"/>
                  </a:solidFill>
                  <a:latin typeface="Times New Roman" pitchFamily="18" charset="0"/>
                  <a:ea typeface="微软雅黑" panose="020B0503020204020204" pitchFamily="34" charset="-122"/>
                  <a:cs typeface="Times New Roman" pitchFamily="18" charset="0"/>
                </a:rPr>
                <a:t> </a:t>
              </a:r>
              <a:r>
                <a:rPr lang="en-US" altLang="zh-CN" sz="2500" b="1" dirty="0" err="1">
                  <a:solidFill>
                    <a:srgbClr val="FFFF00"/>
                  </a:solidFill>
                  <a:latin typeface="Times New Roman" pitchFamily="18" charset="0"/>
                  <a:ea typeface="微软雅黑" panose="020B0503020204020204" pitchFamily="34" charset="-122"/>
                  <a:cs typeface="Times New Roman" pitchFamily="18" charset="0"/>
                </a:rPr>
                <a:t>Trái</a:t>
              </a:r>
              <a:r>
                <a:rPr lang="en-US" altLang="zh-CN" sz="2500" b="1" dirty="0">
                  <a:solidFill>
                    <a:srgbClr val="FFFF00"/>
                  </a:solidFill>
                  <a:latin typeface="Times New Roman" pitchFamily="18" charset="0"/>
                  <a:ea typeface="微软雅黑" panose="020B0503020204020204" pitchFamily="34" charset="-122"/>
                  <a:cs typeface="Times New Roman" pitchFamily="18" charset="0"/>
                </a:rPr>
                <a:t> </a:t>
              </a:r>
              <a:r>
                <a:rPr lang="en-US" altLang="zh-CN" sz="2500" b="1" dirty="0" err="1">
                  <a:solidFill>
                    <a:srgbClr val="FFFF00"/>
                  </a:solidFill>
                  <a:latin typeface="Times New Roman" pitchFamily="18" charset="0"/>
                  <a:ea typeface="微软雅黑" panose="020B0503020204020204" pitchFamily="34" charset="-122"/>
                  <a:cs typeface="Times New Roman" pitchFamily="18" charset="0"/>
                </a:rPr>
                <a:t>Đất</a:t>
              </a:r>
              <a:endParaRPr lang="zh-CN" altLang="en-US" sz="2500" b="1" dirty="0">
                <a:solidFill>
                  <a:srgbClr val="FFFF00"/>
                </a:solidFill>
                <a:latin typeface="Times New Roman" pitchFamily="18" charset="0"/>
                <a:ea typeface="微软雅黑" panose="020B0503020204020204" pitchFamily="34" charset="-122"/>
                <a:cs typeface="Times New Roman" pitchFamily="18" charset="0"/>
              </a:endParaRPr>
            </a:p>
          </p:txBody>
        </p:sp>
      </p:grpSp>
      <p:grpSp>
        <p:nvGrpSpPr>
          <p:cNvPr id="87" name="组合 86"/>
          <p:cNvGrpSpPr/>
          <p:nvPr/>
        </p:nvGrpSpPr>
        <p:grpSpPr>
          <a:xfrm>
            <a:off x="3315232" y="5220820"/>
            <a:ext cx="8571968" cy="798980"/>
            <a:chOff x="3720963" y="2324915"/>
            <a:chExt cx="4166512" cy="599235"/>
          </a:xfrm>
        </p:grpSpPr>
        <p:grpSp>
          <p:nvGrpSpPr>
            <p:cNvPr id="88" name="组合 87"/>
            <p:cNvGrpSpPr/>
            <p:nvPr/>
          </p:nvGrpSpPr>
          <p:grpSpPr>
            <a:xfrm>
              <a:off x="3720963" y="2324915"/>
              <a:ext cx="4101695" cy="599235"/>
              <a:chOff x="4139952" y="1170041"/>
              <a:chExt cx="3672408" cy="536519"/>
            </a:xfrm>
          </p:grpSpPr>
          <p:sp>
            <p:nvSpPr>
              <p:cNvPr id="90" name="圆角矩形 89"/>
              <p:cNvSpPr/>
              <p:nvPr/>
            </p:nvSpPr>
            <p:spPr>
              <a:xfrm>
                <a:off x="4139952" y="1170041"/>
                <a:ext cx="3672408" cy="536519"/>
              </a:xfrm>
              <a:prstGeom prst="roundRect">
                <a:avLst>
                  <a:gd name="adj" fmla="val 50000"/>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91" name="圆角矩形 113"/>
              <p:cNvSpPr/>
              <p:nvPr/>
            </p:nvSpPr>
            <p:spPr>
              <a:xfrm>
                <a:off x="4445133" y="1222551"/>
                <a:ext cx="3247673" cy="456531"/>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solidFill>
                <a:srgbClr val="FAC14D"/>
              </a:solidFill>
              <a:ln w="6350">
                <a:noFill/>
              </a:ln>
              <a:effectLst>
                <a:innerShdw blurRad="63500" dist="50800" dir="162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92" name="TextBox 54"/>
              <p:cNvSpPr txBox="1"/>
              <p:nvPr/>
            </p:nvSpPr>
            <p:spPr>
              <a:xfrm>
                <a:off x="4172803" y="1253634"/>
                <a:ext cx="272331" cy="320344"/>
              </a:xfrm>
              <a:prstGeom prst="rect">
                <a:avLst/>
              </a:prstGeom>
              <a:noFill/>
            </p:spPr>
            <p:txBody>
              <a:bodyPr wrap="square" rtlCol="0">
                <a:spAutoFit/>
              </a:bodyPr>
              <a:lstStyle/>
              <a:p>
                <a:r>
                  <a:rPr lang="en-US" altLang="zh-CN" sz="2500" b="1">
                    <a:solidFill>
                      <a:srgbClr val="FAC14D"/>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III</a:t>
                </a:r>
                <a:endParaRPr lang="zh-CN" altLang="en-US" sz="2500" b="1">
                  <a:solidFill>
                    <a:srgbClr val="FAC14D"/>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sp>
          <p:nvSpPr>
            <p:cNvPr id="89" name="TextBox 51"/>
            <p:cNvSpPr txBox="1"/>
            <p:nvPr/>
          </p:nvSpPr>
          <p:spPr>
            <a:xfrm>
              <a:off x="4052561" y="2437848"/>
              <a:ext cx="3834914" cy="357791"/>
            </a:xfrm>
            <a:prstGeom prst="rect">
              <a:avLst/>
            </a:prstGeom>
            <a:noFill/>
          </p:spPr>
          <p:txBody>
            <a:bodyPr wrap="square" rtlCol="0">
              <a:spAutoFit/>
            </a:bodyPr>
            <a:lstStyle/>
            <a:p>
              <a:r>
                <a:rPr lang="en-US" altLang="zh-CN" sz="2500" b="1">
                  <a:solidFill>
                    <a:srgbClr val="FF0000"/>
                  </a:solidFill>
                  <a:latin typeface="Times New Roman" pitchFamily="18" charset="0"/>
                  <a:ea typeface="微软雅黑" panose="020B0503020204020204" pitchFamily="34" charset="-122"/>
                  <a:cs typeface="Times New Roman" pitchFamily="18" charset="0"/>
                </a:rPr>
                <a:t>Thuyết kiến tạo mảng</a:t>
              </a:r>
              <a:endParaRPr lang="zh-CN" altLang="en-US" sz="2500" b="1">
                <a:solidFill>
                  <a:srgbClr val="FF0000"/>
                </a:solidFill>
                <a:latin typeface="Times New Roman" pitchFamily="18" charset="0"/>
                <a:ea typeface="微软雅黑" panose="020B0503020204020204" pitchFamily="34" charset="-122"/>
                <a:cs typeface="Times New Roman" pitchFamily="18" charset="0"/>
              </a:endParaRPr>
            </a:p>
          </p:txBody>
        </p:sp>
      </p:grpSp>
      <p:grpSp>
        <p:nvGrpSpPr>
          <p:cNvPr id="99" name="组合 98"/>
          <p:cNvGrpSpPr/>
          <p:nvPr/>
        </p:nvGrpSpPr>
        <p:grpSpPr>
          <a:xfrm>
            <a:off x="3429415" y="3447066"/>
            <a:ext cx="8324439" cy="798980"/>
            <a:chOff x="3710491" y="1059582"/>
            <a:chExt cx="4127835" cy="599235"/>
          </a:xfrm>
        </p:grpSpPr>
        <p:grpSp>
          <p:nvGrpSpPr>
            <p:cNvPr id="100" name="组合 99"/>
            <p:cNvGrpSpPr/>
            <p:nvPr/>
          </p:nvGrpSpPr>
          <p:grpSpPr>
            <a:xfrm>
              <a:off x="3710491" y="1059582"/>
              <a:ext cx="4101695" cy="599235"/>
              <a:chOff x="4139952" y="1170041"/>
              <a:chExt cx="3672408" cy="536519"/>
            </a:xfrm>
          </p:grpSpPr>
          <p:sp>
            <p:nvSpPr>
              <p:cNvPr id="102" name="圆角矩形 101"/>
              <p:cNvSpPr/>
              <p:nvPr/>
            </p:nvSpPr>
            <p:spPr>
              <a:xfrm>
                <a:off x="4139952" y="1170041"/>
                <a:ext cx="3672408" cy="536519"/>
              </a:xfrm>
              <a:prstGeom prst="roundRect">
                <a:avLst>
                  <a:gd name="adj" fmla="val 50000"/>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3" name="圆角矩形 113"/>
              <p:cNvSpPr/>
              <p:nvPr/>
            </p:nvSpPr>
            <p:spPr>
              <a:xfrm>
                <a:off x="4400600" y="1198521"/>
                <a:ext cx="3313198" cy="476766"/>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solidFill>
                <a:srgbClr val="7CB554"/>
              </a:solidFill>
              <a:ln w="6350">
                <a:noFill/>
              </a:ln>
              <a:effectLst>
                <a:innerShdw blurRad="63500" dist="50800" dir="162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rgbClr val="FFFF00"/>
                  </a:solidFill>
                  <a:latin typeface="Arial" panose="020B0604020202020204" pitchFamily="34" charset="0"/>
                  <a:ea typeface="微软雅黑" panose="020B0503020204020204" pitchFamily="34" charset="-122"/>
                  <a:cs typeface="Arial" panose="020B0604020202020204" pitchFamily="34" charset="0"/>
                </a:endParaRPr>
              </a:p>
            </p:txBody>
          </p:sp>
          <p:sp>
            <p:nvSpPr>
              <p:cNvPr id="104" name="TextBox 66"/>
              <p:cNvSpPr txBox="1"/>
              <p:nvPr/>
            </p:nvSpPr>
            <p:spPr>
              <a:xfrm>
                <a:off x="4215017" y="1253634"/>
                <a:ext cx="268500" cy="320344"/>
              </a:xfrm>
              <a:prstGeom prst="rect">
                <a:avLst/>
              </a:prstGeom>
              <a:noFill/>
            </p:spPr>
            <p:txBody>
              <a:bodyPr wrap="square" rtlCol="0">
                <a:spAutoFit/>
              </a:bodyPr>
              <a:lstStyle/>
              <a:p>
                <a:r>
                  <a:rPr lang="en-US" altLang="zh-CN" sz="2500" b="1">
                    <a:solidFill>
                      <a:srgbClr val="7CB55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II</a:t>
                </a:r>
                <a:endParaRPr lang="zh-CN" altLang="en-US" sz="2500" b="1">
                  <a:solidFill>
                    <a:srgbClr val="7CB55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sp>
          <p:nvSpPr>
            <p:cNvPr id="101" name="TextBox 63"/>
            <p:cNvSpPr txBox="1"/>
            <p:nvPr/>
          </p:nvSpPr>
          <p:spPr>
            <a:xfrm>
              <a:off x="4001608" y="1159498"/>
              <a:ext cx="3836718" cy="357791"/>
            </a:xfrm>
            <a:prstGeom prst="rect">
              <a:avLst/>
            </a:prstGeom>
            <a:noFill/>
          </p:spPr>
          <p:txBody>
            <a:bodyPr wrap="square" rtlCol="0">
              <a:spAutoFit/>
            </a:bodyPr>
            <a:lstStyle/>
            <a:p>
              <a:r>
                <a:rPr lang="en-US" altLang="zh-CN" sz="2500" b="1">
                  <a:solidFill>
                    <a:srgbClr val="FFFF00"/>
                  </a:solidFill>
                  <a:latin typeface="Times New Roman" pitchFamily="18" charset="0"/>
                  <a:ea typeface="微软雅黑" panose="020B0503020204020204" pitchFamily="34" charset="-122"/>
                  <a:cs typeface="Times New Roman" pitchFamily="18" charset="0"/>
                </a:rPr>
                <a:t>Vỏ Trái Đất. Vật liệu cấu tạo vỏ Trái Đất</a:t>
              </a:r>
            </a:p>
          </p:txBody>
        </p:sp>
      </p:grpSp>
      <p:grpSp>
        <p:nvGrpSpPr>
          <p:cNvPr id="105" name="组合 104"/>
          <p:cNvGrpSpPr/>
          <p:nvPr/>
        </p:nvGrpSpPr>
        <p:grpSpPr>
          <a:xfrm>
            <a:off x="361907" y="2675414"/>
            <a:ext cx="2016224" cy="2112235"/>
            <a:chOff x="304800" y="673100"/>
            <a:chExt cx="4000500" cy="4000500"/>
          </a:xfrm>
          <a:effectLst>
            <a:outerShdw blurRad="444500" dist="254000" dir="8100000" algn="tr" rotWithShape="0">
              <a:prstClr val="black">
                <a:alpha val="50000"/>
              </a:prstClr>
            </a:outerShdw>
          </a:effectLst>
        </p:grpSpPr>
        <p:sp>
          <p:nvSpPr>
            <p:cNvPr id="106" name="同心圆 10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solidFill>
                  <a:schemeClr val="tx1"/>
                </a:solidFill>
              </a:endParaRPr>
            </a:p>
          </p:txBody>
        </p:sp>
        <p:sp>
          <p:nvSpPr>
            <p:cNvPr id="107" name="椭圆 10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p>
          </p:txBody>
        </p:sp>
      </p:grpSp>
      <p:sp>
        <p:nvSpPr>
          <p:cNvPr id="108" name="TextBox 70"/>
          <p:cNvSpPr txBox="1"/>
          <p:nvPr/>
        </p:nvSpPr>
        <p:spPr>
          <a:xfrm>
            <a:off x="527012" y="3346812"/>
            <a:ext cx="1655669" cy="779700"/>
          </a:xfrm>
          <a:prstGeom prst="rect">
            <a:avLst/>
          </a:prstGeom>
          <a:noFill/>
        </p:spPr>
        <p:txBody>
          <a:bodyPr wrap="square" lIns="0" tIns="0" rIns="0" bIns="0" rtlCol="0">
            <a:spAutoFit/>
          </a:bodyPr>
          <a:lstStyle/>
          <a:p>
            <a:pPr algn="ctr"/>
            <a:r>
              <a:rPr lang="en-US" altLang="zh-CN" sz="2500" b="1" dirty="0">
                <a:solidFill>
                  <a:schemeClr val="tx1"/>
                </a:solidFill>
                <a:latin typeface="Times New Roman" pitchFamily="18" charset="0"/>
                <a:ea typeface="微软雅黑" pitchFamily="34" charset="-122"/>
                <a:cs typeface="Times New Roman" pitchFamily="18" charset="0"/>
              </a:rPr>
              <a:t>3 </a:t>
            </a:r>
            <a:r>
              <a:rPr lang="en-US" altLang="zh-CN" sz="2500" b="1" dirty="0" err="1">
                <a:solidFill>
                  <a:schemeClr val="tx1"/>
                </a:solidFill>
                <a:latin typeface="Times New Roman" pitchFamily="18" charset="0"/>
                <a:ea typeface="微软雅黑" pitchFamily="34" charset="-122"/>
                <a:cs typeface="Times New Roman" pitchFamily="18" charset="0"/>
              </a:rPr>
              <a:t>nội</a:t>
            </a:r>
            <a:r>
              <a:rPr lang="en-US" altLang="zh-CN" sz="2500" b="1" dirty="0">
                <a:solidFill>
                  <a:schemeClr val="tx1"/>
                </a:solidFill>
                <a:latin typeface="Times New Roman" pitchFamily="18" charset="0"/>
                <a:ea typeface="微软雅黑" pitchFamily="34" charset="-122"/>
                <a:cs typeface="Times New Roman" pitchFamily="18" charset="0"/>
              </a:rPr>
              <a:t> dung </a:t>
            </a:r>
            <a:r>
              <a:rPr lang="en-US" altLang="zh-CN" sz="2500" b="1" dirty="0" err="1">
                <a:solidFill>
                  <a:schemeClr val="tx1"/>
                </a:solidFill>
                <a:latin typeface="Times New Roman" pitchFamily="18" charset="0"/>
                <a:ea typeface="微软雅黑" pitchFamily="34" charset="-122"/>
                <a:cs typeface="Times New Roman" pitchFamily="18" charset="0"/>
              </a:rPr>
              <a:t>chính</a:t>
            </a:r>
            <a:endParaRPr lang="zh-CN" altLang="en-US" sz="2500" b="1" dirty="0">
              <a:solidFill>
                <a:schemeClr val="tx1"/>
              </a:solidFill>
              <a:latin typeface="Times New Roman" pitchFamily="18" charset="0"/>
              <a:ea typeface="微软雅黑" pitchFamily="34" charset="-122"/>
              <a:cs typeface="Times New Roman" pitchFamily="18" charset="0"/>
            </a:endParaRPr>
          </a:p>
        </p:txBody>
      </p:sp>
      <p:sp>
        <p:nvSpPr>
          <p:cNvPr id="109" name="Freeform 5"/>
          <p:cNvSpPr>
            <a:spLocks/>
          </p:cNvSpPr>
          <p:nvPr/>
        </p:nvSpPr>
        <p:spPr bwMode="auto">
          <a:xfrm>
            <a:off x="2457421" y="1722906"/>
            <a:ext cx="857811" cy="3938323"/>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bg1">
              <a:lumMod val="50000"/>
            </a:schemeClr>
          </a:solidFill>
          <a:ln w="12700">
            <a:gradFill>
              <a:gsLst>
                <a:gs pos="0">
                  <a:schemeClr val="bg1"/>
                </a:gs>
                <a:gs pos="100000">
                  <a:schemeClr val="bg1">
                    <a:lumMod val="85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5164" tIns="57583" rIns="115164" bIns="57583" rtlCol="0" anchor="ctr"/>
          <a:lstStyle/>
          <a:p>
            <a:pPr algn="ctr"/>
            <a:endParaRPr lang="zh-CN" altLang="en-US" sz="2500">
              <a:latin typeface="Arial" panose="020B0604020202020204" pitchFamily="34" charset="0"/>
              <a:cs typeface="Arial" panose="020B0604020202020204" pitchFamily="34" charset="0"/>
            </a:endParaRPr>
          </a:p>
        </p:txBody>
      </p:sp>
      <p:sp>
        <p:nvSpPr>
          <p:cNvPr id="3" name="TextBox 2"/>
          <p:cNvSpPr txBox="1"/>
          <p:nvPr/>
        </p:nvSpPr>
        <p:spPr>
          <a:xfrm>
            <a:off x="527013" y="304801"/>
            <a:ext cx="10635298" cy="630928"/>
          </a:xfrm>
          <a:prstGeom prst="rect">
            <a:avLst/>
          </a:prstGeom>
          <a:noFill/>
        </p:spPr>
        <p:txBody>
          <a:bodyPr wrap="square" lIns="121906" tIns="60953" rIns="121906" bIns="60953" rtlCol="0">
            <a:spAutoFit/>
          </a:bodyPr>
          <a:lstStyle/>
          <a:p>
            <a:pPr algn="ctr"/>
            <a:r>
              <a:rPr lang="en-US" sz="3300" b="1" dirty="0" err="1">
                <a:solidFill>
                  <a:schemeClr val="tx1"/>
                </a:solidFill>
                <a:latin typeface="Times New Roman" pitchFamily="18" charset="0"/>
                <a:cs typeface="Times New Roman" pitchFamily="18" charset="0"/>
              </a:rPr>
              <a:t>Tiết</a:t>
            </a:r>
            <a:r>
              <a:rPr lang="en-US" sz="3300" b="1" dirty="0">
                <a:solidFill>
                  <a:schemeClr val="tx1"/>
                </a:solidFill>
                <a:latin typeface="Times New Roman" pitchFamily="18" charset="0"/>
                <a:cs typeface="Times New Roman" pitchFamily="18" charset="0"/>
              </a:rPr>
              <a:t> 4: </a:t>
            </a:r>
            <a:r>
              <a:rPr lang="en-US" sz="3300" b="1" dirty="0" err="1">
                <a:solidFill>
                  <a:schemeClr val="tx1"/>
                </a:solidFill>
                <a:latin typeface="Times New Roman" pitchFamily="18" charset="0"/>
                <a:cs typeface="Times New Roman" pitchFamily="18" charset="0"/>
              </a:rPr>
              <a:t>BÀI</a:t>
            </a:r>
            <a:r>
              <a:rPr lang="en-US" sz="3300" b="1" dirty="0">
                <a:solidFill>
                  <a:schemeClr val="tx1"/>
                </a:solidFill>
                <a:latin typeface="Times New Roman" pitchFamily="18" charset="0"/>
                <a:cs typeface="Times New Roman" pitchFamily="18" charset="0"/>
              </a:rPr>
              <a:t> 3: </a:t>
            </a:r>
            <a:r>
              <a:rPr lang="en-US" sz="3300" b="1" dirty="0" err="1">
                <a:solidFill>
                  <a:schemeClr val="tx1"/>
                </a:solidFill>
                <a:latin typeface="Times New Roman" pitchFamily="18" charset="0"/>
                <a:cs typeface="Times New Roman" pitchFamily="18" charset="0"/>
              </a:rPr>
              <a:t>TRÁI</a:t>
            </a:r>
            <a:r>
              <a:rPr lang="en-US" sz="3300" b="1" dirty="0">
                <a:solidFill>
                  <a:schemeClr val="tx1"/>
                </a:solidFill>
                <a:latin typeface="Times New Roman" pitchFamily="18" charset="0"/>
                <a:cs typeface="Times New Roman" pitchFamily="18" charset="0"/>
              </a:rPr>
              <a:t> </a:t>
            </a:r>
            <a:r>
              <a:rPr lang="en-US" sz="3300" b="1" dirty="0" err="1">
                <a:solidFill>
                  <a:schemeClr val="tx1"/>
                </a:solidFill>
                <a:latin typeface="Times New Roman" pitchFamily="18" charset="0"/>
                <a:cs typeface="Times New Roman" pitchFamily="18" charset="0"/>
              </a:rPr>
              <a:t>ĐẤT</a:t>
            </a:r>
            <a:r>
              <a:rPr lang="en-US" sz="3300" b="1" dirty="0">
                <a:solidFill>
                  <a:schemeClr val="tx1"/>
                </a:solidFill>
                <a:latin typeface="Times New Roman" pitchFamily="18" charset="0"/>
                <a:cs typeface="Times New Roman" pitchFamily="18" charset="0"/>
              </a:rPr>
              <a:t>. </a:t>
            </a:r>
            <a:r>
              <a:rPr lang="en-US" sz="3300" b="1" dirty="0" err="1">
                <a:solidFill>
                  <a:schemeClr val="tx1"/>
                </a:solidFill>
                <a:latin typeface="Times New Roman" pitchFamily="18" charset="0"/>
                <a:cs typeface="Times New Roman" pitchFamily="18" charset="0"/>
              </a:rPr>
              <a:t>THUYẾT</a:t>
            </a:r>
            <a:r>
              <a:rPr lang="en-US" sz="3300" b="1" dirty="0">
                <a:solidFill>
                  <a:schemeClr val="tx1"/>
                </a:solidFill>
                <a:latin typeface="Times New Roman" pitchFamily="18" charset="0"/>
                <a:cs typeface="Times New Roman" pitchFamily="18" charset="0"/>
              </a:rPr>
              <a:t> </a:t>
            </a:r>
            <a:r>
              <a:rPr lang="en-US" sz="3300" b="1" dirty="0" err="1">
                <a:solidFill>
                  <a:schemeClr val="tx1"/>
                </a:solidFill>
                <a:latin typeface="Times New Roman" pitchFamily="18" charset="0"/>
                <a:cs typeface="Times New Roman" pitchFamily="18" charset="0"/>
              </a:rPr>
              <a:t>KIẾN</a:t>
            </a:r>
            <a:r>
              <a:rPr lang="en-US" sz="3300" b="1" dirty="0">
                <a:solidFill>
                  <a:schemeClr val="tx1"/>
                </a:solidFill>
                <a:latin typeface="Times New Roman" pitchFamily="18" charset="0"/>
                <a:cs typeface="Times New Roman" pitchFamily="18" charset="0"/>
              </a:rPr>
              <a:t> </a:t>
            </a:r>
            <a:r>
              <a:rPr lang="en-US" sz="3300" b="1" dirty="0" err="1">
                <a:solidFill>
                  <a:schemeClr val="tx1"/>
                </a:solidFill>
                <a:latin typeface="Times New Roman" pitchFamily="18" charset="0"/>
                <a:cs typeface="Times New Roman" pitchFamily="18" charset="0"/>
              </a:rPr>
              <a:t>TẠO</a:t>
            </a:r>
            <a:r>
              <a:rPr lang="en-US" sz="3300" b="1" dirty="0">
                <a:solidFill>
                  <a:schemeClr val="tx1"/>
                </a:solidFill>
                <a:latin typeface="Times New Roman" pitchFamily="18" charset="0"/>
                <a:cs typeface="Times New Roman" pitchFamily="18" charset="0"/>
              </a:rPr>
              <a:t> </a:t>
            </a:r>
            <a:r>
              <a:rPr lang="en-US" sz="3300" b="1" dirty="0" err="1">
                <a:solidFill>
                  <a:schemeClr val="tx1"/>
                </a:solidFill>
                <a:latin typeface="Times New Roman" pitchFamily="18" charset="0"/>
                <a:cs typeface="Times New Roman" pitchFamily="18" charset="0"/>
              </a:rPr>
              <a:t>MẢNG</a:t>
            </a:r>
            <a:r>
              <a:rPr lang="en-US" sz="3300" b="1" dirty="0">
                <a:solidFill>
                  <a:schemeClr val="tx1"/>
                </a:solidFill>
                <a:latin typeface="Times New Roman" pitchFamily="18" charset="0"/>
                <a:cs typeface="Times New Roman" pitchFamily="18" charset="0"/>
              </a:rPr>
              <a:t>  </a:t>
            </a:r>
          </a:p>
        </p:txBody>
      </p:sp>
    </p:spTree>
    <p:extLst>
      <p:ext uri="{BB962C8B-B14F-4D97-AF65-F5344CB8AC3E}">
        <p14:creationId xmlns:p14="http://schemas.microsoft.com/office/powerpoint/2010/main" val="2749751666"/>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barn(inVertical)">
                                      <p:cBhvr>
                                        <p:cTn id="12" dur="500"/>
                                        <p:tgtEl>
                                          <p:spTgt spid="108"/>
                                        </p:tgtEl>
                                      </p:cBhvr>
                                    </p:animEffect>
                                  </p:childTnLst>
                                </p:cTn>
                              </p:par>
                              <p:par>
                                <p:cTn id="13" presetID="16" presetClass="entr" presetSubtype="21" fill="hold" nodeType="with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barn(inVertical)">
                                      <p:cBhvr>
                                        <p:cTn id="15" dur="500"/>
                                        <p:tgtEl>
                                          <p:spTgt spid="10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9"/>
                                        </p:tgtEl>
                                        <p:attrNameLst>
                                          <p:attrName>style.visibility</p:attrName>
                                        </p:attrNameLst>
                                      </p:cBhvr>
                                      <p:to>
                                        <p:strVal val="visible"/>
                                      </p:to>
                                    </p:set>
                                    <p:animEffect transition="in" filter="barn(inVertical)">
                                      <p:cBhvr>
                                        <p:cTn id="20" dur="500"/>
                                        <p:tgtEl>
                                          <p:spTgt spid="10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barn(inVertical)">
                                      <p:cBhvr>
                                        <p:cTn id="25" dur="500"/>
                                        <p:tgtEl>
                                          <p:spTgt spid="8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9"/>
                                        </p:tgtEl>
                                        <p:attrNameLst>
                                          <p:attrName>style.visibility</p:attrName>
                                        </p:attrNameLst>
                                      </p:cBhvr>
                                      <p:to>
                                        <p:strVal val="visible"/>
                                      </p:to>
                                    </p:set>
                                    <p:animEffect transition="in" filter="barn(inVertical)">
                                      <p:cBhvr>
                                        <p:cTn id="30" dur="500"/>
                                        <p:tgtEl>
                                          <p:spTgt spid="9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barn(inVertical)">
                                      <p:cBhvr>
                                        <p:cTn id="3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9"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1133</TotalTime>
  <Words>1158</Words>
  <Application>Microsoft Office PowerPoint</Application>
  <PresentationFormat>Widescreen</PresentationFormat>
  <Paragraphs>163</Paragraphs>
  <Slides>27</Slides>
  <Notes>8</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#9Slide03 IcielPanton Black</vt:lpstr>
      <vt:lpstr>#9Slide03 Roboto Medium</vt:lpstr>
      <vt:lpstr>#9Slide03 SFU Futura_07</vt:lpstr>
      <vt:lpstr>#9Slide03 Sofia Pro Soft Bold</vt:lpstr>
      <vt:lpstr>#9Slide03 SVNKelson Sans</vt:lpstr>
      <vt:lpstr>#9Slide07 SVNZiclets</vt:lpstr>
      <vt:lpstr>Arial</vt:lpstr>
      <vt:lpstr>Calibri</vt:lpstr>
      <vt:lpstr>Calibri Light</vt:lpstr>
      <vt:lpstr>Times New Roman</vt:lpstr>
      <vt:lpstr>3_Office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CẤU TRÚC CỦA TRÁI ĐẤT</vt:lpstr>
      <vt:lpstr>PowerPoint Presentation</vt:lpstr>
      <vt:lpstr>PowerPoint Presentation</vt:lpstr>
      <vt:lpstr>Đá và khoáng vật khác nhau thế nào? Đá và khoáng vật có thể gọi là khoáng sản được không?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282</cp:revision>
  <dcterms:created xsi:type="dcterms:W3CDTF">2021-06-11T13:42:10Z</dcterms:created>
  <dcterms:modified xsi:type="dcterms:W3CDTF">2025-01-16T05:29:17Z</dcterms:modified>
</cp:coreProperties>
</file>